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51"/>
  </p:notesMasterIdLst>
  <p:sldIdLst>
    <p:sldId id="366" r:id="rId2"/>
    <p:sldId id="256" r:id="rId3"/>
    <p:sldId id="260" r:id="rId4"/>
    <p:sldId id="371" r:id="rId5"/>
    <p:sldId id="301" r:id="rId6"/>
    <p:sldId id="369" r:id="rId7"/>
    <p:sldId id="304" r:id="rId8"/>
    <p:sldId id="370" r:id="rId9"/>
    <p:sldId id="306" r:id="rId10"/>
    <p:sldId id="302" r:id="rId11"/>
    <p:sldId id="318" r:id="rId12"/>
    <p:sldId id="348" r:id="rId13"/>
    <p:sldId id="263" r:id="rId14"/>
    <p:sldId id="320" r:id="rId15"/>
    <p:sldId id="359" r:id="rId16"/>
    <p:sldId id="350" r:id="rId17"/>
    <p:sldId id="351" r:id="rId18"/>
    <p:sldId id="360" r:id="rId19"/>
    <p:sldId id="353" r:id="rId20"/>
    <p:sldId id="354" r:id="rId21"/>
    <p:sldId id="357" r:id="rId22"/>
    <p:sldId id="321" r:id="rId23"/>
    <p:sldId id="324" r:id="rId24"/>
    <p:sldId id="323" r:id="rId25"/>
    <p:sldId id="355" r:id="rId26"/>
    <p:sldId id="361" r:id="rId27"/>
    <p:sldId id="342" r:id="rId28"/>
    <p:sldId id="372" r:id="rId29"/>
    <p:sldId id="331" r:id="rId30"/>
    <p:sldId id="332" r:id="rId31"/>
    <p:sldId id="333" r:id="rId32"/>
    <p:sldId id="334" r:id="rId33"/>
    <p:sldId id="336" r:id="rId34"/>
    <p:sldId id="335" r:id="rId35"/>
    <p:sldId id="322" r:id="rId36"/>
    <p:sldId id="268" r:id="rId37"/>
    <p:sldId id="338" r:id="rId38"/>
    <p:sldId id="363" r:id="rId39"/>
    <p:sldId id="362" r:id="rId40"/>
    <p:sldId id="365" r:id="rId41"/>
    <p:sldId id="300" r:id="rId42"/>
    <p:sldId id="364" r:id="rId43"/>
    <p:sldId id="343" r:id="rId44"/>
    <p:sldId id="344" r:id="rId45"/>
    <p:sldId id="345" r:id="rId46"/>
    <p:sldId id="346" r:id="rId47"/>
    <p:sldId id="347" r:id="rId48"/>
    <p:sldId id="340" r:id="rId49"/>
    <p:sldId id="341" r:id="rId50"/>
  </p:sldIdLst>
  <p:sldSz cx="9144000" cy="5143500" type="screen16x9"/>
  <p:notesSz cx="6858000" cy="9144000"/>
  <p:embeddedFontLst>
    <p:embeddedFont>
      <p:font typeface="Bahnschrift SemiBold" panose="020B0502040204020203" pitchFamily="34" charset="0"/>
      <p:bold r:id="rId52"/>
    </p:embeddedFont>
    <p:embeddedFont>
      <p:font typeface="Britannic Bold" panose="020B0903060703020204" pitchFamily="34" charset="0"/>
      <p:regular r:id="rId53"/>
    </p:embeddedFont>
    <p:embeddedFont>
      <p:font typeface="Calibri" panose="020F0502020204030204" pitchFamily="34" charset="0"/>
      <p:regular r:id="rId54"/>
      <p:bold r:id="rId55"/>
      <p:italic r:id="rId56"/>
      <p:boldItalic r:id="rId57"/>
    </p:embeddedFont>
    <p:embeddedFont>
      <p:font typeface="Cambria" panose="02040503050406030204" pitchFamily="18" charset="0"/>
      <p:regular r:id="rId58"/>
      <p:bold r:id="rId59"/>
      <p:italic r:id="rId60"/>
      <p:boldItalic r:id="rId61"/>
    </p:embeddedFont>
    <p:embeddedFont>
      <p:font typeface="Cinzel" panose="020B0604020202020204" charset="0"/>
      <p:regular r:id="rId62"/>
      <p:bold r:id="rId63"/>
    </p:embeddedFont>
    <p:embeddedFont>
      <p:font typeface="Cinzel SemiBold" panose="020B0604020202020204" charset="0"/>
      <p:regular r:id="rId64"/>
      <p:bold r:id="rId65"/>
    </p:embeddedFont>
    <p:embeddedFont>
      <p:font typeface="DaddysGirl" panose="02000603000000000000" charset="0"/>
      <p:regular r:id="rId66"/>
    </p:embeddedFont>
    <p:embeddedFont>
      <p:font typeface="Dosis" pitchFamily="2" charset="0"/>
      <p:regular r:id="rId67"/>
      <p:bold r:id="rId68"/>
    </p:embeddedFont>
    <p:embeddedFont>
      <p:font typeface="Fira Sans Extra Condensed" panose="020B0503050000020004" pitchFamily="34" charset="0"/>
      <p:regular r:id="rId69"/>
      <p:bold r:id="rId70"/>
    </p:embeddedFont>
    <p:embeddedFont>
      <p:font typeface="Fira Sans Extra Condensed Medium" panose="020B0604020202020204" charset="0"/>
      <p:regular r:id="rId71"/>
      <p:bold r:id="rId72"/>
      <p:italic r:id="rId73"/>
      <p:boldItalic r:id="rId74"/>
    </p:embeddedFont>
    <p:embeddedFont>
      <p:font typeface="Fira Sans ExtraBold" panose="020B0903050000020004" pitchFamily="34" charset="0"/>
      <p:bold r:id="rId75"/>
      <p:boldItalic r:id="rId76"/>
    </p:embeddedFont>
    <p:embeddedFont>
      <p:font typeface="Open Sans" panose="020B0606030504020204" pitchFamily="34" charset="0"/>
      <p:regular r:id="rId77"/>
      <p:bold r:id="rId78"/>
      <p:italic r:id="rId79"/>
      <p:boldItalic r:id="rId80"/>
    </p:embeddedFont>
    <p:embeddedFont>
      <p:font typeface="Roboto" panose="02000000000000000000" pitchFamily="2" charset="0"/>
      <p:regular r:id="rId81"/>
      <p:bold r:id="rId82"/>
      <p:italic r:id="rId83"/>
      <p:boldItalic r:id="rId84"/>
    </p:embeddedFont>
    <p:embeddedFont>
      <p:font typeface="Roboto Condensed Light" panose="02000000000000000000" pitchFamily="2" charset="0"/>
      <p:regular r:id="rId85"/>
      <p: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742D08-99E2-4390-8F21-935A04480464}">
  <a:tblStyle styleId="{04742D08-99E2-4390-8F21-935A044804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Kiểu Có chủ đề 1 - Màu chủ đề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Kiểu Sáng 1 - Màu chủ đề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Kiểu Sáng 1 - Màu chủ đề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Kiểu Sáng 2 - Màu chủ đề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Kiểu Sáng 2 - Màu chủ đề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84" Type="http://schemas.openxmlformats.org/officeDocument/2006/relationships/font" Target="fonts/font33.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2.fntdata"/><Relationship Id="rId58" Type="http://schemas.openxmlformats.org/officeDocument/2006/relationships/font" Target="fonts/font7.fntdata"/><Relationship Id="rId74" Type="http://schemas.openxmlformats.org/officeDocument/2006/relationships/font" Target="fonts/font23.fntdata"/><Relationship Id="rId79" Type="http://schemas.openxmlformats.org/officeDocument/2006/relationships/font" Target="fonts/font28.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font" Target="fonts/font3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font" Target="fonts/font32.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font" Target="fonts/font3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font" Target="fonts/font2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5.fntdata"/><Relationship Id="rId87" Type="http://schemas.openxmlformats.org/officeDocument/2006/relationships/presProps" Target="presProps.xml"/><Relationship Id="rId61" Type="http://schemas.openxmlformats.org/officeDocument/2006/relationships/font" Target="fonts/font10.fntdata"/><Relationship Id="rId82" Type="http://schemas.openxmlformats.org/officeDocument/2006/relationships/font" Target="fonts/font31.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6cbc6627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6cbc662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14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21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58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d1d2bf05a4_0_1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d1d2bf05a4_0_1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36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66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51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094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08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28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21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11579c3a7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11579c3a7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274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602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09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58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91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350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689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112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5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540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6490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d1d2bf127f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d1d2bf127f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1561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193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7dcfa4a11f_1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7dcfa4a11f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242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418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29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64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3"/>
        <p:cNvGrpSpPr/>
        <p:nvPr/>
      </p:nvGrpSpPr>
      <p:grpSpPr>
        <a:xfrm>
          <a:off x="0" y="0"/>
          <a:ext cx="0" cy="0"/>
          <a:chOff x="0" y="0"/>
          <a:chExt cx="0" cy="0"/>
        </a:xfrm>
      </p:grpSpPr>
      <p:sp>
        <p:nvSpPr>
          <p:cNvPr id="15324" name="Google Shape;15324;g10fb329f8b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5" name="Google Shape;15325;g10fb329f8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dcfa4a11f_1_1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dcfa4a11f_1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595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3"/>
        <p:cNvGrpSpPr/>
        <p:nvPr/>
      </p:nvGrpSpPr>
      <p:grpSpPr>
        <a:xfrm>
          <a:off x="0" y="0"/>
          <a:ext cx="0" cy="0"/>
          <a:chOff x="0" y="0"/>
          <a:chExt cx="0" cy="0"/>
        </a:xfrm>
      </p:grpSpPr>
      <p:sp>
        <p:nvSpPr>
          <p:cNvPr id="15324" name="Google Shape;15324;g10fb329f8b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5" name="Google Shape;15325;g10fb329f8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991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3"/>
        <p:cNvGrpSpPr/>
        <p:nvPr/>
      </p:nvGrpSpPr>
      <p:grpSpPr>
        <a:xfrm>
          <a:off x="0" y="0"/>
          <a:ext cx="0" cy="0"/>
          <a:chOff x="0" y="0"/>
          <a:chExt cx="0" cy="0"/>
        </a:xfrm>
      </p:grpSpPr>
      <p:sp>
        <p:nvSpPr>
          <p:cNvPr id="15324" name="Google Shape;15324;g10fb329f8b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5" name="Google Shape;15325;g10fb329f8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893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3"/>
        <p:cNvGrpSpPr/>
        <p:nvPr/>
      </p:nvGrpSpPr>
      <p:grpSpPr>
        <a:xfrm>
          <a:off x="0" y="0"/>
          <a:ext cx="0" cy="0"/>
          <a:chOff x="0" y="0"/>
          <a:chExt cx="0" cy="0"/>
        </a:xfrm>
      </p:grpSpPr>
      <p:sp>
        <p:nvSpPr>
          <p:cNvPr id="15324" name="Google Shape;15324;g10fb329f8b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5" name="Google Shape;15325;g10fb329f8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29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3"/>
        <p:cNvGrpSpPr/>
        <p:nvPr/>
      </p:nvGrpSpPr>
      <p:grpSpPr>
        <a:xfrm>
          <a:off x="0" y="0"/>
          <a:ext cx="0" cy="0"/>
          <a:chOff x="0" y="0"/>
          <a:chExt cx="0" cy="0"/>
        </a:xfrm>
      </p:grpSpPr>
      <p:sp>
        <p:nvSpPr>
          <p:cNvPr id="15324" name="Google Shape;15324;g10fb329f8b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5" name="Google Shape;15325;g10fb329f8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884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0"/>
        <p:cNvGrpSpPr/>
        <p:nvPr/>
      </p:nvGrpSpPr>
      <p:grpSpPr>
        <a:xfrm>
          <a:off x="0" y="0"/>
          <a:ext cx="0" cy="0"/>
          <a:chOff x="0" y="0"/>
          <a:chExt cx="0" cy="0"/>
        </a:xfrm>
      </p:grpSpPr>
      <p:sp>
        <p:nvSpPr>
          <p:cNvPr id="3021" name="Google Shape;3021;g1100ed3f009_0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2" name="Google Shape;3022;g1100ed3f009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13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0bdd938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0bdd938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61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bf8a2b190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bf8a2b190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91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bf8a2b190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bf8a2b190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56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07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18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6bbdd4ca84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6bbdd4ca84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26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4400" y="903075"/>
            <a:ext cx="5935200" cy="1533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191919"/>
              </a:buClr>
              <a:buSzPts val="5200"/>
              <a:buNone/>
              <a:defRPr sz="5400">
                <a:latin typeface="Cinzel SemiBold"/>
                <a:ea typeface="Cinzel SemiBold"/>
                <a:cs typeface="Cinzel SemiBold"/>
                <a:sym typeface="Cinzel SemiBo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899250" y="2710325"/>
            <a:ext cx="3415500" cy="488700"/>
          </a:xfrm>
          <a:prstGeom prst="rect">
            <a:avLst/>
          </a:prstGeom>
          <a:solidFill>
            <a:schemeClr val="accent1"/>
          </a:solidFill>
          <a:ln w="38100" cap="flat" cmpd="sng">
            <a:solidFill>
              <a:schemeClr val="accent4"/>
            </a:solidFill>
            <a:prstDash val="solid"/>
            <a:round/>
            <a:headEnd type="none" w="sm" len="sm"/>
            <a:tailEnd type="none" w="sm" len="sm"/>
          </a:ln>
          <a:effectLst>
            <a:outerShdw blurRad="71438" dist="9525" dir="5400000" algn="bl" rotWithShape="0">
              <a:schemeClr val="dk1">
                <a:alpha val="51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2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486946" y="383950"/>
            <a:ext cx="8167029" cy="4370575"/>
            <a:chOff x="486946" y="383950"/>
            <a:chExt cx="8167029" cy="4370575"/>
          </a:xfrm>
        </p:grpSpPr>
        <p:sp>
          <p:nvSpPr>
            <p:cNvPr id="12" name="Google Shape;12;p2"/>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lt1"/>
        </a:solidFill>
        <a:effectLst/>
      </p:bgPr>
    </p:bg>
    <p:spTree>
      <p:nvGrpSpPr>
        <p:cNvPr id="1" name="Shape 322"/>
        <p:cNvGrpSpPr/>
        <p:nvPr/>
      </p:nvGrpSpPr>
      <p:grpSpPr>
        <a:xfrm>
          <a:off x="0" y="0"/>
          <a:ext cx="0" cy="0"/>
          <a:chOff x="0" y="0"/>
          <a:chExt cx="0" cy="0"/>
        </a:xfrm>
      </p:grpSpPr>
      <p:sp>
        <p:nvSpPr>
          <p:cNvPr id="323" name="Google Shape;323;p3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rot="-5400000">
            <a:off x="490469" y="3874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rot="-5400000">
            <a:off x="490469" y="44837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rot="-5400000">
            <a:off x="8404044" y="44837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rot="-5400000">
            <a:off x="8404042" y="387485"/>
            <a:ext cx="249600" cy="249600"/>
          </a:xfrm>
          <a:prstGeom prst="flowChartDelay">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1"/>
        </a:solidFill>
        <a:effectLst/>
      </p:bgPr>
    </p:bg>
    <p:spTree>
      <p:nvGrpSpPr>
        <p:cNvPr id="1" name="Shape 328"/>
        <p:cNvGrpSpPr/>
        <p:nvPr/>
      </p:nvGrpSpPr>
      <p:grpSpPr>
        <a:xfrm>
          <a:off x="0" y="0"/>
          <a:ext cx="0" cy="0"/>
          <a:chOff x="0" y="0"/>
          <a:chExt cx="0" cy="0"/>
        </a:xfrm>
      </p:grpSpPr>
      <p:sp>
        <p:nvSpPr>
          <p:cNvPr id="329" name="Google Shape;329;p34"/>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rot="5400000">
            <a:off x="490469" y="44837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rot="10800000">
            <a:off x="490469" y="3874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rot="-5400000">
            <a:off x="8404044" y="3874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8404044" y="4483785"/>
            <a:ext cx="249600" cy="249600"/>
          </a:xfrm>
          <a:prstGeom prst="flowChartPunchedCard">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grpSp>
        <p:nvGrpSpPr>
          <p:cNvPr id="58" name="Google Shape;58;p6"/>
          <p:cNvGrpSpPr/>
          <p:nvPr/>
        </p:nvGrpSpPr>
        <p:grpSpPr>
          <a:xfrm>
            <a:off x="0" y="0"/>
            <a:ext cx="2890022" cy="2725961"/>
            <a:chOff x="0" y="0"/>
            <a:chExt cx="2890022" cy="2725961"/>
          </a:xfrm>
        </p:grpSpPr>
        <p:sp>
          <p:nvSpPr>
            <p:cNvPr id="59" name="Google Shape;59;p6"/>
            <p:cNvSpPr/>
            <p:nvPr/>
          </p:nvSpPr>
          <p:spPr>
            <a:xfrm flipH="1">
              <a:off x="0" y="0"/>
              <a:ext cx="2890022" cy="2725961"/>
            </a:xfrm>
            <a:custGeom>
              <a:avLst/>
              <a:gdLst/>
              <a:ahLst/>
              <a:cxnLst/>
              <a:rect l="l" t="t" r="r" b="b"/>
              <a:pathLst>
                <a:path w="39212" h="36986" extrusionOk="0">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5400000">
              <a:off x="343011" y="187946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txBox="1">
            <a:spLocks noGrp="1"/>
          </p:cNvSpPr>
          <p:nvPr>
            <p:ph type="title"/>
          </p:nvPr>
        </p:nvSpPr>
        <p:spPr>
          <a:xfrm>
            <a:off x="71385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185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
  <p:cSld name="Section ">
    <p:spTree>
      <p:nvGrpSpPr>
        <p:cNvPr id="1" name="Shape 172"/>
        <p:cNvGrpSpPr/>
        <p:nvPr/>
      </p:nvGrpSpPr>
      <p:grpSpPr>
        <a:xfrm>
          <a:off x="0" y="0"/>
          <a:ext cx="0" cy="0"/>
          <a:chOff x="0" y="0"/>
          <a:chExt cx="0" cy="0"/>
        </a:xfrm>
      </p:grpSpPr>
      <p:grpSp>
        <p:nvGrpSpPr>
          <p:cNvPr id="173" name="Google Shape;173;p18"/>
          <p:cNvGrpSpPr/>
          <p:nvPr/>
        </p:nvGrpSpPr>
        <p:grpSpPr>
          <a:xfrm>
            <a:off x="-690151" y="-2"/>
            <a:ext cx="10525851" cy="5144462"/>
            <a:chOff x="-690151" y="-2"/>
            <a:chExt cx="10525851" cy="5144462"/>
          </a:xfrm>
        </p:grpSpPr>
        <p:sp>
          <p:nvSpPr>
            <p:cNvPr id="174" name="Google Shape;174;p18"/>
            <p:cNvSpPr/>
            <p:nvPr/>
          </p:nvSpPr>
          <p:spPr>
            <a:xfrm flipH="1">
              <a:off x="-68" y="2960000"/>
              <a:ext cx="3194593" cy="2183549"/>
            </a:xfrm>
            <a:custGeom>
              <a:avLst/>
              <a:gdLst/>
              <a:ahLst/>
              <a:cxnLst/>
              <a:rect l="l" t="t" r="r" b="b"/>
              <a:pathLst>
                <a:path w="74414" h="50863" extrusionOk="0">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18"/>
            <p:cNvGrpSpPr/>
            <p:nvPr/>
          </p:nvGrpSpPr>
          <p:grpSpPr>
            <a:xfrm>
              <a:off x="524811" y="1775715"/>
              <a:ext cx="8441422" cy="1402732"/>
              <a:chOff x="524811" y="-71085"/>
              <a:chExt cx="8441422" cy="1402732"/>
            </a:xfrm>
          </p:grpSpPr>
          <p:sp>
            <p:nvSpPr>
              <p:cNvPr id="176" name="Google Shape;176;p18"/>
              <p:cNvSpPr/>
              <p:nvPr/>
            </p:nvSpPr>
            <p:spPr>
              <a:xfrm>
                <a:off x="524811" y="-71085"/>
                <a:ext cx="378089" cy="363569"/>
              </a:xfrm>
              <a:custGeom>
                <a:avLst/>
                <a:gdLst/>
                <a:ahLst/>
                <a:cxnLst/>
                <a:rect l="l" t="t" r="r" b="b"/>
                <a:pathLst>
                  <a:path w="3359" h="3230" extrusionOk="0">
                    <a:moveTo>
                      <a:pt x="3358" y="1"/>
                    </a:moveTo>
                    <a:lnTo>
                      <a:pt x="0" y="1212"/>
                    </a:lnTo>
                    <a:lnTo>
                      <a:pt x="1800" y="3229"/>
                    </a:lnTo>
                    <a:lnTo>
                      <a:pt x="3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8761045" y="1050474"/>
                <a:ext cx="205188" cy="140477"/>
              </a:xfrm>
              <a:custGeom>
                <a:avLst/>
                <a:gdLst/>
                <a:ahLst/>
                <a:cxnLst/>
                <a:rect l="l" t="t" r="r" b="b"/>
                <a:pathLst>
                  <a:path w="2784" h="1906" extrusionOk="0">
                    <a:moveTo>
                      <a:pt x="1392" y="1"/>
                    </a:moveTo>
                    <a:lnTo>
                      <a:pt x="0" y="1906"/>
                    </a:lnTo>
                    <a:lnTo>
                      <a:pt x="2784" y="1906"/>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8761045" y="1190876"/>
                <a:ext cx="205188" cy="140772"/>
              </a:xfrm>
              <a:custGeom>
                <a:avLst/>
                <a:gdLst/>
                <a:ahLst/>
                <a:cxnLst/>
                <a:rect l="l" t="t" r="r" b="b"/>
                <a:pathLst>
                  <a:path w="2784" h="1910" extrusionOk="0">
                    <a:moveTo>
                      <a:pt x="1392" y="1"/>
                    </a:moveTo>
                    <a:lnTo>
                      <a:pt x="0" y="1909"/>
                    </a:lnTo>
                    <a:lnTo>
                      <a:pt x="2784" y="1909"/>
                    </a:lnTo>
                    <a:lnTo>
                      <a:pt x="13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8"/>
            <p:cNvSpPr/>
            <p:nvPr/>
          </p:nvSpPr>
          <p:spPr>
            <a:xfrm flipH="1">
              <a:off x="5468749" y="1643750"/>
              <a:ext cx="4366950" cy="3500710"/>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rot="10800000" flipH="1">
              <a:off x="-690151" y="-2"/>
              <a:ext cx="2290182" cy="1835829"/>
            </a:xfrm>
            <a:custGeom>
              <a:avLst/>
              <a:gdLst/>
              <a:ahLst/>
              <a:cxnLst/>
              <a:rect l="l" t="t" r="r" b="b"/>
              <a:pathLst>
                <a:path w="63047" h="50539" extrusionOk="0">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8"/>
          <p:cNvSpPr txBox="1">
            <a:spLocks noGrp="1"/>
          </p:cNvSpPr>
          <p:nvPr>
            <p:ph type="title"/>
          </p:nvPr>
        </p:nvSpPr>
        <p:spPr>
          <a:xfrm>
            <a:off x="2102700" y="2305142"/>
            <a:ext cx="6327300" cy="11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24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2" name="Google Shape;182;p18"/>
          <p:cNvSpPr txBox="1">
            <a:spLocks noGrp="1"/>
          </p:cNvSpPr>
          <p:nvPr>
            <p:ph type="title" idx="2" hasCustomPrompt="1"/>
          </p:nvPr>
        </p:nvSpPr>
        <p:spPr>
          <a:xfrm>
            <a:off x="6522300" y="1491425"/>
            <a:ext cx="1907700" cy="91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83" name="Google Shape;183;p18"/>
          <p:cNvSpPr txBox="1">
            <a:spLocks noGrp="1"/>
          </p:cNvSpPr>
          <p:nvPr>
            <p:ph type="subTitle" idx="1"/>
          </p:nvPr>
        </p:nvSpPr>
        <p:spPr>
          <a:xfrm>
            <a:off x="2009700" y="3174446"/>
            <a:ext cx="64203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4441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795600" y="2115263"/>
            <a:ext cx="4612800" cy="1221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8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812450" y="1158825"/>
            <a:ext cx="4596000" cy="849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4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4392000" y="3501013"/>
            <a:ext cx="3420000" cy="4845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dist="19050" dir="5400000" algn="bl" rotWithShape="0">
              <a:schemeClr val="dk1">
                <a:alpha val="52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 name="Google Shape;21;p3"/>
          <p:cNvGrpSpPr/>
          <p:nvPr/>
        </p:nvGrpSpPr>
        <p:grpSpPr>
          <a:xfrm>
            <a:off x="486946" y="383950"/>
            <a:ext cx="8167029" cy="4370575"/>
            <a:chOff x="486946" y="383950"/>
            <a:chExt cx="8167029" cy="4370575"/>
          </a:xfrm>
        </p:grpSpPr>
        <p:sp>
          <p:nvSpPr>
            <p:cNvPr id="22" name="Google Shape;22;p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062300" y="1320775"/>
            <a:ext cx="7019400" cy="3072900"/>
          </a:xfrm>
          <a:prstGeom prst="rect">
            <a:avLst/>
          </a:prstGeom>
        </p:spPr>
        <p:txBody>
          <a:bodyPr spcFirstLastPara="1" wrap="square" lIns="91425" tIns="91425" rIns="91425" bIns="91425" anchor="ctr" anchorCtr="0">
            <a:normAutofit/>
          </a:bodyPr>
          <a:lstStyle>
            <a:lvl1pPr marL="457200" lvl="0" indent="-304800" rtl="0">
              <a:lnSpc>
                <a:spcPct val="100000"/>
              </a:lnSpc>
              <a:spcBef>
                <a:spcPts val="0"/>
              </a:spcBef>
              <a:spcAft>
                <a:spcPts val="0"/>
              </a:spcAft>
              <a:buClr>
                <a:srgbClr val="434343"/>
              </a:buClr>
              <a:buSzPts val="1200"/>
              <a:buAutoNum type="arabicPeriod"/>
              <a:defRPr sz="11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29" name="Google Shape;29;p4"/>
          <p:cNvGrpSpPr/>
          <p:nvPr/>
        </p:nvGrpSpPr>
        <p:grpSpPr>
          <a:xfrm>
            <a:off x="506655" y="404338"/>
            <a:ext cx="8131550" cy="4330423"/>
            <a:chOff x="506655" y="404338"/>
            <a:chExt cx="8131550" cy="4330423"/>
          </a:xfrm>
        </p:grpSpPr>
        <p:sp>
          <p:nvSpPr>
            <p:cNvPr id="30" name="Google Shape;30;p4"/>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06659" y="404347"/>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421001" y="4517555"/>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506655" y="4517561"/>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8421005" y="404338"/>
              <a:ext cx="217200" cy="2172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923250" y="714375"/>
            <a:ext cx="72975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3200"/>
              <a:buNone/>
              <a:defRPr sz="3000">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3342300" y="1918231"/>
            <a:ext cx="2459400" cy="93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5400">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5" name="Google Shape;75;p9"/>
          <p:cNvSpPr txBox="1">
            <a:spLocks noGrp="1"/>
          </p:cNvSpPr>
          <p:nvPr>
            <p:ph type="subTitle" idx="1"/>
          </p:nvPr>
        </p:nvSpPr>
        <p:spPr>
          <a:xfrm>
            <a:off x="3342300" y="2852306"/>
            <a:ext cx="2459400" cy="8919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 name="Google Shape;76;p9"/>
          <p:cNvGrpSpPr/>
          <p:nvPr/>
        </p:nvGrpSpPr>
        <p:grpSpPr>
          <a:xfrm>
            <a:off x="490469" y="387475"/>
            <a:ext cx="8163506" cy="4363525"/>
            <a:chOff x="490469" y="387475"/>
            <a:chExt cx="8163506" cy="4363525"/>
          </a:xfrm>
        </p:grpSpPr>
        <p:sp>
          <p:nvSpPr>
            <p:cNvPr id="77" name="Google Shape;77;p9"/>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490469" y="38748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8404375" y="38747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8404375" y="450139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490475" y="450140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4"/>
        <p:cNvGrpSpPr/>
        <p:nvPr/>
      </p:nvGrpSpPr>
      <p:grpSpPr>
        <a:xfrm>
          <a:off x="0" y="0"/>
          <a:ext cx="0" cy="0"/>
          <a:chOff x="0" y="0"/>
          <a:chExt cx="0" cy="0"/>
        </a:xfrm>
      </p:grpSpPr>
      <p:sp>
        <p:nvSpPr>
          <p:cNvPr id="95" name="Google Shape;95;p13"/>
          <p:cNvSpPr txBox="1">
            <a:spLocks noGrp="1"/>
          </p:cNvSpPr>
          <p:nvPr>
            <p:ph type="title" hasCustomPrompt="1"/>
          </p:nvPr>
        </p:nvSpPr>
        <p:spPr>
          <a:xfrm>
            <a:off x="3742525" y="801075"/>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96" name="Google Shape;96;p13"/>
          <p:cNvSpPr txBox="1">
            <a:spLocks noGrp="1"/>
          </p:cNvSpPr>
          <p:nvPr>
            <p:ph type="subTitle" idx="1"/>
          </p:nvPr>
        </p:nvSpPr>
        <p:spPr>
          <a:xfrm flipH="1">
            <a:off x="4626150" y="706725"/>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97" name="Google Shape;97;p13"/>
          <p:cNvSpPr txBox="1">
            <a:spLocks noGrp="1"/>
          </p:cNvSpPr>
          <p:nvPr>
            <p:ph type="subTitle" idx="2"/>
          </p:nvPr>
        </p:nvSpPr>
        <p:spPr>
          <a:xfrm>
            <a:off x="4626100" y="1099951"/>
            <a:ext cx="3558900" cy="393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8" name="Google Shape;98;p13"/>
          <p:cNvSpPr txBox="1">
            <a:spLocks noGrp="1"/>
          </p:cNvSpPr>
          <p:nvPr>
            <p:ph type="title" idx="3" hasCustomPrompt="1"/>
          </p:nvPr>
        </p:nvSpPr>
        <p:spPr>
          <a:xfrm>
            <a:off x="3742525" y="1782813"/>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13"/>
          <p:cNvSpPr txBox="1">
            <a:spLocks noGrp="1"/>
          </p:cNvSpPr>
          <p:nvPr>
            <p:ph type="subTitle" idx="4"/>
          </p:nvPr>
        </p:nvSpPr>
        <p:spPr>
          <a:xfrm flipH="1">
            <a:off x="4626150" y="1688964"/>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100" name="Google Shape;100;p13"/>
          <p:cNvSpPr txBox="1">
            <a:spLocks noGrp="1"/>
          </p:cNvSpPr>
          <p:nvPr>
            <p:ph type="subTitle" idx="5"/>
          </p:nvPr>
        </p:nvSpPr>
        <p:spPr>
          <a:xfrm>
            <a:off x="4626100" y="2079905"/>
            <a:ext cx="3558900" cy="39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13"/>
          <p:cNvSpPr txBox="1">
            <a:spLocks noGrp="1"/>
          </p:cNvSpPr>
          <p:nvPr>
            <p:ph type="title" idx="6" hasCustomPrompt="1"/>
          </p:nvPr>
        </p:nvSpPr>
        <p:spPr>
          <a:xfrm>
            <a:off x="3742400" y="2764550"/>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13"/>
          <p:cNvSpPr txBox="1">
            <a:spLocks noGrp="1"/>
          </p:cNvSpPr>
          <p:nvPr>
            <p:ph type="subTitle" idx="7"/>
          </p:nvPr>
        </p:nvSpPr>
        <p:spPr>
          <a:xfrm flipH="1">
            <a:off x="4626150" y="2671204"/>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103" name="Google Shape;103;p13"/>
          <p:cNvSpPr txBox="1">
            <a:spLocks noGrp="1"/>
          </p:cNvSpPr>
          <p:nvPr>
            <p:ph type="subTitle" idx="8"/>
          </p:nvPr>
        </p:nvSpPr>
        <p:spPr>
          <a:xfrm>
            <a:off x="4626100" y="3063759"/>
            <a:ext cx="3558900" cy="393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4" name="Google Shape;104;p13"/>
          <p:cNvSpPr txBox="1">
            <a:spLocks noGrp="1"/>
          </p:cNvSpPr>
          <p:nvPr>
            <p:ph type="title" idx="9" hasCustomPrompt="1"/>
          </p:nvPr>
        </p:nvSpPr>
        <p:spPr>
          <a:xfrm>
            <a:off x="3742525" y="3746288"/>
            <a:ext cx="660000" cy="5979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algn="bl" rotWithShape="0">
              <a:schemeClr val="dk1">
                <a:alpha val="52000"/>
              </a:schemeClr>
            </a:outerShdw>
          </a:effectLst>
        </p:spPr>
        <p:txBody>
          <a:bodyPr spcFirstLastPara="1" wrap="square" lIns="91425" tIns="91425" rIns="91425" bIns="91425" anchor="ctr" anchorCtr="0">
            <a:normAutofit/>
          </a:bodyPr>
          <a:lstStyle>
            <a:lvl1pPr lvl="0" algn="ctr" rtl="0">
              <a:spcBef>
                <a:spcPts val="0"/>
              </a:spcBef>
              <a:spcAft>
                <a:spcPts val="0"/>
              </a:spcAft>
              <a:buSzPts val="5600"/>
              <a:buNone/>
              <a:defRPr sz="3000">
                <a:solidFill>
                  <a:schemeClr val="dk1"/>
                </a:solidFill>
                <a:latin typeface="Cinzel SemiBold"/>
                <a:ea typeface="Cinzel SemiBold"/>
                <a:cs typeface="Cinzel SemiBold"/>
                <a:sym typeface="Cinzel SemiBold"/>
              </a:defRPr>
            </a:lvl1pPr>
            <a:lvl2pPr lvl="1"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600"/>
              <a:buFont typeface="Fira Sans Extra Condensed Medium"/>
              <a:buNone/>
              <a:defRPr sz="5600">
                <a:latin typeface="Fira Sans Extra Condensed Medium"/>
                <a:ea typeface="Fira Sans Extra Condensed Medium"/>
                <a:cs typeface="Fira Sans Extra Condensed Medium"/>
                <a:sym typeface="Fira Sans Extra Condensed Medium"/>
              </a:defRPr>
            </a:lvl9pPr>
          </a:lstStyle>
          <a:p>
            <a:r>
              <a:t>xx%</a:t>
            </a:r>
          </a:p>
        </p:txBody>
      </p:sp>
      <p:sp>
        <p:nvSpPr>
          <p:cNvPr id="105" name="Google Shape;105;p13"/>
          <p:cNvSpPr txBox="1">
            <a:spLocks noGrp="1"/>
          </p:cNvSpPr>
          <p:nvPr>
            <p:ph type="subTitle" idx="13"/>
          </p:nvPr>
        </p:nvSpPr>
        <p:spPr>
          <a:xfrm flipH="1">
            <a:off x="4626150" y="3653443"/>
            <a:ext cx="3558900" cy="393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400"/>
              <a:buFont typeface="Cinzel"/>
              <a:buNone/>
              <a:defRPr sz="2200">
                <a:latin typeface="Cinzel SemiBold"/>
                <a:ea typeface="Cinzel SemiBold"/>
                <a:cs typeface="Cinzel SemiBold"/>
                <a:sym typeface="Cinzel SemiBold"/>
              </a:defRPr>
            </a:lvl1pPr>
            <a:lvl2pPr lvl="1" rtl="0">
              <a:lnSpc>
                <a:spcPct val="100000"/>
              </a:lnSpc>
              <a:spcBef>
                <a:spcPts val="0"/>
              </a:spcBef>
              <a:spcAft>
                <a:spcPts val="0"/>
              </a:spcAft>
              <a:buSzPts val="2400"/>
              <a:buFont typeface="Cinzel"/>
              <a:buNone/>
              <a:defRPr sz="2400" b="1">
                <a:latin typeface="Cinzel"/>
                <a:ea typeface="Cinzel"/>
                <a:cs typeface="Cinzel"/>
                <a:sym typeface="Cinzel"/>
              </a:defRPr>
            </a:lvl2pPr>
            <a:lvl3pPr lvl="2" rtl="0">
              <a:lnSpc>
                <a:spcPct val="100000"/>
              </a:lnSpc>
              <a:spcBef>
                <a:spcPts val="0"/>
              </a:spcBef>
              <a:spcAft>
                <a:spcPts val="0"/>
              </a:spcAft>
              <a:buSzPts val="2400"/>
              <a:buFont typeface="Cinzel"/>
              <a:buNone/>
              <a:defRPr sz="2400" b="1">
                <a:latin typeface="Cinzel"/>
                <a:ea typeface="Cinzel"/>
                <a:cs typeface="Cinzel"/>
                <a:sym typeface="Cinzel"/>
              </a:defRPr>
            </a:lvl3pPr>
            <a:lvl4pPr lvl="3" rtl="0">
              <a:lnSpc>
                <a:spcPct val="100000"/>
              </a:lnSpc>
              <a:spcBef>
                <a:spcPts val="0"/>
              </a:spcBef>
              <a:spcAft>
                <a:spcPts val="0"/>
              </a:spcAft>
              <a:buSzPts val="2400"/>
              <a:buFont typeface="Cinzel"/>
              <a:buNone/>
              <a:defRPr sz="2400" b="1">
                <a:latin typeface="Cinzel"/>
                <a:ea typeface="Cinzel"/>
                <a:cs typeface="Cinzel"/>
                <a:sym typeface="Cinzel"/>
              </a:defRPr>
            </a:lvl4pPr>
            <a:lvl5pPr lvl="4" rtl="0">
              <a:lnSpc>
                <a:spcPct val="100000"/>
              </a:lnSpc>
              <a:spcBef>
                <a:spcPts val="0"/>
              </a:spcBef>
              <a:spcAft>
                <a:spcPts val="0"/>
              </a:spcAft>
              <a:buSzPts val="2400"/>
              <a:buFont typeface="Cinzel"/>
              <a:buNone/>
              <a:defRPr sz="2400" b="1">
                <a:latin typeface="Cinzel"/>
                <a:ea typeface="Cinzel"/>
                <a:cs typeface="Cinzel"/>
                <a:sym typeface="Cinzel"/>
              </a:defRPr>
            </a:lvl5pPr>
            <a:lvl6pPr lvl="5" rtl="0">
              <a:lnSpc>
                <a:spcPct val="100000"/>
              </a:lnSpc>
              <a:spcBef>
                <a:spcPts val="0"/>
              </a:spcBef>
              <a:spcAft>
                <a:spcPts val="0"/>
              </a:spcAft>
              <a:buSzPts val="2400"/>
              <a:buFont typeface="Cinzel"/>
              <a:buNone/>
              <a:defRPr sz="2400" b="1">
                <a:latin typeface="Cinzel"/>
                <a:ea typeface="Cinzel"/>
                <a:cs typeface="Cinzel"/>
                <a:sym typeface="Cinzel"/>
              </a:defRPr>
            </a:lvl6pPr>
            <a:lvl7pPr lvl="6" rtl="0">
              <a:lnSpc>
                <a:spcPct val="100000"/>
              </a:lnSpc>
              <a:spcBef>
                <a:spcPts val="0"/>
              </a:spcBef>
              <a:spcAft>
                <a:spcPts val="0"/>
              </a:spcAft>
              <a:buSzPts val="2400"/>
              <a:buFont typeface="Cinzel"/>
              <a:buNone/>
              <a:defRPr sz="2400" b="1">
                <a:latin typeface="Cinzel"/>
                <a:ea typeface="Cinzel"/>
                <a:cs typeface="Cinzel"/>
                <a:sym typeface="Cinzel"/>
              </a:defRPr>
            </a:lvl7pPr>
            <a:lvl8pPr lvl="7" rtl="0">
              <a:lnSpc>
                <a:spcPct val="100000"/>
              </a:lnSpc>
              <a:spcBef>
                <a:spcPts val="0"/>
              </a:spcBef>
              <a:spcAft>
                <a:spcPts val="0"/>
              </a:spcAft>
              <a:buSzPts val="2400"/>
              <a:buFont typeface="Cinzel"/>
              <a:buNone/>
              <a:defRPr sz="2400" b="1">
                <a:latin typeface="Cinzel"/>
                <a:ea typeface="Cinzel"/>
                <a:cs typeface="Cinzel"/>
                <a:sym typeface="Cinzel"/>
              </a:defRPr>
            </a:lvl8pPr>
            <a:lvl9pPr lvl="8" rtl="0">
              <a:lnSpc>
                <a:spcPct val="100000"/>
              </a:lnSpc>
              <a:spcBef>
                <a:spcPts val="0"/>
              </a:spcBef>
              <a:spcAft>
                <a:spcPts val="0"/>
              </a:spcAft>
              <a:buSzPts val="2400"/>
              <a:buFont typeface="Cinzel"/>
              <a:buNone/>
              <a:defRPr sz="2400" b="1">
                <a:latin typeface="Cinzel"/>
                <a:ea typeface="Cinzel"/>
                <a:cs typeface="Cinzel"/>
                <a:sym typeface="Cinzel"/>
              </a:defRPr>
            </a:lvl9pPr>
          </a:lstStyle>
          <a:p>
            <a:endParaRPr/>
          </a:p>
        </p:txBody>
      </p:sp>
      <p:sp>
        <p:nvSpPr>
          <p:cNvPr id="106" name="Google Shape;106;p13"/>
          <p:cNvSpPr txBox="1">
            <a:spLocks noGrp="1"/>
          </p:cNvSpPr>
          <p:nvPr>
            <p:ph type="subTitle" idx="14"/>
          </p:nvPr>
        </p:nvSpPr>
        <p:spPr>
          <a:xfrm>
            <a:off x="4626100" y="4043713"/>
            <a:ext cx="3558900" cy="393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13"/>
          <p:cNvSpPr txBox="1">
            <a:spLocks noGrp="1"/>
          </p:cNvSpPr>
          <p:nvPr>
            <p:ph type="title" idx="15"/>
          </p:nvPr>
        </p:nvSpPr>
        <p:spPr>
          <a:xfrm>
            <a:off x="863925" y="804525"/>
            <a:ext cx="2504400" cy="807300"/>
          </a:xfrm>
          <a:prstGeom prst="rect">
            <a:avLst/>
          </a:prstGeom>
        </p:spPr>
        <p:txBody>
          <a:bodyPr spcFirstLastPara="1" wrap="square" lIns="91425" tIns="91425" rIns="91425" bIns="91425" anchor="ctr" anchorCtr="0">
            <a:normAutofit/>
          </a:bodyPr>
          <a:lstStyle>
            <a:lvl1pPr lvl="0" rtl="0">
              <a:spcBef>
                <a:spcPts val="0"/>
              </a:spcBef>
              <a:spcAft>
                <a:spcPts val="0"/>
              </a:spcAft>
              <a:buSzPts val="3200"/>
              <a:buNone/>
              <a:defRPr sz="3000">
                <a:solidFill>
                  <a:schemeClr val="accent1"/>
                </a:solidFill>
                <a:latin typeface="Cinzel SemiBold"/>
                <a:ea typeface="Cinzel SemiBold"/>
                <a:cs typeface="Cinzel SemiBold"/>
                <a:sym typeface="Cinzel SemiBold"/>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08" name="Google Shape;108;p13"/>
          <p:cNvGrpSpPr/>
          <p:nvPr/>
        </p:nvGrpSpPr>
        <p:grpSpPr>
          <a:xfrm>
            <a:off x="458141" y="359350"/>
            <a:ext cx="8225075" cy="4423975"/>
            <a:chOff x="458141" y="359350"/>
            <a:chExt cx="8225075" cy="4423975"/>
          </a:xfrm>
        </p:grpSpPr>
        <p:sp>
          <p:nvSpPr>
            <p:cNvPr id="109" name="Google Shape;109;p1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rot="-2700000">
              <a:off x="503151" y="404347"/>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rot="-2700000">
              <a:off x="8421001" y="4521101"/>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2700000">
              <a:off x="503130" y="4521113"/>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2700000">
              <a:off x="8421005" y="404338"/>
              <a:ext cx="217223" cy="2172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1005600" y="3183525"/>
            <a:ext cx="3314100" cy="4605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dist="28575" dir="5400000" algn="bl" rotWithShape="0">
              <a:schemeClr val="dk1">
                <a:alpha val="50000"/>
              </a:schemeClr>
            </a:outerShdw>
          </a:effectLst>
        </p:spPr>
        <p:txBody>
          <a:bodyPr spcFirstLastPara="1" wrap="square" lIns="91425" tIns="91425" rIns="91425" bIns="91425" anchor="ctr" anchorCtr="0">
            <a:normAutofit/>
          </a:bodyPr>
          <a:lstStyle>
            <a:lvl1pPr lvl="0" algn="ctr" rtl="0">
              <a:spcBef>
                <a:spcPts val="0"/>
              </a:spcBef>
              <a:spcAft>
                <a:spcPts val="0"/>
              </a:spcAft>
              <a:buSzPts val="3000"/>
              <a:buNone/>
              <a:defRPr sz="22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6" name="Google Shape;116;p14"/>
          <p:cNvSpPr txBox="1">
            <a:spLocks noGrp="1"/>
          </p:cNvSpPr>
          <p:nvPr>
            <p:ph type="subTitle" idx="1"/>
          </p:nvPr>
        </p:nvSpPr>
        <p:spPr>
          <a:xfrm>
            <a:off x="1005600" y="1384625"/>
            <a:ext cx="3430500" cy="15417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17" name="Google Shape;117;p14"/>
          <p:cNvGrpSpPr/>
          <p:nvPr/>
        </p:nvGrpSpPr>
        <p:grpSpPr>
          <a:xfrm>
            <a:off x="490469" y="387475"/>
            <a:ext cx="8163506" cy="4363525"/>
            <a:chOff x="490469" y="387475"/>
            <a:chExt cx="8163506" cy="4363525"/>
          </a:xfrm>
        </p:grpSpPr>
        <p:sp>
          <p:nvSpPr>
            <p:cNvPr id="118" name="Google Shape;118;p14"/>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490469" y="38748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8404375" y="387475"/>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8404375" y="450139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490475" y="4501400"/>
              <a:ext cx="249600" cy="249600"/>
            </a:xfrm>
            <a:prstGeom prst="plus">
              <a:avLst>
                <a:gd name="adj" fmla="val 25000"/>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223"/>
        <p:cNvGrpSpPr/>
        <p:nvPr/>
      </p:nvGrpSpPr>
      <p:grpSpPr>
        <a:xfrm>
          <a:off x="0" y="0"/>
          <a:ext cx="0" cy="0"/>
          <a:chOff x="0" y="0"/>
          <a:chExt cx="0" cy="0"/>
        </a:xfrm>
      </p:grpSpPr>
      <p:sp>
        <p:nvSpPr>
          <p:cNvPr id="224" name="Google Shape;224;p23"/>
          <p:cNvSpPr txBox="1">
            <a:spLocks noGrp="1"/>
          </p:cNvSpPr>
          <p:nvPr>
            <p:ph type="title" hasCustomPrompt="1"/>
          </p:nvPr>
        </p:nvSpPr>
        <p:spPr>
          <a:xfrm>
            <a:off x="1000550" y="802194"/>
            <a:ext cx="2910600" cy="5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5" name="Google Shape;225;p23"/>
          <p:cNvSpPr txBox="1">
            <a:spLocks noGrp="1"/>
          </p:cNvSpPr>
          <p:nvPr>
            <p:ph type="subTitle" idx="1"/>
          </p:nvPr>
        </p:nvSpPr>
        <p:spPr>
          <a:xfrm>
            <a:off x="1000550" y="1361381"/>
            <a:ext cx="2910600" cy="445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23"/>
          <p:cNvSpPr txBox="1">
            <a:spLocks noGrp="1"/>
          </p:cNvSpPr>
          <p:nvPr>
            <p:ph type="title" idx="2" hasCustomPrompt="1"/>
          </p:nvPr>
        </p:nvSpPr>
        <p:spPr>
          <a:xfrm>
            <a:off x="1000550" y="2065808"/>
            <a:ext cx="29106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7" name="Google Shape;227;p23"/>
          <p:cNvSpPr txBox="1">
            <a:spLocks noGrp="1"/>
          </p:cNvSpPr>
          <p:nvPr>
            <p:ph type="subTitle" idx="3"/>
          </p:nvPr>
        </p:nvSpPr>
        <p:spPr>
          <a:xfrm>
            <a:off x="1000550" y="2626994"/>
            <a:ext cx="2910600" cy="445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 name="Google Shape;228;p23"/>
          <p:cNvSpPr txBox="1">
            <a:spLocks noGrp="1"/>
          </p:cNvSpPr>
          <p:nvPr>
            <p:ph type="title" idx="4" hasCustomPrompt="1"/>
          </p:nvPr>
        </p:nvSpPr>
        <p:spPr>
          <a:xfrm>
            <a:off x="1000550" y="3331422"/>
            <a:ext cx="29106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9" name="Google Shape;229;p23"/>
          <p:cNvSpPr txBox="1">
            <a:spLocks noGrp="1"/>
          </p:cNvSpPr>
          <p:nvPr>
            <p:ph type="subTitle" idx="5"/>
          </p:nvPr>
        </p:nvSpPr>
        <p:spPr>
          <a:xfrm>
            <a:off x="1000550" y="3896106"/>
            <a:ext cx="2910600" cy="445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0" name="Google Shape;230;p23"/>
          <p:cNvGrpSpPr/>
          <p:nvPr/>
        </p:nvGrpSpPr>
        <p:grpSpPr>
          <a:xfrm>
            <a:off x="486946" y="383950"/>
            <a:ext cx="8167029" cy="4370575"/>
            <a:chOff x="486946" y="383950"/>
            <a:chExt cx="8167029" cy="4370575"/>
          </a:xfrm>
        </p:grpSpPr>
        <p:sp>
          <p:nvSpPr>
            <p:cNvPr id="231" name="Google Shape;231;p23"/>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302"/>
        <p:cNvGrpSpPr/>
        <p:nvPr/>
      </p:nvGrpSpPr>
      <p:grpSpPr>
        <a:xfrm>
          <a:off x="0" y="0"/>
          <a:ext cx="0" cy="0"/>
          <a:chOff x="0" y="0"/>
          <a:chExt cx="0" cy="0"/>
        </a:xfrm>
      </p:grpSpPr>
      <p:sp>
        <p:nvSpPr>
          <p:cNvPr id="303" name="Google Shape;303;p31"/>
          <p:cNvSpPr txBox="1">
            <a:spLocks noGrp="1"/>
          </p:cNvSpPr>
          <p:nvPr>
            <p:ph type="title"/>
          </p:nvPr>
        </p:nvSpPr>
        <p:spPr>
          <a:xfrm>
            <a:off x="935625" y="2113974"/>
            <a:ext cx="3951000" cy="1221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8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4" name="Google Shape;304;p31"/>
          <p:cNvSpPr txBox="1">
            <a:spLocks noGrp="1"/>
          </p:cNvSpPr>
          <p:nvPr>
            <p:ph type="title" idx="2" hasCustomPrompt="1"/>
          </p:nvPr>
        </p:nvSpPr>
        <p:spPr>
          <a:xfrm>
            <a:off x="935750" y="1158837"/>
            <a:ext cx="3951000" cy="849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4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31"/>
          <p:cNvSpPr txBox="1">
            <a:spLocks noGrp="1"/>
          </p:cNvSpPr>
          <p:nvPr>
            <p:ph type="subTitle" idx="1"/>
          </p:nvPr>
        </p:nvSpPr>
        <p:spPr>
          <a:xfrm>
            <a:off x="1201125" y="3499725"/>
            <a:ext cx="3420000" cy="484500"/>
          </a:xfrm>
          <a:prstGeom prst="rect">
            <a:avLst/>
          </a:prstGeom>
          <a:solidFill>
            <a:schemeClr val="accent1"/>
          </a:solidFill>
          <a:ln w="38100" cap="flat" cmpd="sng">
            <a:solidFill>
              <a:schemeClr val="accent4"/>
            </a:solidFill>
            <a:prstDash val="solid"/>
            <a:round/>
            <a:headEnd type="none" w="sm" len="sm"/>
            <a:tailEnd type="none" w="sm" len="sm"/>
          </a:ln>
          <a:effectLst>
            <a:outerShdw blurRad="85725" dist="19050" dir="5400000" algn="bl" rotWithShape="0">
              <a:schemeClr val="dk1">
                <a:alpha val="52000"/>
              </a:schemeClr>
            </a:outerShdw>
          </a:effectLst>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06" name="Google Shape;306;p31"/>
          <p:cNvGrpSpPr/>
          <p:nvPr/>
        </p:nvGrpSpPr>
        <p:grpSpPr>
          <a:xfrm>
            <a:off x="486946" y="383950"/>
            <a:ext cx="8167029" cy="4370575"/>
            <a:chOff x="486946" y="383950"/>
            <a:chExt cx="8167029" cy="4370575"/>
          </a:xfrm>
        </p:grpSpPr>
        <p:sp>
          <p:nvSpPr>
            <p:cNvPr id="307" name="Google Shape;307;p31"/>
            <p:cNvSpPr/>
            <p:nvPr/>
          </p:nvSpPr>
          <p:spPr>
            <a:xfrm>
              <a:off x="571200" y="470400"/>
              <a:ext cx="8001600" cy="4202700"/>
            </a:xfrm>
            <a:prstGeom prst="frame">
              <a:avLst>
                <a:gd name="adj1" fmla="val 200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86946" y="383962"/>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8404375" y="383950"/>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8404375" y="4504913"/>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86950" y="4504925"/>
              <a:ext cx="249600" cy="249600"/>
            </a:xfrm>
            <a:prstGeom prst="flowChartOffpageConnector">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59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1pPr>
            <a:lvl2pPr lvl="1">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2pPr>
            <a:lvl3pPr lvl="2">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3pPr>
            <a:lvl4pPr lvl="3">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4pPr>
            <a:lvl5pPr lvl="4">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5pPr>
            <a:lvl6pPr lvl="5">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6pPr>
            <a:lvl7pPr lvl="6">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7pPr>
            <a:lvl8pPr lvl="7">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8pPr>
            <a:lvl9pPr lvl="8">
              <a:spcBef>
                <a:spcPts val="0"/>
              </a:spcBef>
              <a:spcAft>
                <a:spcPts val="0"/>
              </a:spcAft>
              <a:buClr>
                <a:schemeClr val="accent6"/>
              </a:buClr>
              <a:buSzPts val="3200"/>
              <a:buFont typeface="Cinzel SemiBold"/>
              <a:buNone/>
              <a:defRPr sz="3200">
                <a:solidFill>
                  <a:schemeClr val="accent6"/>
                </a:solidFill>
                <a:latin typeface="Cinzel SemiBold"/>
                <a:ea typeface="Cinzel SemiBold"/>
                <a:cs typeface="Cinzel SemiBold"/>
                <a:sym typeface="Cinzel SemiBold"/>
              </a:defRPr>
            </a:lvl9pPr>
          </a:lstStyle>
          <a:p>
            <a:endParaRPr/>
          </a:p>
        </p:txBody>
      </p:sp>
      <p:sp>
        <p:nvSpPr>
          <p:cNvPr id="7" name="Google Shape;7;p1"/>
          <p:cNvSpPr txBox="1">
            <a:spLocks noGrp="1"/>
          </p:cNvSpPr>
          <p:nvPr>
            <p:ph type="body" idx="1"/>
          </p:nvPr>
        </p:nvSpPr>
        <p:spPr>
          <a:xfrm>
            <a:off x="713225" y="1230751"/>
            <a:ext cx="7717500" cy="33777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15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0" r:id="rId7"/>
    <p:sldLayoutId id="2147483669" r:id="rId8"/>
    <p:sldLayoutId id="2147483677" r:id="rId9"/>
    <p:sldLayoutId id="2147483679" r:id="rId10"/>
    <p:sldLayoutId id="2147483680" r:id="rId11"/>
    <p:sldLayoutId id="2147483687" r:id="rId12"/>
    <p:sldLayoutId id="21474836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wikipedia.org/wiki/Th%E1%BA%A7n_tho%E1%BA%A1i"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vi.wikipedia.org/wiki/V%C5%A9_tr%E1%BB%A5_h%E1%BB%8Dc" TargetMode="External"/><Relationship Id="rId5" Type="http://schemas.openxmlformats.org/officeDocument/2006/relationships/hyperlink" Target="https://vi.wikipedia.org/wiki/Danh_s%C3%A1ch_c%C3%A1c_nh%C3%A2n_v%E1%BA%ADt_th%E1%BA%A7n_tho%E1%BA%A1i_Hy_L%E1%BA%A1p" TargetMode="External"/><Relationship Id="rId4" Type="http://schemas.openxmlformats.org/officeDocument/2006/relationships/hyperlink" Target="https://vi.wikipedia.org/wiki/Hy_L%E1%BA%A1p_c%E1%BB%95_%C4%91%E1%BA%A1i"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a:spLocks noGrp="1"/>
          </p:cNvSpPr>
          <p:nvPr>
            <p:ph type="ctrTitle"/>
          </p:nvPr>
        </p:nvSpPr>
        <p:spPr>
          <a:xfrm>
            <a:off x="-401169" y="553213"/>
            <a:ext cx="8744521"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6000" b="1" dirty="0">
                <a:solidFill>
                  <a:schemeClr val="accent3">
                    <a:lumMod val="50000"/>
                  </a:schemeClr>
                </a:solidFill>
                <a:latin typeface="Bahnschrift SemiBold" panose="020B0502040204020203" pitchFamily="34" charset="0"/>
                <a:ea typeface="HLT Fitigraf" panose="02000000000000000000" pitchFamily="2" charset="0"/>
                <a:cs typeface="#9Slide03 Arima Madurai ExtraLi" panose="00000300000000000000" pitchFamily="2" charset="0"/>
              </a:rPr>
              <a:t>Bài 1. </a:t>
            </a:r>
            <a:r>
              <a:rPr lang="en" sz="6000" b="1" dirty="0">
                <a:solidFill>
                  <a:schemeClr val="accent3">
                    <a:lumMod val="50000"/>
                  </a:schemeClr>
                </a:solidFill>
                <a:latin typeface="Bahnschrift SemiBold" panose="020B0502040204020203" pitchFamily="34" charset="0"/>
                <a:ea typeface="HLT Fitigraf" panose="02000000000000000000" pitchFamily="2" charset="0"/>
                <a:cs typeface="#9Slide03 Arima Madurai ExtraLi" panose="00000300000000000000" pitchFamily="2" charset="0"/>
              </a:rPr>
              <a:t>THẦN THOẠI </a:t>
            </a:r>
            <a:br>
              <a:rPr lang="vi-VN" sz="6000" b="1" dirty="0">
                <a:solidFill>
                  <a:schemeClr val="accent3">
                    <a:lumMod val="50000"/>
                  </a:schemeClr>
                </a:solidFill>
                <a:latin typeface="Bahnschrift SemiBold" panose="020B0502040204020203" pitchFamily="34" charset="0"/>
                <a:ea typeface="HLT Fitigraf" panose="02000000000000000000" pitchFamily="2" charset="0"/>
                <a:cs typeface="#9Slide03 Arima Madurai ExtraLi" panose="00000300000000000000" pitchFamily="2" charset="0"/>
              </a:rPr>
            </a:br>
            <a:r>
              <a:rPr lang="en" sz="6000" b="1" dirty="0">
                <a:solidFill>
                  <a:schemeClr val="accent3">
                    <a:lumMod val="50000"/>
                  </a:schemeClr>
                </a:solidFill>
                <a:latin typeface="Bahnschrift SemiBold" panose="020B0502040204020203" pitchFamily="34" charset="0"/>
                <a:ea typeface="HLT Fitigraf" panose="02000000000000000000" pitchFamily="2" charset="0"/>
                <a:cs typeface="#9Slide03 Arima Madurai ExtraLi" panose="00000300000000000000" pitchFamily="2" charset="0"/>
              </a:rPr>
              <a:t>VÀ SỬ THI</a:t>
            </a:r>
            <a:endParaRPr sz="6000" b="1" dirty="0">
              <a:solidFill>
                <a:schemeClr val="accent3">
                  <a:lumMod val="50000"/>
                </a:schemeClr>
              </a:solidFill>
              <a:latin typeface="Bahnschrift SemiBold" panose="020B0502040204020203" pitchFamily="34" charset="0"/>
              <a:ea typeface="HLT Fitigraf" panose="02000000000000000000" pitchFamily="2" charset="0"/>
              <a:cs typeface="#9Slide03 Arima Madurai ExtraLi" panose="00000300000000000000" pitchFamily="2" charset="0"/>
            </a:endParaRPr>
          </a:p>
        </p:txBody>
      </p:sp>
      <p:grpSp>
        <p:nvGrpSpPr>
          <p:cNvPr id="293" name="Google Shape;293;p31"/>
          <p:cNvGrpSpPr/>
          <p:nvPr/>
        </p:nvGrpSpPr>
        <p:grpSpPr>
          <a:xfrm>
            <a:off x="-25" y="1343351"/>
            <a:ext cx="9144027" cy="3789738"/>
            <a:chOff x="-25" y="1343351"/>
            <a:chExt cx="9144027" cy="3789738"/>
          </a:xfrm>
        </p:grpSpPr>
        <p:sp>
          <p:nvSpPr>
            <p:cNvPr id="294" name="Google Shape;294;p31"/>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283536" y="2616411"/>
              <a:ext cx="677302" cy="381465"/>
            </a:xfrm>
            <a:custGeom>
              <a:avLst/>
              <a:gdLst/>
              <a:ahLst/>
              <a:cxnLst/>
              <a:rect l="l" t="t" r="r" b="b"/>
              <a:pathLst>
                <a:path w="9302" h="5239" extrusionOk="0">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609520" y="2831354"/>
              <a:ext cx="3330808" cy="1520325"/>
            </a:xfrm>
            <a:custGeom>
              <a:avLst/>
              <a:gdLst/>
              <a:ahLst/>
              <a:cxnLst/>
              <a:rect l="l" t="t" r="r" b="b"/>
              <a:pathLst>
                <a:path w="45745" h="20880" extrusionOk="0">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8318159" y="3719234"/>
              <a:ext cx="50386" cy="558253"/>
            </a:xfrm>
            <a:custGeom>
              <a:avLst/>
              <a:gdLst/>
              <a:ahLst/>
              <a:cxnLst/>
              <a:rect l="l" t="t" r="r" b="b"/>
              <a:pathLst>
                <a:path w="692" h="7667" extrusionOk="0">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8631328" y="3630184"/>
              <a:ext cx="22353" cy="62983"/>
            </a:xfrm>
            <a:custGeom>
              <a:avLst/>
              <a:gdLst/>
              <a:ahLst/>
              <a:cxnLst/>
              <a:rect l="l" t="t" r="r" b="b"/>
              <a:pathLst>
                <a:path w="307" h="865" extrusionOk="0">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8736105" y="3735398"/>
              <a:ext cx="13179" cy="44925"/>
            </a:xfrm>
            <a:custGeom>
              <a:avLst/>
              <a:gdLst/>
              <a:ahLst/>
              <a:cxnLst/>
              <a:rect l="l" t="t" r="r" b="b"/>
              <a:pathLst>
                <a:path w="181" h="617" extrusionOk="0">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7719929" y="3462714"/>
              <a:ext cx="16164" cy="61017"/>
            </a:xfrm>
            <a:custGeom>
              <a:avLst/>
              <a:gdLst/>
              <a:ahLst/>
              <a:cxnLst/>
              <a:rect l="l" t="t" r="r" b="b"/>
              <a:pathLst>
                <a:path w="222" h="838" extrusionOk="0">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7775194" y="3392668"/>
              <a:ext cx="26067" cy="58541"/>
            </a:xfrm>
            <a:custGeom>
              <a:avLst/>
              <a:gdLst/>
              <a:ahLst/>
              <a:cxnLst/>
              <a:rect l="l" t="t" r="r" b="b"/>
              <a:pathLst>
                <a:path w="358" h="804" extrusionOk="0">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7795217" y="3633824"/>
              <a:ext cx="18203" cy="64293"/>
            </a:xfrm>
            <a:custGeom>
              <a:avLst/>
              <a:gdLst/>
              <a:ahLst/>
              <a:cxnLst/>
              <a:rect l="l" t="t" r="r" b="b"/>
              <a:pathLst>
                <a:path w="250" h="883" extrusionOk="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7989045" y="3588899"/>
              <a:ext cx="25776" cy="68371"/>
            </a:xfrm>
            <a:custGeom>
              <a:avLst/>
              <a:gdLst/>
              <a:ahLst/>
              <a:cxnLst/>
              <a:rect l="l" t="t" r="r" b="b"/>
              <a:pathLst>
                <a:path w="354" h="939" extrusionOk="0">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6847193" y="3559628"/>
              <a:ext cx="168707" cy="714291"/>
            </a:xfrm>
            <a:custGeom>
              <a:avLst/>
              <a:gdLst/>
              <a:ahLst/>
              <a:cxnLst/>
              <a:rect l="l" t="t" r="r" b="b"/>
              <a:pathLst>
                <a:path w="2317" h="9810" extrusionOk="0">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5860724" y="3649334"/>
              <a:ext cx="20897" cy="65240"/>
            </a:xfrm>
            <a:custGeom>
              <a:avLst/>
              <a:gdLst/>
              <a:ahLst/>
              <a:cxnLst/>
              <a:rect l="l" t="t" r="r" b="b"/>
              <a:pathLst>
                <a:path w="287" h="896" extrusionOk="0">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5955599" y="3683264"/>
              <a:ext cx="15655" cy="41503"/>
            </a:xfrm>
            <a:custGeom>
              <a:avLst/>
              <a:gdLst/>
              <a:ahLst/>
              <a:cxnLst/>
              <a:rect l="l" t="t" r="r" b="b"/>
              <a:pathLst>
                <a:path w="215" h="570" extrusionOk="0">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5924363" y="3883864"/>
              <a:ext cx="13980" cy="45435"/>
            </a:xfrm>
            <a:custGeom>
              <a:avLst/>
              <a:gdLst/>
              <a:ahLst/>
              <a:cxnLst/>
              <a:rect l="l" t="t" r="r" b="b"/>
              <a:pathLst>
                <a:path w="192" h="624" extrusionOk="0">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145944" y="1343351"/>
              <a:ext cx="1510714" cy="1392466"/>
            </a:xfrm>
            <a:custGeom>
              <a:avLst/>
              <a:gdLst/>
              <a:ahLst/>
              <a:cxnLst/>
              <a:rect l="l" t="t" r="r" b="b"/>
              <a:pathLst>
                <a:path w="20748" h="19124" extrusionOk="0">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7308463" y="1451114"/>
              <a:ext cx="1019957" cy="1523238"/>
            </a:xfrm>
            <a:custGeom>
              <a:avLst/>
              <a:gdLst/>
              <a:ahLst/>
              <a:cxnLst/>
              <a:rect l="l" t="t" r="r" b="b"/>
              <a:pathLst>
                <a:path w="14008" h="20920" extrusionOk="0">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7373849" y="1407864"/>
              <a:ext cx="1018210" cy="800501"/>
            </a:xfrm>
            <a:custGeom>
              <a:avLst/>
              <a:gdLst/>
              <a:ahLst/>
              <a:cxnLst/>
              <a:rect l="l" t="t" r="r" b="b"/>
              <a:pathLst>
                <a:path w="13984" h="10994" extrusionOk="0">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7661169" y="1807460"/>
              <a:ext cx="395226" cy="395445"/>
            </a:xfrm>
            <a:custGeom>
              <a:avLst/>
              <a:gdLst/>
              <a:ahLst/>
              <a:cxnLst/>
              <a:rect l="l" t="t" r="r" b="b"/>
              <a:pathLst>
                <a:path w="5428" h="5431" extrusionOk="0">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7279411" y="1837750"/>
              <a:ext cx="333336" cy="369159"/>
            </a:xfrm>
            <a:custGeom>
              <a:avLst/>
              <a:gdLst/>
              <a:ahLst/>
              <a:cxnLst/>
              <a:rect l="l" t="t" r="r" b="b"/>
              <a:pathLst>
                <a:path w="4578" h="5070" extrusionOk="0">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7840070" y="1989347"/>
              <a:ext cx="70410" cy="68953"/>
            </a:xfrm>
            <a:custGeom>
              <a:avLst/>
              <a:gdLst/>
              <a:ahLst/>
              <a:cxnLst/>
              <a:rect l="l" t="t" r="r" b="b"/>
              <a:pathLst>
                <a:path w="967" h="947" extrusionOk="0">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7469671" y="2001652"/>
              <a:ext cx="70264" cy="69026"/>
            </a:xfrm>
            <a:custGeom>
              <a:avLst/>
              <a:gdLst/>
              <a:ahLst/>
              <a:cxnLst/>
              <a:rect l="l" t="t" r="r" b="b"/>
              <a:pathLst>
                <a:path w="965" h="948" extrusionOk="0">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7561852" y="1828066"/>
              <a:ext cx="96185" cy="365446"/>
            </a:xfrm>
            <a:custGeom>
              <a:avLst/>
              <a:gdLst/>
              <a:ahLst/>
              <a:cxnLst/>
              <a:rect l="l" t="t" r="r" b="b"/>
              <a:pathLst>
                <a:path w="1321" h="5019" extrusionOk="0">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7544013" y="1817436"/>
              <a:ext cx="127131" cy="383139"/>
            </a:xfrm>
            <a:custGeom>
              <a:avLst/>
              <a:gdLst/>
              <a:ahLst/>
              <a:cxnLst/>
              <a:rect l="l" t="t" r="r" b="b"/>
              <a:pathLst>
                <a:path w="1746" h="5262" extrusionOk="0">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7600515" y="2227518"/>
              <a:ext cx="121961" cy="74269"/>
            </a:xfrm>
            <a:custGeom>
              <a:avLst/>
              <a:gdLst/>
              <a:ahLst/>
              <a:cxnLst/>
              <a:rect l="l" t="t" r="r" b="b"/>
              <a:pathLst>
                <a:path w="1675" h="1020" extrusionOk="0">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8183965" y="2312199"/>
              <a:ext cx="84026" cy="83006"/>
            </a:xfrm>
            <a:custGeom>
              <a:avLst/>
              <a:gdLst/>
              <a:ahLst/>
              <a:cxnLst/>
              <a:rect l="l" t="t" r="r" b="b"/>
              <a:pathLst>
                <a:path w="1154" h="1140" extrusionOk="0">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7796673" y="4290305"/>
              <a:ext cx="1347323" cy="675627"/>
            </a:xfrm>
            <a:custGeom>
              <a:avLst/>
              <a:gdLst/>
              <a:ahLst/>
              <a:cxnLst/>
              <a:rect l="l" t="t" r="r" b="b"/>
              <a:pathLst>
                <a:path w="18504" h="9279" extrusionOk="0">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7800460" y="4180722"/>
              <a:ext cx="1343536" cy="526070"/>
            </a:xfrm>
            <a:custGeom>
              <a:avLst/>
              <a:gdLst/>
              <a:ahLst/>
              <a:cxnLst/>
              <a:rect l="l" t="t" r="r" b="b"/>
              <a:pathLst>
                <a:path w="18452" h="7225" extrusionOk="0">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817365" y="4409645"/>
              <a:ext cx="326637" cy="552283"/>
            </a:xfrm>
            <a:custGeom>
              <a:avLst/>
              <a:gdLst/>
              <a:ahLst/>
              <a:cxnLst/>
              <a:rect l="l" t="t" r="r" b="b"/>
              <a:pathLst>
                <a:path w="4486" h="7585" extrusionOk="0">
                  <a:moveTo>
                    <a:pt x="4485" y="1"/>
                  </a:moveTo>
                  <a:lnTo>
                    <a:pt x="1" y="4080"/>
                  </a:lnTo>
                  <a:lnTo>
                    <a:pt x="24" y="7584"/>
                  </a:lnTo>
                  <a:lnTo>
                    <a:pt x="4485" y="3444"/>
                  </a:lnTo>
                  <a:lnTo>
                    <a:pt x="4485"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7855215" y="4733444"/>
              <a:ext cx="870328" cy="41722"/>
            </a:xfrm>
            <a:custGeom>
              <a:avLst/>
              <a:gdLst/>
              <a:ahLst/>
              <a:cxnLst/>
              <a:rect l="l" t="t" r="r" b="b"/>
              <a:pathLst>
                <a:path w="11953" h="573" extrusionOk="0">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7838614" y="4833489"/>
              <a:ext cx="470223" cy="31309"/>
            </a:xfrm>
            <a:custGeom>
              <a:avLst/>
              <a:gdLst/>
              <a:ahLst/>
              <a:cxnLst/>
              <a:rect l="l" t="t" r="r" b="b"/>
              <a:pathLst>
                <a:path w="6458" h="430" extrusionOk="0">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8422209" y="4867929"/>
              <a:ext cx="277124" cy="18713"/>
            </a:xfrm>
            <a:custGeom>
              <a:avLst/>
              <a:gdLst/>
              <a:ahLst/>
              <a:cxnLst/>
              <a:rect l="l" t="t" r="r" b="b"/>
              <a:pathLst>
                <a:path w="3806" h="257" extrusionOk="0">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31"/>
            <p:cNvGrpSpPr/>
            <p:nvPr/>
          </p:nvGrpSpPr>
          <p:grpSpPr>
            <a:xfrm>
              <a:off x="-26" y="2942175"/>
              <a:ext cx="1575668" cy="2015021"/>
              <a:chOff x="-25" y="2942175"/>
              <a:chExt cx="1575668" cy="2015021"/>
            </a:xfrm>
          </p:grpSpPr>
          <p:sp>
            <p:nvSpPr>
              <p:cNvPr id="326" name="Google Shape;326;p31"/>
              <p:cNvSpPr/>
              <p:nvPr/>
            </p:nvSpPr>
            <p:spPr>
              <a:xfrm>
                <a:off x="-26" y="2942175"/>
                <a:ext cx="457117" cy="561530"/>
              </a:xfrm>
              <a:custGeom>
                <a:avLst/>
                <a:gdLst/>
                <a:ahLst/>
                <a:cxnLst/>
                <a:rect l="l" t="t" r="r" b="b"/>
                <a:pathLst>
                  <a:path w="6278" h="7712" extrusionOk="0">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rgbClr val="AB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306226" y="3131998"/>
                <a:ext cx="90215" cy="139363"/>
              </a:xfrm>
              <a:custGeom>
                <a:avLst/>
                <a:gdLst/>
                <a:ahLst/>
                <a:cxnLst/>
                <a:rect l="l" t="t" r="r" b="b"/>
                <a:pathLst>
                  <a:path w="1239" h="1914" extrusionOk="0">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2124" y="3292114"/>
                <a:ext cx="91016" cy="70701"/>
              </a:xfrm>
              <a:custGeom>
                <a:avLst/>
                <a:gdLst/>
                <a:ahLst/>
                <a:cxnLst/>
                <a:rect l="l" t="t" r="r" b="b"/>
                <a:pathLst>
                  <a:path w="1250" h="971" extrusionOk="0">
                    <a:moveTo>
                      <a:pt x="624" y="1"/>
                    </a:moveTo>
                    <a:cubicBezTo>
                      <a:pt x="1" y="1"/>
                      <a:pt x="1" y="971"/>
                      <a:pt x="624" y="971"/>
                    </a:cubicBezTo>
                    <a:cubicBezTo>
                      <a:pt x="1249" y="971"/>
                      <a:pt x="1249" y="1"/>
                      <a:pt x="624" y="1"/>
                    </a:cubicBezTo>
                    <a:close/>
                  </a:path>
                </a:pathLst>
              </a:custGeom>
              <a:solidFill>
                <a:srgbClr val="FA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55968" y="3265027"/>
                <a:ext cx="155892" cy="157639"/>
              </a:xfrm>
              <a:custGeom>
                <a:avLst/>
                <a:gdLst/>
                <a:ahLst/>
                <a:cxnLst/>
                <a:rect l="l" t="t" r="r" b="b"/>
                <a:pathLst>
                  <a:path w="2141" h="2165" extrusionOk="0">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240330" y="3416842"/>
                <a:ext cx="31455" cy="10558"/>
              </a:xfrm>
              <a:custGeom>
                <a:avLst/>
                <a:gdLst/>
                <a:ahLst/>
                <a:cxnLst/>
                <a:rect l="l" t="t" r="r" b="b"/>
                <a:pathLst>
                  <a:path w="432" h="145" extrusionOk="0">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26" y="3463442"/>
                <a:ext cx="900836" cy="306249"/>
              </a:xfrm>
              <a:custGeom>
                <a:avLst/>
                <a:gdLst/>
                <a:ahLst/>
                <a:cxnLst/>
                <a:rect l="l" t="t" r="r" b="b"/>
                <a:pathLst>
                  <a:path w="12372" h="4206" extrusionOk="0">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rgbClr val="F3D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6" y="3518853"/>
                <a:ext cx="804214" cy="195720"/>
              </a:xfrm>
              <a:custGeom>
                <a:avLst/>
                <a:gdLst/>
                <a:ahLst/>
                <a:cxnLst/>
                <a:rect l="l" t="t" r="r" b="b"/>
                <a:pathLst>
                  <a:path w="11045" h="2688" extrusionOk="0">
                    <a:moveTo>
                      <a:pt x="1" y="0"/>
                    </a:moveTo>
                    <a:lnTo>
                      <a:pt x="1" y="2688"/>
                    </a:lnTo>
                    <a:lnTo>
                      <a:pt x="11044" y="2688"/>
                    </a:lnTo>
                    <a:lnTo>
                      <a:pt x="11044" y="0"/>
                    </a:lnTo>
                    <a:close/>
                  </a:path>
                </a:pathLst>
              </a:custGeom>
              <a:solidFill>
                <a:srgbClr val="FBE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781111" y="3510844"/>
                <a:ext cx="75361" cy="213413"/>
              </a:xfrm>
              <a:custGeom>
                <a:avLst/>
                <a:gdLst/>
                <a:ahLst/>
                <a:cxnLst/>
                <a:rect l="l" t="t" r="r" b="b"/>
                <a:pathLst>
                  <a:path w="1035" h="2931" extrusionOk="0">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6" y="3560939"/>
                <a:ext cx="729654" cy="6480"/>
              </a:xfrm>
              <a:custGeom>
                <a:avLst/>
                <a:gdLst/>
                <a:ahLst/>
                <a:cxnLst/>
                <a:rect l="l" t="t" r="r" b="b"/>
                <a:pathLst>
                  <a:path w="10021" h="89" extrusionOk="0">
                    <a:moveTo>
                      <a:pt x="1" y="0"/>
                    </a:moveTo>
                    <a:lnTo>
                      <a:pt x="1" y="89"/>
                    </a:lnTo>
                    <a:lnTo>
                      <a:pt x="10020" y="89"/>
                    </a:lnTo>
                    <a:lnTo>
                      <a:pt x="1002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6" y="3639213"/>
                <a:ext cx="729654" cy="6772"/>
              </a:xfrm>
              <a:custGeom>
                <a:avLst/>
                <a:gdLst/>
                <a:ahLst/>
                <a:cxnLst/>
                <a:rect l="l" t="t" r="r" b="b"/>
                <a:pathLst>
                  <a:path w="10021" h="93" extrusionOk="0">
                    <a:moveTo>
                      <a:pt x="1" y="1"/>
                    </a:moveTo>
                    <a:lnTo>
                      <a:pt x="1" y="92"/>
                    </a:lnTo>
                    <a:lnTo>
                      <a:pt x="10020" y="92"/>
                    </a:lnTo>
                    <a:lnTo>
                      <a:pt x="10020"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54383" y="3604481"/>
                <a:ext cx="126985" cy="6844"/>
              </a:xfrm>
              <a:custGeom>
                <a:avLst/>
                <a:gdLst/>
                <a:ahLst/>
                <a:cxnLst/>
                <a:rect l="l" t="t" r="r" b="b"/>
                <a:pathLst>
                  <a:path w="1744" h="94" extrusionOk="0">
                    <a:moveTo>
                      <a:pt x="1" y="1"/>
                    </a:moveTo>
                    <a:lnTo>
                      <a:pt x="1" y="93"/>
                    </a:lnTo>
                    <a:lnTo>
                      <a:pt x="1743" y="93"/>
                    </a:lnTo>
                    <a:lnTo>
                      <a:pt x="1743"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6" y="3674163"/>
                <a:ext cx="522794" cy="6772"/>
              </a:xfrm>
              <a:custGeom>
                <a:avLst/>
                <a:gdLst/>
                <a:ahLst/>
                <a:cxnLst/>
                <a:rect l="l" t="t" r="r" b="b"/>
                <a:pathLst>
                  <a:path w="7180" h="93" extrusionOk="0">
                    <a:moveTo>
                      <a:pt x="1" y="0"/>
                    </a:moveTo>
                    <a:lnTo>
                      <a:pt x="1" y="92"/>
                    </a:lnTo>
                    <a:lnTo>
                      <a:pt x="7180" y="92"/>
                    </a:lnTo>
                    <a:lnTo>
                      <a:pt x="7180"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6" y="3745301"/>
                <a:ext cx="841348" cy="290231"/>
              </a:xfrm>
              <a:custGeom>
                <a:avLst/>
                <a:gdLst/>
                <a:ahLst/>
                <a:cxnLst/>
                <a:rect l="l" t="t" r="r" b="b"/>
                <a:pathLst>
                  <a:path w="11555" h="3986" extrusionOk="0">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rgbClr val="FD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6" y="3797726"/>
                <a:ext cx="751207" cy="185672"/>
              </a:xfrm>
              <a:custGeom>
                <a:avLst/>
                <a:gdLst/>
                <a:ahLst/>
                <a:cxnLst/>
                <a:rect l="l" t="t" r="r" b="b"/>
                <a:pathLst>
                  <a:path w="10317" h="2550" extrusionOk="0">
                    <a:moveTo>
                      <a:pt x="1" y="1"/>
                    </a:moveTo>
                    <a:lnTo>
                      <a:pt x="1" y="2549"/>
                    </a:lnTo>
                    <a:lnTo>
                      <a:pt x="10317" y="2549"/>
                    </a:lnTo>
                    <a:lnTo>
                      <a:pt x="10317" y="1"/>
                    </a:lnTo>
                    <a:close/>
                  </a:path>
                </a:pathLst>
              </a:custGeom>
              <a:solidFill>
                <a:srgbClr val="FBE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729560" y="3790299"/>
                <a:ext cx="70410" cy="202200"/>
              </a:xfrm>
              <a:custGeom>
                <a:avLst/>
                <a:gdLst/>
                <a:ahLst/>
                <a:cxnLst/>
                <a:rect l="l" t="t" r="r" b="b"/>
                <a:pathLst>
                  <a:path w="967" h="2777" extrusionOk="0">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6" y="3837628"/>
                <a:ext cx="681598" cy="6262"/>
              </a:xfrm>
              <a:custGeom>
                <a:avLst/>
                <a:gdLst/>
                <a:ahLst/>
                <a:cxnLst/>
                <a:rect l="l" t="t" r="r" b="b"/>
                <a:pathLst>
                  <a:path w="9361" h="86" extrusionOk="0">
                    <a:moveTo>
                      <a:pt x="1" y="1"/>
                    </a:moveTo>
                    <a:lnTo>
                      <a:pt x="1" y="86"/>
                    </a:lnTo>
                    <a:lnTo>
                      <a:pt x="9361" y="86"/>
                    </a:lnTo>
                    <a:lnTo>
                      <a:pt x="9361"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6" y="3911969"/>
                <a:ext cx="681598" cy="6262"/>
              </a:xfrm>
              <a:custGeom>
                <a:avLst/>
                <a:gdLst/>
                <a:ahLst/>
                <a:cxnLst/>
                <a:rect l="l" t="t" r="r" b="b"/>
                <a:pathLst>
                  <a:path w="9361" h="86" extrusionOk="0">
                    <a:moveTo>
                      <a:pt x="1" y="0"/>
                    </a:moveTo>
                    <a:lnTo>
                      <a:pt x="1" y="85"/>
                    </a:lnTo>
                    <a:lnTo>
                      <a:pt x="9361" y="85"/>
                    </a:lnTo>
                    <a:lnTo>
                      <a:pt x="9361"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37563" y="3879276"/>
                <a:ext cx="118539" cy="6262"/>
              </a:xfrm>
              <a:custGeom>
                <a:avLst/>
                <a:gdLst/>
                <a:ahLst/>
                <a:cxnLst/>
                <a:rect l="l" t="t" r="r" b="b"/>
                <a:pathLst>
                  <a:path w="1628" h="86" extrusionOk="0">
                    <a:moveTo>
                      <a:pt x="0" y="0"/>
                    </a:moveTo>
                    <a:lnTo>
                      <a:pt x="0" y="85"/>
                    </a:lnTo>
                    <a:lnTo>
                      <a:pt x="1627" y="85"/>
                    </a:lnTo>
                    <a:lnTo>
                      <a:pt x="162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6" y="3945099"/>
                <a:ext cx="488353" cy="6335"/>
              </a:xfrm>
              <a:custGeom>
                <a:avLst/>
                <a:gdLst/>
                <a:ahLst/>
                <a:cxnLst/>
                <a:rect l="l" t="t" r="r" b="b"/>
                <a:pathLst>
                  <a:path w="6707" h="87" extrusionOk="0">
                    <a:moveTo>
                      <a:pt x="1" y="1"/>
                    </a:moveTo>
                    <a:lnTo>
                      <a:pt x="1" y="87"/>
                    </a:lnTo>
                    <a:lnTo>
                      <a:pt x="6707" y="87"/>
                    </a:lnTo>
                    <a:lnTo>
                      <a:pt x="6707"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6" y="4011577"/>
                <a:ext cx="1039034" cy="358456"/>
              </a:xfrm>
              <a:custGeom>
                <a:avLst/>
                <a:gdLst/>
                <a:ahLst/>
                <a:cxnLst/>
                <a:rect l="l" t="t" r="r" b="b"/>
                <a:pathLst>
                  <a:path w="14270" h="4923" extrusionOk="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6" y="4076454"/>
                <a:ext cx="927558" cy="228995"/>
              </a:xfrm>
              <a:custGeom>
                <a:avLst/>
                <a:gdLst/>
                <a:ahLst/>
                <a:cxnLst/>
                <a:rect l="l" t="t" r="r" b="b"/>
                <a:pathLst>
                  <a:path w="12739" h="3145" extrusionOk="0">
                    <a:moveTo>
                      <a:pt x="1" y="1"/>
                    </a:moveTo>
                    <a:lnTo>
                      <a:pt x="1" y="3144"/>
                    </a:lnTo>
                    <a:lnTo>
                      <a:pt x="12739" y="3144"/>
                    </a:lnTo>
                    <a:lnTo>
                      <a:pt x="12739" y="1"/>
                    </a:lnTo>
                    <a:close/>
                  </a:path>
                </a:pathLst>
              </a:custGeom>
              <a:solidFill>
                <a:srgbClr val="FBE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900743" y="4067279"/>
                <a:ext cx="87011" cy="249528"/>
              </a:xfrm>
              <a:custGeom>
                <a:avLst/>
                <a:gdLst/>
                <a:ahLst/>
                <a:cxnLst/>
                <a:rect l="l" t="t" r="r" b="b"/>
                <a:pathLst>
                  <a:path w="1195" h="3427" extrusionOk="0">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rgbClr val="FD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6" y="4125748"/>
                <a:ext cx="841348" cy="7718"/>
              </a:xfrm>
              <a:custGeom>
                <a:avLst/>
                <a:gdLst/>
                <a:ahLst/>
                <a:cxnLst/>
                <a:rect l="l" t="t" r="r" b="b"/>
                <a:pathLst>
                  <a:path w="11555" h="106"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6" y="4217419"/>
                <a:ext cx="841348" cy="7791"/>
              </a:xfrm>
              <a:custGeom>
                <a:avLst/>
                <a:gdLst/>
                <a:ahLst/>
                <a:cxnLst/>
                <a:rect l="l" t="t" r="r" b="b"/>
                <a:pathLst>
                  <a:path w="11555" h="107" extrusionOk="0">
                    <a:moveTo>
                      <a:pt x="1" y="1"/>
                    </a:moveTo>
                    <a:lnTo>
                      <a:pt x="1" y="106"/>
                    </a:lnTo>
                    <a:lnTo>
                      <a:pt x="11555" y="106"/>
                    </a:lnTo>
                    <a:lnTo>
                      <a:pt x="11555"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293338" y="4176790"/>
                <a:ext cx="146208" cy="7718"/>
              </a:xfrm>
              <a:custGeom>
                <a:avLst/>
                <a:gdLst/>
                <a:ahLst/>
                <a:cxnLst/>
                <a:rect l="l" t="t" r="r" b="b"/>
                <a:pathLst>
                  <a:path w="2008" h="106" extrusionOk="0">
                    <a:moveTo>
                      <a:pt x="0" y="0"/>
                    </a:moveTo>
                    <a:lnTo>
                      <a:pt x="0" y="106"/>
                    </a:lnTo>
                    <a:lnTo>
                      <a:pt x="2007" y="106"/>
                    </a:lnTo>
                    <a:lnTo>
                      <a:pt x="2007" y="0"/>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26" y="4258267"/>
                <a:ext cx="602815" cy="7791"/>
              </a:xfrm>
              <a:custGeom>
                <a:avLst/>
                <a:gdLst/>
                <a:ahLst/>
                <a:cxnLst/>
                <a:rect l="l" t="t" r="r" b="b"/>
                <a:pathLst>
                  <a:path w="8279" h="107" extrusionOk="0">
                    <a:moveTo>
                      <a:pt x="1" y="1"/>
                    </a:moveTo>
                    <a:lnTo>
                      <a:pt x="1" y="106"/>
                    </a:lnTo>
                    <a:lnTo>
                      <a:pt x="8279" y="106"/>
                    </a:lnTo>
                    <a:lnTo>
                      <a:pt x="8279" y="1"/>
                    </a:lnTo>
                    <a:close/>
                  </a:path>
                </a:pathLst>
              </a:custGeom>
              <a:solidFill>
                <a:srgbClr val="DD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382752" y="3906072"/>
                <a:ext cx="475174" cy="716402"/>
              </a:xfrm>
              <a:custGeom>
                <a:avLst/>
                <a:gdLst/>
                <a:ahLst/>
                <a:cxnLst/>
                <a:rect l="l" t="t" r="r" b="b"/>
                <a:pathLst>
                  <a:path w="6526" h="9839" extrusionOk="0">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rgbClr val="AB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443478" y="4606094"/>
                <a:ext cx="351102" cy="351102"/>
              </a:xfrm>
              <a:custGeom>
                <a:avLst/>
                <a:gdLst/>
                <a:ahLst/>
                <a:cxnLst/>
                <a:rect l="l" t="t" r="r" b="b"/>
                <a:pathLst>
                  <a:path w="4822" h="4822" extrusionOk="0">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rgbClr val="F3D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19377" y="4586799"/>
                <a:ext cx="400178" cy="129606"/>
              </a:xfrm>
              <a:custGeom>
                <a:avLst/>
                <a:gdLst/>
                <a:ahLst/>
                <a:cxnLst/>
                <a:rect l="l" t="t" r="r" b="b"/>
                <a:pathLst>
                  <a:path w="5496" h="1780" extrusionOk="0">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594929" y="4066842"/>
                <a:ext cx="33421" cy="476995"/>
              </a:xfrm>
              <a:custGeom>
                <a:avLst/>
                <a:gdLst/>
                <a:ahLst/>
                <a:cxnLst/>
                <a:rect l="l" t="t" r="r" b="b"/>
                <a:pathLst>
                  <a:path w="459" h="6551" extrusionOk="0">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525174" y="4344550"/>
                <a:ext cx="96695" cy="93273"/>
              </a:xfrm>
              <a:custGeom>
                <a:avLst/>
                <a:gdLst/>
                <a:ahLst/>
                <a:cxnLst/>
                <a:rect l="l" t="t" r="r" b="b"/>
                <a:pathLst>
                  <a:path w="1328" h="1281" extrusionOk="0">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521970" y="4236423"/>
                <a:ext cx="82060" cy="73832"/>
              </a:xfrm>
              <a:custGeom>
                <a:avLst/>
                <a:gdLst/>
                <a:ahLst/>
                <a:cxnLst/>
                <a:rect l="l" t="t" r="r" b="b"/>
                <a:pathLst>
                  <a:path w="1127" h="1014" extrusionOk="0">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613350" y="4302610"/>
                <a:ext cx="80458" cy="93491"/>
              </a:xfrm>
              <a:custGeom>
                <a:avLst/>
                <a:gdLst/>
                <a:ahLst/>
                <a:cxnLst/>
                <a:rect l="l" t="t" r="r" b="b"/>
                <a:pathLst>
                  <a:path w="1105" h="1284" extrusionOk="0">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615389" y="4409281"/>
                <a:ext cx="82861" cy="114388"/>
              </a:xfrm>
              <a:custGeom>
                <a:avLst/>
                <a:gdLst/>
                <a:ahLst/>
                <a:cxnLst/>
                <a:rect l="l" t="t" r="r" b="b"/>
                <a:pathLst>
                  <a:path w="1138" h="1571" extrusionOk="0">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540756" y="4716041"/>
                <a:ext cx="244650" cy="10048"/>
              </a:xfrm>
              <a:custGeom>
                <a:avLst/>
                <a:gdLst/>
                <a:ahLst/>
                <a:cxnLst/>
                <a:rect l="l" t="t" r="r" b="b"/>
                <a:pathLst>
                  <a:path w="3360" h="138" extrusionOk="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1371697" y="3724185"/>
                <a:ext cx="188803" cy="860717"/>
              </a:xfrm>
              <a:custGeom>
                <a:avLst/>
                <a:gdLst/>
                <a:ahLst/>
                <a:cxnLst/>
                <a:rect l="l" t="t" r="r" b="b"/>
                <a:pathLst>
                  <a:path w="2593" h="11821" extrusionOk="0">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1262696" y="3902868"/>
                <a:ext cx="92909" cy="651745"/>
              </a:xfrm>
              <a:custGeom>
                <a:avLst/>
                <a:gdLst/>
                <a:ahLst/>
                <a:cxnLst/>
                <a:rect l="l" t="t" r="r" b="b"/>
                <a:pathLst>
                  <a:path w="1276" h="8951" extrusionOk="0">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rgbClr val="FD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1097483" y="3714501"/>
                <a:ext cx="222442" cy="1096047"/>
              </a:xfrm>
              <a:custGeom>
                <a:avLst/>
                <a:gdLst/>
                <a:ahLst/>
                <a:cxnLst/>
                <a:rect l="l" t="t" r="r" b="b"/>
                <a:pathLst>
                  <a:path w="3055" h="15053" extrusionOk="0">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rgbClr val="87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1097483" y="4314770"/>
                <a:ext cx="446195" cy="642425"/>
              </a:xfrm>
              <a:custGeom>
                <a:avLst/>
                <a:gdLst/>
                <a:ahLst/>
                <a:cxnLst/>
                <a:rect l="l" t="t" r="r" b="b"/>
                <a:pathLst>
                  <a:path w="6128" h="8823" extrusionOk="0">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1066756" y="4259287"/>
                <a:ext cx="508887" cy="173003"/>
              </a:xfrm>
              <a:custGeom>
                <a:avLst/>
                <a:gdLst/>
                <a:ahLst/>
                <a:cxnLst/>
                <a:rect l="l" t="t" r="r" b="b"/>
                <a:pathLst>
                  <a:path w="6989" h="2376" extrusionOk="0">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rgbClr val="F3D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1108187" y="3818332"/>
                <a:ext cx="88030" cy="22062"/>
              </a:xfrm>
              <a:custGeom>
                <a:avLst/>
                <a:gdLst/>
                <a:ahLst/>
                <a:cxnLst/>
                <a:rect l="l" t="t" r="r" b="b"/>
                <a:pathLst>
                  <a:path w="1209" h="303" extrusionOk="0">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1402205" y="4044270"/>
                <a:ext cx="100845" cy="11577"/>
              </a:xfrm>
              <a:custGeom>
                <a:avLst/>
                <a:gdLst/>
                <a:ahLst/>
                <a:cxnLst/>
                <a:rect l="l" t="t" r="r" b="b"/>
                <a:pathLst>
                  <a:path w="1385" h="159" extrusionOk="0">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428636" y="3996214"/>
                <a:ext cx="27450" cy="5315"/>
              </a:xfrm>
              <a:custGeom>
                <a:avLst/>
                <a:gdLst/>
                <a:ahLst/>
                <a:cxnLst/>
                <a:rect l="l" t="t" r="r" b="b"/>
                <a:pathLst>
                  <a:path w="377" h="73" extrusionOk="0">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460965" y="4056139"/>
                <a:ext cx="22135" cy="187347"/>
              </a:xfrm>
              <a:custGeom>
                <a:avLst/>
                <a:gdLst/>
                <a:ahLst/>
                <a:cxnLst/>
                <a:rect l="l" t="t" r="r" b="b"/>
                <a:pathLst>
                  <a:path w="304" h="2573" extrusionOk="0">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1296117" y="3957623"/>
                <a:ext cx="13179" cy="301517"/>
              </a:xfrm>
              <a:custGeom>
                <a:avLst/>
                <a:gdLst/>
                <a:ahLst/>
                <a:cxnLst/>
                <a:rect l="l" t="t" r="r" b="b"/>
                <a:pathLst>
                  <a:path w="181" h="4141" extrusionOk="0">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1216095" y="4433892"/>
                <a:ext cx="323142" cy="8228"/>
              </a:xfrm>
              <a:custGeom>
                <a:avLst/>
                <a:gdLst/>
                <a:ahLst/>
                <a:cxnLst/>
                <a:rect l="l" t="t" r="r" b="b"/>
                <a:pathLst>
                  <a:path w="4438" h="113" extrusionOk="0">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1000" fill="hold"/>
                                        <p:tgtEl>
                                          <p:spTgt spid="291"/>
                                        </p:tgtEl>
                                        <p:attrNameLst>
                                          <p:attrName>ppt_x</p:attrName>
                                        </p:attrNameLst>
                                      </p:cBhvr>
                                      <p:tavLst>
                                        <p:tav tm="0">
                                          <p:val>
                                            <p:strVal val="#ppt_x"/>
                                          </p:val>
                                        </p:tav>
                                        <p:tav tm="100000">
                                          <p:val>
                                            <p:strVal val="#ppt_x"/>
                                          </p:val>
                                        </p:tav>
                                      </p:tavLst>
                                    </p:anim>
                                    <p:anim calcmode="lin" valueType="num">
                                      <p:cBhvr additive="base">
                                        <p:cTn id="8" dur="1000" fill="hold"/>
                                        <p:tgtEl>
                                          <p:spTgt spid="29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3"/>
                                        </p:tgtEl>
                                        <p:attrNameLst>
                                          <p:attrName>style.visibility</p:attrName>
                                        </p:attrNameLst>
                                      </p:cBhvr>
                                      <p:to>
                                        <p:strVal val="visible"/>
                                      </p:to>
                                    </p:set>
                                    <p:anim calcmode="lin" valueType="num">
                                      <p:cBhvr additive="base">
                                        <p:cTn id="11" dur="1000" fill="hold"/>
                                        <p:tgtEl>
                                          <p:spTgt spid="293"/>
                                        </p:tgtEl>
                                        <p:attrNameLst>
                                          <p:attrName>ppt_x</p:attrName>
                                        </p:attrNameLst>
                                      </p:cBhvr>
                                      <p:tavLst>
                                        <p:tav tm="0">
                                          <p:val>
                                            <p:strVal val="#ppt_x"/>
                                          </p:val>
                                        </p:tav>
                                        <p:tav tm="100000">
                                          <p:val>
                                            <p:strVal val="#ppt_x"/>
                                          </p:val>
                                        </p:tav>
                                      </p:tavLst>
                                    </p:anim>
                                    <p:anim calcmode="lin" valueType="num">
                                      <p:cBhvr additive="base">
                                        <p:cTn id="12" dur="1000" fill="hold"/>
                                        <p:tgtEl>
                                          <p:spTgt spid="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pSp>
        <p:nvGrpSpPr>
          <p:cNvPr id="196" name="Group 488">
            <a:extLst>
              <a:ext uri="{FF2B5EF4-FFF2-40B4-BE49-F238E27FC236}">
                <a16:creationId xmlns:a16="http://schemas.microsoft.com/office/drawing/2014/main" id="{56CE51E0-5D33-42F5-BD94-D11B592EFBA8}"/>
              </a:ext>
            </a:extLst>
          </p:cNvPr>
          <p:cNvGrpSpPr/>
          <p:nvPr/>
        </p:nvGrpSpPr>
        <p:grpSpPr>
          <a:xfrm flipH="1">
            <a:off x="7128141" y="627901"/>
            <a:ext cx="1838127" cy="3744415"/>
            <a:chOff x="1471613" y="38100"/>
            <a:chExt cx="1284288" cy="2616200"/>
          </a:xfrm>
        </p:grpSpPr>
        <p:sp>
          <p:nvSpPr>
            <p:cNvPr id="197" name="Freeform 359">
              <a:extLst>
                <a:ext uri="{FF2B5EF4-FFF2-40B4-BE49-F238E27FC236}">
                  <a16:creationId xmlns:a16="http://schemas.microsoft.com/office/drawing/2014/main" id="{90A62AF0-E150-4BF0-970F-EFF47B17793A}"/>
                </a:ext>
              </a:extLst>
            </p:cNvPr>
            <p:cNvSpPr>
              <a:spLocks/>
            </p:cNvSpPr>
            <p:nvPr/>
          </p:nvSpPr>
          <p:spPr bwMode="auto">
            <a:xfrm>
              <a:off x="1984376" y="231775"/>
              <a:ext cx="144463" cy="314325"/>
            </a:xfrm>
            <a:custGeom>
              <a:avLst/>
              <a:gdLst>
                <a:gd name="T0" fmla="*/ 0 w 182"/>
                <a:gd name="T1" fmla="*/ 264 h 397"/>
                <a:gd name="T2" fmla="*/ 31 w 182"/>
                <a:gd name="T3" fmla="*/ 0 h 397"/>
                <a:gd name="T4" fmla="*/ 133 w 182"/>
                <a:gd name="T5" fmla="*/ 0 h 397"/>
                <a:gd name="T6" fmla="*/ 182 w 182"/>
                <a:gd name="T7" fmla="*/ 243 h 397"/>
                <a:gd name="T8" fmla="*/ 118 w 182"/>
                <a:gd name="T9" fmla="*/ 397 h 397"/>
                <a:gd name="T10" fmla="*/ 0 w 182"/>
                <a:gd name="T11" fmla="*/ 264 h 397"/>
              </a:gdLst>
              <a:ahLst/>
              <a:cxnLst>
                <a:cxn ang="0">
                  <a:pos x="T0" y="T1"/>
                </a:cxn>
                <a:cxn ang="0">
                  <a:pos x="T2" y="T3"/>
                </a:cxn>
                <a:cxn ang="0">
                  <a:pos x="T4" y="T5"/>
                </a:cxn>
                <a:cxn ang="0">
                  <a:pos x="T6" y="T7"/>
                </a:cxn>
                <a:cxn ang="0">
                  <a:pos x="T8" y="T9"/>
                </a:cxn>
                <a:cxn ang="0">
                  <a:pos x="T10" y="T11"/>
                </a:cxn>
              </a:cxnLst>
              <a:rect l="0" t="0" r="r" b="b"/>
              <a:pathLst>
                <a:path w="182" h="397">
                  <a:moveTo>
                    <a:pt x="0" y="264"/>
                  </a:moveTo>
                  <a:lnTo>
                    <a:pt x="31" y="0"/>
                  </a:lnTo>
                  <a:lnTo>
                    <a:pt x="133" y="0"/>
                  </a:lnTo>
                  <a:lnTo>
                    <a:pt x="182" y="243"/>
                  </a:lnTo>
                  <a:lnTo>
                    <a:pt x="118" y="397"/>
                  </a:lnTo>
                  <a:lnTo>
                    <a:pt x="0" y="26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98" name="Freeform 360">
              <a:extLst>
                <a:ext uri="{FF2B5EF4-FFF2-40B4-BE49-F238E27FC236}">
                  <a16:creationId xmlns:a16="http://schemas.microsoft.com/office/drawing/2014/main" id="{D7A3EB7D-E791-4EBC-8449-11688622E5BE}"/>
                </a:ext>
              </a:extLst>
            </p:cNvPr>
            <p:cNvSpPr>
              <a:spLocks/>
            </p:cNvSpPr>
            <p:nvPr/>
          </p:nvSpPr>
          <p:spPr bwMode="auto">
            <a:xfrm>
              <a:off x="1993901" y="295275"/>
              <a:ext cx="120650" cy="103188"/>
            </a:xfrm>
            <a:custGeom>
              <a:avLst/>
              <a:gdLst>
                <a:gd name="T0" fmla="*/ 138 w 152"/>
                <a:gd name="T1" fmla="*/ 3 h 131"/>
                <a:gd name="T2" fmla="*/ 9 w 152"/>
                <a:gd name="T3" fmla="*/ 0 h 131"/>
                <a:gd name="T4" fmla="*/ 0 w 152"/>
                <a:gd name="T5" fmla="*/ 82 h 131"/>
                <a:gd name="T6" fmla="*/ 0 w 152"/>
                <a:gd name="T7" fmla="*/ 82 h 131"/>
                <a:gd name="T8" fmla="*/ 7 w 152"/>
                <a:gd name="T9" fmla="*/ 92 h 131"/>
                <a:gd name="T10" fmla="*/ 16 w 152"/>
                <a:gd name="T11" fmla="*/ 102 h 131"/>
                <a:gd name="T12" fmla="*/ 25 w 152"/>
                <a:gd name="T13" fmla="*/ 110 h 131"/>
                <a:gd name="T14" fmla="*/ 35 w 152"/>
                <a:gd name="T15" fmla="*/ 118 h 131"/>
                <a:gd name="T16" fmla="*/ 45 w 152"/>
                <a:gd name="T17" fmla="*/ 124 h 131"/>
                <a:gd name="T18" fmla="*/ 54 w 152"/>
                <a:gd name="T19" fmla="*/ 127 h 131"/>
                <a:gd name="T20" fmla="*/ 63 w 152"/>
                <a:gd name="T21" fmla="*/ 130 h 131"/>
                <a:gd name="T22" fmla="*/ 72 w 152"/>
                <a:gd name="T23" fmla="*/ 131 h 131"/>
                <a:gd name="T24" fmla="*/ 72 w 152"/>
                <a:gd name="T25" fmla="*/ 131 h 131"/>
                <a:gd name="T26" fmla="*/ 83 w 152"/>
                <a:gd name="T27" fmla="*/ 128 h 131"/>
                <a:gd name="T28" fmla="*/ 93 w 152"/>
                <a:gd name="T29" fmla="*/ 126 h 131"/>
                <a:gd name="T30" fmla="*/ 104 w 152"/>
                <a:gd name="T31" fmla="*/ 120 h 131"/>
                <a:gd name="T32" fmla="*/ 115 w 152"/>
                <a:gd name="T33" fmla="*/ 114 h 131"/>
                <a:gd name="T34" fmla="*/ 124 w 152"/>
                <a:gd name="T35" fmla="*/ 105 h 131"/>
                <a:gd name="T36" fmla="*/ 134 w 152"/>
                <a:gd name="T37" fmla="*/ 96 h 131"/>
                <a:gd name="T38" fmla="*/ 144 w 152"/>
                <a:gd name="T39" fmla="*/ 85 h 131"/>
                <a:gd name="T40" fmla="*/ 152 w 152"/>
                <a:gd name="T41" fmla="*/ 73 h 131"/>
                <a:gd name="T42" fmla="*/ 138 w 152"/>
                <a:gd name="T4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31">
                  <a:moveTo>
                    <a:pt x="138" y="3"/>
                  </a:moveTo>
                  <a:lnTo>
                    <a:pt x="9" y="0"/>
                  </a:lnTo>
                  <a:lnTo>
                    <a:pt x="0" y="82"/>
                  </a:lnTo>
                  <a:lnTo>
                    <a:pt x="0" y="82"/>
                  </a:lnTo>
                  <a:lnTo>
                    <a:pt x="7" y="92"/>
                  </a:lnTo>
                  <a:lnTo>
                    <a:pt x="16" y="102"/>
                  </a:lnTo>
                  <a:lnTo>
                    <a:pt x="25" y="110"/>
                  </a:lnTo>
                  <a:lnTo>
                    <a:pt x="35" y="118"/>
                  </a:lnTo>
                  <a:lnTo>
                    <a:pt x="45" y="124"/>
                  </a:lnTo>
                  <a:lnTo>
                    <a:pt x="54" y="127"/>
                  </a:lnTo>
                  <a:lnTo>
                    <a:pt x="63" y="130"/>
                  </a:lnTo>
                  <a:lnTo>
                    <a:pt x="72" y="131"/>
                  </a:lnTo>
                  <a:lnTo>
                    <a:pt x="72" y="131"/>
                  </a:lnTo>
                  <a:lnTo>
                    <a:pt x="83" y="128"/>
                  </a:lnTo>
                  <a:lnTo>
                    <a:pt x="93" y="126"/>
                  </a:lnTo>
                  <a:lnTo>
                    <a:pt x="104" y="120"/>
                  </a:lnTo>
                  <a:lnTo>
                    <a:pt x="115" y="114"/>
                  </a:lnTo>
                  <a:lnTo>
                    <a:pt x="124" y="105"/>
                  </a:lnTo>
                  <a:lnTo>
                    <a:pt x="134" y="96"/>
                  </a:lnTo>
                  <a:lnTo>
                    <a:pt x="144" y="85"/>
                  </a:lnTo>
                  <a:lnTo>
                    <a:pt x="152" y="73"/>
                  </a:lnTo>
                  <a:lnTo>
                    <a:pt x="138" y="3"/>
                  </a:lnTo>
                  <a:close/>
                </a:path>
              </a:pathLst>
            </a:custGeom>
            <a:solidFill>
              <a:srgbClr val="E9B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99" name="Freeform 361">
              <a:extLst>
                <a:ext uri="{FF2B5EF4-FFF2-40B4-BE49-F238E27FC236}">
                  <a16:creationId xmlns:a16="http://schemas.microsoft.com/office/drawing/2014/main" id="{ACE2A4CD-375C-4A65-9205-15DDC9C517D7}"/>
                </a:ext>
              </a:extLst>
            </p:cNvPr>
            <p:cNvSpPr>
              <a:spLocks/>
            </p:cNvSpPr>
            <p:nvPr/>
          </p:nvSpPr>
          <p:spPr bwMode="auto">
            <a:xfrm>
              <a:off x="2112963" y="119063"/>
              <a:ext cx="38100" cy="98425"/>
            </a:xfrm>
            <a:custGeom>
              <a:avLst/>
              <a:gdLst>
                <a:gd name="T0" fmla="*/ 21 w 47"/>
                <a:gd name="T1" fmla="*/ 0 h 124"/>
                <a:gd name="T2" fmla="*/ 21 w 47"/>
                <a:gd name="T3" fmla="*/ 0 h 124"/>
                <a:gd name="T4" fmla="*/ 33 w 47"/>
                <a:gd name="T5" fmla="*/ 16 h 124"/>
                <a:gd name="T6" fmla="*/ 42 w 47"/>
                <a:gd name="T7" fmla="*/ 31 h 124"/>
                <a:gd name="T8" fmla="*/ 45 w 47"/>
                <a:gd name="T9" fmla="*/ 39 h 124"/>
                <a:gd name="T10" fmla="*/ 47 w 47"/>
                <a:gd name="T11" fmla="*/ 45 h 124"/>
                <a:gd name="T12" fmla="*/ 47 w 47"/>
                <a:gd name="T13" fmla="*/ 45 h 124"/>
                <a:gd name="T14" fmla="*/ 47 w 47"/>
                <a:gd name="T15" fmla="*/ 53 h 124"/>
                <a:gd name="T16" fmla="*/ 46 w 47"/>
                <a:gd name="T17" fmla="*/ 64 h 124"/>
                <a:gd name="T18" fmla="*/ 40 w 47"/>
                <a:gd name="T19" fmla="*/ 91 h 124"/>
                <a:gd name="T20" fmla="*/ 33 w 47"/>
                <a:gd name="T21" fmla="*/ 124 h 124"/>
                <a:gd name="T22" fmla="*/ 21 w 47"/>
                <a:gd name="T23" fmla="*/ 122 h 124"/>
                <a:gd name="T24" fmla="*/ 0 w 47"/>
                <a:gd name="T25" fmla="*/ 22 h 124"/>
                <a:gd name="T26" fmla="*/ 21 w 47"/>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24">
                  <a:moveTo>
                    <a:pt x="21" y="0"/>
                  </a:moveTo>
                  <a:lnTo>
                    <a:pt x="21" y="0"/>
                  </a:lnTo>
                  <a:lnTo>
                    <a:pt x="33" y="16"/>
                  </a:lnTo>
                  <a:lnTo>
                    <a:pt x="42" y="31"/>
                  </a:lnTo>
                  <a:lnTo>
                    <a:pt x="45" y="39"/>
                  </a:lnTo>
                  <a:lnTo>
                    <a:pt x="47" y="45"/>
                  </a:lnTo>
                  <a:lnTo>
                    <a:pt x="47" y="45"/>
                  </a:lnTo>
                  <a:lnTo>
                    <a:pt x="47" y="53"/>
                  </a:lnTo>
                  <a:lnTo>
                    <a:pt x="46" y="64"/>
                  </a:lnTo>
                  <a:lnTo>
                    <a:pt x="40" y="91"/>
                  </a:lnTo>
                  <a:lnTo>
                    <a:pt x="33" y="124"/>
                  </a:lnTo>
                  <a:lnTo>
                    <a:pt x="21" y="122"/>
                  </a:lnTo>
                  <a:lnTo>
                    <a:pt x="0" y="22"/>
                  </a:lnTo>
                  <a:lnTo>
                    <a:pt x="21"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0" name="Freeform 362">
              <a:extLst>
                <a:ext uri="{FF2B5EF4-FFF2-40B4-BE49-F238E27FC236}">
                  <a16:creationId xmlns:a16="http://schemas.microsoft.com/office/drawing/2014/main" id="{266E152B-C528-4509-8FDE-9A416B11272C}"/>
                </a:ext>
              </a:extLst>
            </p:cNvPr>
            <p:cNvSpPr>
              <a:spLocks/>
            </p:cNvSpPr>
            <p:nvPr/>
          </p:nvSpPr>
          <p:spPr bwMode="auto">
            <a:xfrm>
              <a:off x="1784351" y="274638"/>
              <a:ext cx="50800" cy="25400"/>
            </a:xfrm>
            <a:custGeom>
              <a:avLst/>
              <a:gdLst>
                <a:gd name="T0" fmla="*/ 63 w 63"/>
                <a:gd name="T1" fmla="*/ 0 h 32"/>
                <a:gd name="T2" fmla="*/ 63 w 63"/>
                <a:gd name="T3" fmla="*/ 0 h 32"/>
                <a:gd name="T4" fmla="*/ 61 w 63"/>
                <a:gd name="T5" fmla="*/ 2 h 32"/>
                <a:gd name="T6" fmla="*/ 56 w 63"/>
                <a:gd name="T7" fmla="*/ 5 h 32"/>
                <a:gd name="T8" fmla="*/ 51 w 63"/>
                <a:gd name="T9" fmla="*/ 7 h 32"/>
                <a:gd name="T10" fmla="*/ 43 w 63"/>
                <a:gd name="T11" fmla="*/ 10 h 32"/>
                <a:gd name="T12" fmla="*/ 32 w 63"/>
                <a:gd name="T13" fmla="*/ 12 h 32"/>
                <a:gd name="T14" fmla="*/ 17 w 63"/>
                <a:gd name="T15" fmla="*/ 13 h 32"/>
                <a:gd name="T16" fmla="*/ 0 w 63"/>
                <a:gd name="T17" fmla="*/ 14 h 32"/>
                <a:gd name="T18" fmla="*/ 0 w 63"/>
                <a:gd name="T19" fmla="*/ 14 h 32"/>
                <a:gd name="T20" fmla="*/ 1 w 63"/>
                <a:gd name="T21" fmla="*/ 17 h 32"/>
                <a:gd name="T22" fmla="*/ 5 w 63"/>
                <a:gd name="T23" fmla="*/ 20 h 32"/>
                <a:gd name="T24" fmla="*/ 9 w 63"/>
                <a:gd name="T25" fmla="*/ 24 h 32"/>
                <a:gd name="T26" fmla="*/ 13 w 63"/>
                <a:gd name="T27" fmla="*/ 28 h 32"/>
                <a:gd name="T28" fmla="*/ 20 w 63"/>
                <a:gd name="T29" fmla="*/ 30 h 32"/>
                <a:gd name="T30" fmla="*/ 28 w 63"/>
                <a:gd name="T31" fmla="*/ 32 h 32"/>
                <a:gd name="T32" fmla="*/ 36 w 63"/>
                <a:gd name="T33" fmla="*/ 32 h 32"/>
                <a:gd name="T34" fmla="*/ 36 w 63"/>
                <a:gd name="T35" fmla="*/ 32 h 32"/>
                <a:gd name="T36" fmla="*/ 46 w 63"/>
                <a:gd name="T37" fmla="*/ 30 h 32"/>
                <a:gd name="T38" fmla="*/ 52 w 63"/>
                <a:gd name="T39" fmla="*/ 25 h 32"/>
                <a:gd name="T40" fmla="*/ 57 w 63"/>
                <a:gd name="T41" fmla="*/ 20 h 32"/>
                <a:gd name="T42" fmla="*/ 59 w 63"/>
                <a:gd name="T43" fmla="*/ 14 h 32"/>
                <a:gd name="T44" fmla="*/ 62 w 63"/>
                <a:gd name="T45" fmla="*/ 10 h 32"/>
                <a:gd name="T46" fmla="*/ 62 w 63"/>
                <a:gd name="T47" fmla="*/ 5 h 32"/>
                <a:gd name="T48" fmla="*/ 63 w 63"/>
                <a:gd name="T49" fmla="*/ 0 h 32"/>
                <a:gd name="T50" fmla="*/ 63 w 63"/>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32">
                  <a:moveTo>
                    <a:pt x="63" y="0"/>
                  </a:moveTo>
                  <a:lnTo>
                    <a:pt x="63" y="0"/>
                  </a:lnTo>
                  <a:lnTo>
                    <a:pt x="61" y="2"/>
                  </a:lnTo>
                  <a:lnTo>
                    <a:pt x="56" y="5"/>
                  </a:lnTo>
                  <a:lnTo>
                    <a:pt x="51" y="7"/>
                  </a:lnTo>
                  <a:lnTo>
                    <a:pt x="43" y="10"/>
                  </a:lnTo>
                  <a:lnTo>
                    <a:pt x="32" y="12"/>
                  </a:lnTo>
                  <a:lnTo>
                    <a:pt x="17" y="13"/>
                  </a:lnTo>
                  <a:lnTo>
                    <a:pt x="0" y="14"/>
                  </a:lnTo>
                  <a:lnTo>
                    <a:pt x="0" y="14"/>
                  </a:lnTo>
                  <a:lnTo>
                    <a:pt x="1" y="17"/>
                  </a:lnTo>
                  <a:lnTo>
                    <a:pt x="5" y="20"/>
                  </a:lnTo>
                  <a:lnTo>
                    <a:pt x="9" y="24"/>
                  </a:lnTo>
                  <a:lnTo>
                    <a:pt x="13" y="28"/>
                  </a:lnTo>
                  <a:lnTo>
                    <a:pt x="20" y="30"/>
                  </a:lnTo>
                  <a:lnTo>
                    <a:pt x="28" y="32"/>
                  </a:lnTo>
                  <a:lnTo>
                    <a:pt x="36" y="32"/>
                  </a:lnTo>
                  <a:lnTo>
                    <a:pt x="36" y="32"/>
                  </a:lnTo>
                  <a:lnTo>
                    <a:pt x="46" y="30"/>
                  </a:lnTo>
                  <a:lnTo>
                    <a:pt x="52" y="25"/>
                  </a:lnTo>
                  <a:lnTo>
                    <a:pt x="57" y="20"/>
                  </a:lnTo>
                  <a:lnTo>
                    <a:pt x="59" y="14"/>
                  </a:lnTo>
                  <a:lnTo>
                    <a:pt x="62" y="10"/>
                  </a:lnTo>
                  <a:lnTo>
                    <a:pt x="62" y="5"/>
                  </a:lnTo>
                  <a:lnTo>
                    <a:pt x="63" y="0"/>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1" name="Freeform 363">
              <a:extLst>
                <a:ext uri="{FF2B5EF4-FFF2-40B4-BE49-F238E27FC236}">
                  <a16:creationId xmlns:a16="http://schemas.microsoft.com/office/drawing/2014/main" id="{BE6861C4-BA12-416D-9405-434110807382}"/>
                </a:ext>
              </a:extLst>
            </p:cNvPr>
            <p:cNvSpPr>
              <a:spLocks/>
            </p:cNvSpPr>
            <p:nvPr/>
          </p:nvSpPr>
          <p:spPr bwMode="auto">
            <a:xfrm>
              <a:off x="2130426" y="455613"/>
              <a:ext cx="528638" cy="577850"/>
            </a:xfrm>
            <a:custGeom>
              <a:avLst/>
              <a:gdLst>
                <a:gd name="T0" fmla="*/ 615 w 665"/>
                <a:gd name="T1" fmla="*/ 384 h 727"/>
                <a:gd name="T2" fmla="*/ 615 w 665"/>
                <a:gd name="T3" fmla="*/ 384 h 727"/>
                <a:gd name="T4" fmla="*/ 532 w 665"/>
                <a:gd name="T5" fmla="*/ 269 h 727"/>
                <a:gd name="T6" fmla="*/ 498 w 665"/>
                <a:gd name="T7" fmla="*/ 224 h 727"/>
                <a:gd name="T8" fmla="*/ 468 w 665"/>
                <a:gd name="T9" fmla="*/ 185 h 727"/>
                <a:gd name="T10" fmla="*/ 441 w 665"/>
                <a:gd name="T11" fmla="*/ 154 h 727"/>
                <a:gd name="T12" fmla="*/ 416 w 665"/>
                <a:gd name="T13" fmla="*/ 125 h 727"/>
                <a:gd name="T14" fmla="*/ 390 w 665"/>
                <a:gd name="T15" fmla="*/ 100 h 727"/>
                <a:gd name="T16" fmla="*/ 365 w 665"/>
                <a:gd name="T17" fmla="*/ 77 h 727"/>
                <a:gd name="T18" fmla="*/ 365 w 665"/>
                <a:gd name="T19" fmla="*/ 77 h 727"/>
                <a:gd name="T20" fmla="*/ 349 w 665"/>
                <a:gd name="T21" fmla="*/ 64 h 727"/>
                <a:gd name="T22" fmla="*/ 330 w 665"/>
                <a:gd name="T23" fmla="*/ 51 h 727"/>
                <a:gd name="T24" fmla="*/ 308 w 665"/>
                <a:gd name="T25" fmla="*/ 39 h 727"/>
                <a:gd name="T26" fmla="*/ 285 w 665"/>
                <a:gd name="T27" fmla="*/ 27 h 727"/>
                <a:gd name="T28" fmla="*/ 248 w 665"/>
                <a:gd name="T29" fmla="*/ 8 h 727"/>
                <a:gd name="T30" fmla="*/ 232 w 665"/>
                <a:gd name="T31" fmla="*/ 0 h 727"/>
                <a:gd name="T32" fmla="*/ 232 w 665"/>
                <a:gd name="T33" fmla="*/ 0 h 727"/>
                <a:gd name="T34" fmla="*/ 116 w 665"/>
                <a:gd name="T35" fmla="*/ 123 h 727"/>
                <a:gd name="T36" fmla="*/ 58 w 665"/>
                <a:gd name="T37" fmla="*/ 183 h 727"/>
                <a:gd name="T38" fmla="*/ 0 w 665"/>
                <a:gd name="T39" fmla="*/ 245 h 727"/>
                <a:gd name="T40" fmla="*/ 0 w 665"/>
                <a:gd name="T41" fmla="*/ 245 h 727"/>
                <a:gd name="T42" fmla="*/ 20 w 665"/>
                <a:gd name="T43" fmla="*/ 276 h 727"/>
                <a:gd name="T44" fmla="*/ 44 w 665"/>
                <a:gd name="T45" fmla="*/ 309 h 727"/>
                <a:gd name="T46" fmla="*/ 70 w 665"/>
                <a:gd name="T47" fmla="*/ 341 h 727"/>
                <a:gd name="T48" fmla="*/ 99 w 665"/>
                <a:gd name="T49" fmla="*/ 374 h 727"/>
                <a:gd name="T50" fmla="*/ 132 w 665"/>
                <a:gd name="T51" fmla="*/ 408 h 727"/>
                <a:gd name="T52" fmla="*/ 167 w 665"/>
                <a:gd name="T53" fmla="*/ 443 h 727"/>
                <a:gd name="T54" fmla="*/ 204 w 665"/>
                <a:gd name="T55" fmla="*/ 477 h 727"/>
                <a:gd name="T56" fmla="*/ 246 w 665"/>
                <a:gd name="T57" fmla="*/ 513 h 727"/>
                <a:gd name="T58" fmla="*/ 246 w 665"/>
                <a:gd name="T59" fmla="*/ 513 h 727"/>
                <a:gd name="T60" fmla="*/ 298 w 665"/>
                <a:gd name="T61" fmla="*/ 554 h 727"/>
                <a:gd name="T62" fmla="*/ 357 w 665"/>
                <a:gd name="T63" fmla="*/ 597 h 727"/>
                <a:gd name="T64" fmla="*/ 387 w 665"/>
                <a:gd name="T65" fmla="*/ 618 h 727"/>
                <a:gd name="T66" fmla="*/ 417 w 665"/>
                <a:gd name="T67" fmla="*/ 639 h 727"/>
                <a:gd name="T68" fmla="*/ 447 w 665"/>
                <a:gd name="T69" fmla="*/ 658 h 727"/>
                <a:gd name="T70" fmla="*/ 477 w 665"/>
                <a:gd name="T71" fmla="*/ 675 h 727"/>
                <a:gd name="T72" fmla="*/ 508 w 665"/>
                <a:gd name="T73" fmla="*/ 691 h 727"/>
                <a:gd name="T74" fmla="*/ 535 w 665"/>
                <a:gd name="T75" fmla="*/ 704 h 727"/>
                <a:gd name="T76" fmla="*/ 563 w 665"/>
                <a:gd name="T77" fmla="*/ 715 h 727"/>
                <a:gd name="T78" fmla="*/ 588 w 665"/>
                <a:gd name="T79" fmla="*/ 722 h 727"/>
                <a:gd name="T80" fmla="*/ 600 w 665"/>
                <a:gd name="T81" fmla="*/ 725 h 727"/>
                <a:gd name="T82" fmla="*/ 612 w 665"/>
                <a:gd name="T83" fmla="*/ 727 h 727"/>
                <a:gd name="T84" fmla="*/ 623 w 665"/>
                <a:gd name="T85" fmla="*/ 727 h 727"/>
                <a:gd name="T86" fmla="*/ 632 w 665"/>
                <a:gd name="T87" fmla="*/ 727 h 727"/>
                <a:gd name="T88" fmla="*/ 642 w 665"/>
                <a:gd name="T89" fmla="*/ 725 h 727"/>
                <a:gd name="T90" fmla="*/ 650 w 665"/>
                <a:gd name="T91" fmla="*/ 722 h 727"/>
                <a:gd name="T92" fmla="*/ 658 w 665"/>
                <a:gd name="T93" fmla="*/ 719 h 727"/>
                <a:gd name="T94" fmla="*/ 665 w 665"/>
                <a:gd name="T95" fmla="*/ 714 h 727"/>
                <a:gd name="T96" fmla="*/ 665 w 665"/>
                <a:gd name="T97" fmla="*/ 714 h 727"/>
                <a:gd name="T98" fmla="*/ 658 w 665"/>
                <a:gd name="T99" fmla="*/ 672 h 727"/>
                <a:gd name="T100" fmla="*/ 652 w 665"/>
                <a:gd name="T101" fmla="*/ 629 h 727"/>
                <a:gd name="T102" fmla="*/ 642 w 665"/>
                <a:gd name="T103" fmla="*/ 548 h 727"/>
                <a:gd name="T104" fmla="*/ 637 w 665"/>
                <a:gd name="T105" fmla="*/ 508 h 727"/>
                <a:gd name="T106" fmla="*/ 631 w 665"/>
                <a:gd name="T107" fmla="*/ 467 h 727"/>
                <a:gd name="T108" fmla="*/ 624 w 665"/>
                <a:gd name="T109" fmla="*/ 426 h 727"/>
                <a:gd name="T110" fmla="*/ 615 w 665"/>
                <a:gd name="T111" fmla="*/ 384 h 727"/>
                <a:gd name="T112" fmla="*/ 615 w 665"/>
                <a:gd name="T113" fmla="*/ 384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727">
                  <a:moveTo>
                    <a:pt x="615" y="384"/>
                  </a:moveTo>
                  <a:lnTo>
                    <a:pt x="615" y="384"/>
                  </a:lnTo>
                  <a:lnTo>
                    <a:pt x="532" y="269"/>
                  </a:lnTo>
                  <a:lnTo>
                    <a:pt x="498" y="224"/>
                  </a:lnTo>
                  <a:lnTo>
                    <a:pt x="468" y="185"/>
                  </a:lnTo>
                  <a:lnTo>
                    <a:pt x="441" y="154"/>
                  </a:lnTo>
                  <a:lnTo>
                    <a:pt x="416" y="125"/>
                  </a:lnTo>
                  <a:lnTo>
                    <a:pt x="390" y="100"/>
                  </a:lnTo>
                  <a:lnTo>
                    <a:pt x="365" y="77"/>
                  </a:lnTo>
                  <a:lnTo>
                    <a:pt x="365" y="77"/>
                  </a:lnTo>
                  <a:lnTo>
                    <a:pt x="349" y="64"/>
                  </a:lnTo>
                  <a:lnTo>
                    <a:pt x="330" y="51"/>
                  </a:lnTo>
                  <a:lnTo>
                    <a:pt x="308" y="39"/>
                  </a:lnTo>
                  <a:lnTo>
                    <a:pt x="285" y="27"/>
                  </a:lnTo>
                  <a:lnTo>
                    <a:pt x="248" y="8"/>
                  </a:lnTo>
                  <a:lnTo>
                    <a:pt x="232" y="0"/>
                  </a:lnTo>
                  <a:lnTo>
                    <a:pt x="232" y="0"/>
                  </a:lnTo>
                  <a:lnTo>
                    <a:pt x="116" y="123"/>
                  </a:lnTo>
                  <a:lnTo>
                    <a:pt x="58" y="183"/>
                  </a:lnTo>
                  <a:lnTo>
                    <a:pt x="0" y="245"/>
                  </a:lnTo>
                  <a:lnTo>
                    <a:pt x="0" y="245"/>
                  </a:lnTo>
                  <a:lnTo>
                    <a:pt x="20" y="276"/>
                  </a:lnTo>
                  <a:lnTo>
                    <a:pt x="44" y="309"/>
                  </a:lnTo>
                  <a:lnTo>
                    <a:pt x="70" y="341"/>
                  </a:lnTo>
                  <a:lnTo>
                    <a:pt x="99" y="374"/>
                  </a:lnTo>
                  <a:lnTo>
                    <a:pt x="132" y="408"/>
                  </a:lnTo>
                  <a:lnTo>
                    <a:pt x="167" y="443"/>
                  </a:lnTo>
                  <a:lnTo>
                    <a:pt x="204" y="477"/>
                  </a:lnTo>
                  <a:lnTo>
                    <a:pt x="246" y="513"/>
                  </a:lnTo>
                  <a:lnTo>
                    <a:pt x="246" y="513"/>
                  </a:lnTo>
                  <a:lnTo>
                    <a:pt x="298" y="554"/>
                  </a:lnTo>
                  <a:lnTo>
                    <a:pt x="357" y="597"/>
                  </a:lnTo>
                  <a:lnTo>
                    <a:pt x="387" y="618"/>
                  </a:lnTo>
                  <a:lnTo>
                    <a:pt x="417" y="639"/>
                  </a:lnTo>
                  <a:lnTo>
                    <a:pt x="447" y="658"/>
                  </a:lnTo>
                  <a:lnTo>
                    <a:pt x="477" y="675"/>
                  </a:lnTo>
                  <a:lnTo>
                    <a:pt x="508" y="691"/>
                  </a:lnTo>
                  <a:lnTo>
                    <a:pt x="535" y="704"/>
                  </a:lnTo>
                  <a:lnTo>
                    <a:pt x="563" y="715"/>
                  </a:lnTo>
                  <a:lnTo>
                    <a:pt x="588" y="722"/>
                  </a:lnTo>
                  <a:lnTo>
                    <a:pt x="600" y="725"/>
                  </a:lnTo>
                  <a:lnTo>
                    <a:pt x="612" y="727"/>
                  </a:lnTo>
                  <a:lnTo>
                    <a:pt x="623" y="727"/>
                  </a:lnTo>
                  <a:lnTo>
                    <a:pt x="632" y="727"/>
                  </a:lnTo>
                  <a:lnTo>
                    <a:pt x="642" y="725"/>
                  </a:lnTo>
                  <a:lnTo>
                    <a:pt x="650" y="722"/>
                  </a:lnTo>
                  <a:lnTo>
                    <a:pt x="658" y="719"/>
                  </a:lnTo>
                  <a:lnTo>
                    <a:pt x="665" y="714"/>
                  </a:lnTo>
                  <a:lnTo>
                    <a:pt x="665" y="714"/>
                  </a:lnTo>
                  <a:lnTo>
                    <a:pt x="658" y="672"/>
                  </a:lnTo>
                  <a:lnTo>
                    <a:pt x="652" y="629"/>
                  </a:lnTo>
                  <a:lnTo>
                    <a:pt x="642" y="548"/>
                  </a:lnTo>
                  <a:lnTo>
                    <a:pt x="637" y="508"/>
                  </a:lnTo>
                  <a:lnTo>
                    <a:pt x="631" y="467"/>
                  </a:lnTo>
                  <a:lnTo>
                    <a:pt x="624" y="426"/>
                  </a:lnTo>
                  <a:lnTo>
                    <a:pt x="615" y="384"/>
                  </a:lnTo>
                  <a:lnTo>
                    <a:pt x="615" y="384"/>
                  </a:ln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2" name="Freeform 364">
              <a:extLst>
                <a:ext uri="{FF2B5EF4-FFF2-40B4-BE49-F238E27FC236}">
                  <a16:creationId xmlns:a16="http://schemas.microsoft.com/office/drawing/2014/main" id="{04B97940-BEFF-4C5C-86EB-D17D3ECA7302}"/>
                </a:ext>
              </a:extLst>
            </p:cNvPr>
            <p:cNvSpPr>
              <a:spLocks/>
            </p:cNvSpPr>
            <p:nvPr/>
          </p:nvSpPr>
          <p:spPr bwMode="auto">
            <a:xfrm>
              <a:off x="1954213" y="131763"/>
              <a:ext cx="179388" cy="238125"/>
            </a:xfrm>
            <a:custGeom>
              <a:avLst/>
              <a:gdLst>
                <a:gd name="T0" fmla="*/ 3 w 225"/>
                <a:gd name="T1" fmla="*/ 48 h 300"/>
                <a:gd name="T2" fmla="*/ 0 w 225"/>
                <a:gd name="T3" fmla="*/ 81 h 300"/>
                <a:gd name="T4" fmla="*/ 3 w 225"/>
                <a:gd name="T5" fmla="*/ 134 h 300"/>
                <a:gd name="T6" fmla="*/ 9 w 225"/>
                <a:gd name="T7" fmla="*/ 176 h 300"/>
                <a:gd name="T8" fmla="*/ 21 w 225"/>
                <a:gd name="T9" fmla="*/ 219 h 300"/>
                <a:gd name="T10" fmla="*/ 35 w 225"/>
                <a:gd name="T11" fmla="*/ 247 h 300"/>
                <a:gd name="T12" fmla="*/ 49 w 225"/>
                <a:gd name="T13" fmla="*/ 263 h 300"/>
                <a:gd name="T14" fmla="*/ 63 w 225"/>
                <a:gd name="T15" fmla="*/ 278 h 300"/>
                <a:gd name="T16" fmla="*/ 82 w 225"/>
                <a:gd name="T17" fmla="*/ 290 h 300"/>
                <a:gd name="T18" fmla="*/ 92 w 225"/>
                <a:gd name="T19" fmla="*/ 294 h 300"/>
                <a:gd name="T20" fmla="*/ 113 w 225"/>
                <a:gd name="T21" fmla="*/ 300 h 300"/>
                <a:gd name="T22" fmla="*/ 132 w 225"/>
                <a:gd name="T23" fmla="*/ 299 h 300"/>
                <a:gd name="T24" fmla="*/ 149 w 225"/>
                <a:gd name="T25" fmla="*/ 294 h 300"/>
                <a:gd name="T26" fmla="*/ 163 w 225"/>
                <a:gd name="T27" fmla="*/ 284 h 300"/>
                <a:gd name="T28" fmla="*/ 177 w 225"/>
                <a:gd name="T29" fmla="*/ 271 h 300"/>
                <a:gd name="T30" fmla="*/ 189 w 225"/>
                <a:gd name="T31" fmla="*/ 254 h 300"/>
                <a:gd name="T32" fmla="*/ 207 w 225"/>
                <a:gd name="T33" fmla="*/ 214 h 300"/>
                <a:gd name="T34" fmla="*/ 219 w 225"/>
                <a:gd name="T35" fmla="*/ 169 h 300"/>
                <a:gd name="T36" fmla="*/ 225 w 225"/>
                <a:gd name="T37" fmla="*/ 122 h 300"/>
                <a:gd name="T38" fmla="*/ 225 w 225"/>
                <a:gd name="T39" fmla="*/ 80 h 300"/>
                <a:gd name="T40" fmla="*/ 220 w 225"/>
                <a:gd name="T41" fmla="*/ 46 h 300"/>
                <a:gd name="T42" fmla="*/ 218 w 225"/>
                <a:gd name="T43" fmla="*/ 40 h 300"/>
                <a:gd name="T44" fmla="*/ 211 w 225"/>
                <a:gd name="T45" fmla="*/ 28 h 300"/>
                <a:gd name="T46" fmla="*/ 200 w 225"/>
                <a:gd name="T47" fmla="*/ 18 h 300"/>
                <a:gd name="T48" fmla="*/ 178 w 225"/>
                <a:gd name="T49" fmla="*/ 7 h 300"/>
                <a:gd name="T50" fmla="*/ 144 w 225"/>
                <a:gd name="T51" fmla="*/ 1 h 300"/>
                <a:gd name="T52" fmla="*/ 105 w 225"/>
                <a:gd name="T53" fmla="*/ 0 h 300"/>
                <a:gd name="T54" fmla="*/ 68 w 225"/>
                <a:gd name="T55" fmla="*/ 6 h 300"/>
                <a:gd name="T56" fmla="*/ 35 w 225"/>
                <a:gd name="T57" fmla="*/ 17 h 300"/>
                <a:gd name="T58" fmla="*/ 12 w 225"/>
                <a:gd name="T59" fmla="*/ 31 h 300"/>
                <a:gd name="T60" fmla="*/ 6 w 225"/>
                <a:gd name="T61" fmla="*/ 40 h 300"/>
                <a:gd name="T62" fmla="*/ 3 w 225"/>
                <a:gd name="T63"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300">
                  <a:moveTo>
                    <a:pt x="3" y="48"/>
                  </a:moveTo>
                  <a:lnTo>
                    <a:pt x="3" y="48"/>
                  </a:lnTo>
                  <a:lnTo>
                    <a:pt x="1" y="58"/>
                  </a:lnTo>
                  <a:lnTo>
                    <a:pt x="0" y="81"/>
                  </a:lnTo>
                  <a:lnTo>
                    <a:pt x="1" y="115"/>
                  </a:lnTo>
                  <a:lnTo>
                    <a:pt x="3" y="134"/>
                  </a:lnTo>
                  <a:lnTo>
                    <a:pt x="5" y="156"/>
                  </a:lnTo>
                  <a:lnTo>
                    <a:pt x="9" y="176"/>
                  </a:lnTo>
                  <a:lnTo>
                    <a:pt x="14" y="198"/>
                  </a:lnTo>
                  <a:lnTo>
                    <a:pt x="21" y="219"/>
                  </a:lnTo>
                  <a:lnTo>
                    <a:pt x="30" y="238"/>
                  </a:lnTo>
                  <a:lnTo>
                    <a:pt x="35" y="247"/>
                  </a:lnTo>
                  <a:lnTo>
                    <a:pt x="41" y="255"/>
                  </a:lnTo>
                  <a:lnTo>
                    <a:pt x="49" y="263"/>
                  </a:lnTo>
                  <a:lnTo>
                    <a:pt x="56" y="271"/>
                  </a:lnTo>
                  <a:lnTo>
                    <a:pt x="63" y="278"/>
                  </a:lnTo>
                  <a:lnTo>
                    <a:pt x="73" y="284"/>
                  </a:lnTo>
                  <a:lnTo>
                    <a:pt x="82" y="290"/>
                  </a:lnTo>
                  <a:lnTo>
                    <a:pt x="92" y="294"/>
                  </a:lnTo>
                  <a:lnTo>
                    <a:pt x="92" y="294"/>
                  </a:lnTo>
                  <a:lnTo>
                    <a:pt x="103" y="297"/>
                  </a:lnTo>
                  <a:lnTo>
                    <a:pt x="113" y="300"/>
                  </a:lnTo>
                  <a:lnTo>
                    <a:pt x="122" y="300"/>
                  </a:lnTo>
                  <a:lnTo>
                    <a:pt x="132" y="299"/>
                  </a:lnTo>
                  <a:lnTo>
                    <a:pt x="141" y="297"/>
                  </a:lnTo>
                  <a:lnTo>
                    <a:pt x="149" y="294"/>
                  </a:lnTo>
                  <a:lnTo>
                    <a:pt x="156" y="289"/>
                  </a:lnTo>
                  <a:lnTo>
                    <a:pt x="163" y="284"/>
                  </a:lnTo>
                  <a:lnTo>
                    <a:pt x="171" y="278"/>
                  </a:lnTo>
                  <a:lnTo>
                    <a:pt x="177" y="271"/>
                  </a:lnTo>
                  <a:lnTo>
                    <a:pt x="183" y="262"/>
                  </a:lnTo>
                  <a:lnTo>
                    <a:pt x="189" y="254"/>
                  </a:lnTo>
                  <a:lnTo>
                    <a:pt x="199" y="236"/>
                  </a:lnTo>
                  <a:lnTo>
                    <a:pt x="207" y="214"/>
                  </a:lnTo>
                  <a:lnTo>
                    <a:pt x="213" y="192"/>
                  </a:lnTo>
                  <a:lnTo>
                    <a:pt x="219" y="169"/>
                  </a:lnTo>
                  <a:lnTo>
                    <a:pt x="223" y="145"/>
                  </a:lnTo>
                  <a:lnTo>
                    <a:pt x="225" y="122"/>
                  </a:lnTo>
                  <a:lnTo>
                    <a:pt x="225" y="100"/>
                  </a:lnTo>
                  <a:lnTo>
                    <a:pt x="225" y="80"/>
                  </a:lnTo>
                  <a:lnTo>
                    <a:pt x="223" y="62"/>
                  </a:lnTo>
                  <a:lnTo>
                    <a:pt x="220" y="46"/>
                  </a:lnTo>
                  <a:lnTo>
                    <a:pt x="220" y="46"/>
                  </a:lnTo>
                  <a:lnTo>
                    <a:pt x="218" y="40"/>
                  </a:lnTo>
                  <a:lnTo>
                    <a:pt x="214" y="34"/>
                  </a:lnTo>
                  <a:lnTo>
                    <a:pt x="211" y="28"/>
                  </a:lnTo>
                  <a:lnTo>
                    <a:pt x="205" y="23"/>
                  </a:lnTo>
                  <a:lnTo>
                    <a:pt x="200" y="18"/>
                  </a:lnTo>
                  <a:lnTo>
                    <a:pt x="193" y="14"/>
                  </a:lnTo>
                  <a:lnTo>
                    <a:pt x="178" y="7"/>
                  </a:lnTo>
                  <a:lnTo>
                    <a:pt x="161" y="4"/>
                  </a:lnTo>
                  <a:lnTo>
                    <a:pt x="144" y="1"/>
                  </a:lnTo>
                  <a:lnTo>
                    <a:pt x="125" y="0"/>
                  </a:lnTo>
                  <a:lnTo>
                    <a:pt x="105" y="0"/>
                  </a:lnTo>
                  <a:lnTo>
                    <a:pt x="86" y="2"/>
                  </a:lnTo>
                  <a:lnTo>
                    <a:pt x="68" y="6"/>
                  </a:lnTo>
                  <a:lnTo>
                    <a:pt x="51" y="11"/>
                  </a:lnTo>
                  <a:lnTo>
                    <a:pt x="35" y="17"/>
                  </a:lnTo>
                  <a:lnTo>
                    <a:pt x="23" y="23"/>
                  </a:lnTo>
                  <a:lnTo>
                    <a:pt x="12" y="31"/>
                  </a:lnTo>
                  <a:lnTo>
                    <a:pt x="9" y="35"/>
                  </a:lnTo>
                  <a:lnTo>
                    <a:pt x="6" y="40"/>
                  </a:lnTo>
                  <a:lnTo>
                    <a:pt x="4" y="45"/>
                  </a:lnTo>
                  <a:lnTo>
                    <a:pt x="3" y="48"/>
                  </a:lnTo>
                  <a:lnTo>
                    <a:pt x="3" y="4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3" name="Freeform 365">
              <a:extLst>
                <a:ext uri="{FF2B5EF4-FFF2-40B4-BE49-F238E27FC236}">
                  <a16:creationId xmlns:a16="http://schemas.microsoft.com/office/drawing/2014/main" id="{BD9B7E17-2C39-4B2E-B32C-F81750DC5A66}"/>
                </a:ext>
              </a:extLst>
            </p:cNvPr>
            <p:cNvSpPr>
              <a:spLocks/>
            </p:cNvSpPr>
            <p:nvPr/>
          </p:nvSpPr>
          <p:spPr bwMode="auto">
            <a:xfrm>
              <a:off x="1776413" y="1231900"/>
              <a:ext cx="360363" cy="1422400"/>
            </a:xfrm>
            <a:custGeom>
              <a:avLst/>
              <a:gdLst>
                <a:gd name="T0" fmla="*/ 19 w 453"/>
                <a:gd name="T1" fmla="*/ 20 h 1791"/>
                <a:gd name="T2" fmla="*/ 36 w 453"/>
                <a:gd name="T3" fmla="*/ 205 h 1791"/>
                <a:gd name="T4" fmla="*/ 55 w 453"/>
                <a:gd name="T5" fmla="*/ 445 h 1791"/>
                <a:gd name="T6" fmla="*/ 66 w 453"/>
                <a:gd name="T7" fmla="*/ 622 h 1791"/>
                <a:gd name="T8" fmla="*/ 68 w 453"/>
                <a:gd name="T9" fmla="*/ 722 h 1791"/>
                <a:gd name="T10" fmla="*/ 67 w 453"/>
                <a:gd name="T11" fmla="*/ 760 h 1791"/>
                <a:gd name="T12" fmla="*/ 55 w 453"/>
                <a:gd name="T13" fmla="*/ 997 h 1791"/>
                <a:gd name="T14" fmla="*/ 9 w 453"/>
                <a:gd name="T15" fmla="*/ 1642 h 1791"/>
                <a:gd name="T16" fmla="*/ 0 w 453"/>
                <a:gd name="T17" fmla="*/ 1774 h 1791"/>
                <a:gd name="T18" fmla="*/ 16 w 453"/>
                <a:gd name="T19" fmla="*/ 1782 h 1791"/>
                <a:gd name="T20" fmla="*/ 41 w 453"/>
                <a:gd name="T21" fmla="*/ 1789 h 1791"/>
                <a:gd name="T22" fmla="*/ 62 w 453"/>
                <a:gd name="T23" fmla="*/ 1789 h 1791"/>
                <a:gd name="T24" fmla="*/ 78 w 453"/>
                <a:gd name="T25" fmla="*/ 1784 h 1791"/>
                <a:gd name="T26" fmla="*/ 85 w 453"/>
                <a:gd name="T27" fmla="*/ 1781 h 1791"/>
                <a:gd name="T28" fmla="*/ 124 w 453"/>
                <a:gd name="T29" fmla="*/ 1676 h 1791"/>
                <a:gd name="T30" fmla="*/ 162 w 453"/>
                <a:gd name="T31" fmla="*/ 1558 h 1791"/>
                <a:gd name="T32" fmla="*/ 199 w 453"/>
                <a:gd name="T33" fmla="*/ 1433 h 1791"/>
                <a:gd name="T34" fmla="*/ 270 w 453"/>
                <a:gd name="T35" fmla="*/ 1163 h 1791"/>
                <a:gd name="T36" fmla="*/ 333 w 453"/>
                <a:gd name="T37" fmla="*/ 885 h 1791"/>
                <a:gd name="T38" fmla="*/ 385 w 453"/>
                <a:gd name="T39" fmla="*/ 619 h 1791"/>
                <a:gd name="T40" fmla="*/ 425 w 453"/>
                <a:gd name="T41" fmla="*/ 382 h 1791"/>
                <a:gd name="T42" fmla="*/ 448 w 453"/>
                <a:gd name="T43" fmla="*/ 194 h 1791"/>
                <a:gd name="T44" fmla="*/ 453 w 453"/>
                <a:gd name="T45" fmla="*/ 125 h 1791"/>
                <a:gd name="T46" fmla="*/ 452 w 453"/>
                <a:gd name="T47" fmla="*/ 76 h 1791"/>
                <a:gd name="T48" fmla="*/ 448 w 453"/>
                <a:gd name="T49" fmla="*/ 52 h 1791"/>
                <a:gd name="T50" fmla="*/ 447 w 453"/>
                <a:gd name="T51" fmla="*/ 47 h 1791"/>
                <a:gd name="T52" fmla="*/ 434 w 453"/>
                <a:gd name="T53" fmla="*/ 32 h 1791"/>
                <a:gd name="T54" fmla="*/ 416 w 453"/>
                <a:gd name="T55" fmla="*/ 20 h 1791"/>
                <a:gd name="T56" fmla="*/ 390 w 453"/>
                <a:gd name="T57" fmla="*/ 12 h 1791"/>
                <a:gd name="T58" fmla="*/ 360 w 453"/>
                <a:gd name="T59" fmla="*/ 6 h 1791"/>
                <a:gd name="T60" fmla="*/ 291 w 453"/>
                <a:gd name="T61" fmla="*/ 0 h 1791"/>
                <a:gd name="T62" fmla="*/ 216 w 453"/>
                <a:gd name="T63" fmla="*/ 1 h 1791"/>
                <a:gd name="T64" fmla="*/ 142 w 453"/>
                <a:gd name="T65" fmla="*/ 6 h 1791"/>
                <a:gd name="T66" fmla="*/ 36 w 453"/>
                <a:gd name="T67" fmla="*/ 18 h 1791"/>
                <a:gd name="T68" fmla="*/ 19 w 453"/>
                <a:gd name="T69" fmla="*/ 2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3" h="1791">
                  <a:moveTo>
                    <a:pt x="19" y="20"/>
                  </a:moveTo>
                  <a:lnTo>
                    <a:pt x="19" y="20"/>
                  </a:lnTo>
                  <a:lnTo>
                    <a:pt x="27" y="110"/>
                  </a:lnTo>
                  <a:lnTo>
                    <a:pt x="36" y="205"/>
                  </a:lnTo>
                  <a:lnTo>
                    <a:pt x="45" y="321"/>
                  </a:lnTo>
                  <a:lnTo>
                    <a:pt x="55" y="445"/>
                  </a:lnTo>
                  <a:lnTo>
                    <a:pt x="62" y="567"/>
                  </a:lnTo>
                  <a:lnTo>
                    <a:pt x="66" y="622"/>
                  </a:lnTo>
                  <a:lnTo>
                    <a:pt x="67" y="676"/>
                  </a:lnTo>
                  <a:lnTo>
                    <a:pt x="68" y="722"/>
                  </a:lnTo>
                  <a:lnTo>
                    <a:pt x="67" y="760"/>
                  </a:lnTo>
                  <a:lnTo>
                    <a:pt x="67" y="760"/>
                  </a:lnTo>
                  <a:lnTo>
                    <a:pt x="64" y="857"/>
                  </a:lnTo>
                  <a:lnTo>
                    <a:pt x="55" y="997"/>
                  </a:lnTo>
                  <a:lnTo>
                    <a:pt x="31" y="1337"/>
                  </a:lnTo>
                  <a:lnTo>
                    <a:pt x="9" y="1642"/>
                  </a:lnTo>
                  <a:lnTo>
                    <a:pt x="0" y="1774"/>
                  </a:lnTo>
                  <a:lnTo>
                    <a:pt x="0" y="1774"/>
                  </a:lnTo>
                  <a:lnTo>
                    <a:pt x="7" y="1778"/>
                  </a:lnTo>
                  <a:lnTo>
                    <a:pt x="16" y="1782"/>
                  </a:lnTo>
                  <a:lnTo>
                    <a:pt x="27" y="1787"/>
                  </a:lnTo>
                  <a:lnTo>
                    <a:pt x="41" y="1789"/>
                  </a:lnTo>
                  <a:lnTo>
                    <a:pt x="55" y="1791"/>
                  </a:lnTo>
                  <a:lnTo>
                    <a:pt x="62" y="1789"/>
                  </a:lnTo>
                  <a:lnTo>
                    <a:pt x="71" y="1788"/>
                  </a:lnTo>
                  <a:lnTo>
                    <a:pt x="78" y="1784"/>
                  </a:lnTo>
                  <a:lnTo>
                    <a:pt x="85" y="1781"/>
                  </a:lnTo>
                  <a:lnTo>
                    <a:pt x="85" y="1781"/>
                  </a:lnTo>
                  <a:lnTo>
                    <a:pt x="105" y="1730"/>
                  </a:lnTo>
                  <a:lnTo>
                    <a:pt x="124" y="1676"/>
                  </a:lnTo>
                  <a:lnTo>
                    <a:pt x="143" y="1619"/>
                  </a:lnTo>
                  <a:lnTo>
                    <a:pt x="162" y="1558"/>
                  </a:lnTo>
                  <a:lnTo>
                    <a:pt x="181" y="1497"/>
                  </a:lnTo>
                  <a:lnTo>
                    <a:pt x="199" y="1433"/>
                  </a:lnTo>
                  <a:lnTo>
                    <a:pt x="235" y="1300"/>
                  </a:lnTo>
                  <a:lnTo>
                    <a:pt x="270" y="1163"/>
                  </a:lnTo>
                  <a:lnTo>
                    <a:pt x="303" y="1024"/>
                  </a:lnTo>
                  <a:lnTo>
                    <a:pt x="333" y="885"/>
                  </a:lnTo>
                  <a:lnTo>
                    <a:pt x="361" y="749"/>
                  </a:lnTo>
                  <a:lnTo>
                    <a:pt x="385" y="619"/>
                  </a:lnTo>
                  <a:lnTo>
                    <a:pt x="407" y="495"/>
                  </a:lnTo>
                  <a:lnTo>
                    <a:pt x="425" y="382"/>
                  </a:lnTo>
                  <a:lnTo>
                    <a:pt x="438" y="281"/>
                  </a:lnTo>
                  <a:lnTo>
                    <a:pt x="448" y="194"/>
                  </a:lnTo>
                  <a:lnTo>
                    <a:pt x="451" y="158"/>
                  </a:lnTo>
                  <a:lnTo>
                    <a:pt x="453" y="125"/>
                  </a:lnTo>
                  <a:lnTo>
                    <a:pt x="453" y="98"/>
                  </a:lnTo>
                  <a:lnTo>
                    <a:pt x="452" y="76"/>
                  </a:lnTo>
                  <a:lnTo>
                    <a:pt x="451" y="59"/>
                  </a:lnTo>
                  <a:lnTo>
                    <a:pt x="448" y="52"/>
                  </a:lnTo>
                  <a:lnTo>
                    <a:pt x="447" y="47"/>
                  </a:lnTo>
                  <a:lnTo>
                    <a:pt x="447" y="47"/>
                  </a:lnTo>
                  <a:lnTo>
                    <a:pt x="441" y="40"/>
                  </a:lnTo>
                  <a:lnTo>
                    <a:pt x="434" y="32"/>
                  </a:lnTo>
                  <a:lnTo>
                    <a:pt x="425" y="26"/>
                  </a:lnTo>
                  <a:lnTo>
                    <a:pt x="416" y="20"/>
                  </a:lnTo>
                  <a:lnTo>
                    <a:pt x="403" y="15"/>
                  </a:lnTo>
                  <a:lnTo>
                    <a:pt x="390" y="12"/>
                  </a:lnTo>
                  <a:lnTo>
                    <a:pt x="376" y="8"/>
                  </a:lnTo>
                  <a:lnTo>
                    <a:pt x="360" y="6"/>
                  </a:lnTo>
                  <a:lnTo>
                    <a:pt x="327" y="1"/>
                  </a:lnTo>
                  <a:lnTo>
                    <a:pt x="291" y="0"/>
                  </a:lnTo>
                  <a:lnTo>
                    <a:pt x="253" y="0"/>
                  </a:lnTo>
                  <a:lnTo>
                    <a:pt x="216" y="1"/>
                  </a:lnTo>
                  <a:lnTo>
                    <a:pt x="178" y="2"/>
                  </a:lnTo>
                  <a:lnTo>
                    <a:pt x="142" y="6"/>
                  </a:lnTo>
                  <a:lnTo>
                    <a:pt x="79" y="12"/>
                  </a:lnTo>
                  <a:lnTo>
                    <a:pt x="36" y="18"/>
                  </a:lnTo>
                  <a:lnTo>
                    <a:pt x="19" y="20"/>
                  </a:lnTo>
                  <a:lnTo>
                    <a:pt x="19" y="20"/>
                  </a:lnTo>
                  <a:close/>
                </a:path>
              </a:pathLst>
            </a:custGeom>
            <a:solidFill>
              <a:srgbClr val="F2A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4" name="Freeform 366">
              <a:extLst>
                <a:ext uri="{FF2B5EF4-FFF2-40B4-BE49-F238E27FC236}">
                  <a16:creationId xmlns:a16="http://schemas.microsoft.com/office/drawing/2014/main" id="{2184D7FD-E40A-4B70-A467-452A187727F5}"/>
                </a:ext>
              </a:extLst>
            </p:cNvPr>
            <p:cNvSpPr>
              <a:spLocks/>
            </p:cNvSpPr>
            <p:nvPr/>
          </p:nvSpPr>
          <p:spPr bwMode="auto">
            <a:xfrm>
              <a:off x="2143126" y="1095375"/>
              <a:ext cx="284163" cy="1549400"/>
            </a:xfrm>
            <a:custGeom>
              <a:avLst/>
              <a:gdLst>
                <a:gd name="T0" fmla="*/ 344 w 359"/>
                <a:gd name="T1" fmla="*/ 0 h 1953"/>
                <a:gd name="T2" fmla="*/ 344 w 359"/>
                <a:gd name="T3" fmla="*/ 0 h 1953"/>
                <a:gd name="T4" fmla="*/ 346 w 359"/>
                <a:gd name="T5" fmla="*/ 117 h 1953"/>
                <a:gd name="T6" fmla="*/ 353 w 359"/>
                <a:gd name="T7" fmla="*/ 388 h 1953"/>
                <a:gd name="T8" fmla="*/ 357 w 359"/>
                <a:gd name="T9" fmla="*/ 544 h 1953"/>
                <a:gd name="T10" fmla="*/ 359 w 359"/>
                <a:gd name="T11" fmla="*/ 694 h 1953"/>
                <a:gd name="T12" fmla="*/ 359 w 359"/>
                <a:gd name="T13" fmla="*/ 822 h 1953"/>
                <a:gd name="T14" fmla="*/ 359 w 359"/>
                <a:gd name="T15" fmla="*/ 874 h 1953"/>
                <a:gd name="T16" fmla="*/ 358 w 359"/>
                <a:gd name="T17" fmla="*/ 914 h 1953"/>
                <a:gd name="T18" fmla="*/ 358 w 359"/>
                <a:gd name="T19" fmla="*/ 914 h 1953"/>
                <a:gd name="T20" fmla="*/ 357 w 359"/>
                <a:gd name="T21" fmla="*/ 956 h 1953"/>
                <a:gd name="T22" fmla="*/ 352 w 359"/>
                <a:gd name="T23" fmla="*/ 1012 h 1953"/>
                <a:gd name="T24" fmla="*/ 341 w 359"/>
                <a:gd name="T25" fmla="*/ 1153 h 1953"/>
                <a:gd name="T26" fmla="*/ 326 w 359"/>
                <a:gd name="T27" fmla="*/ 1320 h 1953"/>
                <a:gd name="T28" fmla="*/ 309 w 359"/>
                <a:gd name="T29" fmla="*/ 1497 h 1953"/>
                <a:gd name="T30" fmla="*/ 277 w 359"/>
                <a:gd name="T31" fmla="*/ 1805 h 1953"/>
                <a:gd name="T32" fmla="*/ 263 w 359"/>
                <a:gd name="T33" fmla="*/ 1939 h 1953"/>
                <a:gd name="T34" fmla="*/ 263 w 359"/>
                <a:gd name="T35" fmla="*/ 1939 h 1953"/>
                <a:gd name="T36" fmla="*/ 254 w 359"/>
                <a:gd name="T37" fmla="*/ 1943 h 1953"/>
                <a:gd name="T38" fmla="*/ 246 w 359"/>
                <a:gd name="T39" fmla="*/ 1947 h 1953"/>
                <a:gd name="T40" fmla="*/ 234 w 359"/>
                <a:gd name="T41" fmla="*/ 1950 h 1953"/>
                <a:gd name="T42" fmla="*/ 220 w 359"/>
                <a:gd name="T43" fmla="*/ 1953 h 1953"/>
                <a:gd name="T44" fmla="*/ 206 w 359"/>
                <a:gd name="T45" fmla="*/ 1953 h 1953"/>
                <a:gd name="T46" fmla="*/ 199 w 359"/>
                <a:gd name="T47" fmla="*/ 1953 h 1953"/>
                <a:gd name="T48" fmla="*/ 191 w 359"/>
                <a:gd name="T49" fmla="*/ 1950 h 1953"/>
                <a:gd name="T50" fmla="*/ 184 w 359"/>
                <a:gd name="T51" fmla="*/ 1948 h 1953"/>
                <a:gd name="T52" fmla="*/ 177 w 359"/>
                <a:gd name="T53" fmla="*/ 1943 h 1953"/>
                <a:gd name="T54" fmla="*/ 177 w 359"/>
                <a:gd name="T55" fmla="*/ 1943 h 1953"/>
                <a:gd name="T56" fmla="*/ 171 w 359"/>
                <a:gd name="T57" fmla="*/ 1879 h 1953"/>
                <a:gd name="T58" fmla="*/ 162 w 359"/>
                <a:gd name="T59" fmla="*/ 1792 h 1953"/>
                <a:gd name="T60" fmla="*/ 136 w 359"/>
                <a:gd name="T61" fmla="*/ 1563 h 1953"/>
                <a:gd name="T62" fmla="*/ 102 w 359"/>
                <a:gd name="T63" fmla="*/ 1286 h 1953"/>
                <a:gd name="T64" fmla="*/ 67 w 359"/>
                <a:gd name="T65" fmla="*/ 989 h 1953"/>
                <a:gd name="T66" fmla="*/ 50 w 359"/>
                <a:gd name="T67" fmla="*/ 843 h 1953"/>
                <a:gd name="T68" fmla="*/ 34 w 359"/>
                <a:gd name="T69" fmla="*/ 701 h 1953"/>
                <a:gd name="T70" fmla="*/ 21 w 359"/>
                <a:gd name="T71" fmla="*/ 569 h 1953"/>
                <a:gd name="T72" fmla="*/ 11 w 359"/>
                <a:gd name="T73" fmla="*/ 451 h 1953"/>
                <a:gd name="T74" fmla="*/ 4 w 359"/>
                <a:gd name="T75" fmla="*/ 349 h 1953"/>
                <a:gd name="T76" fmla="*/ 1 w 359"/>
                <a:gd name="T77" fmla="*/ 306 h 1953"/>
                <a:gd name="T78" fmla="*/ 0 w 359"/>
                <a:gd name="T79" fmla="*/ 267 h 1953"/>
                <a:gd name="T80" fmla="*/ 0 w 359"/>
                <a:gd name="T81" fmla="*/ 234 h 1953"/>
                <a:gd name="T82" fmla="*/ 3 w 359"/>
                <a:gd name="T83" fmla="*/ 209 h 1953"/>
                <a:gd name="T84" fmla="*/ 5 w 359"/>
                <a:gd name="T85" fmla="*/ 190 h 1953"/>
                <a:gd name="T86" fmla="*/ 6 w 359"/>
                <a:gd name="T87" fmla="*/ 182 h 1953"/>
                <a:gd name="T88" fmla="*/ 9 w 359"/>
                <a:gd name="T89" fmla="*/ 177 h 1953"/>
                <a:gd name="T90" fmla="*/ 9 w 359"/>
                <a:gd name="T91" fmla="*/ 177 h 1953"/>
                <a:gd name="T92" fmla="*/ 15 w 359"/>
                <a:gd name="T93" fmla="*/ 169 h 1953"/>
                <a:gd name="T94" fmla="*/ 21 w 359"/>
                <a:gd name="T95" fmla="*/ 161 h 1953"/>
                <a:gd name="T96" fmla="*/ 29 w 359"/>
                <a:gd name="T97" fmla="*/ 152 h 1953"/>
                <a:gd name="T98" fmla="*/ 38 w 359"/>
                <a:gd name="T99" fmla="*/ 145 h 1953"/>
                <a:gd name="T100" fmla="*/ 60 w 359"/>
                <a:gd name="T101" fmla="*/ 128 h 1953"/>
                <a:gd name="T102" fmla="*/ 84 w 359"/>
                <a:gd name="T103" fmla="*/ 112 h 1953"/>
                <a:gd name="T104" fmla="*/ 109 w 359"/>
                <a:gd name="T105" fmla="*/ 98 h 1953"/>
                <a:gd name="T106" fmla="*/ 138 w 359"/>
                <a:gd name="T107" fmla="*/ 83 h 1953"/>
                <a:gd name="T108" fmla="*/ 166 w 359"/>
                <a:gd name="T109" fmla="*/ 69 h 1953"/>
                <a:gd name="T110" fmla="*/ 196 w 359"/>
                <a:gd name="T111" fmla="*/ 55 h 1953"/>
                <a:gd name="T112" fmla="*/ 251 w 359"/>
                <a:gd name="T113" fmla="*/ 34 h 1953"/>
                <a:gd name="T114" fmla="*/ 298 w 359"/>
                <a:gd name="T115" fmla="*/ 15 h 1953"/>
                <a:gd name="T116" fmla="*/ 344 w 359"/>
                <a:gd name="T117" fmla="*/ 0 h 1953"/>
                <a:gd name="T118" fmla="*/ 344 w 359"/>
                <a:gd name="T119" fmla="*/ 0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1953">
                  <a:moveTo>
                    <a:pt x="344" y="0"/>
                  </a:moveTo>
                  <a:lnTo>
                    <a:pt x="344" y="0"/>
                  </a:lnTo>
                  <a:lnTo>
                    <a:pt x="346" y="117"/>
                  </a:lnTo>
                  <a:lnTo>
                    <a:pt x="353" y="388"/>
                  </a:lnTo>
                  <a:lnTo>
                    <a:pt x="357" y="544"/>
                  </a:lnTo>
                  <a:lnTo>
                    <a:pt x="359" y="694"/>
                  </a:lnTo>
                  <a:lnTo>
                    <a:pt x="359" y="822"/>
                  </a:lnTo>
                  <a:lnTo>
                    <a:pt x="359" y="874"/>
                  </a:lnTo>
                  <a:lnTo>
                    <a:pt x="358" y="914"/>
                  </a:lnTo>
                  <a:lnTo>
                    <a:pt x="358" y="914"/>
                  </a:lnTo>
                  <a:lnTo>
                    <a:pt x="357" y="956"/>
                  </a:lnTo>
                  <a:lnTo>
                    <a:pt x="352" y="1012"/>
                  </a:lnTo>
                  <a:lnTo>
                    <a:pt x="341" y="1153"/>
                  </a:lnTo>
                  <a:lnTo>
                    <a:pt x="326" y="1320"/>
                  </a:lnTo>
                  <a:lnTo>
                    <a:pt x="309" y="1497"/>
                  </a:lnTo>
                  <a:lnTo>
                    <a:pt x="277" y="1805"/>
                  </a:lnTo>
                  <a:lnTo>
                    <a:pt x="263" y="1939"/>
                  </a:lnTo>
                  <a:lnTo>
                    <a:pt x="263" y="1939"/>
                  </a:lnTo>
                  <a:lnTo>
                    <a:pt x="254" y="1943"/>
                  </a:lnTo>
                  <a:lnTo>
                    <a:pt x="246" y="1947"/>
                  </a:lnTo>
                  <a:lnTo>
                    <a:pt x="234" y="1950"/>
                  </a:lnTo>
                  <a:lnTo>
                    <a:pt x="220" y="1953"/>
                  </a:lnTo>
                  <a:lnTo>
                    <a:pt x="206" y="1953"/>
                  </a:lnTo>
                  <a:lnTo>
                    <a:pt x="199" y="1953"/>
                  </a:lnTo>
                  <a:lnTo>
                    <a:pt x="191" y="1950"/>
                  </a:lnTo>
                  <a:lnTo>
                    <a:pt x="184" y="1948"/>
                  </a:lnTo>
                  <a:lnTo>
                    <a:pt x="177" y="1943"/>
                  </a:lnTo>
                  <a:lnTo>
                    <a:pt x="177" y="1943"/>
                  </a:lnTo>
                  <a:lnTo>
                    <a:pt x="171" y="1879"/>
                  </a:lnTo>
                  <a:lnTo>
                    <a:pt x="162" y="1792"/>
                  </a:lnTo>
                  <a:lnTo>
                    <a:pt x="136" y="1563"/>
                  </a:lnTo>
                  <a:lnTo>
                    <a:pt x="102" y="1286"/>
                  </a:lnTo>
                  <a:lnTo>
                    <a:pt x="67" y="989"/>
                  </a:lnTo>
                  <a:lnTo>
                    <a:pt x="50" y="843"/>
                  </a:lnTo>
                  <a:lnTo>
                    <a:pt x="34" y="701"/>
                  </a:lnTo>
                  <a:lnTo>
                    <a:pt x="21" y="569"/>
                  </a:lnTo>
                  <a:lnTo>
                    <a:pt x="11" y="451"/>
                  </a:lnTo>
                  <a:lnTo>
                    <a:pt x="4" y="349"/>
                  </a:lnTo>
                  <a:lnTo>
                    <a:pt x="1" y="306"/>
                  </a:lnTo>
                  <a:lnTo>
                    <a:pt x="0" y="267"/>
                  </a:lnTo>
                  <a:lnTo>
                    <a:pt x="0" y="234"/>
                  </a:lnTo>
                  <a:lnTo>
                    <a:pt x="3" y="209"/>
                  </a:lnTo>
                  <a:lnTo>
                    <a:pt x="5" y="190"/>
                  </a:lnTo>
                  <a:lnTo>
                    <a:pt x="6" y="182"/>
                  </a:lnTo>
                  <a:lnTo>
                    <a:pt x="9" y="177"/>
                  </a:lnTo>
                  <a:lnTo>
                    <a:pt x="9" y="177"/>
                  </a:lnTo>
                  <a:lnTo>
                    <a:pt x="15" y="169"/>
                  </a:lnTo>
                  <a:lnTo>
                    <a:pt x="21" y="161"/>
                  </a:lnTo>
                  <a:lnTo>
                    <a:pt x="29" y="152"/>
                  </a:lnTo>
                  <a:lnTo>
                    <a:pt x="38" y="145"/>
                  </a:lnTo>
                  <a:lnTo>
                    <a:pt x="60" y="128"/>
                  </a:lnTo>
                  <a:lnTo>
                    <a:pt x="84" y="112"/>
                  </a:lnTo>
                  <a:lnTo>
                    <a:pt x="109" y="98"/>
                  </a:lnTo>
                  <a:lnTo>
                    <a:pt x="138" y="83"/>
                  </a:lnTo>
                  <a:lnTo>
                    <a:pt x="166" y="69"/>
                  </a:lnTo>
                  <a:lnTo>
                    <a:pt x="196" y="55"/>
                  </a:lnTo>
                  <a:lnTo>
                    <a:pt x="251" y="34"/>
                  </a:lnTo>
                  <a:lnTo>
                    <a:pt x="298" y="15"/>
                  </a:lnTo>
                  <a:lnTo>
                    <a:pt x="344" y="0"/>
                  </a:lnTo>
                  <a:lnTo>
                    <a:pt x="344" y="0"/>
                  </a:lnTo>
                  <a:close/>
                </a:path>
              </a:pathLst>
            </a:custGeom>
            <a:solidFill>
              <a:srgbClr val="F2A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5" name="Freeform 367">
              <a:extLst>
                <a:ext uri="{FF2B5EF4-FFF2-40B4-BE49-F238E27FC236}">
                  <a16:creationId xmlns:a16="http://schemas.microsoft.com/office/drawing/2014/main" id="{EE27B4AD-8930-4491-B245-EF49F852448D}"/>
                </a:ext>
              </a:extLst>
            </p:cNvPr>
            <p:cNvSpPr>
              <a:spLocks/>
            </p:cNvSpPr>
            <p:nvPr/>
          </p:nvSpPr>
          <p:spPr bwMode="auto">
            <a:xfrm>
              <a:off x="1874838" y="1139825"/>
              <a:ext cx="485775" cy="320675"/>
            </a:xfrm>
            <a:custGeom>
              <a:avLst/>
              <a:gdLst>
                <a:gd name="T0" fmla="*/ 110 w 613"/>
                <a:gd name="T1" fmla="*/ 364 h 402"/>
                <a:gd name="T2" fmla="*/ 110 w 613"/>
                <a:gd name="T3" fmla="*/ 364 h 402"/>
                <a:gd name="T4" fmla="*/ 515 w 613"/>
                <a:gd name="T5" fmla="*/ 402 h 402"/>
                <a:gd name="T6" fmla="*/ 613 w 613"/>
                <a:gd name="T7" fmla="*/ 191 h 402"/>
                <a:gd name="T8" fmla="*/ 613 w 613"/>
                <a:gd name="T9" fmla="*/ 191 h 402"/>
                <a:gd name="T10" fmla="*/ 606 w 613"/>
                <a:gd name="T11" fmla="*/ 182 h 402"/>
                <a:gd name="T12" fmla="*/ 586 w 613"/>
                <a:gd name="T13" fmla="*/ 160 h 402"/>
                <a:gd name="T14" fmla="*/ 557 w 613"/>
                <a:gd name="T15" fmla="*/ 129 h 402"/>
                <a:gd name="T16" fmla="*/ 539 w 613"/>
                <a:gd name="T17" fmla="*/ 112 h 402"/>
                <a:gd name="T18" fmla="*/ 519 w 613"/>
                <a:gd name="T19" fmla="*/ 94 h 402"/>
                <a:gd name="T20" fmla="*/ 498 w 613"/>
                <a:gd name="T21" fmla="*/ 76 h 402"/>
                <a:gd name="T22" fmla="*/ 474 w 613"/>
                <a:gd name="T23" fmla="*/ 59 h 402"/>
                <a:gd name="T24" fmla="*/ 450 w 613"/>
                <a:gd name="T25" fmla="*/ 42 h 402"/>
                <a:gd name="T26" fmla="*/ 424 w 613"/>
                <a:gd name="T27" fmla="*/ 29 h 402"/>
                <a:gd name="T28" fmla="*/ 398 w 613"/>
                <a:gd name="T29" fmla="*/ 15 h 402"/>
                <a:gd name="T30" fmla="*/ 384 w 613"/>
                <a:gd name="T31" fmla="*/ 10 h 402"/>
                <a:gd name="T32" fmla="*/ 371 w 613"/>
                <a:gd name="T33" fmla="*/ 7 h 402"/>
                <a:gd name="T34" fmla="*/ 358 w 613"/>
                <a:gd name="T35" fmla="*/ 3 h 402"/>
                <a:gd name="T36" fmla="*/ 345 w 613"/>
                <a:gd name="T37" fmla="*/ 1 h 402"/>
                <a:gd name="T38" fmla="*/ 330 w 613"/>
                <a:gd name="T39" fmla="*/ 0 h 402"/>
                <a:gd name="T40" fmla="*/ 317 w 613"/>
                <a:gd name="T41" fmla="*/ 0 h 402"/>
                <a:gd name="T42" fmla="*/ 317 w 613"/>
                <a:gd name="T43" fmla="*/ 0 h 402"/>
                <a:gd name="T44" fmla="*/ 289 w 613"/>
                <a:gd name="T45" fmla="*/ 0 h 402"/>
                <a:gd name="T46" fmla="*/ 261 w 613"/>
                <a:gd name="T47" fmla="*/ 2 h 402"/>
                <a:gd name="T48" fmla="*/ 233 w 613"/>
                <a:gd name="T49" fmla="*/ 6 h 402"/>
                <a:gd name="T50" fmla="*/ 205 w 613"/>
                <a:gd name="T51" fmla="*/ 10 h 402"/>
                <a:gd name="T52" fmla="*/ 152 w 613"/>
                <a:gd name="T53" fmla="*/ 20 h 402"/>
                <a:gd name="T54" fmla="*/ 104 w 613"/>
                <a:gd name="T55" fmla="*/ 32 h 402"/>
                <a:gd name="T56" fmla="*/ 62 w 613"/>
                <a:gd name="T57" fmla="*/ 43 h 402"/>
                <a:gd name="T58" fmla="*/ 29 w 613"/>
                <a:gd name="T59" fmla="*/ 54 h 402"/>
                <a:gd name="T60" fmla="*/ 0 w 613"/>
                <a:gd name="T61" fmla="*/ 64 h 402"/>
                <a:gd name="T62" fmla="*/ 110 w 613"/>
                <a:gd name="T63" fmla="*/ 36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3" h="402">
                  <a:moveTo>
                    <a:pt x="110" y="364"/>
                  </a:moveTo>
                  <a:lnTo>
                    <a:pt x="110" y="364"/>
                  </a:lnTo>
                  <a:lnTo>
                    <a:pt x="515" y="402"/>
                  </a:lnTo>
                  <a:lnTo>
                    <a:pt x="613" y="191"/>
                  </a:lnTo>
                  <a:lnTo>
                    <a:pt x="613" y="191"/>
                  </a:lnTo>
                  <a:lnTo>
                    <a:pt x="606" y="182"/>
                  </a:lnTo>
                  <a:lnTo>
                    <a:pt x="586" y="160"/>
                  </a:lnTo>
                  <a:lnTo>
                    <a:pt x="557" y="129"/>
                  </a:lnTo>
                  <a:lnTo>
                    <a:pt x="539" y="112"/>
                  </a:lnTo>
                  <a:lnTo>
                    <a:pt x="519" y="94"/>
                  </a:lnTo>
                  <a:lnTo>
                    <a:pt x="498" y="76"/>
                  </a:lnTo>
                  <a:lnTo>
                    <a:pt x="474" y="59"/>
                  </a:lnTo>
                  <a:lnTo>
                    <a:pt x="450" y="42"/>
                  </a:lnTo>
                  <a:lnTo>
                    <a:pt x="424" y="29"/>
                  </a:lnTo>
                  <a:lnTo>
                    <a:pt x="398" y="15"/>
                  </a:lnTo>
                  <a:lnTo>
                    <a:pt x="384" y="10"/>
                  </a:lnTo>
                  <a:lnTo>
                    <a:pt x="371" y="7"/>
                  </a:lnTo>
                  <a:lnTo>
                    <a:pt x="358" y="3"/>
                  </a:lnTo>
                  <a:lnTo>
                    <a:pt x="345" y="1"/>
                  </a:lnTo>
                  <a:lnTo>
                    <a:pt x="330" y="0"/>
                  </a:lnTo>
                  <a:lnTo>
                    <a:pt x="317" y="0"/>
                  </a:lnTo>
                  <a:lnTo>
                    <a:pt x="317" y="0"/>
                  </a:lnTo>
                  <a:lnTo>
                    <a:pt x="289" y="0"/>
                  </a:lnTo>
                  <a:lnTo>
                    <a:pt x="261" y="2"/>
                  </a:lnTo>
                  <a:lnTo>
                    <a:pt x="233" y="6"/>
                  </a:lnTo>
                  <a:lnTo>
                    <a:pt x="205" y="10"/>
                  </a:lnTo>
                  <a:lnTo>
                    <a:pt x="152" y="20"/>
                  </a:lnTo>
                  <a:lnTo>
                    <a:pt x="104" y="32"/>
                  </a:lnTo>
                  <a:lnTo>
                    <a:pt x="62" y="43"/>
                  </a:lnTo>
                  <a:lnTo>
                    <a:pt x="29" y="54"/>
                  </a:lnTo>
                  <a:lnTo>
                    <a:pt x="0" y="64"/>
                  </a:lnTo>
                  <a:lnTo>
                    <a:pt x="110" y="364"/>
                  </a:lnTo>
                  <a:close/>
                </a:path>
              </a:pathLst>
            </a:custGeom>
            <a:solidFill>
              <a:srgbClr val="F2A1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6" name="Freeform 368">
              <a:extLst>
                <a:ext uri="{FF2B5EF4-FFF2-40B4-BE49-F238E27FC236}">
                  <a16:creationId xmlns:a16="http://schemas.microsoft.com/office/drawing/2014/main" id="{B7B90A17-1B54-4610-956A-3BE863D45241}"/>
                </a:ext>
              </a:extLst>
            </p:cNvPr>
            <p:cNvSpPr>
              <a:spLocks/>
            </p:cNvSpPr>
            <p:nvPr/>
          </p:nvSpPr>
          <p:spPr bwMode="auto">
            <a:xfrm>
              <a:off x="1803401" y="414338"/>
              <a:ext cx="481013" cy="725488"/>
            </a:xfrm>
            <a:custGeom>
              <a:avLst/>
              <a:gdLst>
                <a:gd name="T0" fmla="*/ 0 w 605"/>
                <a:gd name="T1" fmla="*/ 67 h 916"/>
                <a:gd name="T2" fmla="*/ 231 w 605"/>
                <a:gd name="T3" fmla="*/ 4 h 916"/>
                <a:gd name="T4" fmla="*/ 231 w 605"/>
                <a:gd name="T5" fmla="*/ 4 h 916"/>
                <a:gd name="T6" fmla="*/ 246 w 605"/>
                <a:gd name="T7" fmla="*/ 18 h 916"/>
                <a:gd name="T8" fmla="*/ 280 w 605"/>
                <a:gd name="T9" fmla="*/ 52 h 916"/>
                <a:gd name="T10" fmla="*/ 300 w 605"/>
                <a:gd name="T11" fmla="*/ 70 h 916"/>
                <a:gd name="T12" fmla="*/ 320 w 605"/>
                <a:gd name="T13" fmla="*/ 85 h 916"/>
                <a:gd name="T14" fmla="*/ 329 w 605"/>
                <a:gd name="T15" fmla="*/ 91 h 916"/>
                <a:gd name="T16" fmla="*/ 337 w 605"/>
                <a:gd name="T17" fmla="*/ 96 h 916"/>
                <a:gd name="T18" fmla="*/ 344 w 605"/>
                <a:gd name="T19" fmla="*/ 99 h 916"/>
                <a:gd name="T20" fmla="*/ 350 w 605"/>
                <a:gd name="T21" fmla="*/ 101 h 916"/>
                <a:gd name="T22" fmla="*/ 350 w 605"/>
                <a:gd name="T23" fmla="*/ 101 h 916"/>
                <a:gd name="T24" fmla="*/ 353 w 605"/>
                <a:gd name="T25" fmla="*/ 99 h 916"/>
                <a:gd name="T26" fmla="*/ 357 w 605"/>
                <a:gd name="T27" fmla="*/ 96 h 916"/>
                <a:gd name="T28" fmla="*/ 366 w 605"/>
                <a:gd name="T29" fmla="*/ 84 h 916"/>
                <a:gd name="T30" fmla="*/ 375 w 605"/>
                <a:gd name="T31" fmla="*/ 68 h 916"/>
                <a:gd name="T32" fmla="*/ 385 w 605"/>
                <a:gd name="T33" fmla="*/ 50 h 916"/>
                <a:gd name="T34" fmla="*/ 401 w 605"/>
                <a:gd name="T35" fmla="*/ 16 h 916"/>
                <a:gd name="T36" fmla="*/ 408 w 605"/>
                <a:gd name="T37" fmla="*/ 0 h 916"/>
                <a:gd name="T38" fmla="*/ 408 w 605"/>
                <a:gd name="T39" fmla="*/ 0 h 916"/>
                <a:gd name="T40" fmla="*/ 529 w 605"/>
                <a:gd name="T41" fmla="*/ 27 h 916"/>
                <a:gd name="T42" fmla="*/ 605 w 605"/>
                <a:gd name="T43" fmla="*/ 897 h 916"/>
                <a:gd name="T44" fmla="*/ 605 w 605"/>
                <a:gd name="T45" fmla="*/ 897 h 916"/>
                <a:gd name="T46" fmla="*/ 592 w 605"/>
                <a:gd name="T47" fmla="*/ 899 h 916"/>
                <a:gd name="T48" fmla="*/ 554 w 605"/>
                <a:gd name="T49" fmla="*/ 905 h 916"/>
                <a:gd name="T50" fmla="*/ 496 w 605"/>
                <a:gd name="T51" fmla="*/ 911 h 916"/>
                <a:gd name="T52" fmla="*/ 460 w 605"/>
                <a:gd name="T53" fmla="*/ 913 h 916"/>
                <a:gd name="T54" fmla="*/ 420 w 605"/>
                <a:gd name="T55" fmla="*/ 914 h 916"/>
                <a:gd name="T56" fmla="*/ 376 w 605"/>
                <a:gd name="T57" fmla="*/ 916 h 916"/>
                <a:gd name="T58" fmla="*/ 329 w 605"/>
                <a:gd name="T59" fmla="*/ 916 h 916"/>
                <a:gd name="T60" fmla="*/ 280 w 605"/>
                <a:gd name="T61" fmla="*/ 914 h 916"/>
                <a:gd name="T62" fmla="*/ 227 w 605"/>
                <a:gd name="T63" fmla="*/ 911 h 916"/>
                <a:gd name="T64" fmla="*/ 172 w 605"/>
                <a:gd name="T65" fmla="*/ 906 h 916"/>
                <a:gd name="T66" fmla="*/ 116 w 605"/>
                <a:gd name="T67" fmla="*/ 899 h 916"/>
                <a:gd name="T68" fmla="*/ 58 w 605"/>
                <a:gd name="T69" fmla="*/ 889 h 916"/>
                <a:gd name="T70" fmla="*/ 0 w 605"/>
                <a:gd name="T71" fmla="*/ 876 h 916"/>
                <a:gd name="T72" fmla="*/ 0 w 605"/>
                <a:gd name="T73" fmla="*/ 876 h 916"/>
                <a:gd name="T74" fmla="*/ 2 w 605"/>
                <a:gd name="T75" fmla="*/ 747 h 916"/>
                <a:gd name="T76" fmla="*/ 3 w 605"/>
                <a:gd name="T77" fmla="*/ 611 h 916"/>
                <a:gd name="T78" fmla="*/ 3 w 605"/>
                <a:gd name="T79" fmla="*/ 347 h 916"/>
                <a:gd name="T80" fmla="*/ 2 w 605"/>
                <a:gd name="T81" fmla="*/ 146 h 916"/>
                <a:gd name="T82" fmla="*/ 0 w 605"/>
                <a:gd name="T83" fmla="*/ 67 h 916"/>
                <a:gd name="T84" fmla="*/ 0 w 605"/>
                <a:gd name="T85" fmla="*/ 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 h="916">
                  <a:moveTo>
                    <a:pt x="0" y="67"/>
                  </a:moveTo>
                  <a:lnTo>
                    <a:pt x="231" y="4"/>
                  </a:lnTo>
                  <a:lnTo>
                    <a:pt x="231" y="4"/>
                  </a:lnTo>
                  <a:lnTo>
                    <a:pt x="246" y="18"/>
                  </a:lnTo>
                  <a:lnTo>
                    <a:pt x="280" y="52"/>
                  </a:lnTo>
                  <a:lnTo>
                    <a:pt x="300" y="70"/>
                  </a:lnTo>
                  <a:lnTo>
                    <a:pt x="320" y="85"/>
                  </a:lnTo>
                  <a:lnTo>
                    <a:pt x="329" y="91"/>
                  </a:lnTo>
                  <a:lnTo>
                    <a:pt x="337" y="96"/>
                  </a:lnTo>
                  <a:lnTo>
                    <a:pt x="344" y="99"/>
                  </a:lnTo>
                  <a:lnTo>
                    <a:pt x="350" y="101"/>
                  </a:lnTo>
                  <a:lnTo>
                    <a:pt x="350" y="101"/>
                  </a:lnTo>
                  <a:lnTo>
                    <a:pt x="353" y="99"/>
                  </a:lnTo>
                  <a:lnTo>
                    <a:pt x="357" y="96"/>
                  </a:lnTo>
                  <a:lnTo>
                    <a:pt x="366" y="84"/>
                  </a:lnTo>
                  <a:lnTo>
                    <a:pt x="375" y="68"/>
                  </a:lnTo>
                  <a:lnTo>
                    <a:pt x="385" y="50"/>
                  </a:lnTo>
                  <a:lnTo>
                    <a:pt x="401" y="16"/>
                  </a:lnTo>
                  <a:lnTo>
                    <a:pt x="408" y="0"/>
                  </a:lnTo>
                  <a:lnTo>
                    <a:pt x="408" y="0"/>
                  </a:lnTo>
                  <a:lnTo>
                    <a:pt x="529" y="27"/>
                  </a:lnTo>
                  <a:lnTo>
                    <a:pt x="605" y="897"/>
                  </a:lnTo>
                  <a:lnTo>
                    <a:pt x="605" y="897"/>
                  </a:lnTo>
                  <a:lnTo>
                    <a:pt x="592" y="899"/>
                  </a:lnTo>
                  <a:lnTo>
                    <a:pt x="554" y="905"/>
                  </a:lnTo>
                  <a:lnTo>
                    <a:pt x="496" y="911"/>
                  </a:lnTo>
                  <a:lnTo>
                    <a:pt x="460" y="913"/>
                  </a:lnTo>
                  <a:lnTo>
                    <a:pt x="420" y="914"/>
                  </a:lnTo>
                  <a:lnTo>
                    <a:pt x="376" y="916"/>
                  </a:lnTo>
                  <a:lnTo>
                    <a:pt x="329" y="916"/>
                  </a:lnTo>
                  <a:lnTo>
                    <a:pt x="280" y="914"/>
                  </a:lnTo>
                  <a:lnTo>
                    <a:pt x="227" y="911"/>
                  </a:lnTo>
                  <a:lnTo>
                    <a:pt x="172" y="906"/>
                  </a:lnTo>
                  <a:lnTo>
                    <a:pt x="116" y="899"/>
                  </a:lnTo>
                  <a:lnTo>
                    <a:pt x="58" y="889"/>
                  </a:lnTo>
                  <a:lnTo>
                    <a:pt x="0" y="876"/>
                  </a:lnTo>
                  <a:lnTo>
                    <a:pt x="0" y="876"/>
                  </a:lnTo>
                  <a:lnTo>
                    <a:pt x="2" y="747"/>
                  </a:lnTo>
                  <a:lnTo>
                    <a:pt x="3" y="611"/>
                  </a:lnTo>
                  <a:lnTo>
                    <a:pt x="3" y="347"/>
                  </a:lnTo>
                  <a:lnTo>
                    <a:pt x="2" y="146"/>
                  </a:lnTo>
                  <a:lnTo>
                    <a:pt x="0" y="67"/>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7" name="Line 369">
              <a:extLst>
                <a:ext uri="{FF2B5EF4-FFF2-40B4-BE49-F238E27FC236}">
                  <a16:creationId xmlns:a16="http://schemas.microsoft.com/office/drawing/2014/main" id="{7EEA4EA8-1268-4D5A-8072-53965DE769F4}"/>
                </a:ext>
              </a:extLst>
            </p:cNvPr>
            <p:cNvSpPr>
              <a:spLocks noChangeShapeType="1"/>
            </p:cNvSpPr>
            <p:nvPr/>
          </p:nvSpPr>
          <p:spPr bwMode="auto">
            <a:xfrm>
              <a:off x="1927226" y="411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8" name="Line 370">
              <a:extLst>
                <a:ext uri="{FF2B5EF4-FFF2-40B4-BE49-F238E27FC236}">
                  <a16:creationId xmlns:a16="http://schemas.microsoft.com/office/drawing/2014/main" id="{8187D641-BDB8-45AC-945A-DFFAAB1E8A25}"/>
                </a:ext>
              </a:extLst>
            </p:cNvPr>
            <p:cNvSpPr>
              <a:spLocks noChangeShapeType="1"/>
            </p:cNvSpPr>
            <p:nvPr/>
          </p:nvSpPr>
          <p:spPr bwMode="auto">
            <a:xfrm>
              <a:off x="1927226" y="411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9" name="Freeform 371">
              <a:extLst>
                <a:ext uri="{FF2B5EF4-FFF2-40B4-BE49-F238E27FC236}">
                  <a16:creationId xmlns:a16="http://schemas.microsoft.com/office/drawing/2014/main" id="{93CED2DC-8121-47B2-A9B5-4C4739CD141C}"/>
                </a:ext>
              </a:extLst>
            </p:cNvPr>
            <p:cNvSpPr>
              <a:spLocks/>
            </p:cNvSpPr>
            <p:nvPr/>
          </p:nvSpPr>
          <p:spPr bwMode="auto">
            <a:xfrm>
              <a:off x="2054226" y="544513"/>
              <a:ext cx="65088" cy="422275"/>
            </a:xfrm>
            <a:custGeom>
              <a:avLst/>
              <a:gdLst>
                <a:gd name="T0" fmla="*/ 10 w 82"/>
                <a:gd name="T1" fmla="*/ 4 h 533"/>
                <a:gd name="T2" fmla="*/ 0 w 82"/>
                <a:gd name="T3" fmla="*/ 183 h 533"/>
                <a:gd name="T4" fmla="*/ 76 w 82"/>
                <a:gd name="T5" fmla="*/ 533 h 533"/>
                <a:gd name="T6" fmla="*/ 82 w 82"/>
                <a:gd name="T7" fmla="*/ 210 h 533"/>
                <a:gd name="T8" fmla="*/ 39 w 82"/>
                <a:gd name="T9" fmla="*/ 0 h 533"/>
                <a:gd name="T10" fmla="*/ 10 w 82"/>
                <a:gd name="T11" fmla="*/ 4 h 533"/>
              </a:gdLst>
              <a:ahLst/>
              <a:cxnLst>
                <a:cxn ang="0">
                  <a:pos x="T0" y="T1"/>
                </a:cxn>
                <a:cxn ang="0">
                  <a:pos x="T2" y="T3"/>
                </a:cxn>
                <a:cxn ang="0">
                  <a:pos x="T4" y="T5"/>
                </a:cxn>
                <a:cxn ang="0">
                  <a:pos x="T6" y="T7"/>
                </a:cxn>
                <a:cxn ang="0">
                  <a:pos x="T8" y="T9"/>
                </a:cxn>
                <a:cxn ang="0">
                  <a:pos x="T10" y="T11"/>
                </a:cxn>
              </a:cxnLst>
              <a:rect l="0" t="0" r="r" b="b"/>
              <a:pathLst>
                <a:path w="82" h="533">
                  <a:moveTo>
                    <a:pt x="10" y="4"/>
                  </a:moveTo>
                  <a:lnTo>
                    <a:pt x="0" y="183"/>
                  </a:lnTo>
                  <a:lnTo>
                    <a:pt x="76" y="533"/>
                  </a:lnTo>
                  <a:lnTo>
                    <a:pt x="82" y="210"/>
                  </a:lnTo>
                  <a:lnTo>
                    <a:pt x="39" y="0"/>
                  </a:lnTo>
                  <a:lnTo>
                    <a:pt x="10" y="4"/>
                  </a:lnTo>
                  <a:close/>
                </a:path>
              </a:pathLst>
            </a:custGeom>
            <a:solidFill>
              <a:srgbClr val="FFC6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0" name="Freeform 372">
              <a:extLst>
                <a:ext uri="{FF2B5EF4-FFF2-40B4-BE49-F238E27FC236}">
                  <a16:creationId xmlns:a16="http://schemas.microsoft.com/office/drawing/2014/main" id="{5EB64B97-4CBF-49CD-9B68-17AA0D1B77F2}"/>
                </a:ext>
              </a:extLst>
            </p:cNvPr>
            <p:cNvSpPr>
              <a:spLocks/>
            </p:cNvSpPr>
            <p:nvPr/>
          </p:nvSpPr>
          <p:spPr bwMode="auto">
            <a:xfrm>
              <a:off x="2092326" y="414338"/>
              <a:ext cx="349250" cy="844550"/>
            </a:xfrm>
            <a:custGeom>
              <a:avLst/>
              <a:gdLst>
                <a:gd name="T0" fmla="*/ 0 w 442"/>
                <a:gd name="T1" fmla="*/ 1066 h 1066"/>
                <a:gd name="T2" fmla="*/ 4 w 442"/>
                <a:gd name="T3" fmla="*/ 446 h 1066"/>
                <a:gd name="T4" fmla="*/ 45 w 442"/>
                <a:gd name="T5" fmla="*/ 0 h 1066"/>
                <a:gd name="T6" fmla="*/ 45 w 442"/>
                <a:gd name="T7" fmla="*/ 0 h 1066"/>
                <a:gd name="T8" fmla="*/ 68 w 442"/>
                <a:gd name="T9" fmla="*/ 3 h 1066"/>
                <a:gd name="T10" fmla="*/ 91 w 442"/>
                <a:gd name="T11" fmla="*/ 5 h 1066"/>
                <a:gd name="T12" fmla="*/ 134 w 442"/>
                <a:gd name="T13" fmla="*/ 12 h 1066"/>
                <a:gd name="T14" fmla="*/ 173 w 442"/>
                <a:gd name="T15" fmla="*/ 21 h 1066"/>
                <a:gd name="T16" fmla="*/ 207 w 442"/>
                <a:gd name="T17" fmla="*/ 29 h 1066"/>
                <a:gd name="T18" fmla="*/ 234 w 442"/>
                <a:gd name="T19" fmla="*/ 39 h 1066"/>
                <a:gd name="T20" fmla="*/ 254 w 442"/>
                <a:gd name="T21" fmla="*/ 46 h 1066"/>
                <a:gd name="T22" fmla="*/ 272 w 442"/>
                <a:gd name="T23" fmla="*/ 53 h 1066"/>
                <a:gd name="T24" fmla="*/ 272 w 442"/>
                <a:gd name="T25" fmla="*/ 53 h 1066"/>
                <a:gd name="T26" fmla="*/ 281 w 442"/>
                <a:gd name="T27" fmla="*/ 70 h 1066"/>
                <a:gd name="T28" fmla="*/ 292 w 442"/>
                <a:gd name="T29" fmla="*/ 92 h 1066"/>
                <a:gd name="T30" fmla="*/ 304 w 442"/>
                <a:gd name="T31" fmla="*/ 121 h 1066"/>
                <a:gd name="T32" fmla="*/ 319 w 442"/>
                <a:gd name="T33" fmla="*/ 159 h 1066"/>
                <a:gd name="T34" fmla="*/ 336 w 442"/>
                <a:gd name="T35" fmla="*/ 202 h 1066"/>
                <a:gd name="T36" fmla="*/ 355 w 442"/>
                <a:gd name="T37" fmla="*/ 253 h 1066"/>
                <a:gd name="T38" fmla="*/ 371 w 442"/>
                <a:gd name="T39" fmla="*/ 311 h 1066"/>
                <a:gd name="T40" fmla="*/ 388 w 442"/>
                <a:gd name="T41" fmla="*/ 375 h 1066"/>
                <a:gd name="T42" fmla="*/ 397 w 442"/>
                <a:gd name="T43" fmla="*/ 409 h 1066"/>
                <a:gd name="T44" fmla="*/ 404 w 442"/>
                <a:gd name="T45" fmla="*/ 444 h 1066"/>
                <a:gd name="T46" fmla="*/ 411 w 442"/>
                <a:gd name="T47" fmla="*/ 480 h 1066"/>
                <a:gd name="T48" fmla="*/ 419 w 442"/>
                <a:gd name="T49" fmla="*/ 519 h 1066"/>
                <a:gd name="T50" fmla="*/ 425 w 442"/>
                <a:gd name="T51" fmla="*/ 559 h 1066"/>
                <a:gd name="T52" fmla="*/ 429 w 442"/>
                <a:gd name="T53" fmla="*/ 599 h 1066"/>
                <a:gd name="T54" fmla="*/ 434 w 442"/>
                <a:gd name="T55" fmla="*/ 641 h 1066"/>
                <a:gd name="T56" fmla="*/ 437 w 442"/>
                <a:gd name="T57" fmla="*/ 683 h 1066"/>
                <a:gd name="T58" fmla="*/ 439 w 442"/>
                <a:gd name="T59" fmla="*/ 727 h 1066"/>
                <a:gd name="T60" fmla="*/ 442 w 442"/>
                <a:gd name="T61" fmla="*/ 773 h 1066"/>
                <a:gd name="T62" fmla="*/ 442 w 442"/>
                <a:gd name="T63" fmla="*/ 819 h 1066"/>
                <a:gd name="T64" fmla="*/ 440 w 442"/>
                <a:gd name="T65" fmla="*/ 866 h 1066"/>
                <a:gd name="T66" fmla="*/ 437 w 442"/>
                <a:gd name="T67" fmla="*/ 913 h 1066"/>
                <a:gd name="T68" fmla="*/ 433 w 442"/>
                <a:gd name="T69" fmla="*/ 963 h 1066"/>
                <a:gd name="T70" fmla="*/ 433 w 442"/>
                <a:gd name="T71" fmla="*/ 963 h 1066"/>
                <a:gd name="T72" fmla="*/ 419 w 442"/>
                <a:gd name="T73" fmla="*/ 970 h 1066"/>
                <a:gd name="T74" fmla="*/ 402 w 442"/>
                <a:gd name="T75" fmla="*/ 978 h 1066"/>
                <a:gd name="T76" fmla="*/ 382 w 442"/>
                <a:gd name="T77" fmla="*/ 988 h 1066"/>
                <a:gd name="T78" fmla="*/ 361 w 442"/>
                <a:gd name="T79" fmla="*/ 997 h 1066"/>
                <a:gd name="T80" fmla="*/ 338 w 442"/>
                <a:gd name="T81" fmla="*/ 1006 h 1066"/>
                <a:gd name="T82" fmla="*/ 312 w 442"/>
                <a:gd name="T83" fmla="*/ 1015 h 1066"/>
                <a:gd name="T84" fmla="*/ 284 w 442"/>
                <a:gd name="T85" fmla="*/ 1023 h 1066"/>
                <a:gd name="T86" fmla="*/ 255 w 442"/>
                <a:gd name="T87" fmla="*/ 1032 h 1066"/>
                <a:gd name="T88" fmla="*/ 226 w 442"/>
                <a:gd name="T89" fmla="*/ 1039 h 1066"/>
                <a:gd name="T90" fmla="*/ 195 w 442"/>
                <a:gd name="T91" fmla="*/ 1046 h 1066"/>
                <a:gd name="T92" fmla="*/ 163 w 442"/>
                <a:gd name="T93" fmla="*/ 1052 h 1066"/>
                <a:gd name="T94" fmla="*/ 131 w 442"/>
                <a:gd name="T95" fmla="*/ 1058 h 1066"/>
                <a:gd name="T96" fmla="*/ 98 w 442"/>
                <a:gd name="T97" fmla="*/ 1062 h 1066"/>
                <a:gd name="T98" fmla="*/ 65 w 442"/>
                <a:gd name="T99" fmla="*/ 1064 h 1066"/>
                <a:gd name="T100" fmla="*/ 33 w 442"/>
                <a:gd name="T101" fmla="*/ 1066 h 1066"/>
                <a:gd name="T102" fmla="*/ 0 w 442"/>
                <a:gd name="T103" fmla="*/ 1066 h 1066"/>
                <a:gd name="T104" fmla="*/ 0 w 442"/>
                <a:gd name="T105"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1066">
                  <a:moveTo>
                    <a:pt x="0" y="1066"/>
                  </a:moveTo>
                  <a:lnTo>
                    <a:pt x="4" y="446"/>
                  </a:lnTo>
                  <a:lnTo>
                    <a:pt x="45" y="0"/>
                  </a:lnTo>
                  <a:lnTo>
                    <a:pt x="45" y="0"/>
                  </a:lnTo>
                  <a:lnTo>
                    <a:pt x="68" y="3"/>
                  </a:lnTo>
                  <a:lnTo>
                    <a:pt x="91" y="5"/>
                  </a:lnTo>
                  <a:lnTo>
                    <a:pt x="134" y="12"/>
                  </a:lnTo>
                  <a:lnTo>
                    <a:pt x="173" y="21"/>
                  </a:lnTo>
                  <a:lnTo>
                    <a:pt x="207" y="29"/>
                  </a:lnTo>
                  <a:lnTo>
                    <a:pt x="234" y="39"/>
                  </a:lnTo>
                  <a:lnTo>
                    <a:pt x="254" y="46"/>
                  </a:lnTo>
                  <a:lnTo>
                    <a:pt x="272" y="53"/>
                  </a:lnTo>
                  <a:lnTo>
                    <a:pt x="272" y="53"/>
                  </a:lnTo>
                  <a:lnTo>
                    <a:pt x="281" y="70"/>
                  </a:lnTo>
                  <a:lnTo>
                    <a:pt x="292" y="92"/>
                  </a:lnTo>
                  <a:lnTo>
                    <a:pt x="304" y="121"/>
                  </a:lnTo>
                  <a:lnTo>
                    <a:pt x="319" y="159"/>
                  </a:lnTo>
                  <a:lnTo>
                    <a:pt x="336" y="202"/>
                  </a:lnTo>
                  <a:lnTo>
                    <a:pt x="355" y="253"/>
                  </a:lnTo>
                  <a:lnTo>
                    <a:pt x="371" y="311"/>
                  </a:lnTo>
                  <a:lnTo>
                    <a:pt x="388" y="375"/>
                  </a:lnTo>
                  <a:lnTo>
                    <a:pt x="397" y="409"/>
                  </a:lnTo>
                  <a:lnTo>
                    <a:pt x="404" y="444"/>
                  </a:lnTo>
                  <a:lnTo>
                    <a:pt x="411" y="480"/>
                  </a:lnTo>
                  <a:lnTo>
                    <a:pt x="419" y="519"/>
                  </a:lnTo>
                  <a:lnTo>
                    <a:pt x="425" y="559"/>
                  </a:lnTo>
                  <a:lnTo>
                    <a:pt x="429" y="599"/>
                  </a:lnTo>
                  <a:lnTo>
                    <a:pt x="434" y="641"/>
                  </a:lnTo>
                  <a:lnTo>
                    <a:pt x="437" y="683"/>
                  </a:lnTo>
                  <a:lnTo>
                    <a:pt x="439" y="727"/>
                  </a:lnTo>
                  <a:lnTo>
                    <a:pt x="442" y="773"/>
                  </a:lnTo>
                  <a:lnTo>
                    <a:pt x="442" y="819"/>
                  </a:lnTo>
                  <a:lnTo>
                    <a:pt x="440" y="866"/>
                  </a:lnTo>
                  <a:lnTo>
                    <a:pt x="437" y="913"/>
                  </a:lnTo>
                  <a:lnTo>
                    <a:pt x="433" y="963"/>
                  </a:lnTo>
                  <a:lnTo>
                    <a:pt x="433" y="963"/>
                  </a:lnTo>
                  <a:lnTo>
                    <a:pt x="419" y="970"/>
                  </a:lnTo>
                  <a:lnTo>
                    <a:pt x="402" y="978"/>
                  </a:lnTo>
                  <a:lnTo>
                    <a:pt x="382" y="988"/>
                  </a:lnTo>
                  <a:lnTo>
                    <a:pt x="361" y="997"/>
                  </a:lnTo>
                  <a:lnTo>
                    <a:pt x="338" y="1006"/>
                  </a:lnTo>
                  <a:lnTo>
                    <a:pt x="312" y="1015"/>
                  </a:lnTo>
                  <a:lnTo>
                    <a:pt x="284" y="1023"/>
                  </a:lnTo>
                  <a:lnTo>
                    <a:pt x="255" y="1032"/>
                  </a:lnTo>
                  <a:lnTo>
                    <a:pt x="226" y="1039"/>
                  </a:lnTo>
                  <a:lnTo>
                    <a:pt x="195" y="1046"/>
                  </a:lnTo>
                  <a:lnTo>
                    <a:pt x="163" y="1052"/>
                  </a:lnTo>
                  <a:lnTo>
                    <a:pt x="131" y="1058"/>
                  </a:lnTo>
                  <a:lnTo>
                    <a:pt x="98" y="1062"/>
                  </a:lnTo>
                  <a:lnTo>
                    <a:pt x="65" y="1064"/>
                  </a:lnTo>
                  <a:lnTo>
                    <a:pt x="33" y="1066"/>
                  </a:lnTo>
                  <a:lnTo>
                    <a:pt x="0" y="1066"/>
                  </a:lnTo>
                  <a:lnTo>
                    <a:pt x="0" y="1066"/>
                  </a:ln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1" name="Freeform 373">
              <a:extLst>
                <a:ext uri="{FF2B5EF4-FFF2-40B4-BE49-F238E27FC236}">
                  <a16:creationId xmlns:a16="http://schemas.microsoft.com/office/drawing/2014/main" id="{23E1538F-0FB2-4C8E-A3FF-B1D760C25A14}"/>
                </a:ext>
              </a:extLst>
            </p:cNvPr>
            <p:cNvSpPr>
              <a:spLocks/>
            </p:cNvSpPr>
            <p:nvPr/>
          </p:nvSpPr>
          <p:spPr bwMode="auto">
            <a:xfrm>
              <a:off x="2033588" y="488950"/>
              <a:ext cx="69850" cy="58738"/>
            </a:xfrm>
            <a:custGeom>
              <a:avLst/>
              <a:gdLst>
                <a:gd name="T0" fmla="*/ 0 w 89"/>
                <a:gd name="T1" fmla="*/ 0 h 73"/>
                <a:gd name="T2" fmla="*/ 37 w 89"/>
                <a:gd name="T3" fmla="*/ 73 h 73"/>
                <a:gd name="T4" fmla="*/ 61 w 89"/>
                <a:gd name="T5" fmla="*/ 73 h 73"/>
                <a:gd name="T6" fmla="*/ 89 w 89"/>
                <a:gd name="T7" fmla="*/ 1 h 73"/>
                <a:gd name="T8" fmla="*/ 0 w 89"/>
                <a:gd name="T9" fmla="*/ 0 h 73"/>
              </a:gdLst>
              <a:ahLst/>
              <a:cxnLst>
                <a:cxn ang="0">
                  <a:pos x="T0" y="T1"/>
                </a:cxn>
                <a:cxn ang="0">
                  <a:pos x="T2" y="T3"/>
                </a:cxn>
                <a:cxn ang="0">
                  <a:pos x="T4" y="T5"/>
                </a:cxn>
                <a:cxn ang="0">
                  <a:pos x="T6" y="T7"/>
                </a:cxn>
                <a:cxn ang="0">
                  <a:pos x="T8" y="T9"/>
                </a:cxn>
              </a:cxnLst>
              <a:rect l="0" t="0" r="r" b="b"/>
              <a:pathLst>
                <a:path w="89" h="73">
                  <a:moveTo>
                    <a:pt x="0" y="0"/>
                  </a:moveTo>
                  <a:lnTo>
                    <a:pt x="37" y="73"/>
                  </a:lnTo>
                  <a:lnTo>
                    <a:pt x="61" y="73"/>
                  </a:lnTo>
                  <a:lnTo>
                    <a:pt x="89" y="1"/>
                  </a:lnTo>
                  <a:lnTo>
                    <a:pt x="0" y="0"/>
                  </a:lnTo>
                  <a:close/>
                </a:path>
              </a:pathLst>
            </a:custGeom>
            <a:solidFill>
              <a:srgbClr val="FFC6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2" name="Freeform 374">
              <a:extLst>
                <a:ext uri="{FF2B5EF4-FFF2-40B4-BE49-F238E27FC236}">
                  <a16:creationId xmlns:a16="http://schemas.microsoft.com/office/drawing/2014/main" id="{87D4F165-CCC5-4E44-AA69-88BA101245CF}"/>
                </a:ext>
              </a:extLst>
            </p:cNvPr>
            <p:cNvSpPr>
              <a:spLocks/>
            </p:cNvSpPr>
            <p:nvPr/>
          </p:nvSpPr>
          <p:spPr bwMode="auto">
            <a:xfrm>
              <a:off x="1781176" y="415925"/>
              <a:ext cx="331788" cy="857250"/>
            </a:xfrm>
            <a:custGeom>
              <a:avLst/>
              <a:gdLst>
                <a:gd name="T0" fmla="*/ 413 w 417"/>
                <a:gd name="T1" fmla="*/ 1070 h 1081"/>
                <a:gd name="T2" fmla="*/ 413 w 417"/>
                <a:gd name="T3" fmla="*/ 1070 h 1081"/>
                <a:gd name="T4" fmla="*/ 416 w 417"/>
                <a:gd name="T5" fmla="*/ 994 h 1081"/>
                <a:gd name="T6" fmla="*/ 417 w 417"/>
                <a:gd name="T7" fmla="*/ 914 h 1081"/>
                <a:gd name="T8" fmla="*/ 417 w 417"/>
                <a:gd name="T9" fmla="*/ 816 h 1081"/>
                <a:gd name="T10" fmla="*/ 416 w 417"/>
                <a:gd name="T11" fmla="*/ 712 h 1081"/>
                <a:gd name="T12" fmla="*/ 414 w 417"/>
                <a:gd name="T13" fmla="*/ 661 h 1081"/>
                <a:gd name="T14" fmla="*/ 413 w 417"/>
                <a:gd name="T15" fmla="*/ 611 h 1081"/>
                <a:gd name="T16" fmla="*/ 410 w 417"/>
                <a:gd name="T17" fmla="*/ 564 h 1081"/>
                <a:gd name="T18" fmla="*/ 406 w 417"/>
                <a:gd name="T19" fmla="*/ 522 h 1081"/>
                <a:gd name="T20" fmla="*/ 401 w 417"/>
                <a:gd name="T21" fmla="*/ 485 h 1081"/>
                <a:gd name="T22" fmla="*/ 396 w 417"/>
                <a:gd name="T23" fmla="*/ 454 h 1081"/>
                <a:gd name="T24" fmla="*/ 396 w 417"/>
                <a:gd name="T25" fmla="*/ 454 h 1081"/>
                <a:gd name="T26" fmla="*/ 383 w 417"/>
                <a:gd name="T27" fmla="*/ 402 h 1081"/>
                <a:gd name="T28" fmla="*/ 371 w 417"/>
                <a:gd name="T29" fmla="*/ 354 h 1081"/>
                <a:gd name="T30" fmla="*/ 356 w 417"/>
                <a:gd name="T31" fmla="*/ 308 h 1081"/>
                <a:gd name="T32" fmla="*/ 343 w 417"/>
                <a:gd name="T33" fmla="*/ 264 h 1081"/>
                <a:gd name="T34" fmla="*/ 330 w 417"/>
                <a:gd name="T35" fmla="*/ 225 h 1081"/>
                <a:gd name="T36" fmla="*/ 316 w 417"/>
                <a:gd name="T37" fmla="*/ 187 h 1081"/>
                <a:gd name="T38" fmla="*/ 291 w 417"/>
                <a:gd name="T39" fmla="*/ 122 h 1081"/>
                <a:gd name="T40" fmla="*/ 268 w 417"/>
                <a:gd name="T41" fmla="*/ 70 h 1081"/>
                <a:gd name="T42" fmla="*/ 251 w 417"/>
                <a:gd name="T43" fmla="*/ 31 h 1081"/>
                <a:gd name="T44" fmla="*/ 234 w 417"/>
                <a:gd name="T45" fmla="*/ 0 h 1081"/>
                <a:gd name="T46" fmla="*/ 234 w 417"/>
                <a:gd name="T47" fmla="*/ 0 h 1081"/>
                <a:gd name="T48" fmla="*/ 214 w 417"/>
                <a:gd name="T49" fmla="*/ 2 h 1081"/>
                <a:gd name="T50" fmla="*/ 192 w 417"/>
                <a:gd name="T51" fmla="*/ 6 h 1081"/>
                <a:gd name="T52" fmla="*/ 171 w 417"/>
                <a:gd name="T53" fmla="*/ 9 h 1081"/>
                <a:gd name="T54" fmla="*/ 150 w 417"/>
                <a:gd name="T55" fmla="*/ 15 h 1081"/>
                <a:gd name="T56" fmla="*/ 111 w 417"/>
                <a:gd name="T57" fmla="*/ 27 h 1081"/>
                <a:gd name="T58" fmla="*/ 75 w 417"/>
                <a:gd name="T59" fmla="*/ 40 h 1081"/>
                <a:gd name="T60" fmla="*/ 43 w 417"/>
                <a:gd name="T61" fmla="*/ 53 h 1081"/>
                <a:gd name="T62" fmla="*/ 20 w 417"/>
                <a:gd name="T63" fmla="*/ 64 h 1081"/>
                <a:gd name="T64" fmla="*/ 0 w 417"/>
                <a:gd name="T65" fmla="*/ 75 h 1081"/>
                <a:gd name="T66" fmla="*/ 0 w 417"/>
                <a:gd name="T67" fmla="*/ 75 h 1081"/>
                <a:gd name="T68" fmla="*/ 2 w 417"/>
                <a:gd name="T69" fmla="*/ 180 h 1081"/>
                <a:gd name="T70" fmla="*/ 8 w 417"/>
                <a:gd name="T71" fmla="*/ 439 h 1081"/>
                <a:gd name="T72" fmla="*/ 10 w 417"/>
                <a:gd name="T73" fmla="*/ 597 h 1081"/>
                <a:gd name="T74" fmla="*/ 13 w 417"/>
                <a:gd name="T75" fmla="*/ 759 h 1081"/>
                <a:gd name="T76" fmla="*/ 13 w 417"/>
                <a:gd name="T77" fmla="*/ 914 h 1081"/>
                <a:gd name="T78" fmla="*/ 13 w 417"/>
                <a:gd name="T79" fmla="*/ 1049 h 1081"/>
                <a:gd name="T80" fmla="*/ 13 w 417"/>
                <a:gd name="T81" fmla="*/ 1049 h 1081"/>
                <a:gd name="T82" fmla="*/ 30 w 417"/>
                <a:gd name="T83" fmla="*/ 1056 h 1081"/>
                <a:gd name="T84" fmla="*/ 48 w 417"/>
                <a:gd name="T85" fmla="*/ 1064 h 1081"/>
                <a:gd name="T86" fmla="*/ 66 w 417"/>
                <a:gd name="T87" fmla="*/ 1069 h 1081"/>
                <a:gd name="T88" fmla="*/ 84 w 417"/>
                <a:gd name="T89" fmla="*/ 1072 h 1081"/>
                <a:gd name="T90" fmla="*/ 104 w 417"/>
                <a:gd name="T91" fmla="*/ 1076 h 1081"/>
                <a:gd name="T92" fmla="*/ 124 w 417"/>
                <a:gd name="T93" fmla="*/ 1078 h 1081"/>
                <a:gd name="T94" fmla="*/ 146 w 417"/>
                <a:gd name="T95" fmla="*/ 1079 h 1081"/>
                <a:gd name="T96" fmla="*/ 169 w 417"/>
                <a:gd name="T97" fmla="*/ 1081 h 1081"/>
                <a:gd name="T98" fmla="*/ 218 w 417"/>
                <a:gd name="T99" fmla="*/ 1081 h 1081"/>
                <a:gd name="T100" fmla="*/ 274 w 417"/>
                <a:gd name="T101" fmla="*/ 1078 h 1081"/>
                <a:gd name="T102" fmla="*/ 413 w 417"/>
                <a:gd name="T103" fmla="*/ 1070 h 1081"/>
                <a:gd name="T104" fmla="*/ 413 w 417"/>
                <a:gd name="T105" fmla="*/ 107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81">
                  <a:moveTo>
                    <a:pt x="413" y="1070"/>
                  </a:moveTo>
                  <a:lnTo>
                    <a:pt x="413" y="1070"/>
                  </a:lnTo>
                  <a:lnTo>
                    <a:pt x="416" y="994"/>
                  </a:lnTo>
                  <a:lnTo>
                    <a:pt x="417" y="914"/>
                  </a:lnTo>
                  <a:lnTo>
                    <a:pt x="417" y="816"/>
                  </a:lnTo>
                  <a:lnTo>
                    <a:pt x="416" y="712"/>
                  </a:lnTo>
                  <a:lnTo>
                    <a:pt x="414" y="661"/>
                  </a:lnTo>
                  <a:lnTo>
                    <a:pt x="413" y="611"/>
                  </a:lnTo>
                  <a:lnTo>
                    <a:pt x="410" y="564"/>
                  </a:lnTo>
                  <a:lnTo>
                    <a:pt x="406" y="522"/>
                  </a:lnTo>
                  <a:lnTo>
                    <a:pt x="401" y="485"/>
                  </a:lnTo>
                  <a:lnTo>
                    <a:pt x="396" y="454"/>
                  </a:lnTo>
                  <a:lnTo>
                    <a:pt x="396" y="454"/>
                  </a:lnTo>
                  <a:lnTo>
                    <a:pt x="383" y="402"/>
                  </a:lnTo>
                  <a:lnTo>
                    <a:pt x="371" y="354"/>
                  </a:lnTo>
                  <a:lnTo>
                    <a:pt x="356" y="308"/>
                  </a:lnTo>
                  <a:lnTo>
                    <a:pt x="343" y="264"/>
                  </a:lnTo>
                  <a:lnTo>
                    <a:pt x="330" y="225"/>
                  </a:lnTo>
                  <a:lnTo>
                    <a:pt x="316" y="187"/>
                  </a:lnTo>
                  <a:lnTo>
                    <a:pt x="291" y="122"/>
                  </a:lnTo>
                  <a:lnTo>
                    <a:pt x="268" y="70"/>
                  </a:lnTo>
                  <a:lnTo>
                    <a:pt x="251" y="31"/>
                  </a:lnTo>
                  <a:lnTo>
                    <a:pt x="234" y="0"/>
                  </a:lnTo>
                  <a:lnTo>
                    <a:pt x="234" y="0"/>
                  </a:lnTo>
                  <a:lnTo>
                    <a:pt x="214" y="2"/>
                  </a:lnTo>
                  <a:lnTo>
                    <a:pt x="192" y="6"/>
                  </a:lnTo>
                  <a:lnTo>
                    <a:pt x="171" y="9"/>
                  </a:lnTo>
                  <a:lnTo>
                    <a:pt x="150" y="15"/>
                  </a:lnTo>
                  <a:lnTo>
                    <a:pt x="111" y="27"/>
                  </a:lnTo>
                  <a:lnTo>
                    <a:pt x="75" y="40"/>
                  </a:lnTo>
                  <a:lnTo>
                    <a:pt x="43" y="53"/>
                  </a:lnTo>
                  <a:lnTo>
                    <a:pt x="20" y="64"/>
                  </a:lnTo>
                  <a:lnTo>
                    <a:pt x="0" y="75"/>
                  </a:lnTo>
                  <a:lnTo>
                    <a:pt x="0" y="75"/>
                  </a:lnTo>
                  <a:lnTo>
                    <a:pt x="2" y="180"/>
                  </a:lnTo>
                  <a:lnTo>
                    <a:pt x="8" y="439"/>
                  </a:lnTo>
                  <a:lnTo>
                    <a:pt x="10" y="597"/>
                  </a:lnTo>
                  <a:lnTo>
                    <a:pt x="13" y="759"/>
                  </a:lnTo>
                  <a:lnTo>
                    <a:pt x="13" y="914"/>
                  </a:lnTo>
                  <a:lnTo>
                    <a:pt x="13" y="1049"/>
                  </a:lnTo>
                  <a:lnTo>
                    <a:pt x="13" y="1049"/>
                  </a:lnTo>
                  <a:lnTo>
                    <a:pt x="30" y="1056"/>
                  </a:lnTo>
                  <a:lnTo>
                    <a:pt x="48" y="1064"/>
                  </a:lnTo>
                  <a:lnTo>
                    <a:pt x="66" y="1069"/>
                  </a:lnTo>
                  <a:lnTo>
                    <a:pt x="84" y="1072"/>
                  </a:lnTo>
                  <a:lnTo>
                    <a:pt x="104" y="1076"/>
                  </a:lnTo>
                  <a:lnTo>
                    <a:pt x="124" y="1078"/>
                  </a:lnTo>
                  <a:lnTo>
                    <a:pt x="146" y="1079"/>
                  </a:lnTo>
                  <a:lnTo>
                    <a:pt x="169" y="1081"/>
                  </a:lnTo>
                  <a:lnTo>
                    <a:pt x="218" y="1081"/>
                  </a:lnTo>
                  <a:lnTo>
                    <a:pt x="274" y="1078"/>
                  </a:lnTo>
                  <a:lnTo>
                    <a:pt x="413" y="1070"/>
                  </a:lnTo>
                  <a:lnTo>
                    <a:pt x="413" y="1070"/>
                  </a:ln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3" name="Freeform 375">
              <a:extLst>
                <a:ext uri="{FF2B5EF4-FFF2-40B4-BE49-F238E27FC236}">
                  <a16:creationId xmlns:a16="http://schemas.microsoft.com/office/drawing/2014/main" id="{B49E60C7-69A0-4466-A574-547C8EF25739}"/>
                </a:ext>
              </a:extLst>
            </p:cNvPr>
            <p:cNvSpPr>
              <a:spLocks/>
            </p:cNvSpPr>
            <p:nvPr/>
          </p:nvSpPr>
          <p:spPr bwMode="auto">
            <a:xfrm>
              <a:off x="1924051" y="38100"/>
              <a:ext cx="223838" cy="242888"/>
            </a:xfrm>
            <a:custGeom>
              <a:avLst/>
              <a:gdLst>
                <a:gd name="T0" fmla="*/ 194 w 282"/>
                <a:gd name="T1" fmla="*/ 5 h 305"/>
                <a:gd name="T2" fmla="*/ 179 w 282"/>
                <a:gd name="T3" fmla="*/ 2 h 305"/>
                <a:gd name="T4" fmla="*/ 162 w 282"/>
                <a:gd name="T5" fmla="*/ 0 h 305"/>
                <a:gd name="T6" fmla="*/ 139 w 282"/>
                <a:gd name="T7" fmla="*/ 0 h 305"/>
                <a:gd name="T8" fmla="*/ 116 w 282"/>
                <a:gd name="T9" fmla="*/ 4 h 305"/>
                <a:gd name="T10" fmla="*/ 104 w 282"/>
                <a:gd name="T11" fmla="*/ 8 h 305"/>
                <a:gd name="T12" fmla="*/ 86 w 282"/>
                <a:gd name="T13" fmla="*/ 15 h 305"/>
                <a:gd name="T14" fmla="*/ 76 w 282"/>
                <a:gd name="T15" fmla="*/ 25 h 305"/>
                <a:gd name="T16" fmla="*/ 72 w 282"/>
                <a:gd name="T17" fmla="*/ 29 h 305"/>
                <a:gd name="T18" fmla="*/ 65 w 282"/>
                <a:gd name="T19" fmla="*/ 40 h 305"/>
                <a:gd name="T20" fmla="*/ 54 w 282"/>
                <a:gd name="T21" fmla="*/ 46 h 305"/>
                <a:gd name="T22" fmla="*/ 31 w 282"/>
                <a:gd name="T23" fmla="*/ 56 h 305"/>
                <a:gd name="T24" fmla="*/ 26 w 282"/>
                <a:gd name="T25" fmla="*/ 60 h 305"/>
                <a:gd name="T26" fmla="*/ 18 w 282"/>
                <a:gd name="T27" fmla="*/ 72 h 305"/>
                <a:gd name="T28" fmla="*/ 9 w 282"/>
                <a:gd name="T29" fmla="*/ 87 h 305"/>
                <a:gd name="T30" fmla="*/ 2 w 282"/>
                <a:gd name="T31" fmla="*/ 119 h 305"/>
                <a:gd name="T32" fmla="*/ 0 w 282"/>
                <a:gd name="T33" fmla="*/ 155 h 305"/>
                <a:gd name="T34" fmla="*/ 2 w 282"/>
                <a:gd name="T35" fmla="*/ 182 h 305"/>
                <a:gd name="T36" fmla="*/ 7 w 282"/>
                <a:gd name="T37" fmla="*/ 208 h 305"/>
                <a:gd name="T38" fmla="*/ 12 w 282"/>
                <a:gd name="T39" fmla="*/ 220 h 305"/>
                <a:gd name="T40" fmla="*/ 28 w 282"/>
                <a:gd name="T41" fmla="*/ 264 h 305"/>
                <a:gd name="T42" fmla="*/ 40 w 282"/>
                <a:gd name="T43" fmla="*/ 292 h 305"/>
                <a:gd name="T44" fmla="*/ 48 w 282"/>
                <a:gd name="T45" fmla="*/ 304 h 305"/>
                <a:gd name="T46" fmla="*/ 51 w 282"/>
                <a:gd name="T47" fmla="*/ 305 h 305"/>
                <a:gd name="T48" fmla="*/ 55 w 282"/>
                <a:gd name="T49" fmla="*/ 304 h 305"/>
                <a:gd name="T50" fmla="*/ 55 w 282"/>
                <a:gd name="T51" fmla="*/ 297 h 305"/>
                <a:gd name="T52" fmla="*/ 53 w 282"/>
                <a:gd name="T53" fmla="*/ 271 h 305"/>
                <a:gd name="T54" fmla="*/ 43 w 282"/>
                <a:gd name="T55" fmla="*/ 228 h 305"/>
                <a:gd name="T56" fmla="*/ 44 w 282"/>
                <a:gd name="T57" fmla="*/ 208 h 305"/>
                <a:gd name="T58" fmla="*/ 43 w 282"/>
                <a:gd name="T59" fmla="*/ 177 h 305"/>
                <a:gd name="T60" fmla="*/ 44 w 282"/>
                <a:gd name="T61" fmla="*/ 172 h 305"/>
                <a:gd name="T62" fmla="*/ 51 w 282"/>
                <a:gd name="T63" fmla="*/ 164 h 305"/>
                <a:gd name="T64" fmla="*/ 66 w 282"/>
                <a:gd name="T65" fmla="*/ 152 h 305"/>
                <a:gd name="T66" fmla="*/ 87 w 282"/>
                <a:gd name="T67" fmla="*/ 144 h 305"/>
                <a:gd name="T68" fmla="*/ 104 w 282"/>
                <a:gd name="T69" fmla="*/ 142 h 305"/>
                <a:gd name="T70" fmla="*/ 122 w 282"/>
                <a:gd name="T71" fmla="*/ 143 h 305"/>
                <a:gd name="T72" fmla="*/ 140 w 282"/>
                <a:gd name="T73" fmla="*/ 148 h 305"/>
                <a:gd name="T74" fmla="*/ 150 w 282"/>
                <a:gd name="T75" fmla="*/ 153 h 305"/>
                <a:gd name="T76" fmla="*/ 185 w 282"/>
                <a:gd name="T77" fmla="*/ 165 h 305"/>
                <a:gd name="T78" fmla="*/ 219 w 282"/>
                <a:gd name="T79" fmla="*/ 172 h 305"/>
                <a:gd name="T80" fmla="*/ 262 w 282"/>
                <a:gd name="T81" fmla="*/ 173 h 305"/>
                <a:gd name="T82" fmla="*/ 273 w 282"/>
                <a:gd name="T83" fmla="*/ 153 h 305"/>
                <a:gd name="T84" fmla="*/ 279 w 282"/>
                <a:gd name="T85" fmla="*/ 135 h 305"/>
                <a:gd name="T86" fmla="*/ 282 w 282"/>
                <a:gd name="T87" fmla="*/ 101 h 305"/>
                <a:gd name="T88" fmla="*/ 274 w 282"/>
                <a:gd name="T89" fmla="*/ 73 h 305"/>
                <a:gd name="T90" fmla="*/ 260 w 282"/>
                <a:gd name="T91" fmla="*/ 50 h 305"/>
                <a:gd name="T92" fmla="*/ 242 w 282"/>
                <a:gd name="T93" fmla="*/ 32 h 305"/>
                <a:gd name="T94" fmla="*/ 222 w 282"/>
                <a:gd name="T95" fmla="*/ 19 h 305"/>
                <a:gd name="T96" fmla="*/ 194 w 282"/>
                <a:gd name="T97" fmla="*/ 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 h="305">
                  <a:moveTo>
                    <a:pt x="194" y="5"/>
                  </a:moveTo>
                  <a:lnTo>
                    <a:pt x="194" y="5"/>
                  </a:lnTo>
                  <a:lnTo>
                    <a:pt x="187" y="3"/>
                  </a:lnTo>
                  <a:lnTo>
                    <a:pt x="179" y="2"/>
                  </a:lnTo>
                  <a:lnTo>
                    <a:pt x="162" y="0"/>
                  </a:lnTo>
                  <a:lnTo>
                    <a:pt x="162" y="0"/>
                  </a:lnTo>
                  <a:lnTo>
                    <a:pt x="151" y="0"/>
                  </a:lnTo>
                  <a:lnTo>
                    <a:pt x="139" y="0"/>
                  </a:lnTo>
                  <a:lnTo>
                    <a:pt x="127" y="2"/>
                  </a:lnTo>
                  <a:lnTo>
                    <a:pt x="116" y="4"/>
                  </a:lnTo>
                  <a:lnTo>
                    <a:pt x="116" y="4"/>
                  </a:lnTo>
                  <a:lnTo>
                    <a:pt x="104" y="8"/>
                  </a:lnTo>
                  <a:lnTo>
                    <a:pt x="92" y="12"/>
                  </a:lnTo>
                  <a:lnTo>
                    <a:pt x="86" y="15"/>
                  </a:lnTo>
                  <a:lnTo>
                    <a:pt x="81" y="20"/>
                  </a:lnTo>
                  <a:lnTo>
                    <a:pt x="76" y="25"/>
                  </a:lnTo>
                  <a:lnTo>
                    <a:pt x="72" y="29"/>
                  </a:lnTo>
                  <a:lnTo>
                    <a:pt x="72" y="29"/>
                  </a:lnTo>
                  <a:lnTo>
                    <a:pt x="69" y="35"/>
                  </a:lnTo>
                  <a:lnTo>
                    <a:pt x="65" y="40"/>
                  </a:lnTo>
                  <a:lnTo>
                    <a:pt x="60" y="44"/>
                  </a:lnTo>
                  <a:lnTo>
                    <a:pt x="54" y="46"/>
                  </a:lnTo>
                  <a:lnTo>
                    <a:pt x="42" y="51"/>
                  </a:lnTo>
                  <a:lnTo>
                    <a:pt x="31" y="56"/>
                  </a:lnTo>
                  <a:lnTo>
                    <a:pt x="31" y="56"/>
                  </a:lnTo>
                  <a:lnTo>
                    <a:pt x="26" y="60"/>
                  </a:lnTo>
                  <a:lnTo>
                    <a:pt x="22" y="64"/>
                  </a:lnTo>
                  <a:lnTo>
                    <a:pt x="18" y="72"/>
                  </a:lnTo>
                  <a:lnTo>
                    <a:pt x="13" y="79"/>
                  </a:lnTo>
                  <a:lnTo>
                    <a:pt x="9" y="87"/>
                  </a:lnTo>
                  <a:lnTo>
                    <a:pt x="7" y="97"/>
                  </a:lnTo>
                  <a:lnTo>
                    <a:pt x="2" y="119"/>
                  </a:lnTo>
                  <a:lnTo>
                    <a:pt x="0" y="143"/>
                  </a:lnTo>
                  <a:lnTo>
                    <a:pt x="0" y="155"/>
                  </a:lnTo>
                  <a:lnTo>
                    <a:pt x="1" y="168"/>
                  </a:lnTo>
                  <a:lnTo>
                    <a:pt x="2" y="182"/>
                  </a:lnTo>
                  <a:lnTo>
                    <a:pt x="5" y="195"/>
                  </a:lnTo>
                  <a:lnTo>
                    <a:pt x="7" y="208"/>
                  </a:lnTo>
                  <a:lnTo>
                    <a:pt x="12" y="220"/>
                  </a:lnTo>
                  <a:lnTo>
                    <a:pt x="12" y="220"/>
                  </a:lnTo>
                  <a:lnTo>
                    <a:pt x="17" y="236"/>
                  </a:lnTo>
                  <a:lnTo>
                    <a:pt x="28" y="264"/>
                  </a:lnTo>
                  <a:lnTo>
                    <a:pt x="34" y="278"/>
                  </a:lnTo>
                  <a:lnTo>
                    <a:pt x="40" y="292"/>
                  </a:lnTo>
                  <a:lnTo>
                    <a:pt x="46" y="301"/>
                  </a:lnTo>
                  <a:lnTo>
                    <a:pt x="48" y="304"/>
                  </a:lnTo>
                  <a:lnTo>
                    <a:pt x="51" y="305"/>
                  </a:lnTo>
                  <a:lnTo>
                    <a:pt x="51" y="305"/>
                  </a:lnTo>
                  <a:lnTo>
                    <a:pt x="53" y="305"/>
                  </a:lnTo>
                  <a:lnTo>
                    <a:pt x="55" y="304"/>
                  </a:lnTo>
                  <a:lnTo>
                    <a:pt x="55" y="300"/>
                  </a:lnTo>
                  <a:lnTo>
                    <a:pt x="55" y="297"/>
                  </a:lnTo>
                  <a:lnTo>
                    <a:pt x="55" y="286"/>
                  </a:lnTo>
                  <a:lnTo>
                    <a:pt x="53" y="271"/>
                  </a:lnTo>
                  <a:lnTo>
                    <a:pt x="47" y="245"/>
                  </a:lnTo>
                  <a:lnTo>
                    <a:pt x="43" y="228"/>
                  </a:lnTo>
                  <a:lnTo>
                    <a:pt x="43" y="228"/>
                  </a:lnTo>
                  <a:lnTo>
                    <a:pt x="44" y="208"/>
                  </a:lnTo>
                  <a:lnTo>
                    <a:pt x="44" y="191"/>
                  </a:lnTo>
                  <a:lnTo>
                    <a:pt x="43" y="177"/>
                  </a:lnTo>
                  <a:lnTo>
                    <a:pt x="43" y="177"/>
                  </a:lnTo>
                  <a:lnTo>
                    <a:pt x="44" y="172"/>
                  </a:lnTo>
                  <a:lnTo>
                    <a:pt x="47" y="167"/>
                  </a:lnTo>
                  <a:lnTo>
                    <a:pt x="51" y="164"/>
                  </a:lnTo>
                  <a:lnTo>
                    <a:pt x="55" y="159"/>
                  </a:lnTo>
                  <a:lnTo>
                    <a:pt x="66" y="152"/>
                  </a:lnTo>
                  <a:lnTo>
                    <a:pt x="80" y="145"/>
                  </a:lnTo>
                  <a:lnTo>
                    <a:pt x="87" y="144"/>
                  </a:lnTo>
                  <a:lnTo>
                    <a:pt x="95" y="142"/>
                  </a:lnTo>
                  <a:lnTo>
                    <a:pt x="104" y="142"/>
                  </a:lnTo>
                  <a:lnTo>
                    <a:pt x="112" y="142"/>
                  </a:lnTo>
                  <a:lnTo>
                    <a:pt x="122" y="143"/>
                  </a:lnTo>
                  <a:lnTo>
                    <a:pt x="130" y="144"/>
                  </a:lnTo>
                  <a:lnTo>
                    <a:pt x="140" y="148"/>
                  </a:lnTo>
                  <a:lnTo>
                    <a:pt x="150" y="153"/>
                  </a:lnTo>
                  <a:lnTo>
                    <a:pt x="150" y="153"/>
                  </a:lnTo>
                  <a:lnTo>
                    <a:pt x="167" y="160"/>
                  </a:lnTo>
                  <a:lnTo>
                    <a:pt x="185" y="165"/>
                  </a:lnTo>
                  <a:lnTo>
                    <a:pt x="202" y="170"/>
                  </a:lnTo>
                  <a:lnTo>
                    <a:pt x="219" y="172"/>
                  </a:lnTo>
                  <a:lnTo>
                    <a:pt x="246" y="173"/>
                  </a:lnTo>
                  <a:lnTo>
                    <a:pt x="262" y="173"/>
                  </a:lnTo>
                  <a:lnTo>
                    <a:pt x="262" y="173"/>
                  </a:lnTo>
                  <a:lnTo>
                    <a:pt x="273" y="153"/>
                  </a:lnTo>
                  <a:lnTo>
                    <a:pt x="275" y="143"/>
                  </a:lnTo>
                  <a:lnTo>
                    <a:pt x="279" y="135"/>
                  </a:lnTo>
                  <a:lnTo>
                    <a:pt x="282" y="116"/>
                  </a:lnTo>
                  <a:lnTo>
                    <a:pt x="282" y="101"/>
                  </a:lnTo>
                  <a:lnTo>
                    <a:pt x="279" y="86"/>
                  </a:lnTo>
                  <a:lnTo>
                    <a:pt x="274" y="73"/>
                  </a:lnTo>
                  <a:lnTo>
                    <a:pt x="267" y="61"/>
                  </a:lnTo>
                  <a:lnTo>
                    <a:pt x="260" y="50"/>
                  </a:lnTo>
                  <a:lnTo>
                    <a:pt x="251" y="40"/>
                  </a:lnTo>
                  <a:lnTo>
                    <a:pt x="242" y="32"/>
                  </a:lnTo>
                  <a:lnTo>
                    <a:pt x="232" y="25"/>
                  </a:lnTo>
                  <a:lnTo>
                    <a:pt x="222" y="19"/>
                  </a:lnTo>
                  <a:lnTo>
                    <a:pt x="205" y="10"/>
                  </a:lnTo>
                  <a:lnTo>
                    <a:pt x="194" y="5"/>
                  </a:lnTo>
                  <a:lnTo>
                    <a:pt x="194" y="5"/>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4" name="Freeform 376">
              <a:extLst>
                <a:ext uri="{FF2B5EF4-FFF2-40B4-BE49-F238E27FC236}">
                  <a16:creationId xmlns:a16="http://schemas.microsoft.com/office/drawing/2014/main" id="{29539246-F737-4264-8650-C3D14A8A0D68}"/>
                </a:ext>
              </a:extLst>
            </p:cNvPr>
            <p:cNvSpPr>
              <a:spLocks/>
            </p:cNvSpPr>
            <p:nvPr/>
          </p:nvSpPr>
          <p:spPr bwMode="auto">
            <a:xfrm>
              <a:off x="1928813" y="211138"/>
              <a:ext cx="52388" cy="52388"/>
            </a:xfrm>
            <a:custGeom>
              <a:avLst/>
              <a:gdLst>
                <a:gd name="T0" fmla="*/ 66 w 66"/>
                <a:gd name="T1" fmla="*/ 34 h 67"/>
                <a:gd name="T2" fmla="*/ 66 w 66"/>
                <a:gd name="T3" fmla="*/ 34 h 67"/>
                <a:gd name="T4" fmla="*/ 65 w 66"/>
                <a:gd name="T5" fmla="*/ 27 h 67"/>
                <a:gd name="T6" fmla="*/ 64 w 66"/>
                <a:gd name="T7" fmla="*/ 21 h 67"/>
                <a:gd name="T8" fmla="*/ 60 w 66"/>
                <a:gd name="T9" fmla="*/ 15 h 67"/>
                <a:gd name="T10" fmla="*/ 56 w 66"/>
                <a:gd name="T11" fmla="*/ 10 h 67"/>
                <a:gd name="T12" fmla="*/ 52 w 66"/>
                <a:gd name="T13" fmla="*/ 6 h 67"/>
                <a:gd name="T14" fmla="*/ 46 w 66"/>
                <a:gd name="T15" fmla="*/ 2 h 67"/>
                <a:gd name="T16" fmla="*/ 39 w 66"/>
                <a:gd name="T17" fmla="*/ 1 h 67"/>
                <a:gd name="T18" fmla="*/ 32 w 66"/>
                <a:gd name="T19" fmla="*/ 0 h 67"/>
                <a:gd name="T20" fmla="*/ 32 w 66"/>
                <a:gd name="T21" fmla="*/ 0 h 67"/>
                <a:gd name="T22" fmla="*/ 26 w 66"/>
                <a:gd name="T23" fmla="*/ 1 h 67"/>
                <a:gd name="T24" fmla="*/ 20 w 66"/>
                <a:gd name="T25" fmla="*/ 2 h 67"/>
                <a:gd name="T26" fmla="*/ 14 w 66"/>
                <a:gd name="T27" fmla="*/ 6 h 67"/>
                <a:gd name="T28" fmla="*/ 9 w 66"/>
                <a:gd name="T29" fmla="*/ 10 h 67"/>
                <a:gd name="T30" fmla="*/ 6 w 66"/>
                <a:gd name="T31" fmla="*/ 15 h 67"/>
                <a:gd name="T32" fmla="*/ 2 w 66"/>
                <a:gd name="T33" fmla="*/ 21 h 67"/>
                <a:gd name="T34" fmla="*/ 1 w 66"/>
                <a:gd name="T35" fmla="*/ 27 h 67"/>
                <a:gd name="T36" fmla="*/ 0 w 66"/>
                <a:gd name="T37" fmla="*/ 34 h 67"/>
                <a:gd name="T38" fmla="*/ 0 w 66"/>
                <a:gd name="T39" fmla="*/ 34 h 67"/>
                <a:gd name="T40" fmla="*/ 1 w 66"/>
                <a:gd name="T41" fmla="*/ 40 h 67"/>
                <a:gd name="T42" fmla="*/ 2 w 66"/>
                <a:gd name="T43" fmla="*/ 46 h 67"/>
                <a:gd name="T44" fmla="*/ 6 w 66"/>
                <a:gd name="T45" fmla="*/ 52 h 67"/>
                <a:gd name="T46" fmla="*/ 9 w 66"/>
                <a:gd name="T47" fmla="*/ 57 h 67"/>
                <a:gd name="T48" fmla="*/ 14 w 66"/>
                <a:gd name="T49" fmla="*/ 60 h 67"/>
                <a:gd name="T50" fmla="*/ 20 w 66"/>
                <a:gd name="T51" fmla="*/ 64 h 67"/>
                <a:gd name="T52" fmla="*/ 26 w 66"/>
                <a:gd name="T53" fmla="*/ 65 h 67"/>
                <a:gd name="T54" fmla="*/ 32 w 66"/>
                <a:gd name="T55" fmla="*/ 67 h 67"/>
                <a:gd name="T56" fmla="*/ 32 w 66"/>
                <a:gd name="T57" fmla="*/ 67 h 67"/>
                <a:gd name="T58" fmla="*/ 39 w 66"/>
                <a:gd name="T59" fmla="*/ 65 h 67"/>
                <a:gd name="T60" fmla="*/ 46 w 66"/>
                <a:gd name="T61" fmla="*/ 64 h 67"/>
                <a:gd name="T62" fmla="*/ 52 w 66"/>
                <a:gd name="T63" fmla="*/ 60 h 67"/>
                <a:gd name="T64" fmla="*/ 56 w 66"/>
                <a:gd name="T65" fmla="*/ 57 h 67"/>
                <a:gd name="T66" fmla="*/ 60 w 66"/>
                <a:gd name="T67" fmla="*/ 52 h 67"/>
                <a:gd name="T68" fmla="*/ 64 w 66"/>
                <a:gd name="T69" fmla="*/ 46 h 67"/>
                <a:gd name="T70" fmla="*/ 65 w 66"/>
                <a:gd name="T71" fmla="*/ 40 h 67"/>
                <a:gd name="T72" fmla="*/ 66 w 66"/>
                <a:gd name="T73" fmla="*/ 34 h 67"/>
                <a:gd name="T74" fmla="*/ 66 w 66"/>
                <a:gd name="T7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7">
                  <a:moveTo>
                    <a:pt x="66" y="34"/>
                  </a:moveTo>
                  <a:lnTo>
                    <a:pt x="66" y="34"/>
                  </a:lnTo>
                  <a:lnTo>
                    <a:pt x="65" y="27"/>
                  </a:lnTo>
                  <a:lnTo>
                    <a:pt x="64" y="21"/>
                  </a:lnTo>
                  <a:lnTo>
                    <a:pt x="60" y="15"/>
                  </a:lnTo>
                  <a:lnTo>
                    <a:pt x="56" y="10"/>
                  </a:lnTo>
                  <a:lnTo>
                    <a:pt x="52" y="6"/>
                  </a:lnTo>
                  <a:lnTo>
                    <a:pt x="46" y="2"/>
                  </a:lnTo>
                  <a:lnTo>
                    <a:pt x="39" y="1"/>
                  </a:lnTo>
                  <a:lnTo>
                    <a:pt x="32" y="0"/>
                  </a:lnTo>
                  <a:lnTo>
                    <a:pt x="32" y="0"/>
                  </a:lnTo>
                  <a:lnTo>
                    <a:pt x="26" y="1"/>
                  </a:lnTo>
                  <a:lnTo>
                    <a:pt x="20" y="2"/>
                  </a:lnTo>
                  <a:lnTo>
                    <a:pt x="14" y="6"/>
                  </a:lnTo>
                  <a:lnTo>
                    <a:pt x="9" y="10"/>
                  </a:lnTo>
                  <a:lnTo>
                    <a:pt x="6" y="15"/>
                  </a:lnTo>
                  <a:lnTo>
                    <a:pt x="2" y="21"/>
                  </a:lnTo>
                  <a:lnTo>
                    <a:pt x="1" y="27"/>
                  </a:lnTo>
                  <a:lnTo>
                    <a:pt x="0" y="34"/>
                  </a:lnTo>
                  <a:lnTo>
                    <a:pt x="0" y="34"/>
                  </a:lnTo>
                  <a:lnTo>
                    <a:pt x="1" y="40"/>
                  </a:lnTo>
                  <a:lnTo>
                    <a:pt x="2" y="46"/>
                  </a:lnTo>
                  <a:lnTo>
                    <a:pt x="6" y="52"/>
                  </a:lnTo>
                  <a:lnTo>
                    <a:pt x="9" y="57"/>
                  </a:lnTo>
                  <a:lnTo>
                    <a:pt x="14" y="60"/>
                  </a:lnTo>
                  <a:lnTo>
                    <a:pt x="20" y="64"/>
                  </a:lnTo>
                  <a:lnTo>
                    <a:pt x="26" y="65"/>
                  </a:lnTo>
                  <a:lnTo>
                    <a:pt x="32" y="67"/>
                  </a:lnTo>
                  <a:lnTo>
                    <a:pt x="32" y="67"/>
                  </a:lnTo>
                  <a:lnTo>
                    <a:pt x="39" y="65"/>
                  </a:lnTo>
                  <a:lnTo>
                    <a:pt x="46" y="64"/>
                  </a:lnTo>
                  <a:lnTo>
                    <a:pt x="52" y="60"/>
                  </a:lnTo>
                  <a:lnTo>
                    <a:pt x="56" y="57"/>
                  </a:lnTo>
                  <a:lnTo>
                    <a:pt x="60" y="52"/>
                  </a:lnTo>
                  <a:lnTo>
                    <a:pt x="64" y="46"/>
                  </a:lnTo>
                  <a:lnTo>
                    <a:pt x="65" y="40"/>
                  </a:lnTo>
                  <a:lnTo>
                    <a:pt x="66" y="34"/>
                  </a:lnTo>
                  <a:lnTo>
                    <a:pt x="66" y="3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5" name="Freeform 377">
              <a:extLst>
                <a:ext uri="{FF2B5EF4-FFF2-40B4-BE49-F238E27FC236}">
                  <a16:creationId xmlns:a16="http://schemas.microsoft.com/office/drawing/2014/main" id="{639D9AC2-A26E-4351-8CB0-D4498047AB25}"/>
                </a:ext>
              </a:extLst>
            </p:cNvPr>
            <p:cNvSpPr>
              <a:spLocks/>
            </p:cNvSpPr>
            <p:nvPr/>
          </p:nvSpPr>
          <p:spPr bwMode="auto">
            <a:xfrm>
              <a:off x="2098676" y="211138"/>
              <a:ext cx="53975" cy="52388"/>
            </a:xfrm>
            <a:custGeom>
              <a:avLst/>
              <a:gdLst>
                <a:gd name="T0" fmla="*/ 66 w 66"/>
                <a:gd name="T1" fmla="*/ 34 h 67"/>
                <a:gd name="T2" fmla="*/ 66 w 66"/>
                <a:gd name="T3" fmla="*/ 34 h 67"/>
                <a:gd name="T4" fmla="*/ 65 w 66"/>
                <a:gd name="T5" fmla="*/ 27 h 67"/>
                <a:gd name="T6" fmla="*/ 64 w 66"/>
                <a:gd name="T7" fmla="*/ 21 h 67"/>
                <a:gd name="T8" fmla="*/ 60 w 66"/>
                <a:gd name="T9" fmla="*/ 15 h 67"/>
                <a:gd name="T10" fmla="*/ 57 w 66"/>
                <a:gd name="T11" fmla="*/ 10 h 67"/>
                <a:gd name="T12" fmla="*/ 52 w 66"/>
                <a:gd name="T13" fmla="*/ 6 h 67"/>
                <a:gd name="T14" fmla="*/ 46 w 66"/>
                <a:gd name="T15" fmla="*/ 2 h 67"/>
                <a:gd name="T16" fmla="*/ 40 w 66"/>
                <a:gd name="T17" fmla="*/ 1 h 67"/>
                <a:gd name="T18" fmla="*/ 32 w 66"/>
                <a:gd name="T19" fmla="*/ 0 h 67"/>
                <a:gd name="T20" fmla="*/ 32 w 66"/>
                <a:gd name="T21" fmla="*/ 0 h 67"/>
                <a:gd name="T22" fmla="*/ 26 w 66"/>
                <a:gd name="T23" fmla="*/ 1 h 67"/>
                <a:gd name="T24" fmla="*/ 20 w 66"/>
                <a:gd name="T25" fmla="*/ 2 h 67"/>
                <a:gd name="T26" fmla="*/ 14 w 66"/>
                <a:gd name="T27" fmla="*/ 6 h 67"/>
                <a:gd name="T28" fmla="*/ 10 w 66"/>
                <a:gd name="T29" fmla="*/ 10 h 67"/>
                <a:gd name="T30" fmla="*/ 6 w 66"/>
                <a:gd name="T31" fmla="*/ 15 h 67"/>
                <a:gd name="T32" fmla="*/ 2 w 66"/>
                <a:gd name="T33" fmla="*/ 21 h 67"/>
                <a:gd name="T34" fmla="*/ 1 w 66"/>
                <a:gd name="T35" fmla="*/ 27 h 67"/>
                <a:gd name="T36" fmla="*/ 0 w 66"/>
                <a:gd name="T37" fmla="*/ 34 h 67"/>
                <a:gd name="T38" fmla="*/ 0 w 66"/>
                <a:gd name="T39" fmla="*/ 34 h 67"/>
                <a:gd name="T40" fmla="*/ 1 w 66"/>
                <a:gd name="T41" fmla="*/ 40 h 67"/>
                <a:gd name="T42" fmla="*/ 2 w 66"/>
                <a:gd name="T43" fmla="*/ 46 h 67"/>
                <a:gd name="T44" fmla="*/ 6 w 66"/>
                <a:gd name="T45" fmla="*/ 52 h 67"/>
                <a:gd name="T46" fmla="*/ 10 w 66"/>
                <a:gd name="T47" fmla="*/ 57 h 67"/>
                <a:gd name="T48" fmla="*/ 14 w 66"/>
                <a:gd name="T49" fmla="*/ 60 h 67"/>
                <a:gd name="T50" fmla="*/ 20 w 66"/>
                <a:gd name="T51" fmla="*/ 64 h 67"/>
                <a:gd name="T52" fmla="*/ 26 w 66"/>
                <a:gd name="T53" fmla="*/ 65 h 67"/>
                <a:gd name="T54" fmla="*/ 32 w 66"/>
                <a:gd name="T55" fmla="*/ 67 h 67"/>
                <a:gd name="T56" fmla="*/ 32 w 66"/>
                <a:gd name="T57" fmla="*/ 67 h 67"/>
                <a:gd name="T58" fmla="*/ 40 w 66"/>
                <a:gd name="T59" fmla="*/ 65 h 67"/>
                <a:gd name="T60" fmla="*/ 46 w 66"/>
                <a:gd name="T61" fmla="*/ 64 h 67"/>
                <a:gd name="T62" fmla="*/ 52 w 66"/>
                <a:gd name="T63" fmla="*/ 60 h 67"/>
                <a:gd name="T64" fmla="*/ 57 w 66"/>
                <a:gd name="T65" fmla="*/ 57 h 67"/>
                <a:gd name="T66" fmla="*/ 60 w 66"/>
                <a:gd name="T67" fmla="*/ 52 h 67"/>
                <a:gd name="T68" fmla="*/ 64 w 66"/>
                <a:gd name="T69" fmla="*/ 46 h 67"/>
                <a:gd name="T70" fmla="*/ 65 w 66"/>
                <a:gd name="T71" fmla="*/ 40 h 67"/>
                <a:gd name="T72" fmla="*/ 66 w 66"/>
                <a:gd name="T73" fmla="*/ 34 h 67"/>
                <a:gd name="T74" fmla="*/ 66 w 66"/>
                <a:gd name="T7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7">
                  <a:moveTo>
                    <a:pt x="66" y="34"/>
                  </a:moveTo>
                  <a:lnTo>
                    <a:pt x="66" y="34"/>
                  </a:lnTo>
                  <a:lnTo>
                    <a:pt x="65" y="27"/>
                  </a:lnTo>
                  <a:lnTo>
                    <a:pt x="64" y="21"/>
                  </a:lnTo>
                  <a:lnTo>
                    <a:pt x="60" y="15"/>
                  </a:lnTo>
                  <a:lnTo>
                    <a:pt x="57" y="10"/>
                  </a:lnTo>
                  <a:lnTo>
                    <a:pt x="52" y="6"/>
                  </a:lnTo>
                  <a:lnTo>
                    <a:pt x="46" y="2"/>
                  </a:lnTo>
                  <a:lnTo>
                    <a:pt x="40" y="1"/>
                  </a:lnTo>
                  <a:lnTo>
                    <a:pt x="32" y="0"/>
                  </a:lnTo>
                  <a:lnTo>
                    <a:pt x="32" y="0"/>
                  </a:lnTo>
                  <a:lnTo>
                    <a:pt x="26" y="1"/>
                  </a:lnTo>
                  <a:lnTo>
                    <a:pt x="20" y="2"/>
                  </a:lnTo>
                  <a:lnTo>
                    <a:pt x="14" y="6"/>
                  </a:lnTo>
                  <a:lnTo>
                    <a:pt x="10" y="10"/>
                  </a:lnTo>
                  <a:lnTo>
                    <a:pt x="6" y="15"/>
                  </a:lnTo>
                  <a:lnTo>
                    <a:pt x="2" y="21"/>
                  </a:lnTo>
                  <a:lnTo>
                    <a:pt x="1" y="27"/>
                  </a:lnTo>
                  <a:lnTo>
                    <a:pt x="0" y="34"/>
                  </a:lnTo>
                  <a:lnTo>
                    <a:pt x="0" y="34"/>
                  </a:lnTo>
                  <a:lnTo>
                    <a:pt x="1" y="40"/>
                  </a:lnTo>
                  <a:lnTo>
                    <a:pt x="2" y="46"/>
                  </a:lnTo>
                  <a:lnTo>
                    <a:pt x="6" y="52"/>
                  </a:lnTo>
                  <a:lnTo>
                    <a:pt x="10" y="57"/>
                  </a:lnTo>
                  <a:lnTo>
                    <a:pt x="14" y="60"/>
                  </a:lnTo>
                  <a:lnTo>
                    <a:pt x="20" y="64"/>
                  </a:lnTo>
                  <a:lnTo>
                    <a:pt x="26" y="65"/>
                  </a:lnTo>
                  <a:lnTo>
                    <a:pt x="32" y="67"/>
                  </a:lnTo>
                  <a:lnTo>
                    <a:pt x="32" y="67"/>
                  </a:lnTo>
                  <a:lnTo>
                    <a:pt x="40" y="65"/>
                  </a:lnTo>
                  <a:lnTo>
                    <a:pt x="46" y="64"/>
                  </a:lnTo>
                  <a:lnTo>
                    <a:pt x="52" y="60"/>
                  </a:lnTo>
                  <a:lnTo>
                    <a:pt x="57" y="57"/>
                  </a:lnTo>
                  <a:lnTo>
                    <a:pt x="60" y="52"/>
                  </a:lnTo>
                  <a:lnTo>
                    <a:pt x="64" y="46"/>
                  </a:lnTo>
                  <a:lnTo>
                    <a:pt x="65" y="40"/>
                  </a:lnTo>
                  <a:lnTo>
                    <a:pt x="66" y="34"/>
                  </a:lnTo>
                  <a:lnTo>
                    <a:pt x="66" y="34"/>
                  </a:lnTo>
                  <a:close/>
                </a:path>
              </a:pathLst>
            </a:custGeom>
            <a:solidFill>
              <a:srgbClr val="EAB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6" name="Freeform 378">
              <a:extLst>
                <a:ext uri="{FF2B5EF4-FFF2-40B4-BE49-F238E27FC236}">
                  <a16:creationId xmlns:a16="http://schemas.microsoft.com/office/drawing/2014/main" id="{D6CE33D1-610B-4DF4-8278-FE54E3F1D2B4}"/>
                </a:ext>
              </a:extLst>
            </p:cNvPr>
            <p:cNvSpPr>
              <a:spLocks/>
            </p:cNvSpPr>
            <p:nvPr/>
          </p:nvSpPr>
          <p:spPr bwMode="auto">
            <a:xfrm>
              <a:off x="1947863" y="190500"/>
              <a:ext cx="168275" cy="184150"/>
            </a:xfrm>
            <a:custGeom>
              <a:avLst/>
              <a:gdLst>
                <a:gd name="T0" fmla="*/ 210 w 211"/>
                <a:gd name="T1" fmla="*/ 154 h 233"/>
                <a:gd name="T2" fmla="*/ 204 w 211"/>
                <a:gd name="T3" fmla="*/ 147 h 233"/>
                <a:gd name="T4" fmla="*/ 201 w 211"/>
                <a:gd name="T5" fmla="*/ 144 h 233"/>
                <a:gd name="T6" fmla="*/ 164 w 211"/>
                <a:gd name="T7" fmla="*/ 172 h 233"/>
                <a:gd name="T8" fmla="*/ 152 w 211"/>
                <a:gd name="T9" fmla="*/ 178 h 233"/>
                <a:gd name="T10" fmla="*/ 145 w 211"/>
                <a:gd name="T11" fmla="*/ 179 h 233"/>
                <a:gd name="T12" fmla="*/ 133 w 211"/>
                <a:gd name="T13" fmla="*/ 177 h 233"/>
                <a:gd name="T14" fmla="*/ 123 w 211"/>
                <a:gd name="T15" fmla="*/ 175 h 233"/>
                <a:gd name="T16" fmla="*/ 84 w 211"/>
                <a:gd name="T17" fmla="*/ 170 h 233"/>
                <a:gd name="T18" fmla="*/ 67 w 211"/>
                <a:gd name="T19" fmla="*/ 160 h 233"/>
                <a:gd name="T20" fmla="*/ 59 w 211"/>
                <a:gd name="T21" fmla="*/ 153 h 233"/>
                <a:gd name="T22" fmla="*/ 45 w 211"/>
                <a:gd name="T23" fmla="*/ 133 h 233"/>
                <a:gd name="T24" fmla="*/ 34 w 211"/>
                <a:gd name="T25" fmla="*/ 110 h 233"/>
                <a:gd name="T26" fmla="*/ 23 w 211"/>
                <a:gd name="T27" fmla="*/ 72 h 233"/>
                <a:gd name="T28" fmla="*/ 15 w 211"/>
                <a:gd name="T29" fmla="*/ 26 h 233"/>
                <a:gd name="T30" fmla="*/ 0 w 211"/>
                <a:gd name="T31" fmla="*/ 5 h 233"/>
                <a:gd name="T32" fmla="*/ 0 w 211"/>
                <a:gd name="T33" fmla="*/ 15 h 233"/>
                <a:gd name="T34" fmla="*/ 3 w 211"/>
                <a:gd name="T35" fmla="*/ 66 h 233"/>
                <a:gd name="T36" fmla="*/ 8 w 211"/>
                <a:gd name="T37" fmla="*/ 100 h 233"/>
                <a:gd name="T38" fmla="*/ 18 w 211"/>
                <a:gd name="T39" fmla="*/ 135 h 233"/>
                <a:gd name="T40" fmla="*/ 32 w 211"/>
                <a:gd name="T41" fmla="*/ 169 h 233"/>
                <a:gd name="T42" fmla="*/ 53 w 211"/>
                <a:gd name="T43" fmla="*/ 198 h 233"/>
                <a:gd name="T44" fmla="*/ 66 w 211"/>
                <a:gd name="T45" fmla="*/ 210 h 233"/>
                <a:gd name="T46" fmla="*/ 81 w 211"/>
                <a:gd name="T47" fmla="*/ 218 h 233"/>
                <a:gd name="T48" fmla="*/ 93 w 211"/>
                <a:gd name="T49" fmla="*/ 224 h 233"/>
                <a:gd name="T50" fmla="*/ 118 w 211"/>
                <a:gd name="T51" fmla="*/ 231 h 233"/>
                <a:gd name="T52" fmla="*/ 138 w 211"/>
                <a:gd name="T53" fmla="*/ 231 h 233"/>
                <a:gd name="T54" fmla="*/ 147 w 211"/>
                <a:gd name="T55" fmla="*/ 229 h 233"/>
                <a:gd name="T56" fmla="*/ 161 w 211"/>
                <a:gd name="T57" fmla="*/ 224 h 233"/>
                <a:gd name="T58" fmla="*/ 185 w 211"/>
                <a:gd name="T59" fmla="*/ 205 h 233"/>
                <a:gd name="T60" fmla="*/ 203 w 211"/>
                <a:gd name="T61" fmla="*/ 181 h 233"/>
                <a:gd name="T62" fmla="*/ 211 w 211"/>
                <a:gd name="T63" fmla="*/ 160 h 233"/>
                <a:gd name="T64" fmla="*/ 210 w 211"/>
                <a:gd name="T65" fmla="*/ 15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233">
                  <a:moveTo>
                    <a:pt x="210" y="154"/>
                  </a:moveTo>
                  <a:lnTo>
                    <a:pt x="210" y="154"/>
                  </a:lnTo>
                  <a:lnTo>
                    <a:pt x="207" y="150"/>
                  </a:lnTo>
                  <a:lnTo>
                    <a:pt x="204" y="147"/>
                  </a:lnTo>
                  <a:lnTo>
                    <a:pt x="201" y="144"/>
                  </a:lnTo>
                  <a:lnTo>
                    <a:pt x="201" y="144"/>
                  </a:lnTo>
                  <a:lnTo>
                    <a:pt x="178" y="164"/>
                  </a:lnTo>
                  <a:lnTo>
                    <a:pt x="164" y="172"/>
                  </a:lnTo>
                  <a:lnTo>
                    <a:pt x="158" y="176"/>
                  </a:lnTo>
                  <a:lnTo>
                    <a:pt x="152" y="178"/>
                  </a:lnTo>
                  <a:lnTo>
                    <a:pt x="152" y="178"/>
                  </a:lnTo>
                  <a:lnTo>
                    <a:pt x="145" y="179"/>
                  </a:lnTo>
                  <a:lnTo>
                    <a:pt x="140" y="178"/>
                  </a:lnTo>
                  <a:lnTo>
                    <a:pt x="133" y="177"/>
                  </a:lnTo>
                  <a:lnTo>
                    <a:pt x="123" y="175"/>
                  </a:lnTo>
                  <a:lnTo>
                    <a:pt x="123" y="175"/>
                  </a:lnTo>
                  <a:lnTo>
                    <a:pt x="99" y="172"/>
                  </a:lnTo>
                  <a:lnTo>
                    <a:pt x="84" y="170"/>
                  </a:lnTo>
                  <a:lnTo>
                    <a:pt x="77" y="165"/>
                  </a:lnTo>
                  <a:lnTo>
                    <a:pt x="67" y="160"/>
                  </a:lnTo>
                  <a:lnTo>
                    <a:pt x="67" y="160"/>
                  </a:lnTo>
                  <a:lnTo>
                    <a:pt x="59" y="153"/>
                  </a:lnTo>
                  <a:lnTo>
                    <a:pt x="52" y="144"/>
                  </a:lnTo>
                  <a:lnTo>
                    <a:pt x="45" y="133"/>
                  </a:lnTo>
                  <a:lnTo>
                    <a:pt x="38" y="123"/>
                  </a:lnTo>
                  <a:lnTo>
                    <a:pt x="34" y="110"/>
                  </a:lnTo>
                  <a:lnTo>
                    <a:pt x="29" y="98"/>
                  </a:lnTo>
                  <a:lnTo>
                    <a:pt x="23" y="72"/>
                  </a:lnTo>
                  <a:lnTo>
                    <a:pt x="18" y="48"/>
                  </a:lnTo>
                  <a:lnTo>
                    <a:pt x="15" y="26"/>
                  </a:lnTo>
                  <a:lnTo>
                    <a:pt x="13" y="0"/>
                  </a:lnTo>
                  <a:lnTo>
                    <a:pt x="0" y="5"/>
                  </a:lnTo>
                  <a:lnTo>
                    <a:pt x="0" y="5"/>
                  </a:lnTo>
                  <a:lnTo>
                    <a:pt x="0" y="15"/>
                  </a:lnTo>
                  <a:lnTo>
                    <a:pt x="1" y="37"/>
                  </a:lnTo>
                  <a:lnTo>
                    <a:pt x="3" y="66"/>
                  </a:lnTo>
                  <a:lnTo>
                    <a:pt x="6" y="81"/>
                  </a:lnTo>
                  <a:lnTo>
                    <a:pt x="8" y="100"/>
                  </a:lnTo>
                  <a:lnTo>
                    <a:pt x="13" y="118"/>
                  </a:lnTo>
                  <a:lnTo>
                    <a:pt x="18" y="135"/>
                  </a:lnTo>
                  <a:lnTo>
                    <a:pt x="25" y="153"/>
                  </a:lnTo>
                  <a:lnTo>
                    <a:pt x="32" y="169"/>
                  </a:lnTo>
                  <a:lnTo>
                    <a:pt x="42" y="184"/>
                  </a:lnTo>
                  <a:lnTo>
                    <a:pt x="53" y="198"/>
                  </a:lnTo>
                  <a:lnTo>
                    <a:pt x="59" y="204"/>
                  </a:lnTo>
                  <a:lnTo>
                    <a:pt x="66" y="210"/>
                  </a:lnTo>
                  <a:lnTo>
                    <a:pt x="74" y="214"/>
                  </a:lnTo>
                  <a:lnTo>
                    <a:pt x="81" y="218"/>
                  </a:lnTo>
                  <a:lnTo>
                    <a:pt x="81" y="218"/>
                  </a:lnTo>
                  <a:lnTo>
                    <a:pt x="93" y="224"/>
                  </a:lnTo>
                  <a:lnTo>
                    <a:pt x="109" y="229"/>
                  </a:lnTo>
                  <a:lnTo>
                    <a:pt x="118" y="231"/>
                  </a:lnTo>
                  <a:lnTo>
                    <a:pt x="128" y="233"/>
                  </a:lnTo>
                  <a:lnTo>
                    <a:pt x="138" y="231"/>
                  </a:lnTo>
                  <a:lnTo>
                    <a:pt x="147" y="229"/>
                  </a:lnTo>
                  <a:lnTo>
                    <a:pt x="147" y="229"/>
                  </a:lnTo>
                  <a:lnTo>
                    <a:pt x="155" y="227"/>
                  </a:lnTo>
                  <a:lnTo>
                    <a:pt x="161" y="224"/>
                  </a:lnTo>
                  <a:lnTo>
                    <a:pt x="173" y="216"/>
                  </a:lnTo>
                  <a:lnTo>
                    <a:pt x="185" y="205"/>
                  </a:lnTo>
                  <a:lnTo>
                    <a:pt x="194" y="193"/>
                  </a:lnTo>
                  <a:lnTo>
                    <a:pt x="203" y="181"/>
                  </a:lnTo>
                  <a:lnTo>
                    <a:pt x="209" y="170"/>
                  </a:lnTo>
                  <a:lnTo>
                    <a:pt x="211" y="160"/>
                  </a:lnTo>
                  <a:lnTo>
                    <a:pt x="210" y="156"/>
                  </a:lnTo>
                  <a:lnTo>
                    <a:pt x="210" y="154"/>
                  </a:lnTo>
                  <a:lnTo>
                    <a:pt x="210" y="154"/>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7" name="Freeform 379">
              <a:extLst>
                <a:ext uri="{FF2B5EF4-FFF2-40B4-BE49-F238E27FC236}">
                  <a16:creationId xmlns:a16="http://schemas.microsoft.com/office/drawing/2014/main" id="{E8343F15-ABAC-44BD-8525-C1181BB5D99F}"/>
                </a:ext>
              </a:extLst>
            </p:cNvPr>
            <p:cNvSpPr>
              <a:spLocks/>
            </p:cNvSpPr>
            <p:nvPr/>
          </p:nvSpPr>
          <p:spPr bwMode="auto">
            <a:xfrm>
              <a:off x="1976438" y="415925"/>
              <a:ext cx="88900" cy="87313"/>
            </a:xfrm>
            <a:custGeom>
              <a:avLst/>
              <a:gdLst>
                <a:gd name="T0" fmla="*/ 4 w 111"/>
                <a:gd name="T1" fmla="*/ 1 h 109"/>
                <a:gd name="T2" fmla="*/ 0 w 111"/>
                <a:gd name="T3" fmla="*/ 109 h 109"/>
                <a:gd name="T4" fmla="*/ 111 w 111"/>
                <a:gd name="T5" fmla="*/ 97 h 109"/>
                <a:gd name="T6" fmla="*/ 11 w 111"/>
                <a:gd name="T7" fmla="*/ 0 h 109"/>
                <a:gd name="T8" fmla="*/ 4 w 111"/>
                <a:gd name="T9" fmla="*/ 1 h 109"/>
              </a:gdLst>
              <a:ahLst/>
              <a:cxnLst>
                <a:cxn ang="0">
                  <a:pos x="T0" y="T1"/>
                </a:cxn>
                <a:cxn ang="0">
                  <a:pos x="T2" y="T3"/>
                </a:cxn>
                <a:cxn ang="0">
                  <a:pos x="T4" y="T5"/>
                </a:cxn>
                <a:cxn ang="0">
                  <a:pos x="T6" y="T7"/>
                </a:cxn>
                <a:cxn ang="0">
                  <a:pos x="T8" y="T9"/>
                </a:cxn>
              </a:cxnLst>
              <a:rect l="0" t="0" r="r" b="b"/>
              <a:pathLst>
                <a:path w="111" h="109">
                  <a:moveTo>
                    <a:pt x="4" y="1"/>
                  </a:moveTo>
                  <a:lnTo>
                    <a:pt x="0" y="109"/>
                  </a:lnTo>
                  <a:lnTo>
                    <a:pt x="111" y="97"/>
                  </a:lnTo>
                  <a:lnTo>
                    <a:pt x="11" y="0"/>
                  </a:lnTo>
                  <a:lnTo>
                    <a:pt x="4" y="1"/>
                  </a:lnTo>
                  <a:close/>
                </a:path>
              </a:pathLst>
            </a:custGeom>
            <a:solidFill>
              <a:srgbClr val="ED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8" name="Freeform 380">
              <a:extLst>
                <a:ext uri="{FF2B5EF4-FFF2-40B4-BE49-F238E27FC236}">
                  <a16:creationId xmlns:a16="http://schemas.microsoft.com/office/drawing/2014/main" id="{75F6DB6E-CA18-4638-8FA4-52AA440FF21D}"/>
                </a:ext>
              </a:extLst>
            </p:cNvPr>
            <p:cNvSpPr>
              <a:spLocks/>
            </p:cNvSpPr>
            <p:nvPr/>
          </p:nvSpPr>
          <p:spPr bwMode="auto">
            <a:xfrm>
              <a:off x="2082801" y="414338"/>
              <a:ext cx="82550" cy="80963"/>
            </a:xfrm>
            <a:custGeom>
              <a:avLst/>
              <a:gdLst>
                <a:gd name="T0" fmla="*/ 57 w 105"/>
                <a:gd name="T1" fmla="*/ 0 h 103"/>
                <a:gd name="T2" fmla="*/ 105 w 105"/>
                <a:gd name="T3" fmla="*/ 103 h 103"/>
                <a:gd name="T4" fmla="*/ 0 w 105"/>
                <a:gd name="T5" fmla="*/ 98 h 103"/>
                <a:gd name="T6" fmla="*/ 57 w 105"/>
                <a:gd name="T7" fmla="*/ 0 h 103"/>
                <a:gd name="T8" fmla="*/ 57 w 105"/>
                <a:gd name="T9" fmla="*/ 0 h 103"/>
              </a:gdLst>
              <a:ahLst/>
              <a:cxnLst>
                <a:cxn ang="0">
                  <a:pos x="T0" y="T1"/>
                </a:cxn>
                <a:cxn ang="0">
                  <a:pos x="T2" y="T3"/>
                </a:cxn>
                <a:cxn ang="0">
                  <a:pos x="T4" y="T5"/>
                </a:cxn>
                <a:cxn ang="0">
                  <a:pos x="T6" y="T7"/>
                </a:cxn>
                <a:cxn ang="0">
                  <a:pos x="T8" y="T9"/>
                </a:cxn>
              </a:cxnLst>
              <a:rect l="0" t="0" r="r" b="b"/>
              <a:pathLst>
                <a:path w="105" h="103">
                  <a:moveTo>
                    <a:pt x="57" y="0"/>
                  </a:moveTo>
                  <a:lnTo>
                    <a:pt x="105" y="103"/>
                  </a:lnTo>
                  <a:lnTo>
                    <a:pt x="0" y="98"/>
                  </a:lnTo>
                  <a:lnTo>
                    <a:pt x="57" y="0"/>
                  </a:lnTo>
                  <a:lnTo>
                    <a:pt x="57" y="0"/>
                  </a:lnTo>
                  <a:close/>
                </a:path>
              </a:pathLst>
            </a:custGeom>
            <a:solidFill>
              <a:srgbClr val="ED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19" name="Freeform 381">
              <a:extLst>
                <a:ext uri="{FF2B5EF4-FFF2-40B4-BE49-F238E27FC236}">
                  <a16:creationId xmlns:a16="http://schemas.microsoft.com/office/drawing/2014/main" id="{D6C6F2D1-34AD-4BE0-8A53-EF3462DA12BC}"/>
                </a:ext>
              </a:extLst>
            </p:cNvPr>
            <p:cNvSpPr>
              <a:spLocks/>
            </p:cNvSpPr>
            <p:nvPr/>
          </p:nvSpPr>
          <p:spPr bwMode="auto">
            <a:xfrm>
              <a:off x="1471613" y="447675"/>
              <a:ext cx="511175" cy="763588"/>
            </a:xfrm>
            <a:custGeom>
              <a:avLst/>
              <a:gdLst>
                <a:gd name="T0" fmla="*/ 339 w 643"/>
                <a:gd name="T1" fmla="*/ 712 h 961"/>
                <a:gd name="T2" fmla="*/ 383 w 643"/>
                <a:gd name="T3" fmla="*/ 731 h 961"/>
                <a:gd name="T4" fmla="*/ 458 w 643"/>
                <a:gd name="T5" fmla="*/ 766 h 961"/>
                <a:gd name="T6" fmla="*/ 514 w 643"/>
                <a:gd name="T7" fmla="*/ 797 h 961"/>
                <a:gd name="T8" fmla="*/ 566 w 643"/>
                <a:gd name="T9" fmla="*/ 830 h 961"/>
                <a:gd name="T10" fmla="*/ 609 w 643"/>
                <a:gd name="T11" fmla="*/ 866 h 961"/>
                <a:gd name="T12" fmla="*/ 626 w 643"/>
                <a:gd name="T13" fmla="*/ 884 h 961"/>
                <a:gd name="T14" fmla="*/ 637 w 643"/>
                <a:gd name="T15" fmla="*/ 902 h 961"/>
                <a:gd name="T16" fmla="*/ 643 w 643"/>
                <a:gd name="T17" fmla="*/ 919 h 961"/>
                <a:gd name="T18" fmla="*/ 642 w 643"/>
                <a:gd name="T19" fmla="*/ 926 h 961"/>
                <a:gd name="T20" fmla="*/ 634 w 643"/>
                <a:gd name="T21" fmla="*/ 937 h 961"/>
                <a:gd name="T22" fmla="*/ 617 w 643"/>
                <a:gd name="T23" fmla="*/ 945 h 961"/>
                <a:gd name="T24" fmla="*/ 591 w 643"/>
                <a:gd name="T25" fmla="*/ 953 h 961"/>
                <a:gd name="T26" fmla="*/ 541 w 643"/>
                <a:gd name="T27" fmla="*/ 959 h 961"/>
                <a:gd name="T28" fmla="*/ 455 w 643"/>
                <a:gd name="T29" fmla="*/ 961 h 961"/>
                <a:gd name="T30" fmla="*/ 355 w 643"/>
                <a:gd name="T31" fmla="*/ 955 h 961"/>
                <a:gd name="T32" fmla="*/ 253 w 643"/>
                <a:gd name="T33" fmla="*/ 941 h 961"/>
                <a:gd name="T34" fmla="*/ 154 w 643"/>
                <a:gd name="T35" fmla="*/ 920 h 961"/>
                <a:gd name="T36" fmla="*/ 108 w 643"/>
                <a:gd name="T37" fmla="*/ 905 h 961"/>
                <a:gd name="T38" fmla="*/ 66 w 643"/>
                <a:gd name="T39" fmla="*/ 890 h 961"/>
                <a:gd name="T40" fmla="*/ 30 w 643"/>
                <a:gd name="T41" fmla="*/ 873 h 961"/>
                <a:gd name="T42" fmla="*/ 23 w 643"/>
                <a:gd name="T43" fmla="*/ 868 h 961"/>
                <a:gd name="T44" fmla="*/ 12 w 643"/>
                <a:gd name="T45" fmla="*/ 853 h 961"/>
                <a:gd name="T46" fmla="*/ 5 w 643"/>
                <a:gd name="T47" fmla="*/ 834 h 961"/>
                <a:gd name="T48" fmla="*/ 1 w 643"/>
                <a:gd name="T49" fmla="*/ 811 h 961"/>
                <a:gd name="T50" fmla="*/ 1 w 643"/>
                <a:gd name="T51" fmla="*/ 770 h 961"/>
                <a:gd name="T52" fmla="*/ 11 w 643"/>
                <a:gd name="T53" fmla="*/ 705 h 961"/>
                <a:gd name="T54" fmla="*/ 30 w 643"/>
                <a:gd name="T55" fmla="*/ 633 h 961"/>
                <a:gd name="T56" fmla="*/ 54 w 643"/>
                <a:gd name="T57" fmla="*/ 558 h 961"/>
                <a:gd name="T58" fmla="*/ 82 w 643"/>
                <a:gd name="T59" fmla="*/ 485 h 961"/>
                <a:gd name="T60" fmla="*/ 124 w 643"/>
                <a:gd name="T61" fmla="*/ 388 h 961"/>
                <a:gd name="T62" fmla="*/ 152 w 643"/>
                <a:gd name="T63" fmla="*/ 331 h 961"/>
                <a:gd name="T64" fmla="*/ 207 w 643"/>
                <a:gd name="T65" fmla="*/ 234 h 961"/>
                <a:gd name="T66" fmla="*/ 259 w 643"/>
                <a:gd name="T67" fmla="*/ 157 h 961"/>
                <a:gd name="T68" fmla="*/ 308 w 643"/>
                <a:gd name="T69" fmla="*/ 98 h 961"/>
                <a:gd name="T70" fmla="*/ 354 w 643"/>
                <a:gd name="T71" fmla="*/ 54 h 961"/>
                <a:gd name="T72" fmla="*/ 399 w 643"/>
                <a:gd name="T73" fmla="*/ 25 h 961"/>
                <a:gd name="T74" fmla="*/ 440 w 643"/>
                <a:gd name="T75" fmla="*/ 7 h 961"/>
                <a:gd name="T76" fmla="*/ 478 w 643"/>
                <a:gd name="T77" fmla="*/ 0 h 961"/>
                <a:gd name="T78" fmla="*/ 513 w 643"/>
                <a:gd name="T79" fmla="*/ 1 h 961"/>
                <a:gd name="T80" fmla="*/ 543 w 643"/>
                <a:gd name="T81" fmla="*/ 9 h 961"/>
                <a:gd name="T82" fmla="*/ 571 w 643"/>
                <a:gd name="T83" fmla="*/ 21 h 961"/>
                <a:gd name="T84" fmla="*/ 594 w 643"/>
                <a:gd name="T85" fmla="*/ 36 h 961"/>
                <a:gd name="T86" fmla="*/ 620 w 643"/>
                <a:gd name="T87" fmla="*/ 59 h 961"/>
                <a:gd name="T88" fmla="*/ 642 w 643"/>
                <a:gd name="T89" fmla="*/ 86 h 961"/>
                <a:gd name="T90" fmla="*/ 521 w 643"/>
                <a:gd name="T91" fmla="*/ 393 h 961"/>
                <a:gd name="T92" fmla="*/ 492 w 643"/>
                <a:gd name="T93" fmla="*/ 446 h 961"/>
                <a:gd name="T94" fmla="*/ 339 w 643"/>
                <a:gd name="T95" fmla="*/ 71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961">
                  <a:moveTo>
                    <a:pt x="339" y="712"/>
                  </a:moveTo>
                  <a:lnTo>
                    <a:pt x="339" y="712"/>
                  </a:lnTo>
                  <a:lnTo>
                    <a:pt x="351" y="717"/>
                  </a:lnTo>
                  <a:lnTo>
                    <a:pt x="383" y="731"/>
                  </a:lnTo>
                  <a:lnTo>
                    <a:pt x="432" y="753"/>
                  </a:lnTo>
                  <a:lnTo>
                    <a:pt x="458" y="766"/>
                  </a:lnTo>
                  <a:lnTo>
                    <a:pt x="486" y="781"/>
                  </a:lnTo>
                  <a:lnTo>
                    <a:pt x="514" y="797"/>
                  </a:lnTo>
                  <a:lnTo>
                    <a:pt x="541" y="814"/>
                  </a:lnTo>
                  <a:lnTo>
                    <a:pt x="566" y="830"/>
                  </a:lnTo>
                  <a:lnTo>
                    <a:pt x="590" y="849"/>
                  </a:lnTo>
                  <a:lnTo>
                    <a:pt x="609" y="866"/>
                  </a:lnTo>
                  <a:lnTo>
                    <a:pt x="619" y="875"/>
                  </a:lnTo>
                  <a:lnTo>
                    <a:pt x="626" y="884"/>
                  </a:lnTo>
                  <a:lnTo>
                    <a:pt x="632" y="893"/>
                  </a:lnTo>
                  <a:lnTo>
                    <a:pt x="637" y="902"/>
                  </a:lnTo>
                  <a:lnTo>
                    <a:pt x="641" y="910"/>
                  </a:lnTo>
                  <a:lnTo>
                    <a:pt x="643" y="919"/>
                  </a:lnTo>
                  <a:lnTo>
                    <a:pt x="643" y="919"/>
                  </a:lnTo>
                  <a:lnTo>
                    <a:pt x="642" y="926"/>
                  </a:lnTo>
                  <a:lnTo>
                    <a:pt x="640" y="931"/>
                  </a:lnTo>
                  <a:lnTo>
                    <a:pt x="634" y="937"/>
                  </a:lnTo>
                  <a:lnTo>
                    <a:pt x="626" y="942"/>
                  </a:lnTo>
                  <a:lnTo>
                    <a:pt x="617" y="945"/>
                  </a:lnTo>
                  <a:lnTo>
                    <a:pt x="605" y="949"/>
                  </a:lnTo>
                  <a:lnTo>
                    <a:pt x="591" y="953"/>
                  </a:lnTo>
                  <a:lnTo>
                    <a:pt x="576" y="955"/>
                  </a:lnTo>
                  <a:lnTo>
                    <a:pt x="541" y="959"/>
                  </a:lnTo>
                  <a:lnTo>
                    <a:pt x="499" y="961"/>
                  </a:lnTo>
                  <a:lnTo>
                    <a:pt x="455" y="961"/>
                  </a:lnTo>
                  <a:lnTo>
                    <a:pt x="406" y="959"/>
                  </a:lnTo>
                  <a:lnTo>
                    <a:pt x="355" y="955"/>
                  </a:lnTo>
                  <a:lnTo>
                    <a:pt x="305" y="949"/>
                  </a:lnTo>
                  <a:lnTo>
                    <a:pt x="253" y="941"/>
                  </a:lnTo>
                  <a:lnTo>
                    <a:pt x="202" y="931"/>
                  </a:lnTo>
                  <a:lnTo>
                    <a:pt x="154" y="920"/>
                  </a:lnTo>
                  <a:lnTo>
                    <a:pt x="131" y="913"/>
                  </a:lnTo>
                  <a:lnTo>
                    <a:pt x="108" y="905"/>
                  </a:lnTo>
                  <a:lnTo>
                    <a:pt x="87" y="898"/>
                  </a:lnTo>
                  <a:lnTo>
                    <a:pt x="66" y="890"/>
                  </a:lnTo>
                  <a:lnTo>
                    <a:pt x="48" y="881"/>
                  </a:lnTo>
                  <a:lnTo>
                    <a:pt x="30" y="873"/>
                  </a:lnTo>
                  <a:lnTo>
                    <a:pt x="30" y="873"/>
                  </a:lnTo>
                  <a:lnTo>
                    <a:pt x="23" y="868"/>
                  </a:lnTo>
                  <a:lnTo>
                    <a:pt x="17" y="861"/>
                  </a:lnTo>
                  <a:lnTo>
                    <a:pt x="12" y="853"/>
                  </a:lnTo>
                  <a:lnTo>
                    <a:pt x="8" y="845"/>
                  </a:lnTo>
                  <a:lnTo>
                    <a:pt x="5" y="834"/>
                  </a:lnTo>
                  <a:lnTo>
                    <a:pt x="2" y="823"/>
                  </a:lnTo>
                  <a:lnTo>
                    <a:pt x="1" y="811"/>
                  </a:lnTo>
                  <a:lnTo>
                    <a:pt x="0" y="799"/>
                  </a:lnTo>
                  <a:lnTo>
                    <a:pt x="1" y="770"/>
                  </a:lnTo>
                  <a:lnTo>
                    <a:pt x="5" y="739"/>
                  </a:lnTo>
                  <a:lnTo>
                    <a:pt x="11" y="705"/>
                  </a:lnTo>
                  <a:lnTo>
                    <a:pt x="19" y="670"/>
                  </a:lnTo>
                  <a:lnTo>
                    <a:pt x="30" y="633"/>
                  </a:lnTo>
                  <a:lnTo>
                    <a:pt x="41" y="596"/>
                  </a:lnTo>
                  <a:lnTo>
                    <a:pt x="54" y="558"/>
                  </a:lnTo>
                  <a:lnTo>
                    <a:pt x="68" y="521"/>
                  </a:lnTo>
                  <a:lnTo>
                    <a:pt x="82" y="485"/>
                  </a:lnTo>
                  <a:lnTo>
                    <a:pt x="97" y="451"/>
                  </a:lnTo>
                  <a:lnTo>
                    <a:pt x="124" y="388"/>
                  </a:lnTo>
                  <a:lnTo>
                    <a:pt x="124" y="388"/>
                  </a:lnTo>
                  <a:lnTo>
                    <a:pt x="152" y="331"/>
                  </a:lnTo>
                  <a:lnTo>
                    <a:pt x="180" y="280"/>
                  </a:lnTo>
                  <a:lnTo>
                    <a:pt x="207" y="234"/>
                  </a:lnTo>
                  <a:lnTo>
                    <a:pt x="232" y="193"/>
                  </a:lnTo>
                  <a:lnTo>
                    <a:pt x="259" y="157"/>
                  </a:lnTo>
                  <a:lnTo>
                    <a:pt x="283" y="125"/>
                  </a:lnTo>
                  <a:lnTo>
                    <a:pt x="308" y="98"/>
                  </a:lnTo>
                  <a:lnTo>
                    <a:pt x="331" y="75"/>
                  </a:lnTo>
                  <a:lnTo>
                    <a:pt x="354" y="54"/>
                  </a:lnTo>
                  <a:lnTo>
                    <a:pt x="377" y="38"/>
                  </a:lnTo>
                  <a:lnTo>
                    <a:pt x="399" y="25"/>
                  </a:lnTo>
                  <a:lnTo>
                    <a:pt x="420" y="14"/>
                  </a:lnTo>
                  <a:lnTo>
                    <a:pt x="440" y="7"/>
                  </a:lnTo>
                  <a:lnTo>
                    <a:pt x="459" y="2"/>
                  </a:lnTo>
                  <a:lnTo>
                    <a:pt x="478" y="0"/>
                  </a:lnTo>
                  <a:lnTo>
                    <a:pt x="496" y="0"/>
                  </a:lnTo>
                  <a:lnTo>
                    <a:pt x="513" y="1"/>
                  </a:lnTo>
                  <a:lnTo>
                    <a:pt x="528" y="5"/>
                  </a:lnTo>
                  <a:lnTo>
                    <a:pt x="543" y="9"/>
                  </a:lnTo>
                  <a:lnTo>
                    <a:pt x="557" y="14"/>
                  </a:lnTo>
                  <a:lnTo>
                    <a:pt x="571" y="21"/>
                  </a:lnTo>
                  <a:lnTo>
                    <a:pt x="583" y="29"/>
                  </a:lnTo>
                  <a:lnTo>
                    <a:pt x="594" y="36"/>
                  </a:lnTo>
                  <a:lnTo>
                    <a:pt x="603" y="43"/>
                  </a:lnTo>
                  <a:lnTo>
                    <a:pt x="620" y="59"/>
                  </a:lnTo>
                  <a:lnTo>
                    <a:pt x="632" y="72"/>
                  </a:lnTo>
                  <a:lnTo>
                    <a:pt x="642" y="86"/>
                  </a:lnTo>
                  <a:lnTo>
                    <a:pt x="521" y="393"/>
                  </a:lnTo>
                  <a:lnTo>
                    <a:pt x="521" y="393"/>
                  </a:lnTo>
                  <a:lnTo>
                    <a:pt x="515" y="402"/>
                  </a:lnTo>
                  <a:lnTo>
                    <a:pt x="492" y="446"/>
                  </a:lnTo>
                  <a:lnTo>
                    <a:pt x="437" y="543"/>
                  </a:lnTo>
                  <a:lnTo>
                    <a:pt x="339" y="712"/>
                  </a:lnTo>
                  <a:lnTo>
                    <a:pt x="339" y="712"/>
                  </a:ln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0" name="Freeform 382">
              <a:extLst>
                <a:ext uri="{FF2B5EF4-FFF2-40B4-BE49-F238E27FC236}">
                  <a16:creationId xmlns:a16="http://schemas.microsoft.com/office/drawing/2014/main" id="{2118691B-F470-4DAC-AC3B-B373E2B5BE5F}"/>
                </a:ext>
              </a:extLst>
            </p:cNvPr>
            <p:cNvSpPr>
              <a:spLocks/>
            </p:cNvSpPr>
            <p:nvPr/>
          </p:nvSpPr>
          <p:spPr bwMode="auto">
            <a:xfrm>
              <a:off x="1976438" y="877888"/>
              <a:ext cx="274638" cy="420688"/>
            </a:xfrm>
            <a:custGeom>
              <a:avLst/>
              <a:gdLst>
                <a:gd name="T0" fmla="*/ 325 w 346"/>
                <a:gd name="T1" fmla="*/ 530 h 530"/>
                <a:gd name="T2" fmla="*/ 0 w 346"/>
                <a:gd name="T3" fmla="*/ 517 h 530"/>
                <a:gd name="T4" fmla="*/ 22 w 346"/>
                <a:gd name="T5" fmla="*/ 0 h 530"/>
                <a:gd name="T6" fmla="*/ 346 w 346"/>
                <a:gd name="T7" fmla="*/ 14 h 530"/>
                <a:gd name="T8" fmla="*/ 325 w 346"/>
                <a:gd name="T9" fmla="*/ 530 h 530"/>
              </a:gdLst>
              <a:ahLst/>
              <a:cxnLst>
                <a:cxn ang="0">
                  <a:pos x="T0" y="T1"/>
                </a:cxn>
                <a:cxn ang="0">
                  <a:pos x="T2" y="T3"/>
                </a:cxn>
                <a:cxn ang="0">
                  <a:pos x="T4" y="T5"/>
                </a:cxn>
                <a:cxn ang="0">
                  <a:pos x="T6" y="T7"/>
                </a:cxn>
                <a:cxn ang="0">
                  <a:pos x="T8" y="T9"/>
                </a:cxn>
              </a:cxnLst>
              <a:rect l="0" t="0" r="r" b="b"/>
              <a:pathLst>
                <a:path w="346" h="530">
                  <a:moveTo>
                    <a:pt x="325" y="530"/>
                  </a:moveTo>
                  <a:lnTo>
                    <a:pt x="0" y="517"/>
                  </a:lnTo>
                  <a:lnTo>
                    <a:pt x="22" y="0"/>
                  </a:lnTo>
                  <a:lnTo>
                    <a:pt x="346" y="14"/>
                  </a:lnTo>
                  <a:lnTo>
                    <a:pt x="325"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1" name="Freeform 383">
              <a:extLst>
                <a:ext uri="{FF2B5EF4-FFF2-40B4-BE49-F238E27FC236}">
                  <a16:creationId xmlns:a16="http://schemas.microsoft.com/office/drawing/2014/main" id="{489D3EC2-B560-47FA-B068-2155070ED681}"/>
                </a:ext>
              </a:extLst>
            </p:cNvPr>
            <p:cNvSpPr>
              <a:spLocks/>
            </p:cNvSpPr>
            <p:nvPr/>
          </p:nvSpPr>
          <p:spPr bwMode="auto">
            <a:xfrm>
              <a:off x="1928813" y="1136650"/>
              <a:ext cx="165100" cy="93663"/>
            </a:xfrm>
            <a:custGeom>
              <a:avLst/>
              <a:gdLst>
                <a:gd name="T0" fmla="*/ 52 w 209"/>
                <a:gd name="T1" fmla="*/ 7 h 117"/>
                <a:gd name="T2" fmla="*/ 52 w 209"/>
                <a:gd name="T3" fmla="*/ 7 h 117"/>
                <a:gd name="T4" fmla="*/ 59 w 209"/>
                <a:gd name="T5" fmla="*/ 6 h 117"/>
                <a:gd name="T6" fmla="*/ 81 w 209"/>
                <a:gd name="T7" fmla="*/ 2 h 117"/>
                <a:gd name="T8" fmla="*/ 95 w 209"/>
                <a:gd name="T9" fmla="*/ 1 h 117"/>
                <a:gd name="T10" fmla="*/ 111 w 209"/>
                <a:gd name="T11" fmla="*/ 0 h 117"/>
                <a:gd name="T12" fmla="*/ 127 w 209"/>
                <a:gd name="T13" fmla="*/ 1 h 117"/>
                <a:gd name="T14" fmla="*/ 143 w 209"/>
                <a:gd name="T15" fmla="*/ 5 h 117"/>
                <a:gd name="T16" fmla="*/ 143 w 209"/>
                <a:gd name="T17" fmla="*/ 5 h 117"/>
                <a:gd name="T18" fmla="*/ 156 w 209"/>
                <a:gd name="T19" fmla="*/ 10 h 117"/>
                <a:gd name="T20" fmla="*/ 166 w 209"/>
                <a:gd name="T21" fmla="*/ 14 h 117"/>
                <a:gd name="T22" fmla="*/ 176 w 209"/>
                <a:gd name="T23" fmla="*/ 22 h 117"/>
                <a:gd name="T24" fmla="*/ 185 w 209"/>
                <a:gd name="T25" fmla="*/ 29 h 117"/>
                <a:gd name="T26" fmla="*/ 192 w 209"/>
                <a:gd name="T27" fmla="*/ 37 h 117"/>
                <a:gd name="T28" fmla="*/ 198 w 209"/>
                <a:gd name="T29" fmla="*/ 45 h 117"/>
                <a:gd name="T30" fmla="*/ 208 w 209"/>
                <a:gd name="T31" fmla="*/ 59 h 117"/>
                <a:gd name="T32" fmla="*/ 208 w 209"/>
                <a:gd name="T33" fmla="*/ 59 h 117"/>
                <a:gd name="T34" fmla="*/ 209 w 209"/>
                <a:gd name="T35" fmla="*/ 63 h 117"/>
                <a:gd name="T36" fmla="*/ 209 w 209"/>
                <a:gd name="T37" fmla="*/ 66 h 117"/>
                <a:gd name="T38" fmla="*/ 209 w 209"/>
                <a:gd name="T39" fmla="*/ 69 h 117"/>
                <a:gd name="T40" fmla="*/ 206 w 209"/>
                <a:gd name="T41" fmla="*/ 73 h 117"/>
                <a:gd name="T42" fmla="*/ 206 w 209"/>
                <a:gd name="T43" fmla="*/ 73 h 117"/>
                <a:gd name="T44" fmla="*/ 200 w 209"/>
                <a:gd name="T45" fmla="*/ 80 h 117"/>
                <a:gd name="T46" fmla="*/ 191 w 209"/>
                <a:gd name="T47" fmla="*/ 87 h 117"/>
                <a:gd name="T48" fmla="*/ 177 w 209"/>
                <a:gd name="T49" fmla="*/ 94 h 117"/>
                <a:gd name="T50" fmla="*/ 159 w 209"/>
                <a:gd name="T51" fmla="*/ 103 h 117"/>
                <a:gd name="T52" fmla="*/ 159 w 209"/>
                <a:gd name="T53" fmla="*/ 103 h 117"/>
                <a:gd name="T54" fmla="*/ 147 w 209"/>
                <a:gd name="T55" fmla="*/ 109 h 117"/>
                <a:gd name="T56" fmla="*/ 136 w 209"/>
                <a:gd name="T57" fmla="*/ 112 h 117"/>
                <a:gd name="T58" fmla="*/ 128 w 209"/>
                <a:gd name="T59" fmla="*/ 115 h 117"/>
                <a:gd name="T60" fmla="*/ 119 w 209"/>
                <a:gd name="T61" fmla="*/ 116 h 117"/>
                <a:gd name="T62" fmla="*/ 104 w 209"/>
                <a:gd name="T63" fmla="*/ 117 h 117"/>
                <a:gd name="T64" fmla="*/ 85 w 209"/>
                <a:gd name="T65" fmla="*/ 117 h 117"/>
                <a:gd name="T66" fmla="*/ 85 w 209"/>
                <a:gd name="T67" fmla="*/ 117 h 117"/>
                <a:gd name="T68" fmla="*/ 75 w 209"/>
                <a:gd name="T69" fmla="*/ 116 h 117"/>
                <a:gd name="T70" fmla="*/ 62 w 209"/>
                <a:gd name="T71" fmla="*/ 114 h 117"/>
                <a:gd name="T72" fmla="*/ 49 w 209"/>
                <a:gd name="T73" fmla="*/ 109 h 117"/>
                <a:gd name="T74" fmla="*/ 37 w 209"/>
                <a:gd name="T75" fmla="*/ 103 h 117"/>
                <a:gd name="T76" fmla="*/ 25 w 209"/>
                <a:gd name="T77" fmla="*/ 95 h 117"/>
                <a:gd name="T78" fmla="*/ 15 w 209"/>
                <a:gd name="T79" fmla="*/ 88 h 117"/>
                <a:gd name="T80" fmla="*/ 8 w 209"/>
                <a:gd name="T81" fmla="*/ 81 h 117"/>
                <a:gd name="T82" fmla="*/ 3 w 209"/>
                <a:gd name="T83" fmla="*/ 75 h 117"/>
                <a:gd name="T84" fmla="*/ 3 w 209"/>
                <a:gd name="T85" fmla="*/ 75 h 117"/>
                <a:gd name="T86" fmla="*/ 1 w 209"/>
                <a:gd name="T87" fmla="*/ 68 h 117"/>
                <a:gd name="T88" fmla="*/ 0 w 209"/>
                <a:gd name="T89" fmla="*/ 62 h 117"/>
                <a:gd name="T90" fmla="*/ 1 w 209"/>
                <a:gd name="T91" fmla="*/ 54 h 117"/>
                <a:gd name="T92" fmla="*/ 3 w 209"/>
                <a:gd name="T93" fmla="*/ 48 h 117"/>
                <a:gd name="T94" fmla="*/ 7 w 209"/>
                <a:gd name="T95" fmla="*/ 42 h 117"/>
                <a:gd name="T96" fmla="*/ 10 w 209"/>
                <a:gd name="T97" fmla="*/ 37 h 117"/>
                <a:gd name="T98" fmla="*/ 20 w 209"/>
                <a:gd name="T99" fmla="*/ 28 h 117"/>
                <a:gd name="T100" fmla="*/ 31 w 209"/>
                <a:gd name="T101" fmla="*/ 19 h 117"/>
                <a:gd name="T102" fmla="*/ 41 w 209"/>
                <a:gd name="T103" fmla="*/ 13 h 117"/>
                <a:gd name="T104" fmla="*/ 52 w 209"/>
                <a:gd name="T105" fmla="*/ 7 h 117"/>
                <a:gd name="T106" fmla="*/ 52 w 209"/>
                <a:gd name="T107"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117">
                  <a:moveTo>
                    <a:pt x="52" y="7"/>
                  </a:moveTo>
                  <a:lnTo>
                    <a:pt x="52" y="7"/>
                  </a:lnTo>
                  <a:lnTo>
                    <a:pt x="59" y="6"/>
                  </a:lnTo>
                  <a:lnTo>
                    <a:pt x="81" y="2"/>
                  </a:lnTo>
                  <a:lnTo>
                    <a:pt x="95" y="1"/>
                  </a:lnTo>
                  <a:lnTo>
                    <a:pt x="111" y="0"/>
                  </a:lnTo>
                  <a:lnTo>
                    <a:pt x="127" y="1"/>
                  </a:lnTo>
                  <a:lnTo>
                    <a:pt x="143" y="5"/>
                  </a:lnTo>
                  <a:lnTo>
                    <a:pt x="143" y="5"/>
                  </a:lnTo>
                  <a:lnTo>
                    <a:pt x="156" y="10"/>
                  </a:lnTo>
                  <a:lnTo>
                    <a:pt x="166" y="14"/>
                  </a:lnTo>
                  <a:lnTo>
                    <a:pt x="176" y="22"/>
                  </a:lnTo>
                  <a:lnTo>
                    <a:pt x="185" y="29"/>
                  </a:lnTo>
                  <a:lnTo>
                    <a:pt x="192" y="37"/>
                  </a:lnTo>
                  <a:lnTo>
                    <a:pt x="198" y="45"/>
                  </a:lnTo>
                  <a:lnTo>
                    <a:pt x="208" y="59"/>
                  </a:lnTo>
                  <a:lnTo>
                    <a:pt x="208" y="59"/>
                  </a:lnTo>
                  <a:lnTo>
                    <a:pt x="209" y="63"/>
                  </a:lnTo>
                  <a:lnTo>
                    <a:pt x="209" y="66"/>
                  </a:lnTo>
                  <a:lnTo>
                    <a:pt x="209" y="69"/>
                  </a:lnTo>
                  <a:lnTo>
                    <a:pt x="206" y="73"/>
                  </a:lnTo>
                  <a:lnTo>
                    <a:pt x="206" y="73"/>
                  </a:lnTo>
                  <a:lnTo>
                    <a:pt x="200" y="80"/>
                  </a:lnTo>
                  <a:lnTo>
                    <a:pt x="191" y="87"/>
                  </a:lnTo>
                  <a:lnTo>
                    <a:pt x="177" y="94"/>
                  </a:lnTo>
                  <a:lnTo>
                    <a:pt x="159" y="103"/>
                  </a:lnTo>
                  <a:lnTo>
                    <a:pt x="159" y="103"/>
                  </a:lnTo>
                  <a:lnTo>
                    <a:pt x="147" y="109"/>
                  </a:lnTo>
                  <a:lnTo>
                    <a:pt x="136" y="112"/>
                  </a:lnTo>
                  <a:lnTo>
                    <a:pt x="128" y="115"/>
                  </a:lnTo>
                  <a:lnTo>
                    <a:pt x="119" y="116"/>
                  </a:lnTo>
                  <a:lnTo>
                    <a:pt x="104" y="117"/>
                  </a:lnTo>
                  <a:lnTo>
                    <a:pt x="85" y="117"/>
                  </a:lnTo>
                  <a:lnTo>
                    <a:pt x="85" y="117"/>
                  </a:lnTo>
                  <a:lnTo>
                    <a:pt x="75" y="116"/>
                  </a:lnTo>
                  <a:lnTo>
                    <a:pt x="62" y="114"/>
                  </a:lnTo>
                  <a:lnTo>
                    <a:pt x="49" y="109"/>
                  </a:lnTo>
                  <a:lnTo>
                    <a:pt x="37" y="103"/>
                  </a:lnTo>
                  <a:lnTo>
                    <a:pt x="25" y="95"/>
                  </a:lnTo>
                  <a:lnTo>
                    <a:pt x="15" y="88"/>
                  </a:lnTo>
                  <a:lnTo>
                    <a:pt x="8" y="81"/>
                  </a:lnTo>
                  <a:lnTo>
                    <a:pt x="3" y="75"/>
                  </a:lnTo>
                  <a:lnTo>
                    <a:pt x="3" y="75"/>
                  </a:lnTo>
                  <a:lnTo>
                    <a:pt x="1" y="68"/>
                  </a:lnTo>
                  <a:lnTo>
                    <a:pt x="0" y="62"/>
                  </a:lnTo>
                  <a:lnTo>
                    <a:pt x="1" y="54"/>
                  </a:lnTo>
                  <a:lnTo>
                    <a:pt x="3" y="48"/>
                  </a:lnTo>
                  <a:lnTo>
                    <a:pt x="7" y="42"/>
                  </a:lnTo>
                  <a:lnTo>
                    <a:pt x="10" y="37"/>
                  </a:lnTo>
                  <a:lnTo>
                    <a:pt x="20" y="28"/>
                  </a:lnTo>
                  <a:lnTo>
                    <a:pt x="31" y="19"/>
                  </a:lnTo>
                  <a:lnTo>
                    <a:pt x="41" y="13"/>
                  </a:lnTo>
                  <a:lnTo>
                    <a:pt x="52" y="7"/>
                  </a:lnTo>
                  <a:lnTo>
                    <a:pt x="52"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2" name="Freeform 384">
              <a:extLst>
                <a:ext uri="{FF2B5EF4-FFF2-40B4-BE49-F238E27FC236}">
                  <a16:creationId xmlns:a16="http://schemas.microsoft.com/office/drawing/2014/main" id="{E7C7F771-904C-43F6-A1A1-06FD6FC48EA3}"/>
                </a:ext>
              </a:extLst>
            </p:cNvPr>
            <p:cNvSpPr>
              <a:spLocks/>
            </p:cNvSpPr>
            <p:nvPr/>
          </p:nvSpPr>
          <p:spPr bwMode="auto">
            <a:xfrm>
              <a:off x="1754188" y="714375"/>
              <a:ext cx="36513" cy="274638"/>
            </a:xfrm>
            <a:custGeom>
              <a:avLst/>
              <a:gdLst>
                <a:gd name="T0" fmla="*/ 42 w 48"/>
                <a:gd name="T1" fmla="*/ 0 h 346"/>
                <a:gd name="T2" fmla="*/ 42 w 48"/>
                <a:gd name="T3" fmla="*/ 0 h 346"/>
                <a:gd name="T4" fmla="*/ 39 w 48"/>
                <a:gd name="T5" fmla="*/ 11 h 346"/>
                <a:gd name="T6" fmla="*/ 34 w 48"/>
                <a:gd name="T7" fmla="*/ 42 h 346"/>
                <a:gd name="T8" fmla="*/ 23 w 48"/>
                <a:gd name="T9" fmla="*/ 143 h 346"/>
                <a:gd name="T10" fmla="*/ 0 w 48"/>
                <a:gd name="T11" fmla="*/ 346 h 346"/>
                <a:gd name="T12" fmla="*/ 0 w 48"/>
                <a:gd name="T13" fmla="*/ 346 h 346"/>
                <a:gd name="T14" fmla="*/ 48 w 48"/>
                <a:gd name="T15" fmla="*/ 265 h 346"/>
                <a:gd name="T16" fmla="*/ 48 w 48"/>
                <a:gd name="T17" fmla="*/ 265 h 346"/>
                <a:gd name="T18" fmla="*/ 43 w 48"/>
                <a:gd name="T19" fmla="*/ 133 h 346"/>
                <a:gd name="T20" fmla="*/ 43 w 48"/>
                <a:gd name="T21" fmla="*/ 71 h 346"/>
                <a:gd name="T22" fmla="*/ 43 w 48"/>
                <a:gd name="T23" fmla="*/ 7 h 346"/>
                <a:gd name="T24" fmla="*/ 42 w 48"/>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46">
                  <a:moveTo>
                    <a:pt x="42" y="0"/>
                  </a:moveTo>
                  <a:lnTo>
                    <a:pt x="42" y="0"/>
                  </a:lnTo>
                  <a:lnTo>
                    <a:pt x="39" y="11"/>
                  </a:lnTo>
                  <a:lnTo>
                    <a:pt x="34" y="42"/>
                  </a:lnTo>
                  <a:lnTo>
                    <a:pt x="23" y="143"/>
                  </a:lnTo>
                  <a:lnTo>
                    <a:pt x="0" y="346"/>
                  </a:lnTo>
                  <a:lnTo>
                    <a:pt x="0" y="346"/>
                  </a:lnTo>
                  <a:lnTo>
                    <a:pt x="48" y="265"/>
                  </a:lnTo>
                  <a:lnTo>
                    <a:pt x="48" y="265"/>
                  </a:lnTo>
                  <a:lnTo>
                    <a:pt x="43" y="133"/>
                  </a:lnTo>
                  <a:lnTo>
                    <a:pt x="43" y="71"/>
                  </a:lnTo>
                  <a:lnTo>
                    <a:pt x="43" y="7"/>
                  </a:lnTo>
                  <a:lnTo>
                    <a:pt x="42" y="0"/>
                  </a:lnTo>
                  <a:close/>
                </a:path>
              </a:pathLst>
            </a:custGeom>
            <a:solidFill>
              <a:srgbClr val="02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3" name="Freeform 385">
              <a:extLst>
                <a:ext uri="{FF2B5EF4-FFF2-40B4-BE49-F238E27FC236}">
                  <a16:creationId xmlns:a16="http://schemas.microsoft.com/office/drawing/2014/main" id="{3FDEAB25-C291-4385-AB5C-1C6C0EFC27B5}"/>
                </a:ext>
              </a:extLst>
            </p:cNvPr>
            <p:cNvSpPr>
              <a:spLocks/>
            </p:cNvSpPr>
            <p:nvPr/>
          </p:nvSpPr>
          <p:spPr bwMode="auto">
            <a:xfrm>
              <a:off x="2359026" y="730250"/>
              <a:ext cx="223838" cy="293688"/>
            </a:xfrm>
            <a:custGeom>
              <a:avLst/>
              <a:gdLst>
                <a:gd name="T0" fmla="*/ 25 w 281"/>
                <a:gd name="T1" fmla="*/ 0 h 369"/>
                <a:gd name="T2" fmla="*/ 0 w 281"/>
                <a:gd name="T3" fmla="*/ 12 h 369"/>
                <a:gd name="T4" fmla="*/ 102 w 281"/>
                <a:gd name="T5" fmla="*/ 277 h 369"/>
                <a:gd name="T6" fmla="*/ 281 w 281"/>
                <a:gd name="T7" fmla="*/ 369 h 369"/>
                <a:gd name="T8" fmla="*/ 25 w 281"/>
                <a:gd name="T9" fmla="*/ 0 h 369"/>
              </a:gdLst>
              <a:ahLst/>
              <a:cxnLst>
                <a:cxn ang="0">
                  <a:pos x="T0" y="T1"/>
                </a:cxn>
                <a:cxn ang="0">
                  <a:pos x="T2" y="T3"/>
                </a:cxn>
                <a:cxn ang="0">
                  <a:pos x="T4" y="T5"/>
                </a:cxn>
                <a:cxn ang="0">
                  <a:pos x="T6" y="T7"/>
                </a:cxn>
                <a:cxn ang="0">
                  <a:pos x="T8" y="T9"/>
                </a:cxn>
              </a:cxnLst>
              <a:rect l="0" t="0" r="r" b="b"/>
              <a:pathLst>
                <a:path w="281" h="369">
                  <a:moveTo>
                    <a:pt x="25" y="0"/>
                  </a:moveTo>
                  <a:lnTo>
                    <a:pt x="0" y="12"/>
                  </a:lnTo>
                  <a:lnTo>
                    <a:pt x="102" y="277"/>
                  </a:lnTo>
                  <a:lnTo>
                    <a:pt x="281" y="369"/>
                  </a:lnTo>
                  <a:lnTo>
                    <a:pt x="25" y="0"/>
                  </a:lnTo>
                  <a:close/>
                </a:path>
              </a:pathLst>
            </a:custGeom>
            <a:solidFill>
              <a:srgbClr val="028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4" name="Freeform 386">
              <a:extLst>
                <a:ext uri="{FF2B5EF4-FFF2-40B4-BE49-F238E27FC236}">
                  <a16:creationId xmlns:a16="http://schemas.microsoft.com/office/drawing/2014/main" id="{F945F42C-1DBF-48B3-BE58-4EA3C4D7813E}"/>
                </a:ext>
              </a:extLst>
            </p:cNvPr>
            <p:cNvSpPr>
              <a:spLocks/>
            </p:cNvSpPr>
            <p:nvPr/>
          </p:nvSpPr>
          <p:spPr bwMode="auto">
            <a:xfrm>
              <a:off x="2174876" y="236538"/>
              <a:ext cx="581025" cy="796925"/>
            </a:xfrm>
            <a:custGeom>
              <a:avLst/>
              <a:gdLst>
                <a:gd name="T0" fmla="*/ 0 w 732"/>
                <a:gd name="T1" fmla="*/ 32 h 1004"/>
                <a:gd name="T2" fmla="*/ 28 w 732"/>
                <a:gd name="T3" fmla="*/ 118 h 1004"/>
                <a:gd name="T4" fmla="*/ 74 w 732"/>
                <a:gd name="T5" fmla="*/ 248 h 1004"/>
                <a:gd name="T6" fmla="*/ 137 w 732"/>
                <a:gd name="T7" fmla="*/ 414 h 1004"/>
                <a:gd name="T8" fmla="*/ 193 w 732"/>
                <a:gd name="T9" fmla="*/ 547 h 1004"/>
                <a:gd name="T10" fmla="*/ 234 w 732"/>
                <a:gd name="T11" fmla="*/ 634 h 1004"/>
                <a:gd name="T12" fmla="*/ 277 w 732"/>
                <a:gd name="T13" fmla="*/ 719 h 1004"/>
                <a:gd name="T14" fmla="*/ 322 w 732"/>
                <a:gd name="T15" fmla="*/ 797 h 1004"/>
                <a:gd name="T16" fmla="*/ 368 w 732"/>
                <a:gd name="T17" fmla="*/ 866 h 1004"/>
                <a:gd name="T18" fmla="*/ 415 w 732"/>
                <a:gd name="T19" fmla="*/ 924 h 1004"/>
                <a:gd name="T20" fmla="*/ 450 w 732"/>
                <a:gd name="T21" fmla="*/ 958 h 1004"/>
                <a:gd name="T22" fmla="*/ 474 w 732"/>
                <a:gd name="T23" fmla="*/ 976 h 1004"/>
                <a:gd name="T24" fmla="*/ 499 w 732"/>
                <a:gd name="T25" fmla="*/ 990 h 1004"/>
                <a:gd name="T26" fmla="*/ 522 w 732"/>
                <a:gd name="T27" fmla="*/ 998 h 1004"/>
                <a:gd name="T28" fmla="*/ 534 w 732"/>
                <a:gd name="T29" fmla="*/ 1001 h 1004"/>
                <a:gd name="T30" fmla="*/ 577 w 732"/>
                <a:gd name="T31" fmla="*/ 1004 h 1004"/>
                <a:gd name="T32" fmla="*/ 614 w 732"/>
                <a:gd name="T33" fmla="*/ 1003 h 1004"/>
                <a:gd name="T34" fmla="*/ 644 w 732"/>
                <a:gd name="T35" fmla="*/ 997 h 1004"/>
                <a:gd name="T36" fmla="*/ 669 w 732"/>
                <a:gd name="T37" fmla="*/ 987 h 1004"/>
                <a:gd name="T38" fmla="*/ 689 w 732"/>
                <a:gd name="T39" fmla="*/ 974 h 1004"/>
                <a:gd name="T40" fmla="*/ 704 w 732"/>
                <a:gd name="T41" fmla="*/ 958 h 1004"/>
                <a:gd name="T42" fmla="*/ 715 w 732"/>
                <a:gd name="T43" fmla="*/ 940 h 1004"/>
                <a:gd name="T44" fmla="*/ 724 w 732"/>
                <a:gd name="T45" fmla="*/ 921 h 1004"/>
                <a:gd name="T46" fmla="*/ 731 w 732"/>
                <a:gd name="T47" fmla="*/ 882 h 1004"/>
                <a:gd name="T48" fmla="*/ 731 w 732"/>
                <a:gd name="T49" fmla="*/ 848 h 1004"/>
                <a:gd name="T50" fmla="*/ 728 w 732"/>
                <a:gd name="T51" fmla="*/ 823 h 1004"/>
                <a:gd name="T52" fmla="*/ 726 w 732"/>
                <a:gd name="T53" fmla="*/ 813 h 1004"/>
                <a:gd name="T54" fmla="*/ 696 w 732"/>
                <a:gd name="T55" fmla="*/ 749 h 1004"/>
                <a:gd name="T56" fmla="*/ 645 w 732"/>
                <a:gd name="T57" fmla="*/ 651 h 1004"/>
                <a:gd name="T58" fmla="*/ 571 w 732"/>
                <a:gd name="T59" fmla="*/ 524 h 1004"/>
                <a:gd name="T60" fmla="*/ 503 w 732"/>
                <a:gd name="T61" fmla="*/ 419 h 1004"/>
                <a:gd name="T62" fmla="*/ 453 w 732"/>
                <a:gd name="T63" fmla="*/ 349 h 1004"/>
                <a:gd name="T64" fmla="*/ 397 w 732"/>
                <a:gd name="T65" fmla="*/ 279 h 1004"/>
                <a:gd name="T66" fmla="*/ 338 w 732"/>
                <a:gd name="T67" fmla="*/ 212 h 1004"/>
                <a:gd name="T68" fmla="*/ 276 w 732"/>
                <a:gd name="T69" fmla="*/ 150 h 1004"/>
                <a:gd name="T70" fmla="*/ 210 w 732"/>
                <a:gd name="T71" fmla="*/ 96 h 1004"/>
                <a:gd name="T72" fmla="*/ 141 w 732"/>
                <a:gd name="T73" fmla="*/ 50 h 1004"/>
                <a:gd name="T74" fmla="*/ 87 w 732"/>
                <a:gd name="T75" fmla="*/ 21 h 1004"/>
                <a:gd name="T76" fmla="*/ 51 w 732"/>
                <a:gd name="T77" fmla="*/ 7 h 1004"/>
                <a:gd name="T78" fmla="*/ 0 w 732"/>
                <a:gd name="T79" fmla="*/ 32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2" h="1004">
                  <a:moveTo>
                    <a:pt x="0" y="32"/>
                  </a:moveTo>
                  <a:lnTo>
                    <a:pt x="0" y="32"/>
                  </a:lnTo>
                  <a:lnTo>
                    <a:pt x="14" y="72"/>
                  </a:lnTo>
                  <a:lnTo>
                    <a:pt x="28" y="118"/>
                  </a:lnTo>
                  <a:lnTo>
                    <a:pt x="49" y="177"/>
                  </a:lnTo>
                  <a:lnTo>
                    <a:pt x="74" y="248"/>
                  </a:lnTo>
                  <a:lnTo>
                    <a:pt x="103" y="328"/>
                  </a:lnTo>
                  <a:lnTo>
                    <a:pt x="137" y="414"/>
                  </a:lnTo>
                  <a:lnTo>
                    <a:pt x="173" y="502"/>
                  </a:lnTo>
                  <a:lnTo>
                    <a:pt x="193" y="547"/>
                  </a:lnTo>
                  <a:lnTo>
                    <a:pt x="213" y="591"/>
                  </a:lnTo>
                  <a:lnTo>
                    <a:pt x="234" y="634"/>
                  </a:lnTo>
                  <a:lnTo>
                    <a:pt x="256" y="678"/>
                  </a:lnTo>
                  <a:lnTo>
                    <a:pt x="277" y="719"/>
                  </a:lnTo>
                  <a:lnTo>
                    <a:pt x="299" y="759"/>
                  </a:lnTo>
                  <a:lnTo>
                    <a:pt x="322" y="797"/>
                  </a:lnTo>
                  <a:lnTo>
                    <a:pt x="345" y="834"/>
                  </a:lnTo>
                  <a:lnTo>
                    <a:pt x="368" y="866"/>
                  </a:lnTo>
                  <a:lnTo>
                    <a:pt x="391" y="897"/>
                  </a:lnTo>
                  <a:lnTo>
                    <a:pt x="415" y="924"/>
                  </a:lnTo>
                  <a:lnTo>
                    <a:pt x="439" y="949"/>
                  </a:lnTo>
                  <a:lnTo>
                    <a:pt x="450" y="958"/>
                  </a:lnTo>
                  <a:lnTo>
                    <a:pt x="462" y="968"/>
                  </a:lnTo>
                  <a:lnTo>
                    <a:pt x="474" y="976"/>
                  </a:lnTo>
                  <a:lnTo>
                    <a:pt x="487" y="984"/>
                  </a:lnTo>
                  <a:lnTo>
                    <a:pt x="499" y="990"/>
                  </a:lnTo>
                  <a:lnTo>
                    <a:pt x="510" y="994"/>
                  </a:lnTo>
                  <a:lnTo>
                    <a:pt x="522" y="998"/>
                  </a:lnTo>
                  <a:lnTo>
                    <a:pt x="534" y="1001"/>
                  </a:lnTo>
                  <a:lnTo>
                    <a:pt x="534" y="1001"/>
                  </a:lnTo>
                  <a:lnTo>
                    <a:pt x="555" y="1003"/>
                  </a:lnTo>
                  <a:lnTo>
                    <a:pt x="577" y="1004"/>
                  </a:lnTo>
                  <a:lnTo>
                    <a:pt x="595" y="1004"/>
                  </a:lnTo>
                  <a:lnTo>
                    <a:pt x="614" y="1003"/>
                  </a:lnTo>
                  <a:lnTo>
                    <a:pt x="629" y="1001"/>
                  </a:lnTo>
                  <a:lnTo>
                    <a:pt x="644" y="997"/>
                  </a:lnTo>
                  <a:lnTo>
                    <a:pt x="657" y="992"/>
                  </a:lnTo>
                  <a:lnTo>
                    <a:pt x="669" y="987"/>
                  </a:lnTo>
                  <a:lnTo>
                    <a:pt x="679" y="981"/>
                  </a:lnTo>
                  <a:lnTo>
                    <a:pt x="689" y="974"/>
                  </a:lnTo>
                  <a:lnTo>
                    <a:pt x="697" y="965"/>
                  </a:lnTo>
                  <a:lnTo>
                    <a:pt x="704" y="958"/>
                  </a:lnTo>
                  <a:lnTo>
                    <a:pt x="710" y="949"/>
                  </a:lnTo>
                  <a:lnTo>
                    <a:pt x="715" y="940"/>
                  </a:lnTo>
                  <a:lnTo>
                    <a:pt x="720" y="930"/>
                  </a:lnTo>
                  <a:lnTo>
                    <a:pt x="724" y="921"/>
                  </a:lnTo>
                  <a:lnTo>
                    <a:pt x="728" y="901"/>
                  </a:lnTo>
                  <a:lnTo>
                    <a:pt x="731" y="882"/>
                  </a:lnTo>
                  <a:lnTo>
                    <a:pt x="732" y="865"/>
                  </a:lnTo>
                  <a:lnTo>
                    <a:pt x="731" y="848"/>
                  </a:lnTo>
                  <a:lnTo>
                    <a:pt x="730" y="834"/>
                  </a:lnTo>
                  <a:lnTo>
                    <a:pt x="728" y="823"/>
                  </a:lnTo>
                  <a:lnTo>
                    <a:pt x="726" y="813"/>
                  </a:lnTo>
                  <a:lnTo>
                    <a:pt x="726" y="813"/>
                  </a:lnTo>
                  <a:lnTo>
                    <a:pt x="713" y="784"/>
                  </a:lnTo>
                  <a:lnTo>
                    <a:pt x="696" y="749"/>
                  </a:lnTo>
                  <a:lnTo>
                    <a:pt x="673" y="704"/>
                  </a:lnTo>
                  <a:lnTo>
                    <a:pt x="645" y="651"/>
                  </a:lnTo>
                  <a:lnTo>
                    <a:pt x="611" y="589"/>
                  </a:lnTo>
                  <a:lnTo>
                    <a:pt x="571" y="524"/>
                  </a:lnTo>
                  <a:lnTo>
                    <a:pt x="528" y="455"/>
                  </a:lnTo>
                  <a:lnTo>
                    <a:pt x="503" y="419"/>
                  </a:lnTo>
                  <a:lnTo>
                    <a:pt x="478" y="384"/>
                  </a:lnTo>
                  <a:lnTo>
                    <a:pt x="453" y="349"/>
                  </a:lnTo>
                  <a:lnTo>
                    <a:pt x="425" y="314"/>
                  </a:lnTo>
                  <a:lnTo>
                    <a:pt x="397" y="279"/>
                  </a:lnTo>
                  <a:lnTo>
                    <a:pt x="368" y="245"/>
                  </a:lnTo>
                  <a:lnTo>
                    <a:pt x="338" y="212"/>
                  </a:lnTo>
                  <a:lnTo>
                    <a:pt x="308" y="181"/>
                  </a:lnTo>
                  <a:lnTo>
                    <a:pt x="276" y="150"/>
                  </a:lnTo>
                  <a:lnTo>
                    <a:pt x="243" y="123"/>
                  </a:lnTo>
                  <a:lnTo>
                    <a:pt x="210" y="96"/>
                  </a:lnTo>
                  <a:lnTo>
                    <a:pt x="176" y="72"/>
                  </a:lnTo>
                  <a:lnTo>
                    <a:pt x="141" y="50"/>
                  </a:lnTo>
                  <a:lnTo>
                    <a:pt x="106" y="31"/>
                  </a:lnTo>
                  <a:lnTo>
                    <a:pt x="87" y="21"/>
                  </a:lnTo>
                  <a:lnTo>
                    <a:pt x="69" y="14"/>
                  </a:lnTo>
                  <a:lnTo>
                    <a:pt x="51" y="7"/>
                  </a:lnTo>
                  <a:lnTo>
                    <a:pt x="32" y="0"/>
                  </a:lnTo>
                  <a:lnTo>
                    <a:pt x="0" y="32"/>
                  </a:lnTo>
                  <a:close/>
                </a:path>
              </a:pathLst>
            </a:custGeom>
            <a:solidFill>
              <a:srgbClr val="00A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5" name="Freeform 387">
              <a:extLst>
                <a:ext uri="{FF2B5EF4-FFF2-40B4-BE49-F238E27FC236}">
                  <a16:creationId xmlns:a16="http://schemas.microsoft.com/office/drawing/2014/main" id="{BE2837B2-7DD1-48F3-A837-248B0E0182B3}"/>
                </a:ext>
              </a:extLst>
            </p:cNvPr>
            <p:cNvSpPr>
              <a:spLocks noEditPoints="1"/>
            </p:cNvSpPr>
            <p:nvPr/>
          </p:nvSpPr>
          <p:spPr bwMode="auto">
            <a:xfrm>
              <a:off x="1965326" y="203200"/>
              <a:ext cx="68263" cy="52388"/>
            </a:xfrm>
            <a:custGeom>
              <a:avLst/>
              <a:gdLst>
                <a:gd name="T0" fmla="*/ 31 w 86"/>
                <a:gd name="T1" fmla="*/ 67 h 68"/>
                <a:gd name="T2" fmla="*/ 17 w 86"/>
                <a:gd name="T3" fmla="*/ 59 h 68"/>
                <a:gd name="T4" fmla="*/ 5 w 86"/>
                <a:gd name="T5" fmla="*/ 47 h 68"/>
                <a:gd name="T6" fmla="*/ 2 w 86"/>
                <a:gd name="T7" fmla="*/ 40 h 68"/>
                <a:gd name="T8" fmla="*/ 0 w 86"/>
                <a:gd name="T9" fmla="*/ 27 h 68"/>
                <a:gd name="T10" fmla="*/ 1 w 86"/>
                <a:gd name="T11" fmla="*/ 21 h 68"/>
                <a:gd name="T12" fmla="*/ 9 w 86"/>
                <a:gd name="T13" fmla="*/ 9 h 68"/>
                <a:gd name="T14" fmla="*/ 25 w 86"/>
                <a:gd name="T15" fmla="*/ 3 h 68"/>
                <a:gd name="T16" fmla="*/ 42 w 86"/>
                <a:gd name="T17" fmla="*/ 0 h 68"/>
                <a:gd name="T18" fmla="*/ 59 w 86"/>
                <a:gd name="T19" fmla="*/ 1 h 68"/>
                <a:gd name="T20" fmla="*/ 67 w 86"/>
                <a:gd name="T21" fmla="*/ 4 h 68"/>
                <a:gd name="T22" fmla="*/ 80 w 86"/>
                <a:gd name="T23" fmla="*/ 11 h 68"/>
                <a:gd name="T24" fmla="*/ 83 w 86"/>
                <a:gd name="T25" fmla="*/ 16 h 68"/>
                <a:gd name="T26" fmla="*/ 86 w 86"/>
                <a:gd name="T27" fmla="*/ 28 h 68"/>
                <a:gd name="T28" fmla="*/ 83 w 86"/>
                <a:gd name="T29" fmla="*/ 42 h 68"/>
                <a:gd name="T30" fmla="*/ 81 w 86"/>
                <a:gd name="T31" fmla="*/ 50 h 68"/>
                <a:gd name="T32" fmla="*/ 70 w 86"/>
                <a:gd name="T33" fmla="*/ 61 h 68"/>
                <a:gd name="T34" fmla="*/ 58 w 86"/>
                <a:gd name="T35" fmla="*/ 67 h 68"/>
                <a:gd name="T36" fmla="*/ 43 w 86"/>
                <a:gd name="T37" fmla="*/ 68 h 68"/>
                <a:gd name="T38" fmla="*/ 36 w 86"/>
                <a:gd name="T39" fmla="*/ 68 h 68"/>
                <a:gd name="T40" fmla="*/ 31 w 86"/>
                <a:gd name="T41" fmla="*/ 67 h 68"/>
                <a:gd name="T42" fmla="*/ 61 w 86"/>
                <a:gd name="T43" fmla="*/ 5 h 68"/>
                <a:gd name="T44" fmla="*/ 58 w 86"/>
                <a:gd name="T45" fmla="*/ 4 h 68"/>
                <a:gd name="T46" fmla="*/ 42 w 86"/>
                <a:gd name="T47" fmla="*/ 3 h 68"/>
                <a:gd name="T48" fmla="*/ 26 w 86"/>
                <a:gd name="T49" fmla="*/ 5 h 68"/>
                <a:gd name="T50" fmla="*/ 12 w 86"/>
                <a:gd name="T51" fmla="*/ 11 h 68"/>
                <a:gd name="T52" fmla="*/ 3 w 86"/>
                <a:gd name="T53" fmla="*/ 22 h 68"/>
                <a:gd name="T54" fmla="*/ 2 w 86"/>
                <a:gd name="T55" fmla="*/ 28 h 68"/>
                <a:gd name="T56" fmla="*/ 5 w 86"/>
                <a:gd name="T57" fmla="*/ 39 h 68"/>
                <a:gd name="T58" fmla="*/ 8 w 86"/>
                <a:gd name="T59" fmla="*/ 45 h 68"/>
                <a:gd name="T60" fmla="*/ 20 w 86"/>
                <a:gd name="T61" fmla="*/ 58 h 68"/>
                <a:gd name="T62" fmla="*/ 36 w 86"/>
                <a:gd name="T63" fmla="*/ 64 h 68"/>
                <a:gd name="T64" fmla="*/ 43 w 86"/>
                <a:gd name="T65" fmla="*/ 64 h 68"/>
                <a:gd name="T66" fmla="*/ 57 w 86"/>
                <a:gd name="T67" fmla="*/ 63 h 68"/>
                <a:gd name="T68" fmla="*/ 69 w 86"/>
                <a:gd name="T69" fmla="*/ 58 h 68"/>
                <a:gd name="T70" fmla="*/ 77 w 86"/>
                <a:gd name="T71" fmla="*/ 49 h 68"/>
                <a:gd name="T72" fmla="*/ 81 w 86"/>
                <a:gd name="T73" fmla="*/ 42 h 68"/>
                <a:gd name="T74" fmla="*/ 83 w 86"/>
                <a:gd name="T75" fmla="*/ 28 h 68"/>
                <a:gd name="T76" fmla="*/ 80 w 86"/>
                <a:gd name="T77" fmla="*/ 17 h 68"/>
                <a:gd name="T78" fmla="*/ 77 w 86"/>
                <a:gd name="T79" fmla="*/ 13 h 68"/>
                <a:gd name="T80" fmla="*/ 67 w 86"/>
                <a:gd name="T81" fmla="*/ 7 h 68"/>
                <a:gd name="T82" fmla="*/ 61 w 86"/>
                <a:gd name="T83"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68">
                  <a:moveTo>
                    <a:pt x="31" y="67"/>
                  </a:moveTo>
                  <a:lnTo>
                    <a:pt x="31" y="67"/>
                  </a:lnTo>
                  <a:lnTo>
                    <a:pt x="24" y="63"/>
                  </a:lnTo>
                  <a:lnTo>
                    <a:pt x="17" y="59"/>
                  </a:lnTo>
                  <a:lnTo>
                    <a:pt x="11" y="53"/>
                  </a:lnTo>
                  <a:lnTo>
                    <a:pt x="5" y="47"/>
                  </a:lnTo>
                  <a:lnTo>
                    <a:pt x="5" y="47"/>
                  </a:lnTo>
                  <a:lnTo>
                    <a:pt x="2" y="40"/>
                  </a:lnTo>
                  <a:lnTo>
                    <a:pt x="0" y="34"/>
                  </a:lnTo>
                  <a:lnTo>
                    <a:pt x="0" y="27"/>
                  </a:lnTo>
                  <a:lnTo>
                    <a:pt x="1" y="21"/>
                  </a:lnTo>
                  <a:lnTo>
                    <a:pt x="1" y="21"/>
                  </a:lnTo>
                  <a:lnTo>
                    <a:pt x="5" y="15"/>
                  </a:lnTo>
                  <a:lnTo>
                    <a:pt x="9" y="9"/>
                  </a:lnTo>
                  <a:lnTo>
                    <a:pt x="17" y="5"/>
                  </a:lnTo>
                  <a:lnTo>
                    <a:pt x="25" y="3"/>
                  </a:lnTo>
                  <a:lnTo>
                    <a:pt x="34" y="0"/>
                  </a:lnTo>
                  <a:lnTo>
                    <a:pt x="42" y="0"/>
                  </a:lnTo>
                  <a:lnTo>
                    <a:pt x="51" y="0"/>
                  </a:lnTo>
                  <a:lnTo>
                    <a:pt x="59" y="1"/>
                  </a:lnTo>
                  <a:lnTo>
                    <a:pt x="59" y="1"/>
                  </a:lnTo>
                  <a:lnTo>
                    <a:pt x="67" y="4"/>
                  </a:lnTo>
                  <a:lnTo>
                    <a:pt x="74" y="7"/>
                  </a:lnTo>
                  <a:lnTo>
                    <a:pt x="80" y="11"/>
                  </a:lnTo>
                  <a:lnTo>
                    <a:pt x="83" y="16"/>
                  </a:lnTo>
                  <a:lnTo>
                    <a:pt x="83" y="16"/>
                  </a:lnTo>
                  <a:lnTo>
                    <a:pt x="86" y="22"/>
                  </a:lnTo>
                  <a:lnTo>
                    <a:pt x="86" y="28"/>
                  </a:lnTo>
                  <a:lnTo>
                    <a:pt x="86" y="35"/>
                  </a:lnTo>
                  <a:lnTo>
                    <a:pt x="83" y="42"/>
                  </a:lnTo>
                  <a:lnTo>
                    <a:pt x="83" y="42"/>
                  </a:lnTo>
                  <a:lnTo>
                    <a:pt x="81" y="50"/>
                  </a:lnTo>
                  <a:lnTo>
                    <a:pt x="76" y="56"/>
                  </a:lnTo>
                  <a:lnTo>
                    <a:pt x="70" y="61"/>
                  </a:lnTo>
                  <a:lnTo>
                    <a:pt x="64" y="64"/>
                  </a:lnTo>
                  <a:lnTo>
                    <a:pt x="58" y="67"/>
                  </a:lnTo>
                  <a:lnTo>
                    <a:pt x="51" y="68"/>
                  </a:lnTo>
                  <a:lnTo>
                    <a:pt x="43" y="68"/>
                  </a:lnTo>
                  <a:lnTo>
                    <a:pt x="36" y="68"/>
                  </a:lnTo>
                  <a:lnTo>
                    <a:pt x="36" y="68"/>
                  </a:lnTo>
                  <a:lnTo>
                    <a:pt x="31" y="67"/>
                  </a:lnTo>
                  <a:lnTo>
                    <a:pt x="31" y="67"/>
                  </a:lnTo>
                  <a:close/>
                  <a:moveTo>
                    <a:pt x="61" y="5"/>
                  </a:moveTo>
                  <a:lnTo>
                    <a:pt x="61" y="5"/>
                  </a:lnTo>
                  <a:lnTo>
                    <a:pt x="58" y="4"/>
                  </a:lnTo>
                  <a:lnTo>
                    <a:pt x="58" y="4"/>
                  </a:lnTo>
                  <a:lnTo>
                    <a:pt x="51" y="4"/>
                  </a:lnTo>
                  <a:lnTo>
                    <a:pt x="42" y="3"/>
                  </a:lnTo>
                  <a:lnTo>
                    <a:pt x="34" y="4"/>
                  </a:lnTo>
                  <a:lnTo>
                    <a:pt x="26" y="5"/>
                  </a:lnTo>
                  <a:lnTo>
                    <a:pt x="19" y="7"/>
                  </a:lnTo>
                  <a:lnTo>
                    <a:pt x="12" y="11"/>
                  </a:lnTo>
                  <a:lnTo>
                    <a:pt x="7" y="16"/>
                  </a:lnTo>
                  <a:lnTo>
                    <a:pt x="3" y="22"/>
                  </a:lnTo>
                  <a:lnTo>
                    <a:pt x="3" y="22"/>
                  </a:lnTo>
                  <a:lnTo>
                    <a:pt x="2" y="28"/>
                  </a:lnTo>
                  <a:lnTo>
                    <a:pt x="3" y="33"/>
                  </a:lnTo>
                  <a:lnTo>
                    <a:pt x="5" y="39"/>
                  </a:lnTo>
                  <a:lnTo>
                    <a:pt x="8" y="45"/>
                  </a:lnTo>
                  <a:lnTo>
                    <a:pt x="8" y="45"/>
                  </a:lnTo>
                  <a:lnTo>
                    <a:pt x="13" y="52"/>
                  </a:lnTo>
                  <a:lnTo>
                    <a:pt x="20" y="58"/>
                  </a:lnTo>
                  <a:lnTo>
                    <a:pt x="29" y="62"/>
                  </a:lnTo>
                  <a:lnTo>
                    <a:pt x="36" y="64"/>
                  </a:lnTo>
                  <a:lnTo>
                    <a:pt x="36" y="64"/>
                  </a:lnTo>
                  <a:lnTo>
                    <a:pt x="43" y="64"/>
                  </a:lnTo>
                  <a:lnTo>
                    <a:pt x="49" y="64"/>
                  </a:lnTo>
                  <a:lnTo>
                    <a:pt x="57" y="63"/>
                  </a:lnTo>
                  <a:lnTo>
                    <a:pt x="63" y="61"/>
                  </a:lnTo>
                  <a:lnTo>
                    <a:pt x="69" y="58"/>
                  </a:lnTo>
                  <a:lnTo>
                    <a:pt x="74" y="55"/>
                  </a:lnTo>
                  <a:lnTo>
                    <a:pt x="77" y="49"/>
                  </a:lnTo>
                  <a:lnTo>
                    <a:pt x="81" y="42"/>
                  </a:lnTo>
                  <a:lnTo>
                    <a:pt x="81" y="42"/>
                  </a:lnTo>
                  <a:lnTo>
                    <a:pt x="82" y="35"/>
                  </a:lnTo>
                  <a:lnTo>
                    <a:pt x="83" y="28"/>
                  </a:lnTo>
                  <a:lnTo>
                    <a:pt x="82" y="23"/>
                  </a:lnTo>
                  <a:lnTo>
                    <a:pt x="80" y="17"/>
                  </a:lnTo>
                  <a:lnTo>
                    <a:pt x="80" y="17"/>
                  </a:lnTo>
                  <a:lnTo>
                    <a:pt x="77" y="13"/>
                  </a:lnTo>
                  <a:lnTo>
                    <a:pt x="74" y="10"/>
                  </a:lnTo>
                  <a:lnTo>
                    <a:pt x="67" y="7"/>
                  </a:lnTo>
                  <a:lnTo>
                    <a:pt x="61" y="5"/>
                  </a:lnTo>
                  <a:lnTo>
                    <a:pt x="61" y="5"/>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6" name="Freeform 388">
              <a:extLst>
                <a:ext uri="{FF2B5EF4-FFF2-40B4-BE49-F238E27FC236}">
                  <a16:creationId xmlns:a16="http://schemas.microsoft.com/office/drawing/2014/main" id="{F17B7B11-5B19-4082-B125-F89D90BBE792}"/>
                </a:ext>
              </a:extLst>
            </p:cNvPr>
            <p:cNvSpPr>
              <a:spLocks/>
            </p:cNvSpPr>
            <p:nvPr/>
          </p:nvSpPr>
          <p:spPr bwMode="auto">
            <a:xfrm>
              <a:off x="2106613" y="223838"/>
              <a:ext cx="26988" cy="71438"/>
            </a:xfrm>
            <a:custGeom>
              <a:avLst/>
              <a:gdLst>
                <a:gd name="T0" fmla="*/ 10 w 34"/>
                <a:gd name="T1" fmla="*/ 1 h 89"/>
                <a:gd name="T2" fmla="*/ 10 w 34"/>
                <a:gd name="T3" fmla="*/ 1 h 89"/>
                <a:gd name="T4" fmla="*/ 8 w 34"/>
                <a:gd name="T5" fmla="*/ 1 h 89"/>
                <a:gd name="T6" fmla="*/ 5 w 34"/>
                <a:gd name="T7" fmla="*/ 2 h 89"/>
                <a:gd name="T8" fmla="*/ 3 w 34"/>
                <a:gd name="T9" fmla="*/ 5 h 89"/>
                <a:gd name="T10" fmla="*/ 2 w 34"/>
                <a:gd name="T11" fmla="*/ 7 h 89"/>
                <a:gd name="T12" fmla="*/ 2 w 34"/>
                <a:gd name="T13" fmla="*/ 7 h 89"/>
                <a:gd name="T14" fmla="*/ 0 w 34"/>
                <a:gd name="T15" fmla="*/ 14 h 89"/>
                <a:gd name="T16" fmla="*/ 0 w 34"/>
                <a:gd name="T17" fmla="*/ 24 h 89"/>
                <a:gd name="T18" fmla="*/ 0 w 34"/>
                <a:gd name="T19" fmla="*/ 30 h 89"/>
                <a:gd name="T20" fmla="*/ 3 w 34"/>
                <a:gd name="T21" fmla="*/ 36 h 89"/>
                <a:gd name="T22" fmla="*/ 5 w 34"/>
                <a:gd name="T23" fmla="*/ 42 h 89"/>
                <a:gd name="T24" fmla="*/ 9 w 34"/>
                <a:gd name="T25" fmla="*/ 50 h 89"/>
                <a:gd name="T26" fmla="*/ 9 w 34"/>
                <a:gd name="T27" fmla="*/ 50 h 89"/>
                <a:gd name="T28" fmla="*/ 14 w 34"/>
                <a:gd name="T29" fmla="*/ 57 h 89"/>
                <a:gd name="T30" fmla="*/ 16 w 34"/>
                <a:gd name="T31" fmla="*/ 64 h 89"/>
                <a:gd name="T32" fmla="*/ 18 w 34"/>
                <a:gd name="T33" fmla="*/ 69 h 89"/>
                <a:gd name="T34" fmla="*/ 18 w 34"/>
                <a:gd name="T35" fmla="*/ 74 h 89"/>
                <a:gd name="T36" fmla="*/ 20 w 34"/>
                <a:gd name="T37" fmla="*/ 82 h 89"/>
                <a:gd name="T38" fmla="*/ 21 w 34"/>
                <a:gd name="T39" fmla="*/ 89 h 89"/>
                <a:gd name="T40" fmla="*/ 21 w 34"/>
                <a:gd name="T41" fmla="*/ 89 h 89"/>
                <a:gd name="T42" fmla="*/ 26 w 34"/>
                <a:gd name="T43" fmla="*/ 68 h 89"/>
                <a:gd name="T44" fmla="*/ 31 w 34"/>
                <a:gd name="T45" fmla="*/ 45 h 89"/>
                <a:gd name="T46" fmla="*/ 33 w 34"/>
                <a:gd name="T47" fmla="*/ 22 h 89"/>
                <a:gd name="T48" fmla="*/ 34 w 34"/>
                <a:gd name="T49" fmla="*/ 0 h 89"/>
                <a:gd name="T50" fmla="*/ 34 w 34"/>
                <a:gd name="T51" fmla="*/ 0 h 89"/>
                <a:gd name="T52" fmla="*/ 21 w 34"/>
                <a:gd name="T53" fmla="*/ 0 h 89"/>
                <a:gd name="T54" fmla="*/ 10 w 34"/>
                <a:gd name="T55" fmla="*/ 1 h 89"/>
                <a:gd name="T56" fmla="*/ 10 w 34"/>
                <a:gd name="T5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89">
                  <a:moveTo>
                    <a:pt x="10" y="1"/>
                  </a:moveTo>
                  <a:lnTo>
                    <a:pt x="10" y="1"/>
                  </a:lnTo>
                  <a:lnTo>
                    <a:pt x="8" y="1"/>
                  </a:lnTo>
                  <a:lnTo>
                    <a:pt x="5" y="2"/>
                  </a:lnTo>
                  <a:lnTo>
                    <a:pt x="3" y="5"/>
                  </a:lnTo>
                  <a:lnTo>
                    <a:pt x="2" y="7"/>
                  </a:lnTo>
                  <a:lnTo>
                    <a:pt x="2" y="7"/>
                  </a:lnTo>
                  <a:lnTo>
                    <a:pt x="0" y="14"/>
                  </a:lnTo>
                  <a:lnTo>
                    <a:pt x="0" y="24"/>
                  </a:lnTo>
                  <a:lnTo>
                    <a:pt x="0" y="30"/>
                  </a:lnTo>
                  <a:lnTo>
                    <a:pt x="3" y="36"/>
                  </a:lnTo>
                  <a:lnTo>
                    <a:pt x="5" y="42"/>
                  </a:lnTo>
                  <a:lnTo>
                    <a:pt x="9" y="50"/>
                  </a:lnTo>
                  <a:lnTo>
                    <a:pt x="9" y="50"/>
                  </a:lnTo>
                  <a:lnTo>
                    <a:pt x="14" y="57"/>
                  </a:lnTo>
                  <a:lnTo>
                    <a:pt x="16" y="64"/>
                  </a:lnTo>
                  <a:lnTo>
                    <a:pt x="18" y="69"/>
                  </a:lnTo>
                  <a:lnTo>
                    <a:pt x="18" y="74"/>
                  </a:lnTo>
                  <a:lnTo>
                    <a:pt x="20" y="82"/>
                  </a:lnTo>
                  <a:lnTo>
                    <a:pt x="21" y="89"/>
                  </a:lnTo>
                  <a:lnTo>
                    <a:pt x="21" y="89"/>
                  </a:lnTo>
                  <a:lnTo>
                    <a:pt x="26" y="68"/>
                  </a:lnTo>
                  <a:lnTo>
                    <a:pt x="31" y="45"/>
                  </a:lnTo>
                  <a:lnTo>
                    <a:pt x="33" y="22"/>
                  </a:lnTo>
                  <a:lnTo>
                    <a:pt x="34" y="0"/>
                  </a:lnTo>
                  <a:lnTo>
                    <a:pt x="34" y="0"/>
                  </a:lnTo>
                  <a:lnTo>
                    <a:pt x="21" y="0"/>
                  </a:lnTo>
                  <a:lnTo>
                    <a:pt x="10" y="1"/>
                  </a:lnTo>
                  <a:lnTo>
                    <a:pt x="10" y="1"/>
                  </a:lnTo>
                  <a:close/>
                </a:path>
              </a:pathLst>
            </a:custGeom>
            <a:solidFill>
              <a:srgbClr val="E9B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7" name="Freeform 389">
              <a:extLst>
                <a:ext uri="{FF2B5EF4-FFF2-40B4-BE49-F238E27FC236}">
                  <a16:creationId xmlns:a16="http://schemas.microsoft.com/office/drawing/2014/main" id="{3ADA51E2-37E5-427B-9629-750330A289BD}"/>
                </a:ext>
              </a:extLst>
            </p:cNvPr>
            <p:cNvSpPr>
              <a:spLocks noEditPoints="1"/>
            </p:cNvSpPr>
            <p:nvPr/>
          </p:nvSpPr>
          <p:spPr bwMode="auto">
            <a:xfrm>
              <a:off x="2054226" y="201613"/>
              <a:ext cx="69850" cy="53975"/>
            </a:xfrm>
            <a:custGeom>
              <a:avLst/>
              <a:gdLst>
                <a:gd name="T0" fmla="*/ 51 w 87"/>
                <a:gd name="T1" fmla="*/ 68 h 68"/>
                <a:gd name="T2" fmla="*/ 36 w 87"/>
                <a:gd name="T3" fmla="*/ 68 h 68"/>
                <a:gd name="T4" fmla="*/ 23 w 87"/>
                <a:gd name="T5" fmla="*/ 64 h 68"/>
                <a:gd name="T6" fmla="*/ 11 w 87"/>
                <a:gd name="T7" fmla="*/ 57 h 68"/>
                <a:gd name="T8" fmla="*/ 2 w 87"/>
                <a:gd name="T9" fmla="*/ 43 h 68"/>
                <a:gd name="T10" fmla="*/ 1 w 87"/>
                <a:gd name="T11" fmla="*/ 35 h 68"/>
                <a:gd name="T12" fmla="*/ 1 w 87"/>
                <a:gd name="T13" fmla="*/ 22 h 68"/>
                <a:gd name="T14" fmla="*/ 4 w 87"/>
                <a:gd name="T15" fmla="*/ 16 h 68"/>
                <a:gd name="T16" fmla="*/ 13 w 87"/>
                <a:gd name="T17" fmla="*/ 7 h 68"/>
                <a:gd name="T18" fmla="*/ 28 w 87"/>
                <a:gd name="T19" fmla="*/ 1 h 68"/>
                <a:gd name="T20" fmla="*/ 36 w 87"/>
                <a:gd name="T21" fmla="*/ 0 h 68"/>
                <a:gd name="T22" fmla="*/ 53 w 87"/>
                <a:gd name="T23" fmla="*/ 0 h 68"/>
                <a:gd name="T24" fmla="*/ 70 w 87"/>
                <a:gd name="T25" fmla="*/ 5 h 68"/>
                <a:gd name="T26" fmla="*/ 82 w 87"/>
                <a:gd name="T27" fmla="*/ 14 h 68"/>
                <a:gd name="T28" fmla="*/ 86 w 87"/>
                <a:gd name="T29" fmla="*/ 22 h 68"/>
                <a:gd name="T30" fmla="*/ 87 w 87"/>
                <a:gd name="T31" fmla="*/ 34 h 68"/>
                <a:gd name="T32" fmla="*/ 81 w 87"/>
                <a:gd name="T33" fmla="*/ 47 h 68"/>
                <a:gd name="T34" fmla="*/ 76 w 87"/>
                <a:gd name="T35" fmla="*/ 53 h 68"/>
                <a:gd name="T36" fmla="*/ 63 w 87"/>
                <a:gd name="T37" fmla="*/ 64 h 68"/>
                <a:gd name="T38" fmla="*/ 56 w 87"/>
                <a:gd name="T39" fmla="*/ 66 h 68"/>
                <a:gd name="T40" fmla="*/ 51 w 87"/>
                <a:gd name="T41" fmla="*/ 68 h 68"/>
                <a:gd name="T42" fmla="*/ 6 w 87"/>
                <a:gd name="T43" fmla="*/ 18 h 68"/>
                <a:gd name="T44" fmla="*/ 4 w 87"/>
                <a:gd name="T45" fmla="*/ 29 h 68"/>
                <a:gd name="T46" fmla="*/ 6 w 87"/>
                <a:gd name="T47" fmla="*/ 42 h 68"/>
                <a:gd name="T48" fmla="*/ 10 w 87"/>
                <a:gd name="T49" fmla="*/ 48 h 68"/>
                <a:gd name="T50" fmla="*/ 18 w 87"/>
                <a:gd name="T51" fmla="*/ 58 h 68"/>
                <a:gd name="T52" fmla="*/ 30 w 87"/>
                <a:gd name="T53" fmla="*/ 63 h 68"/>
                <a:gd name="T54" fmla="*/ 44 w 87"/>
                <a:gd name="T55" fmla="*/ 64 h 68"/>
                <a:gd name="T56" fmla="*/ 51 w 87"/>
                <a:gd name="T57" fmla="*/ 64 h 68"/>
                <a:gd name="T58" fmla="*/ 67 w 87"/>
                <a:gd name="T59" fmla="*/ 58 h 68"/>
                <a:gd name="T60" fmla="*/ 79 w 87"/>
                <a:gd name="T61" fmla="*/ 45 h 68"/>
                <a:gd name="T62" fmla="*/ 82 w 87"/>
                <a:gd name="T63" fmla="*/ 39 h 68"/>
                <a:gd name="T64" fmla="*/ 83 w 87"/>
                <a:gd name="T65" fmla="*/ 28 h 68"/>
                <a:gd name="T66" fmla="*/ 82 w 87"/>
                <a:gd name="T67" fmla="*/ 22 h 68"/>
                <a:gd name="T68" fmla="*/ 75 w 87"/>
                <a:gd name="T69" fmla="*/ 11 h 68"/>
                <a:gd name="T70" fmla="*/ 60 w 87"/>
                <a:gd name="T71" fmla="*/ 5 h 68"/>
                <a:gd name="T72" fmla="*/ 44 w 87"/>
                <a:gd name="T73" fmla="*/ 2 h 68"/>
                <a:gd name="T74" fmla="*/ 28 w 87"/>
                <a:gd name="T75" fmla="*/ 5 h 68"/>
                <a:gd name="T76" fmla="*/ 25 w 87"/>
                <a:gd name="T77" fmla="*/ 5 h 68"/>
                <a:gd name="T78" fmla="*/ 19 w 87"/>
                <a:gd name="T79" fmla="*/ 7 h 68"/>
                <a:gd name="T80" fmla="*/ 10 w 87"/>
                <a:gd name="T81" fmla="*/ 13 h 68"/>
                <a:gd name="T82" fmla="*/ 6 w 87"/>
                <a:gd name="T8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8">
                  <a:moveTo>
                    <a:pt x="51" y="68"/>
                  </a:moveTo>
                  <a:lnTo>
                    <a:pt x="51" y="68"/>
                  </a:lnTo>
                  <a:lnTo>
                    <a:pt x="44" y="68"/>
                  </a:lnTo>
                  <a:lnTo>
                    <a:pt x="36" y="68"/>
                  </a:lnTo>
                  <a:lnTo>
                    <a:pt x="29" y="66"/>
                  </a:lnTo>
                  <a:lnTo>
                    <a:pt x="23" y="64"/>
                  </a:lnTo>
                  <a:lnTo>
                    <a:pt x="16" y="60"/>
                  </a:lnTo>
                  <a:lnTo>
                    <a:pt x="11" y="57"/>
                  </a:lnTo>
                  <a:lnTo>
                    <a:pt x="6" y="51"/>
                  </a:lnTo>
                  <a:lnTo>
                    <a:pt x="2" y="43"/>
                  </a:lnTo>
                  <a:lnTo>
                    <a:pt x="2" y="43"/>
                  </a:lnTo>
                  <a:lnTo>
                    <a:pt x="1" y="35"/>
                  </a:lnTo>
                  <a:lnTo>
                    <a:pt x="0" y="28"/>
                  </a:lnTo>
                  <a:lnTo>
                    <a:pt x="1" y="22"/>
                  </a:lnTo>
                  <a:lnTo>
                    <a:pt x="4" y="16"/>
                  </a:lnTo>
                  <a:lnTo>
                    <a:pt x="4" y="16"/>
                  </a:lnTo>
                  <a:lnTo>
                    <a:pt x="7" y="11"/>
                  </a:lnTo>
                  <a:lnTo>
                    <a:pt x="13" y="7"/>
                  </a:lnTo>
                  <a:lnTo>
                    <a:pt x="19" y="4"/>
                  </a:lnTo>
                  <a:lnTo>
                    <a:pt x="28" y="1"/>
                  </a:lnTo>
                  <a:lnTo>
                    <a:pt x="28" y="1"/>
                  </a:lnTo>
                  <a:lnTo>
                    <a:pt x="36" y="0"/>
                  </a:lnTo>
                  <a:lnTo>
                    <a:pt x="45" y="0"/>
                  </a:lnTo>
                  <a:lnTo>
                    <a:pt x="53" y="0"/>
                  </a:lnTo>
                  <a:lnTo>
                    <a:pt x="62" y="2"/>
                  </a:lnTo>
                  <a:lnTo>
                    <a:pt x="70" y="5"/>
                  </a:lnTo>
                  <a:lnTo>
                    <a:pt x="77" y="10"/>
                  </a:lnTo>
                  <a:lnTo>
                    <a:pt x="82" y="14"/>
                  </a:lnTo>
                  <a:lnTo>
                    <a:pt x="86" y="22"/>
                  </a:lnTo>
                  <a:lnTo>
                    <a:pt x="86" y="22"/>
                  </a:lnTo>
                  <a:lnTo>
                    <a:pt x="87" y="28"/>
                  </a:lnTo>
                  <a:lnTo>
                    <a:pt x="87" y="34"/>
                  </a:lnTo>
                  <a:lnTo>
                    <a:pt x="85" y="40"/>
                  </a:lnTo>
                  <a:lnTo>
                    <a:pt x="81" y="47"/>
                  </a:lnTo>
                  <a:lnTo>
                    <a:pt x="81" y="47"/>
                  </a:lnTo>
                  <a:lnTo>
                    <a:pt x="76" y="53"/>
                  </a:lnTo>
                  <a:lnTo>
                    <a:pt x="70" y="59"/>
                  </a:lnTo>
                  <a:lnTo>
                    <a:pt x="63" y="64"/>
                  </a:lnTo>
                  <a:lnTo>
                    <a:pt x="56" y="66"/>
                  </a:lnTo>
                  <a:lnTo>
                    <a:pt x="56" y="66"/>
                  </a:lnTo>
                  <a:lnTo>
                    <a:pt x="51" y="68"/>
                  </a:lnTo>
                  <a:lnTo>
                    <a:pt x="51" y="68"/>
                  </a:lnTo>
                  <a:close/>
                  <a:moveTo>
                    <a:pt x="6" y="18"/>
                  </a:moveTo>
                  <a:lnTo>
                    <a:pt x="6" y="18"/>
                  </a:lnTo>
                  <a:lnTo>
                    <a:pt x="5" y="23"/>
                  </a:lnTo>
                  <a:lnTo>
                    <a:pt x="4" y="29"/>
                  </a:lnTo>
                  <a:lnTo>
                    <a:pt x="5" y="35"/>
                  </a:lnTo>
                  <a:lnTo>
                    <a:pt x="6" y="42"/>
                  </a:lnTo>
                  <a:lnTo>
                    <a:pt x="6" y="42"/>
                  </a:lnTo>
                  <a:lnTo>
                    <a:pt x="10" y="48"/>
                  </a:lnTo>
                  <a:lnTo>
                    <a:pt x="13" y="54"/>
                  </a:lnTo>
                  <a:lnTo>
                    <a:pt x="18" y="58"/>
                  </a:lnTo>
                  <a:lnTo>
                    <a:pt x="24" y="62"/>
                  </a:lnTo>
                  <a:lnTo>
                    <a:pt x="30" y="63"/>
                  </a:lnTo>
                  <a:lnTo>
                    <a:pt x="37" y="64"/>
                  </a:lnTo>
                  <a:lnTo>
                    <a:pt x="44" y="64"/>
                  </a:lnTo>
                  <a:lnTo>
                    <a:pt x="51" y="64"/>
                  </a:lnTo>
                  <a:lnTo>
                    <a:pt x="51" y="64"/>
                  </a:lnTo>
                  <a:lnTo>
                    <a:pt x="58" y="62"/>
                  </a:lnTo>
                  <a:lnTo>
                    <a:pt x="67" y="58"/>
                  </a:lnTo>
                  <a:lnTo>
                    <a:pt x="73" y="52"/>
                  </a:lnTo>
                  <a:lnTo>
                    <a:pt x="79" y="45"/>
                  </a:lnTo>
                  <a:lnTo>
                    <a:pt x="79" y="45"/>
                  </a:lnTo>
                  <a:lnTo>
                    <a:pt x="82" y="39"/>
                  </a:lnTo>
                  <a:lnTo>
                    <a:pt x="83" y="34"/>
                  </a:lnTo>
                  <a:lnTo>
                    <a:pt x="83" y="28"/>
                  </a:lnTo>
                  <a:lnTo>
                    <a:pt x="82" y="22"/>
                  </a:lnTo>
                  <a:lnTo>
                    <a:pt x="82" y="22"/>
                  </a:lnTo>
                  <a:lnTo>
                    <a:pt x="80" y="16"/>
                  </a:lnTo>
                  <a:lnTo>
                    <a:pt x="75" y="11"/>
                  </a:lnTo>
                  <a:lnTo>
                    <a:pt x="68" y="7"/>
                  </a:lnTo>
                  <a:lnTo>
                    <a:pt x="60" y="5"/>
                  </a:lnTo>
                  <a:lnTo>
                    <a:pt x="52" y="4"/>
                  </a:lnTo>
                  <a:lnTo>
                    <a:pt x="44" y="2"/>
                  </a:lnTo>
                  <a:lnTo>
                    <a:pt x="36" y="4"/>
                  </a:lnTo>
                  <a:lnTo>
                    <a:pt x="28" y="5"/>
                  </a:lnTo>
                  <a:lnTo>
                    <a:pt x="28" y="5"/>
                  </a:lnTo>
                  <a:lnTo>
                    <a:pt x="25" y="5"/>
                  </a:lnTo>
                  <a:lnTo>
                    <a:pt x="25" y="5"/>
                  </a:lnTo>
                  <a:lnTo>
                    <a:pt x="19" y="7"/>
                  </a:lnTo>
                  <a:lnTo>
                    <a:pt x="13" y="10"/>
                  </a:lnTo>
                  <a:lnTo>
                    <a:pt x="10" y="13"/>
                  </a:lnTo>
                  <a:lnTo>
                    <a:pt x="6" y="18"/>
                  </a:lnTo>
                  <a:lnTo>
                    <a:pt x="6" y="18"/>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8" name="Freeform 390">
              <a:extLst>
                <a:ext uri="{FF2B5EF4-FFF2-40B4-BE49-F238E27FC236}">
                  <a16:creationId xmlns:a16="http://schemas.microsoft.com/office/drawing/2014/main" id="{8CC32236-C91B-4B46-86CA-222F710A41D6}"/>
                </a:ext>
              </a:extLst>
            </p:cNvPr>
            <p:cNvSpPr>
              <a:spLocks/>
            </p:cNvSpPr>
            <p:nvPr/>
          </p:nvSpPr>
          <p:spPr bwMode="auto">
            <a:xfrm>
              <a:off x="1952626" y="223838"/>
              <a:ext cx="15875" cy="3175"/>
            </a:xfrm>
            <a:custGeom>
              <a:avLst/>
              <a:gdLst>
                <a:gd name="T0" fmla="*/ 0 w 19"/>
                <a:gd name="T1" fmla="*/ 0 h 2"/>
                <a:gd name="T2" fmla="*/ 0 w 19"/>
                <a:gd name="T3" fmla="*/ 0 h 2"/>
                <a:gd name="T4" fmla="*/ 0 w 19"/>
                <a:gd name="T5" fmla="*/ 2 h 2"/>
                <a:gd name="T6" fmla="*/ 19 w 19"/>
                <a:gd name="T7" fmla="*/ 2 h 2"/>
                <a:gd name="T8" fmla="*/ 19 w 19"/>
                <a:gd name="T9" fmla="*/ 2 h 2"/>
                <a:gd name="T10" fmla="*/ 19 w 19"/>
                <a:gd name="T11" fmla="*/ 0 h 2"/>
                <a:gd name="T12" fmla="*/ 0 w 1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0" y="0"/>
                  </a:moveTo>
                  <a:lnTo>
                    <a:pt x="0" y="0"/>
                  </a:lnTo>
                  <a:lnTo>
                    <a:pt x="0" y="2"/>
                  </a:lnTo>
                  <a:lnTo>
                    <a:pt x="19" y="2"/>
                  </a:lnTo>
                  <a:lnTo>
                    <a:pt x="19" y="2"/>
                  </a:lnTo>
                  <a:lnTo>
                    <a:pt x="19" y="0"/>
                  </a:lnTo>
                  <a:lnTo>
                    <a:pt x="0"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29" name="Freeform 391">
              <a:extLst>
                <a:ext uri="{FF2B5EF4-FFF2-40B4-BE49-F238E27FC236}">
                  <a16:creationId xmlns:a16="http://schemas.microsoft.com/office/drawing/2014/main" id="{CA2B1B6E-0CED-4E72-A17D-5A0833D18185}"/>
                </a:ext>
              </a:extLst>
            </p:cNvPr>
            <p:cNvSpPr>
              <a:spLocks/>
            </p:cNvSpPr>
            <p:nvPr/>
          </p:nvSpPr>
          <p:spPr bwMode="auto">
            <a:xfrm>
              <a:off x="2122488" y="223838"/>
              <a:ext cx="15875" cy="3175"/>
            </a:xfrm>
            <a:custGeom>
              <a:avLst/>
              <a:gdLst>
                <a:gd name="T0" fmla="*/ 0 w 20"/>
                <a:gd name="T1" fmla="*/ 0 h 2"/>
                <a:gd name="T2" fmla="*/ 0 w 20"/>
                <a:gd name="T3" fmla="*/ 0 h 2"/>
                <a:gd name="T4" fmla="*/ 1 w 20"/>
                <a:gd name="T5" fmla="*/ 2 h 2"/>
                <a:gd name="T6" fmla="*/ 20 w 20"/>
                <a:gd name="T7" fmla="*/ 2 h 2"/>
                <a:gd name="T8" fmla="*/ 20 w 20"/>
                <a:gd name="T9" fmla="*/ 2 h 2"/>
                <a:gd name="T10" fmla="*/ 20 w 20"/>
                <a:gd name="T11" fmla="*/ 0 h 2"/>
                <a:gd name="T12" fmla="*/ 0 w 2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0" y="0"/>
                  </a:moveTo>
                  <a:lnTo>
                    <a:pt x="0" y="0"/>
                  </a:lnTo>
                  <a:lnTo>
                    <a:pt x="1" y="2"/>
                  </a:lnTo>
                  <a:lnTo>
                    <a:pt x="20" y="2"/>
                  </a:lnTo>
                  <a:lnTo>
                    <a:pt x="20" y="2"/>
                  </a:lnTo>
                  <a:lnTo>
                    <a:pt x="20" y="0"/>
                  </a:lnTo>
                  <a:lnTo>
                    <a:pt x="0" y="0"/>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0" name="Freeform 392">
              <a:extLst>
                <a:ext uri="{FF2B5EF4-FFF2-40B4-BE49-F238E27FC236}">
                  <a16:creationId xmlns:a16="http://schemas.microsoft.com/office/drawing/2014/main" id="{8089E41B-1913-498B-95E1-6317D675E1DD}"/>
                </a:ext>
              </a:extLst>
            </p:cNvPr>
            <p:cNvSpPr>
              <a:spLocks/>
            </p:cNvSpPr>
            <p:nvPr/>
          </p:nvSpPr>
          <p:spPr bwMode="auto">
            <a:xfrm>
              <a:off x="2032001" y="222250"/>
              <a:ext cx="23813" cy="4763"/>
            </a:xfrm>
            <a:custGeom>
              <a:avLst/>
              <a:gdLst>
                <a:gd name="T0" fmla="*/ 1 w 30"/>
                <a:gd name="T1" fmla="*/ 6 h 6"/>
                <a:gd name="T2" fmla="*/ 1 w 30"/>
                <a:gd name="T3" fmla="*/ 6 h 6"/>
                <a:gd name="T4" fmla="*/ 0 w 30"/>
                <a:gd name="T5" fmla="*/ 6 h 6"/>
                <a:gd name="T6" fmla="*/ 0 w 30"/>
                <a:gd name="T7" fmla="*/ 6 h 6"/>
                <a:gd name="T8" fmla="*/ 0 w 30"/>
                <a:gd name="T9" fmla="*/ 5 h 6"/>
                <a:gd name="T10" fmla="*/ 1 w 30"/>
                <a:gd name="T11" fmla="*/ 4 h 6"/>
                <a:gd name="T12" fmla="*/ 1 w 30"/>
                <a:gd name="T13" fmla="*/ 4 h 6"/>
                <a:gd name="T14" fmla="*/ 4 w 30"/>
                <a:gd name="T15" fmla="*/ 3 h 6"/>
                <a:gd name="T16" fmla="*/ 11 w 30"/>
                <a:gd name="T17" fmla="*/ 0 h 6"/>
                <a:gd name="T18" fmla="*/ 15 w 30"/>
                <a:gd name="T19" fmla="*/ 0 h 6"/>
                <a:gd name="T20" fmla="*/ 20 w 30"/>
                <a:gd name="T21" fmla="*/ 0 h 6"/>
                <a:gd name="T22" fmla="*/ 24 w 30"/>
                <a:gd name="T23" fmla="*/ 2 h 6"/>
                <a:gd name="T24" fmla="*/ 29 w 30"/>
                <a:gd name="T25" fmla="*/ 4 h 6"/>
                <a:gd name="T26" fmla="*/ 29 w 30"/>
                <a:gd name="T27" fmla="*/ 4 h 6"/>
                <a:gd name="T28" fmla="*/ 30 w 30"/>
                <a:gd name="T29" fmla="*/ 4 h 6"/>
                <a:gd name="T30" fmla="*/ 30 w 30"/>
                <a:gd name="T31" fmla="*/ 5 h 6"/>
                <a:gd name="T32" fmla="*/ 30 w 30"/>
                <a:gd name="T33" fmla="*/ 5 h 6"/>
                <a:gd name="T34" fmla="*/ 29 w 30"/>
                <a:gd name="T35" fmla="*/ 6 h 6"/>
                <a:gd name="T36" fmla="*/ 28 w 30"/>
                <a:gd name="T37" fmla="*/ 6 h 6"/>
                <a:gd name="T38" fmla="*/ 28 w 30"/>
                <a:gd name="T39" fmla="*/ 6 h 6"/>
                <a:gd name="T40" fmla="*/ 23 w 30"/>
                <a:gd name="T41" fmla="*/ 4 h 6"/>
                <a:gd name="T42" fmla="*/ 20 w 30"/>
                <a:gd name="T43" fmla="*/ 3 h 6"/>
                <a:gd name="T44" fmla="*/ 11 w 30"/>
                <a:gd name="T45" fmla="*/ 4 h 6"/>
                <a:gd name="T46" fmla="*/ 5 w 30"/>
                <a:gd name="T47" fmla="*/ 5 h 6"/>
                <a:gd name="T48" fmla="*/ 3 w 30"/>
                <a:gd name="T49" fmla="*/ 6 h 6"/>
                <a:gd name="T50" fmla="*/ 3 w 30"/>
                <a:gd name="T51" fmla="*/ 6 h 6"/>
                <a:gd name="T52" fmla="*/ 1 w 30"/>
                <a:gd name="T53" fmla="*/ 6 h 6"/>
                <a:gd name="T54" fmla="*/ 1 w 30"/>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6">
                  <a:moveTo>
                    <a:pt x="1" y="6"/>
                  </a:moveTo>
                  <a:lnTo>
                    <a:pt x="1" y="6"/>
                  </a:lnTo>
                  <a:lnTo>
                    <a:pt x="0" y="6"/>
                  </a:lnTo>
                  <a:lnTo>
                    <a:pt x="0" y="6"/>
                  </a:lnTo>
                  <a:lnTo>
                    <a:pt x="0" y="5"/>
                  </a:lnTo>
                  <a:lnTo>
                    <a:pt x="1" y="4"/>
                  </a:lnTo>
                  <a:lnTo>
                    <a:pt x="1" y="4"/>
                  </a:lnTo>
                  <a:lnTo>
                    <a:pt x="4" y="3"/>
                  </a:lnTo>
                  <a:lnTo>
                    <a:pt x="11" y="0"/>
                  </a:lnTo>
                  <a:lnTo>
                    <a:pt x="15" y="0"/>
                  </a:lnTo>
                  <a:lnTo>
                    <a:pt x="20" y="0"/>
                  </a:lnTo>
                  <a:lnTo>
                    <a:pt x="24" y="2"/>
                  </a:lnTo>
                  <a:lnTo>
                    <a:pt x="29" y="4"/>
                  </a:lnTo>
                  <a:lnTo>
                    <a:pt x="29" y="4"/>
                  </a:lnTo>
                  <a:lnTo>
                    <a:pt x="30" y="4"/>
                  </a:lnTo>
                  <a:lnTo>
                    <a:pt x="30" y="5"/>
                  </a:lnTo>
                  <a:lnTo>
                    <a:pt x="30" y="5"/>
                  </a:lnTo>
                  <a:lnTo>
                    <a:pt x="29" y="6"/>
                  </a:lnTo>
                  <a:lnTo>
                    <a:pt x="28" y="6"/>
                  </a:lnTo>
                  <a:lnTo>
                    <a:pt x="28" y="6"/>
                  </a:lnTo>
                  <a:lnTo>
                    <a:pt x="23" y="4"/>
                  </a:lnTo>
                  <a:lnTo>
                    <a:pt x="20" y="3"/>
                  </a:lnTo>
                  <a:lnTo>
                    <a:pt x="11" y="4"/>
                  </a:lnTo>
                  <a:lnTo>
                    <a:pt x="5" y="5"/>
                  </a:lnTo>
                  <a:lnTo>
                    <a:pt x="3" y="6"/>
                  </a:lnTo>
                  <a:lnTo>
                    <a:pt x="3" y="6"/>
                  </a:lnTo>
                  <a:lnTo>
                    <a:pt x="1" y="6"/>
                  </a:lnTo>
                  <a:lnTo>
                    <a:pt x="1"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1" name="Freeform 393">
              <a:extLst>
                <a:ext uri="{FF2B5EF4-FFF2-40B4-BE49-F238E27FC236}">
                  <a16:creationId xmlns:a16="http://schemas.microsoft.com/office/drawing/2014/main" id="{18A36D27-479F-40BC-8752-9078C02DA5CD}"/>
                </a:ext>
              </a:extLst>
            </p:cNvPr>
            <p:cNvSpPr>
              <a:spLocks/>
            </p:cNvSpPr>
            <p:nvPr/>
          </p:nvSpPr>
          <p:spPr bwMode="auto">
            <a:xfrm>
              <a:off x="1979613" y="188913"/>
              <a:ext cx="34925" cy="11113"/>
            </a:xfrm>
            <a:custGeom>
              <a:avLst/>
              <a:gdLst>
                <a:gd name="T0" fmla="*/ 41 w 44"/>
                <a:gd name="T1" fmla="*/ 1 h 15"/>
                <a:gd name="T2" fmla="*/ 41 w 44"/>
                <a:gd name="T3" fmla="*/ 1 h 15"/>
                <a:gd name="T4" fmla="*/ 34 w 44"/>
                <a:gd name="T5" fmla="*/ 0 h 15"/>
                <a:gd name="T6" fmla="*/ 25 w 44"/>
                <a:gd name="T7" fmla="*/ 0 h 15"/>
                <a:gd name="T8" fmla="*/ 15 w 44"/>
                <a:gd name="T9" fmla="*/ 1 h 15"/>
                <a:gd name="T10" fmla="*/ 6 w 44"/>
                <a:gd name="T11" fmla="*/ 4 h 15"/>
                <a:gd name="T12" fmla="*/ 6 w 44"/>
                <a:gd name="T13" fmla="*/ 4 h 15"/>
                <a:gd name="T14" fmla="*/ 2 w 44"/>
                <a:gd name="T15" fmla="*/ 7 h 15"/>
                <a:gd name="T16" fmla="*/ 0 w 44"/>
                <a:gd name="T17" fmla="*/ 11 h 15"/>
                <a:gd name="T18" fmla="*/ 0 w 44"/>
                <a:gd name="T19" fmla="*/ 12 h 15"/>
                <a:gd name="T20" fmla="*/ 2 w 44"/>
                <a:gd name="T21" fmla="*/ 14 h 15"/>
                <a:gd name="T22" fmla="*/ 5 w 44"/>
                <a:gd name="T23" fmla="*/ 15 h 15"/>
                <a:gd name="T24" fmla="*/ 9 w 44"/>
                <a:gd name="T25" fmla="*/ 15 h 15"/>
                <a:gd name="T26" fmla="*/ 9 w 44"/>
                <a:gd name="T27" fmla="*/ 15 h 15"/>
                <a:gd name="T28" fmla="*/ 14 w 44"/>
                <a:gd name="T29" fmla="*/ 12 h 15"/>
                <a:gd name="T30" fmla="*/ 20 w 44"/>
                <a:gd name="T31" fmla="*/ 11 h 15"/>
                <a:gd name="T32" fmla="*/ 27 w 44"/>
                <a:gd name="T33" fmla="*/ 10 h 15"/>
                <a:gd name="T34" fmla="*/ 36 w 44"/>
                <a:gd name="T35" fmla="*/ 10 h 15"/>
                <a:gd name="T36" fmla="*/ 36 w 44"/>
                <a:gd name="T37" fmla="*/ 10 h 15"/>
                <a:gd name="T38" fmla="*/ 38 w 44"/>
                <a:gd name="T39" fmla="*/ 10 h 15"/>
                <a:gd name="T40" fmla="*/ 41 w 44"/>
                <a:gd name="T41" fmla="*/ 10 h 15"/>
                <a:gd name="T42" fmla="*/ 43 w 44"/>
                <a:gd name="T43" fmla="*/ 7 h 15"/>
                <a:gd name="T44" fmla="*/ 44 w 44"/>
                <a:gd name="T45" fmla="*/ 5 h 15"/>
                <a:gd name="T46" fmla="*/ 44 w 44"/>
                <a:gd name="T47" fmla="*/ 4 h 15"/>
                <a:gd name="T48" fmla="*/ 43 w 44"/>
                <a:gd name="T49" fmla="*/ 3 h 15"/>
                <a:gd name="T50" fmla="*/ 41 w 44"/>
                <a:gd name="T51" fmla="*/ 1 h 15"/>
                <a:gd name="T52" fmla="*/ 41 w 44"/>
                <a:gd name="T5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5">
                  <a:moveTo>
                    <a:pt x="41" y="1"/>
                  </a:moveTo>
                  <a:lnTo>
                    <a:pt x="41" y="1"/>
                  </a:lnTo>
                  <a:lnTo>
                    <a:pt x="34" y="0"/>
                  </a:lnTo>
                  <a:lnTo>
                    <a:pt x="25" y="0"/>
                  </a:lnTo>
                  <a:lnTo>
                    <a:pt x="15" y="1"/>
                  </a:lnTo>
                  <a:lnTo>
                    <a:pt x="6" y="4"/>
                  </a:lnTo>
                  <a:lnTo>
                    <a:pt x="6" y="4"/>
                  </a:lnTo>
                  <a:lnTo>
                    <a:pt x="2" y="7"/>
                  </a:lnTo>
                  <a:lnTo>
                    <a:pt x="0" y="11"/>
                  </a:lnTo>
                  <a:lnTo>
                    <a:pt x="0" y="12"/>
                  </a:lnTo>
                  <a:lnTo>
                    <a:pt x="2" y="14"/>
                  </a:lnTo>
                  <a:lnTo>
                    <a:pt x="5" y="15"/>
                  </a:lnTo>
                  <a:lnTo>
                    <a:pt x="9" y="15"/>
                  </a:lnTo>
                  <a:lnTo>
                    <a:pt x="9" y="15"/>
                  </a:lnTo>
                  <a:lnTo>
                    <a:pt x="14" y="12"/>
                  </a:lnTo>
                  <a:lnTo>
                    <a:pt x="20" y="11"/>
                  </a:lnTo>
                  <a:lnTo>
                    <a:pt x="27" y="10"/>
                  </a:lnTo>
                  <a:lnTo>
                    <a:pt x="36" y="10"/>
                  </a:lnTo>
                  <a:lnTo>
                    <a:pt x="36" y="10"/>
                  </a:lnTo>
                  <a:lnTo>
                    <a:pt x="38" y="10"/>
                  </a:lnTo>
                  <a:lnTo>
                    <a:pt x="41" y="10"/>
                  </a:lnTo>
                  <a:lnTo>
                    <a:pt x="43" y="7"/>
                  </a:lnTo>
                  <a:lnTo>
                    <a:pt x="44" y="5"/>
                  </a:lnTo>
                  <a:lnTo>
                    <a:pt x="44" y="4"/>
                  </a:lnTo>
                  <a:lnTo>
                    <a:pt x="43" y="3"/>
                  </a:lnTo>
                  <a:lnTo>
                    <a:pt x="41" y="1"/>
                  </a:lnTo>
                  <a:lnTo>
                    <a:pt x="41" y="1"/>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2" name="Freeform 394">
              <a:extLst>
                <a:ext uri="{FF2B5EF4-FFF2-40B4-BE49-F238E27FC236}">
                  <a16:creationId xmlns:a16="http://schemas.microsoft.com/office/drawing/2014/main" id="{6CBD469B-3A12-4315-A708-95AB405894F3}"/>
                </a:ext>
              </a:extLst>
            </p:cNvPr>
            <p:cNvSpPr>
              <a:spLocks/>
            </p:cNvSpPr>
            <p:nvPr/>
          </p:nvSpPr>
          <p:spPr bwMode="auto">
            <a:xfrm>
              <a:off x="2076451" y="188913"/>
              <a:ext cx="34925" cy="11113"/>
            </a:xfrm>
            <a:custGeom>
              <a:avLst/>
              <a:gdLst>
                <a:gd name="T0" fmla="*/ 3 w 45"/>
                <a:gd name="T1" fmla="*/ 1 h 15"/>
                <a:gd name="T2" fmla="*/ 3 w 45"/>
                <a:gd name="T3" fmla="*/ 1 h 15"/>
                <a:gd name="T4" fmla="*/ 11 w 45"/>
                <a:gd name="T5" fmla="*/ 0 h 15"/>
                <a:gd name="T6" fmla="*/ 19 w 45"/>
                <a:gd name="T7" fmla="*/ 0 h 15"/>
                <a:gd name="T8" fmla="*/ 28 w 45"/>
                <a:gd name="T9" fmla="*/ 1 h 15"/>
                <a:gd name="T10" fmla="*/ 37 w 45"/>
                <a:gd name="T11" fmla="*/ 4 h 15"/>
                <a:gd name="T12" fmla="*/ 37 w 45"/>
                <a:gd name="T13" fmla="*/ 4 h 15"/>
                <a:gd name="T14" fmla="*/ 42 w 45"/>
                <a:gd name="T15" fmla="*/ 7 h 15"/>
                <a:gd name="T16" fmla="*/ 45 w 45"/>
                <a:gd name="T17" fmla="*/ 11 h 15"/>
                <a:gd name="T18" fmla="*/ 43 w 45"/>
                <a:gd name="T19" fmla="*/ 12 h 15"/>
                <a:gd name="T20" fmla="*/ 42 w 45"/>
                <a:gd name="T21" fmla="*/ 14 h 15"/>
                <a:gd name="T22" fmla="*/ 40 w 45"/>
                <a:gd name="T23" fmla="*/ 15 h 15"/>
                <a:gd name="T24" fmla="*/ 35 w 45"/>
                <a:gd name="T25" fmla="*/ 15 h 15"/>
                <a:gd name="T26" fmla="*/ 35 w 45"/>
                <a:gd name="T27" fmla="*/ 15 h 15"/>
                <a:gd name="T28" fmla="*/ 29 w 45"/>
                <a:gd name="T29" fmla="*/ 12 h 15"/>
                <a:gd name="T30" fmla="*/ 24 w 45"/>
                <a:gd name="T31" fmla="*/ 11 h 15"/>
                <a:gd name="T32" fmla="*/ 17 w 45"/>
                <a:gd name="T33" fmla="*/ 10 h 15"/>
                <a:gd name="T34" fmla="*/ 7 w 45"/>
                <a:gd name="T35" fmla="*/ 10 h 15"/>
                <a:gd name="T36" fmla="*/ 7 w 45"/>
                <a:gd name="T37" fmla="*/ 10 h 15"/>
                <a:gd name="T38" fmla="*/ 5 w 45"/>
                <a:gd name="T39" fmla="*/ 10 h 15"/>
                <a:gd name="T40" fmla="*/ 3 w 45"/>
                <a:gd name="T41" fmla="*/ 10 h 15"/>
                <a:gd name="T42" fmla="*/ 0 w 45"/>
                <a:gd name="T43" fmla="*/ 7 h 15"/>
                <a:gd name="T44" fmla="*/ 0 w 45"/>
                <a:gd name="T45" fmla="*/ 5 h 15"/>
                <a:gd name="T46" fmla="*/ 0 w 45"/>
                <a:gd name="T47" fmla="*/ 4 h 15"/>
                <a:gd name="T48" fmla="*/ 1 w 45"/>
                <a:gd name="T49" fmla="*/ 3 h 15"/>
                <a:gd name="T50" fmla="*/ 3 w 45"/>
                <a:gd name="T51" fmla="*/ 1 h 15"/>
                <a:gd name="T52" fmla="*/ 3 w 45"/>
                <a:gd name="T5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15">
                  <a:moveTo>
                    <a:pt x="3" y="1"/>
                  </a:moveTo>
                  <a:lnTo>
                    <a:pt x="3" y="1"/>
                  </a:lnTo>
                  <a:lnTo>
                    <a:pt x="11" y="0"/>
                  </a:lnTo>
                  <a:lnTo>
                    <a:pt x="19" y="0"/>
                  </a:lnTo>
                  <a:lnTo>
                    <a:pt x="28" y="1"/>
                  </a:lnTo>
                  <a:lnTo>
                    <a:pt x="37" y="4"/>
                  </a:lnTo>
                  <a:lnTo>
                    <a:pt x="37" y="4"/>
                  </a:lnTo>
                  <a:lnTo>
                    <a:pt x="42" y="7"/>
                  </a:lnTo>
                  <a:lnTo>
                    <a:pt x="45" y="11"/>
                  </a:lnTo>
                  <a:lnTo>
                    <a:pt x="43" y="12"/>
                  </a:lnTo>
                  <a:lnTo>
                    <a:pt x="42" y="14"/>
                  </a:lnTo>
                  <a:lnTo>
                    <a:pt x="40" y="15"/>
                  </a:lnTo>
                  <a:lnTo>
                    <a:pt x="35" y="15"/>
                  </a:lnTo>
                  <a:lnTo>
                    <a:pt x="35" y="15"/>
                  </a:lnTo>
                  <a:lnTo>
                    <a:pt x="29" y="12"/>
                  </a:lnTo>
                  <a:lnTo>
                    <a:pt x="24" y="11"/>
                  </a:lnTo>
                  <a:lnTo>
                    <a:pt x="17" y="10"/>
                  </a:lnTo>
                  <a:lnTo>
                    <a:pt x="7" y="10"/>
                  </a:lnTo>
                  <a:lnTo>
                    <a:pt x="7" y="10"/>
                  </a:lnTo>
                  <a:lnTo>
                    <a:pt x="5" y="10"/>
                  </a:lnTo>
                  <a:lnTo>
                    <a:pt x="3" y="10"/>
                  </a:lnTo>
                  <a:lnTo>
                    <a:pt x="0" y="7"/>
                  </a:lnTo>
                  <a:lnTo>
                    <a:pt x="0" y="5"/>
                  </a:lnTo>
                  <a:lnTo>
                    <a:pt x="0" y="4"/>
                  </a:lnTo>
                  <a:lnTo>
                    <a:pt x="1" y="3"/>
                  </a:lnTo>
                  <a:lnTo>
                    <a:pt x="3" y="1"/>
                  </a:lnTo>
                  <a:lnTo>
                    <a:pt x="3" y="1"/>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3" name="Freeform 395">
              <a:extLst>
                <a:ext uri="{FF2B5EF4-FFF2-40B4-BE49-F238E27FC236}">
                  <a16:creationId xmlns:a16="http://schemas.microsoft.com/office/drawing/2014/main" id="{77483799-A957-4BA0-9499-52761F6DEB8F}"/>
                </a:ext>
              </a:extLst>
            </p:cNvPr>
            <p:cNvSpPr>
              <a:spLocks/>
            </p:cNvSpPr>
            <p:nvPr/>
          </p:nvSpPr>
          <p:spPr bwMode="auto">
            <a:xfrm>
              <a:off x="2051051" y="239713"/>
              <a:ext cx="14288" cy="44450"/>
            </a:xfrm>
            <a:custGeom>
              <a:avLst/>
              <a:gdLst>
                <a:gd name="T0" fmla="*/ 3 w 19"/>
                <a:gd name="T1" fmla="*/ 0 h 56"/>
                <a:gd name="T2" fmla="*/ 3 w 19"/>
                <a:gd name="T3" fmla="*/ 0 h 56"/>
                <a:gd name="T4" fmla="*/ 4 w 19"/>
                <a:gd name="T5" fmla="*/ 14 h 56"/>
                <a:gd name="T6" fmla="*/ 6 w 19"/>
                <a:gd name="T7" fmla="*/ 24 h 56"/>
                <a:gd name="T8" fmla="*/ 8 w 19"/>
                <a:gd name="T9" fmla="*/ 28 h 56"/>
                <a:gd name="T10" fmla="*/ 9 w 19"/>
                <a:gd name="T11" fmla="*/ 31 h 56"/>
                <a:gd name="T12" fmla="*/ 9 w 19"/>
                <a:gd name="T13" fmla="*/ 31 h 56"/>
                <a:gd name="T14" fmla="*/ 16 w 19"/>
                <a:gd name="T15" fmla="*/ 37 h 56"/>
                <a:gd name="T16" fmla="*/ 19 w 19"/>
                <a:gd name="T17" fmla="*/ 40 h 56"/>
                <a:gd name="T18" fmla="*/ 19 w 19"/>
                <a:gd name="T19" fmla="*/ 44 h 56"/>
                <a:gd name="T20" fmla="*/ 19 w 19"/>
                <a:gd name="T21" fmla="*/ 44 h 56"/>
                <a:gd name="T22" fmla="*/ 19 w 19"/>
                <a:gd name="T23" fmla="*/ 46 h 56"/>
                <a:gd name="T24" fmla="*/ 17 w 19"/>
                <a:gd name="T25" fmla="*/ 47 h 56"/>
                <a:gd name="T26" fmla="*/ 12 w 19"/>
                <a:gd name="T27" fmla="*/ 52 h 56"/>
                <a:gd name="T28" fmla="*/ 6 w 19"/>
                <a:gd name="T29" fmla="*/ 55 h 56"/>
                <a:gd name="T30" fmla="*/ 0 w 19"/>
                <a:gd name="T31" fmla="*/ 56 h 56"/>
                <a:gd name="T32" fmla="*/ 0 w 19"/>
                <a:gd name="T33" fmla="*/ 56 h 56"/>
                <a:gd name="T34" fmla="*/ 6 w 19"/>
                <a:gd name="T35" fmla="*/ 52 h 56"/>
                <a:gd name="T36" fmla="*/ 11 w 19"/>
                <a:gd name="T37" fmla="*/ 49 h 56"/>
                <a:gd name="T38" fmla="*/ 14 w 19"/>
                <a:gd name="T39" fmla="*/ 46 h 56"/>
                <a:gd name="T40" fmla="*/ 14 w 19"/>
                <a:gd name="T41" fmla="*/ 46 h 56"/>
                <a:gd name="T42" fmla="*/ 14 w 19"/>
                <a:gd name="T43" fmla="*/ 44 h 56"/>
                <a:gd name="T44" fmla="*/ 14 w 19"/>
                <a:gd name="T45" fmla="*/ 43 h 56"/>
                <a:gd name="T46" fmla="*/ 10 w 19"/>
                <a:gd name="T47" fmla="*/ 39 h 56"/>
                <a:gd name="T48" fmla="*/ 8 w 19"/>
                <a:gd name="T49" fmla="*/ 35 h 56"/>
                <a:gd name="T50" fmla="*/ 5 w 19"/>
                <a:gd name="T51" fmla="*/ 33 h 56"/>
                <a:gd name="T52" fmla="*/ 5 w 19"/>
                <a:gd name="T53" fmla="*/ 33 h 56"/>
                <a:gd name="T54" fmla="*/ 4 w 19"/>
                <a:gd name="T55" fmla="*/ 29 h 56"/>
                <a:gd name="T56" fmla="*/ 2 w 19"/>
                <a:gd name="T57" fmla="*/ 23 h 56"/>
                <a:gd name="T58" fmla="*/ 0 w 19"/>
                <a:gd name="T59" fmla="*/ 18 h 56"/>
                <a:gd name="T60" fmla="*/ 0 w 19"/>
                <a:gd name="T61" fmla="*/ 14 h 56"/>
                <a:gd name="T62" fmla="*/ 2 w 19"/>
                <a:gd name="T63" fmla="*/ 8 h 56"/>
                <a:gd name="T64" fmla="*/ 3 w 19"/>
                <a:gd name="T65" fmla="*/ 0 h 56"/>
                <a:gd name="T66" fmla="*/ 3 w 19"/>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56">
                  <a:moveTo>
                    <a:pt x="3" y="0"/>
                  </a:moveTo>
                  <a:lnTo>
                    <a:pt x="3" y="0"/>
                  </a:lnTo>
                  <a:lnTo>
                    <a:pt x="4" y="14"/>
                  </a:lnTo>
                  <a:lnTo>
                    <a:pt x="6" y="24"/>
                  </a:lnTo>
                  <a:lnTo>
                    <a:pt x="8" y="28"/>
                  </a:lnTo>
                  <a:lnTo>
                    <a:pt x="9" y="31"/>
                  </a:lnTo>
                  <a:lnTo>
                    <a:pt x="9" y="31"/>
                  </a:lnTo>
                  <a:lnTo>
                    <a:pt x="16" y="37"/>
                  </a:lnTo>
                  <a:lnTo>
                    <a:pt x="19" y="40"/>
                  </a:lnTo>
                  <a:lnTo>
                    <a:pt x="19" y="44"/>
                  </a:lnTo>
                  <a:lnTo>
                    <a:pt x="19" y="44"/>
                  </a:lnTo>
                  <a:lnTo>
                    <a:pt x="19" y="46"/>
                  </a:lnTo>
                  <a:lnTo>
                    <a:pt x="17" y="47"/>
                  </a:lnTo>
                  <a:lnTo>
                    <a:pt x="12" y="52"/>
                  </a:lnTo>
                  <a:lnTo>
                    <a:pt x="6" y="55"/>
                  </a:lnTo>
                  <a:lnTo>
                    <a:pt x="0" y="56"/>
                  </a:lnTo>
                  <a:lnTo>
                    <a:pt x="0" y="56"/>
                  </a:lnTo>
                  <a:lnTo>
                    <a:pt x="6" y="52"/>
                  </a:lnTo>
                  <a:lnTo>
                    <a:pt x="11" y="49"/>
                  </a:lnTo>
                  <a:lnTo>
                    <a:pt x="14" y="46"/>
                  </a:lnTo>
                  <a:lnTo>
                    <a:pt x="14" y="46"/>
                  </a:lnTo>
                  <a:lnTo>
                    <a:pt x="14" y="44"/>
                  </a:lnTo>
                  <a:lnTo>
                    <a:pt x="14" y="43"/>
                  </a:lnTo>
                  <a:lnTo>
                    <a:pt x="10" y="39"/>
                  </a:lnTo>
                  <a:lnTo>
                    <a:pt x="8" y="35"/>
                  </a:lnTo>
                  <a:lnTo>
                    <a:pt x="5" y="33"/>
                  </a:lnTo>
                  <a:lnTo>
                    <a:pt x="5" y="33"/>
                  </a:lnTo>
                  <a:lnTo>
                    <a:pt x="4" y="29"/>
                  </a:lnTo>
                  <a:lnTo>
                    <a:pt x="2" y="23"/>
                  </a:lnTo>
                  <a:lnTo>
                    <a:pt x="0" y="18"/>
                  </a:lnTo>
                  <a:lnTo>
                    <a:pt x="0" y="14"/>
                  </a:lnTo>
                  <a:lnTo>
                    <a:pt x="2" y="8"/>
                  </a:lnTo>
                  <a:lnTo>
                    <a:pt x="3" y="0"/>
                  </a:lnTo>
                  <a:lnTo>
                    <a:pt x="3" y="0"/>
                  </a:lnTo>
                  <a:close/>
                </a:path>
              </a:pathLst>
            </a:custGeom>
            <a:solidFill>
              <a:srgbClr val="C5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4" name="Freeform 396">
              <a:extLst>
                <a:ext uri="{FF2B5EF4-FFF2-40B4-BE49-F238E27FC236}">
                  <a16:creationId xmlns:a16="http://schemas.microsoft.com/office/drawing/2014/main" id="{3AB3E4E6-24C3-4DEC-A6EF-C3520822175D}"/>
                </a:ext>
              </a:extLst>
            </p:cNvPr>
            <p:cNvSpPr>
              <a:spLocks/>
            </p:cNvSpPr>
            <p:nvPr/>
          </p:nvSpPr>
          <p:spPr bwMode="auto">
            <a:xfrm>
              <a:off x="2025651" y="292100"/>
              <a:ext cx="52388" cy="12700"/>
            </a:xfrm>
            <a:custGeom>
              <a:avLst/>
              <a:gdLst>
                <a:gd name="T0" fmla="*/ 64 w 64"/>
                <a:gd name="T1" fmla="*/ 0 h 14"/>
                <a:gd name="T2" fmla="*/ 64 w 64"/>
                <a:gd name="T3" fmla="*/ 0 h 14"/>
                <a:gd name="T4" fmla="*/ 59 w 64"/>
                <a:gd name="T5" fmla="*/ 2 h 14"/>
                <a:gd name="T6" fmla="*/ 46 w 64"/>
                <a:gd name="T7" fmla="*/ 5 h 14"/>
                <a:gd name="T8" fmla="*/ 36 w 64"/>
                <a:gd name="T9" fmla="*/ 6 h 14"/>
                <a:gd name="T10" fmla="*/ 25 w 64"/>
                <a:gd name="T11" fmla="*/ 6 h 14"/>
                <a:gd name="T12" fmla="*/ 13 w 64"/>
                <a:gd name="T13" fmla="*/ 5 h 14"/>
                <a:gd name="T14" fmla="*/ 0 w 64"/>
                <a:gd name="T15" fmla="*/ 2 h 14"/>
                <a:gd name="T16" fmla="*/ 0 w 64"/>
                <a:gd name="T17" fmla="*/ 2 h 14"/>
                <a:gd name="T18" fmla="*/ 0 w 64"/>
                <a:gd name="T19" fmla="*/ 3 h 14"/>
                <a:gd name="T20" fmla="*/ 2 w 64"/>
                <a:gd name="T21" fmla="*/ 8 h 14"/>
                <a:gd name="T22" fmla="*/ 6 w 64"/>
                <a:gd name="T23" fmla="*/ 9 h 14"/>
                <a:gd name="T24" fmla="*/ 10 w 64"/>
                <a:gd name="T25" fmla="*/ 12 h 14"/>
                <a:gd name="T26" fmla="*/ 17 w 64"/>
                <a:gd name="T27" fmla="*/ 13 h 14"/>
                <a:gd name="T28" fmla="*/ 25 w 64"/>
                <a:gd name="T29" fmla="*/ 14 h 14"/>
                <a:gd name="T30" fmla="*/ 25 w 64"/>
                <a:gd name="T31" fmla="*/ 14 h 14"/>
                <a:gd name="T32" fmla="*/ 35 w 64"/>
                <a:gd name="T33" fmla="*/ 14 h 14"/>
                <a:gd name="T34" fmla="*/ 43 w 64"/>
                <a:gd name="T35" fmla="*/ 13 h 14"/>
                <a:gd name="T36" fmla="*/ 50 w 64"/>
                <a:gd name="T37" fmla="*/ 11 h 14"/>
                <a:gd name="T38" fmla="*/ 54 w 64"/>
                <a:gd name="T39" fmla="*/ 8 h 14"/>
                <a:gd name="T40" fmla="*/ 62 w 64"/>
                <a:gd name="T41" fmla="*/ 3 h 14"/>
                <a:gd name="T42" fmla="*/ 64 w 64"/>
                <a:gd name="T43" fmla="*/ 0 h 14"/>
                <a:gd name="T44" fmla="*/ 64 w 64"/>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4">
                  <a:moveTo>
                    <a:pt x="64" y="0"/>
                  </a:moveTo>
                  <a:lnTo>
                    <a:pt x="64" y="0"/>
                  </a:lnTo>
                  <a:lnTo>
                    <a:pt x="59" y="2"/>
                  </a:lnTo>
                  <a:lnTo>
                    <a:pt x="46" y="5"/>
                  </a:lnTo>
                  <a:lnTo>
                    <a:pt x="36" y="6"/>
                  </a:lnTo>
                  <a:lnTo>
                    <a:pt x="25" y="6"/>
                  </a:lnTo>
                  <a:lnTo>
                    <a:pt x="13" y="5"/>
                  </a:lnTo>
                  <a:lnTo>
                    <a:pt x="0" y="2"/>
                  </a:lnTo>
                  <a:lnTo>
                    <a:pt x="0" y="2"/>
                  </a:lnTo>
                  <a:lnTo>
                    <a:pt x="0" y="3"/>
                  </a:lnTo>
                  <a:lnTo>
                    <a:pt x="2" y="8"/>
                  </a:lnTo>
                  <a:lnTo>
                    <a:pt x="6" y="9"/>
                  </a:lnTo>
                  <a:lnTo>
                    <a:pt x="10" y="12"/>
                  </a:lnTo>
                  <a:lnTo>
                    <a:pt x="17" y="13"/>
                  </a:lnTo>
                  <a:lnTo>
                    <a:pt x="25" y="14"/>
                  </a:lnTo>
                  <a:lnTo>
                    <a:pt x="25" y="14"/>
                  </a:lnTo>
                  <a:lnTo>
                    <a:pt x="35" y="14"/>
                  </a:lnTo>
                  <a:lnTo>
                    <a:pt x="43" y="13"/>
                  </a:lnTo>
                  <a:lnTo>
                    <a:pt x="50" y="11"/>
                  </a:lnTo>
                  <a:lnTo>
                    <a:pt x="54" y="8"/>
                  </a:lnTo>
                  <a:lnTo>
                    <a:pt x="62" y="3"/>
                  </a:lnTo>
                  <a:lnTo>
                    <a:pt x="64" y="0"/>
                  </a:lnTo>
                  <a:lnTo>
                    <a:pt x="64" y="0"/>
                  </a:lnTo>
                  <a:close/>
                </a:path>
              </a:pathLst>
            </a:custGeom>
            <a:solidFill>
              <a:srgbClr val="C58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5" name="Freeform 397">
              <a:extLst>
                <a:ext uri="{FF2B5EF4-FFF2-40B4-BE49-F238E27FC236}">
                  <a16:creationId xmlns:a16="http://schemas.microsoft.com/office/drawing/2014/main" id="{C9A5EB89-E24E-4D93-B492-702125D72528}"/>
                </a:ext>
              </a:extLst>
            </p:cNvPr>
            <p:cNvSpPr>
              <a:spLocks/>
            </p:cNvSpPr>
            <p:nvPr/>
          </p:nvSpPr>
          <p:spPr bwMode="auto">
            <a:xfrm>
              <a:off x="1997076" y="220663"/>
              <a:ext cx="9525" cy="11113"/>
            </a:xfrm>
            <a:custGeom>
              <a:avLst/>
              <a:gdLst>
                <a:gd name="T0" fmla="*/ 14 w 14"/>
                <a:gd name="T1" fmla="*/ 6 h 13"/>
                <a:gd name="T2" fmla="*/ 14 w 14"/>
                <a:gd name="T3" fmla="*/ 6 h 13"/>
                <a:gd name="T4" fmla="*/ 14 w 14"/>
                <a:gd name="T5" fmla="*/ 4 h 13"/>
                <a:gd name="T6" fmla="*/ 11 w 14"/>
                <a:gd name="T7" fmla="*/ 1 h 13"/>
                <a:gd name="T8" fmla="*/ 10 w 14"/>
                <a:gd name="T9" fmla="*/ 0 h 13"/>
                <a:gd name="T10" fmla="*/ 6 w 14"/>
                <a:gd name="T11" fmla="*/ 0 h 13"/>
                <a:gd name="T12" fmla="*/ 6 w 14"/>
                <a:gd name="T13" fmla="*/ 0 h 13"/>
                <a:gd name="T14" fmla="*/ 4 w 14"/>
                <a:gd name="T15" fmla="*/ 0 h 13"/>
                <a:gd name="T16" fmla="*/ 2 w 14"/>
                <a:gd name="T17" fmla="*/ 1 h 13"/>
                <a:gd name="T18" fmla="*/ 0 w 14"/>
                <a:gd name="T19" fmla="*/ 4 h 13"/>
                <a:gd name="T20" fmla="*/ 0 w 14"/>
                <a:gd name="T21" fmla="*/ 6 h 13"/>
                <a:gd name="T22" fmla="*/ 0 w 14"/>
                <a:gd name="T23" fmla="*/ 6 h 13"/>
                <a:gd name="T24" fmla="*/ 0 w 14"/>
                <a:gd name="T25" fmla="*/ 10 h 13"/>
                <a:gd name="T26" fmla="*/ 2 w 14"/>
                <a:gd name="T27" fmla="*/ 11 h 13"/>
                <a:gd name="T28" fmla="*/ 4 w 14"/>
                <a:gd name="T29" fmla="*/ 13 h 13"/>
                <a:gd name="T30" fmla="*/ 6 w 14"/>
                <a:gd name="T31" fmla="*/ 13 h 13"/>
                <a:gd name="T32" fmla="*/ 6 w 14"/>
                <a:gd name="T33" fmla="*/ 13 h 13"/>
                <a:gd name="T34" fmla="*/ 10 w 14"/>
                <a:gd name="T35" fmla="*/ 13 h 13"/>
                <a:gd name="T36" fmla="*/ 11 w 14"/>
                <a:gd name="T37" fmla="*/ 11 h 13"/>
                <a:gd name="T38" fmla="*/ 14 w 14"/>
                <a:gd name="T39" fmla="*/ 10 h 13"/>
                <a:gd name="T40" fmla="*/ 14 w 14"/>
                <a:gd name="T41" fmla="*/ 6 h 13"/>
                <a:gd name="T42" fmla="*/ 14 w 14"/>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6"/>
                  </a:moveTo>
                  <a:lnTo>
                    <a:pt x="14" y="6"/>
                  </a:lnTo>
                  <a:lnTo>
                    <a:pt x="14" y="4"/>
                  </a:lnTo>
                  <a:lnTo>
                    <a:pt x="11" y="1"/>
                  </a:lnTo>
                  <a:lnTo>
                    <a:pt x="10" y="0"/>
                  </a:lnTo>
                  <a:lnTo>
                    <a:pt x="6" y="0"/>
                  </a:lnTo>
                  <a:lnTo>
                    <a:pt x="6" y="0"/>
                  </a:lnTo>
                  <a:lnTo>
                    <a:pt x="4" y="0"/>
                  </a:lnTo>
                  <a:lnTo>
                    <a:pt x="2" y="1"/>
                  </a:lnTo>
                  <a:lnTo>
                    <a:pt x="0" y="4"/>
                  </a:lnTo>
                  <a:lnTo>
                    <a:pt x="0" y="6"/>
                  </a:lnTo>
                  <a:lnTo>
                    <a:pt x="0" y="6"/>
                  </a:lnTo>
                  <a:lnTo>
                    <a:pt x="0" y="10"/>
                  </a:lnTo>
                  <a:lnTo>
                    <a:pt x="2" y="11"/>
                  </a:lnTo>
                  <a:lnTo>
                    <a:pt x="4" y="13"/>
                  </a:lnTo>
                  <a:lnTo>
                    <a:pt x="6" y="13"/>
                  </a:lnTo>
                  <a:lnTo>
                    <a:pt x="6" y="13"/>
                  </a:lnTo>
                  <a:lnTo>
                    <a:pt x="10" y="13"/>
                  </a:lnTo>
                  <a:lnTo>
                    <a:pt x="11" y="11"/>
                  </a:lnTo>
                  <a:lnTo>
                    <a:pt x="14" y="10"/>
                  </a:lnTo>
                  <a:lnTo>
                    <a:pt x="14" y="6"/>
                  </a:lnTo>
                  <a:lnTo>
                    <a:pt x="14"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6" name="Freeform 398">
              <a:extLst>
                <a:ext uri="{FF2B5EF4-FFF2-40B4-BE49-F238E27FC236}">
                  <a16:creationId xmlns:a16="http://schemas.microsoft.com/office/drawing/2014/main" id="{AFA50DF7-5094-4E8A-9FA0-6A934E02CB56}"/>
                </a:ext>
              </a:extLst>
            </p:cNvPr>
            <p:cNvSpPr>
              <a:spLocks/>
            </p:cNvSpPr>
            <p:nvPr/>
          </p:nvSpPr>
          <p:spPr bwMode="auto">
            <a:xfrm>
              <a:off x="2084388" y="220663"/>
              <a:ext cx="9525" cy="11113"/>
            </a:xfrm>
            <a:custGeom>
              <a:avLst/>
              <a:gdLst>
                <a:gd name="T0" fmla="*/ 14 w 14"/>
                <a:gd name="T1" fmla="*/ 6 h 13"/>
                <a:gd name="T2" fmla="*/ 14 w 14"/>
                <a:gd name="T3" fmla="*/ 6 h 13"/>
                <a:gd name="T4" fmla="*/ 13 w 14"/>
                <a:gd name="T5" fmla="*/ 4 h 13"/>
                <a:gd name="T6" fmla="*/ 11 w 14"/>
                <a:gd name="T7" fmla="*/ 1 h 13"/>
                <a:gd name="T8" fmla="*/ 9 w 14"/>
                <a:gd name="T9" fmla="*/ 0 h 13"/>
                <a:gd name="T10" fmla="*/ 7 w 14"/>
                <a:gd name="T11" fmla="*/ 0 h 13"/>
                <a:gd name="T12" fmla="*/ 7 w 14"/>
                <a:gd name="T13" fmla="*/ 0 h 13"/>
                <a:gd name="T14" fmla="*/ 4 w 14"/>
                <a:gd name="T15" fmla="*/ 0 h 13"/>
                <a:gd name="T16" fmla="*/ 2 w 14"/>
                <a:gd name="T17" fmla="*/ 1 h 13"/>
                <a:gd name="T18" fmla="*/ 0 w 14"/>
                <a:gd name="T19" fmla="*/ 4 h 13"/>
                <a:gd name="T20" fmla="*/ 0 w 14"/>
                <a:gd name="T21" fmla="*/ 6 h 13"/>
                <a:gd name="T22" fmla="*/ 0 w 14"/>
                <a:gd name="T23" fmla="*/ 6 h 13"/>
                <a:gd name="T24" fmla="*/ 0 w 14"/>
                <a:gd name="T25" fmla="*/ 10 h 13"/>
                <a:gd name="T26" fmla="*/ 2 w 14"/>
                <a:gd name="T27" fmla="*/ 11 h 13"/>
                <a:gd name="T28" fmla="*/ 4 w 14"/>
                <a:gd name="T29" fmla="*/ 13 h 13"/>
                <a:gd name="T30" fmla="*/ 7 w 14"/>
                <a:gd name="T31" fmla="*/ 13 h 13"/>
                <a:gd name="T32" fmla="*/ 7 w 14"/>
                <a:gd name="T33" fmla="*/ 13 h 13"/>
                <a:gd name="T34" fmla="*/ 9 w 14"/>
                <a:gd name="T35" fmla="*/ 13 h 13"/>
                <a:gd name="T36" fmla="*/ 11 w 14"/>
                <a:gd name="T37" fmla="*/ 11 h 13"/>
                <a:gd name="T38" fmla="*/ 13 w 14"/>
                <a:gd name="T39" fmla="*/ 10 h 13"/>
                <a:gd name="T40" fmla="*/ 14 w 14"/>
                <a:gd name="T41" fmla="*/ 6 h 13"/>
                <a:gd name="T42" fmla="*/ 14 w 14"/>
                <a:gd name="T4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6"/>
                  </a:moveTo>
                  <a:lnTo>
                    <a:pt x="14" y="6"/>
                  </a:lnTo>
                  <a:lnTo>
                    <a:pt x="13" y="4"/>
                  </a:lnTo>
                  <a:lnTo>
                    <a:pt x="11" y="1"/>
                  </a:lnTo>
                  <a:lnTo>
                    <a:pt x="9" y="0"/>
                  </a:lnTo>
                  <a:lnTo>
                    <a:pt x="7" y="0"/>
                  </a:lnTo>
                  <a:lnTo>
                    <a:pt x="7" y="0"/>
                  </a:lnTo>
                  <a:lnTo>
                    <a:pt x="4" y="0"/>
                  </a:lnTo>
                  <a:lnTo>
                    <a:pt x="2" y="1"/>
                  </a:lnTo>
                  <a:lnTo>
                    <a:pt x="0" y="4"/>
                  </a:lnTo>
                  <a:lnTo>
                    <a:pt x="0" y="6"/>
                  </a:lnTo>
                  <a:lnTo>
                    <a:pt x="0" y="6"/>
                  </a:lnTo>
                  <a:lnTo>
                    <a:pt x="0" y="10"/>
                  </a:lnTo>
                  <a:lnTo>
                    <a:pt x="2" y="11"/>
                  </a:lnTo>
                  <a:lnTo>
                    <a:pt x="4" y="13"/>
                  </a:lnTo>
                  <a:lnTo>
                    <a:pt x="7" y="13"/>
                  </a:lnTo>
                  <a:lnTo>
                    <a:pt x="7" y="13"/>
                  </a:lnTo>
                  <a:lnTo>
                    <a:pt x="9" y="13"/>
                  </a:lnTo>
                  <a:lnTo>
                    <a:pt x="11" y="11"/>
                  </a:lnTo>
                  <a:lnTo>
                    <a:pt x="13" y="10"/>
                  </a:lnTo>
                  <a:lnTo>
                    <a:pt x="14" y="6"/>
                  </a:lnTo>
                  <a:lnTo>
                    <a:pt x="14" y="6"/>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7" name="Freeform 399">
              <a:extLst>
                <a:ext uri="{FF2B5EF4-FFF2-40B4-BE49-F238E27FC236}">
                  <a16:creationId xmlns:a16="http://schemas.microsoft.com/office/drawing/2014/main" id="{33DA7E64-749E-45E5-A63C-159959DF4DEC}"/>
                </a:ext>
              </a:extLst>
            </p:cNvPr>
            <p:cNvSpPr>
              <a:spLocks/>
            </p:cNvSpPr>
            <p:nvPr/>
          </p:nvSpPr>
          <p:spPr bwMode="auto">
            <a:xfrm>
              <a:off x="2079626" y="180975"/>
              <a:ext cx="61913" cy="171450"/>
            </a:xfrm>
            <a:custGeom>
              <a:avLst/>
              <a:gdLst>
                <a:gd name="T0" fmla="*/ 78 w 79"/>
                <a:gd name="T1" fmla="*/ 4 h 216"/>
                <a:gd name="T2" fmla="*/ 66 w 79"/>
                <a:gd name="T3" fmla="*/ 0 h 216"/>
                <a:gd name="T4" fmla="*/ 66 w 79"/>
                <a:gd name="T5" fmla="*/ 0 h 216"/>
                <a:gd name="T6" fmla="*/ 65 w 79"/>
                <a:gd name="T7" fmla="*/ 26 h 216"/>
                <a:gd name="T8" fmla="*/ 63 w 79"/>
                <a:gd name="T9" fmla="*/ 49 h 216"/>
                <a:gd name="T10" fmla="*/ 60 w 79"/>
                <a:gd name="T11" fmla="*/ 76 h 216"/>
                <a:gd name="T12" fmla="*/ 55 w 79"/>
                <a:gd name="T13" fmla="*/ 104 h 216"/>
                <a:gd name="T14" fmla="*/ 51 w 79"/>
                <a:gd name="T15" fmla="*/ 117 h 216"/>
                <a:gd name="T16" fmla="*/ 46 w 79"/>
                <a:gd name="T17" fmla="*/ 130 h 216"/>
                <a:gd name="T18" fmla="*/ 42 w 79"/>
                <a:gd name="T19" fmla="*/ 141 h 216"/>
                <a:gd name="T20" fmla="*/ 34 w 79"/>
                <a:gd name="T21" fmla="*/ 152 h 216"/>
                <a:gd name="T22" fmla="*/ 27 w 79"/>
                <a:gd name="T23" fmla="*/ 162 h 216"/>
                <a:gd name="T24" fmla="*/ 19 w 79"/>
                <a:gd name="T25" fmla="*/ 168 h 216"/>
                <a:gd name="T26" fmla="*/ 19 w 79"/>
                <a:gd name="T27" fmla="*/ 168 h 216"/>
                <a:gd name="T28" fmla="*/ 14 w 79"/>
                <a:gd name="T29" fmla="*/ 171 h 216"/>
                <a:gd name="T30" fmla="*/ 9 w 79"/>
                <a:gd name="T31" fmla="*/ 176 h 216"/>
                <a:gd name="T32" fmla="*/ 4 w 79"/>
                <a:gd name="T33" fmla="*/ 181 h 216"/>
                <a:gd name="T34" fmla="*/ 0 w 79"/>
                <a:gd name="T35" fmla="*/ 185 h 216"/>
                <a:gd name="T36" fmla="*/ 0 w 79"/>
                <a:gd name="T37" fmla="*/ 185 h 216"/>
                <a:gd name="T38" fmla="*/ 2 w 79"/>
                <a:gd name="T39" fmla="*/ 194 h 216"/>
                <a:gd name="T40" fmla="*/ 3 w 79"/>
                <a:gd name="T41" fmla="*/ 200 h 216"/>
                <a:gd name="T42" fmla="*/ 4 w 79"/>
                <a:gd name="T43" fmla="*/ 206 h 216"/>
                <a:gd name="T44" fmla="*/ 4 w 79"/>
                <a:gd name="T45" fmla="*/ 216 h 216"/>
                <a:gd name="T46" fmla="*/ 4 w 79"/>
                <a:gd name="T47" fmla="*/ 216 h 216"/>
                <a:gd name="T48" fmla="*/ 11 w 79"/>
                <a:gd name="T49" fmla="*/ 211 h 216"/>
                <a:gd name="T50" fmla="*/ 19 w 79"/>
                <a:gd name="T51" fmla="*/ 206 h 216"/>
                <a:gd name="T52" fmla="*/ 31 w 79"/>
                <a:gd name="T53" fmla="*/ 194 h 216"/>
                <a:gd name="T54" fmla="*/ 42 w 79"/>
                <a:gd name="T55" fmla="*/ 181 h 216"/>
                <a:gd name="T56" fmla="*/ 50 w 79"/>
                <a:gd name="T57" fmla="*/ 165 h 216"/>
                <a:gd name="T58" fmla="*/ 57 w 79"/>
                <a:gd name="T59" fmla="*/ 149 h 216"/>
                <a:gd name="T60" fmla="*/ 63 w 79"/>
                <a:gd name="T61" fmla="*/ 131 h 216"/>
                <a:gd name="T62" fmla="*/ 68 w 79"/>
                <a:gd name="T63" fmla="*/ 114 h 216"/>
                <a:gd name="T64" fmla="*/ 72 w 79"/>
                <a:gd name="T65" fmla="*/ 96 h 216"/>
                <a:gd name="T66" fmla="*/ 74 w 79"/>
                <a:gd name="T67" fmla="*/ 79 h 216"/>
                <a:gd name="T68" fmla="*/ 77 w 79"/>
                <a:gd name="T69" fmla="*/ 64 h 216"/>
                <a:gd name="T70" fmla="*/ 78 w 79"/>
                <a:gd name="T71" fmla="*/ 35 h 216"/>
                <a:gd name="T72" fmla="*/ 79 w 79"/>
                <a:gd name="T73" fmla="*/ 14 h 216"/>
                <a:gd name="T74" fmla="*/ 78 w 79"/>
                <a:gd name="T75" fmla="*/ 4 h 216"/>
                <a:gd name="T76" fmla="*/ 78 w 79"/>
                <a:gd name="T77"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216">
                  <a:moveTo>
                    <a:pt x="78" y="4"/>
                  </a:moveTo>
                  <a:lnTo>
                    <a:pt x="66" y="0"/>
                  </a:lnTo>
                  <a:lnTo>
                    <a:pt x="66" y="0"/>
                  </a:lnTo>
                  <a:lnTo>
                    <a:pt x="65" y="26"/>
                  </a:lnTo>
                  <a:lnTo>
                    <a:pt x="63" y="49"/>
                  </a:lnTo>
                  <a:lnTo>
                    <a:pt x="60" y="76"/>
                  </a:lnTo>
                  <a:lnTo>
                    <a:pt x="55" y="104"/>
                  </a:lnTo>
                  <a:lnTo>
                    <a:pt x="51" y="117"/>
                  </a:lnTo>
                  <a:lnTo>
                    <a:pt x="46" y="130"/>
                  </a:lnTo>
                  <a:lnTo>
                    <a:pt x="42" y="141"/>
                  </a:lnTo>
                  <a:lnTo>
                    <a:pt x="34" y="152"/>
                  </a:lnTo>
                  <a:lnTo>
                    <a:pt x="27" y="162"/>
                  </a:lnTo>
                  <a:lnTo>
                    <a:pt x="19" y="168"/>
                  </a:lnTo>
                  <a:lnTo>
                    <a:pt x="19" y="168"/>
                  </a:lnTo>
                  <a:lnTo>
                    <a:pt x="14" y="171"/>
                  </a:lnTo>
                  <a:lnTo>
                    <a:pt x="9" y="176"/>
                  </a:lnTo>
                  <a:lnTo>
                    <a:pt x="4" y="181"/>
                  </a:lnTo>
                  <a:lnTo>
                    <a:pt x="0" y="185"/>
                  </a:lnTo>
                  <a:lnTo>
                    <a:pt x="0" y="185"/>
                  </a:lnTo>
                  <a:lnTo>
                    <a:pt x="2" y="194"/>
                  </a:lnTo>
                  <a:lnTo>
                    <a:pt x="3" y="200"/>
                  </a:lnTo>
                  <a:lnTo>
                    <a:pt x="4" y="206"/>
                  </a:lnTo>
                  <a:lnTo>
                    <a:pt x="4" y="216"/>
                  </a:lnTo>
                  <a:lnTo>
                    <a:pt x="4" y="216"/>
                  </a:lnTo>
                  <a:lnTo>
                    <a:pt x="11" y="211"/>
                  </a:lnTo>
                  <a:lnTo>
                    <a:pt x="19" y="206"/>
                  </a:lnTo>
                  <a:lnTo>
                    <a:pt x="31" y="194"/>
                  </a:lnTo>
                  <a:lnTo>
                    <a:pt x="42" y="181"/>
                  </a:lnTo>
                  <a:lnTo>
                    <a:pt x="50" y="165"/>
                  </a:lnTo>
                  <a:lnTo>
                    <a:pt x="57" y="149"/>
                  </a:lnTo>
                  <a:lnTo>
                    <a:pt x="63" y="131"/>
                  </a:lnTo>
                  <a:lnTo>
                    <a:pt x="68" y="114"/>
                  </a:lnTo>
                  <a:lnTo>
                    <a:pt x="72" y="96"/>
                  </a:lnTo>
                  <a:lnTo>
                    <a:pt x="74" y="79"/>
                  </a:lnTo>
                  <a:lnTo>
                    <a:pt x="77" y="64"/>
                  </a:lnTo>
                  <a:lnTo>
                    <a:pt x="78" y="35"/>
                  </a:lnTo>
                  <a:lnTo>
                    <a:pt x="79" y="14"/>
                  </a:lnTo>
                  <a:lnTo>
                    <a:pt x="78" y="4"/>
                  </a:lnTo>
                  <a:lnTo>
                    <a:pt x="78" y="4"/>
                  </a:lnTo>
                  <a:close/>
                </a:path>
              </a:pathLst>
            </a:custGeom>
            <a:solidFill>
              <a:srgbClr val="2D2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38" name="Freeform 400">
              <a:extLst>
                <a:ext uri="{FF2B5EF4-FFF2-40B4-BE49-F238E27FC236}">
                  <a16:creationId xmlns:a16="http://schemas.microsoft.com/office/drawing/2014/main" id="{02BCBA55-DE13-421E-A063-49DC2C33D05D}"/>
                </a:ext>
              </a:extLst>
            </p:cNvPr>
            <p:cNvSpPr>
              <a:spLocks/>
            </p:cNvSpPr>
            <p:nvPr/>
          </p:nvSpPr>
          <p:spPr bwMode="auto">
            <a:xfrm>
              <a:off x="2112963" y="219075"/>
              <a:ext cx="103188" cy="104775"/>
            </a:xfrm>
            <a:custGeom>
              <a:avLst/>
              <a:gdLst>
                <a:gd name="T0" fmla="*/ 129 w 130"/>
                <a:gd name="T1" fmla="*/ 72 h 133"/>
                <a:gd name="T2" fmla="*/ 129 w 130"/>
                <a:gd name="T3" fmla="*/ 72 h 133"/>
                <a:gd name="T4" fmla="*/ 127 w 130"/>
                <a:gd name="T5" fmla="*/ 66 h 133"/>
                <a:gd name="T6" fmla="*/ 120 w 130"/>
                <a:gd name="T7" fmla="*/ 50 h 133"/>
                <a:gd name="T8" fmla="*/ 113 w 130"/>
                <a:gd name="T9" fmla="*/ 42 h 133"/>
                <a:gd name="T10" fmla="*/ 106 w 130"/>
                <a:gd name="T11" fmla="*/ 32 h 133"/>
                <a:gd name="T12" fmla="*/ 99 w 130"/>
                <a:gd name="T13" fmla="*/ 23 h 133"/>
                <a:gd name="T14" fmla="*/ 89 w 130"/>
                <a:gd name="T15" fmla="*/ 14 h 133"/>
                <a:gd name="T16" fmla="*/ 89 w 130"/>
                <a:gd name="T17" fmla="*/ 14 h 133"/>
                <a:gd name="T18" fmla="*/ 81 w 130"/>
                <a:gd name="T19" fmla="*/ 8 h 133"/>
                <a:gd name="T20" fmla="*/ 70 w 130"/>
                <a:gd name="T21" fmla="*/ 5 h 133"/>
                <a:gd name="T22" fmla="*/ 59 w 130"/>
                <a:gd name="T23" fmla="*/ 2 h 133"/>
                <a:gd name="T24" fmla="*/ 47 w 130"/>
                <a:gd name="T25" fmla="*/ 1 h 133"/>
                <a:gd name="T26" fmla="*/ 25 w 130"/>
                <a:gd name="T27" fmla="*/ 0 h 133"/>
                <a:gd name="T28" fmla="*/ 9 w 130"/>
                <a:gd name="T29" fmla="*/ 1 h 133"/>
                <a:gd name="T30" fmla="*/ 9 w 130"/>
                <a:gd name="T31" fmla="*/ 1 h 133"/>
                <a:gd name="T32" fmla="*/ 7 w 130"/>
                <a:gd name="T33" fmla="*/ 2 h 133"/>
                <a:gd name="T34" fmla="*/ 5 w 130"/>
                <a:gd name="T35" fmla="*/ 3 h 133"/>
                <a:gd name="T36" fmla="*/ 3 w 130"/>
                <a:gd name="T37" fmla="*/ 6 h 133"/>
                <a:gd name="T38" fmla="*/ 2 w 130"/>
                <a:gd name="T39" fmla="*/ 8 h 133"/>
                <a:gd name="T40" fmla="*/ 2 w 130"/>
                <a:gd name="T41" fmla="*/ 8 h 133"/>
                <a:gd name="T42" fmla="*/ 0 w 130"/>
                <a:gd name="T43" fmla="*/ 15 h 133"/>
                <a:gd name="T44" fmla="*/ 0 w 130"/>
                <a:gd name="T45" fmla="*/ 25 h 133"/>
                <a:gd name="T46" fmla="*/ 1 w 130"/>
                <a:gd name="T47" fmla="*/ 31 h 133"/>
                <a:gd name="T48" fmla="*/ 2 w 130"/>
                <a:gd name="T49" fmla="*/ 37 h 133"/>
                <a:gd name="T50" fmla="*/ 5 w 130"/>
                <a:gd name="T51" fmla="*/ 43 h 133"/>
                <a:gd name="T52" fmla="*/ 9 w 130"/>
                <a:gd name="T53" fmla="*/ 50 h 133"/>
                <a:gd name="T54" fmla="*/ 9 w 130"/>
                <a:gd name="T55" fmla="*/ 50 h 133"/>
                <a:gd name="T56" fmla="*/ 14 w 130"/>
                <a:gd name="T57" fmla="*/ 59 h 133"/>
                <a:gd name="T58" fmla="*/ 17 w 130"/>
                <a:gd name="T59" fmla="*/ 66 h 133"/>
                <a:gd name="T60" fmla="*/ 18 w 130"/>
                <a:gd name="T61" fmla="*/ 72 h 133"/>
                <a:gd name="T62" fmla="*/ 19 w 130"/>
                <a:gd name="T63" fmla="*/ 77 h 133"/>
                <a:gd name="T64" fmla="*/ 19 w 130"/>
                <a:gd name="T65" fmla="*/ 87 h 133"/>
                <a:gd name="T66" fmla="*/ 22 w 130"/>
                <a:gd name="T67" fmla="*/ 92 h 133"/>
                <a:gd name="T68" fmla="*/ 25 w 130"/>
                <a:gd name="T69" fmla="*/ 98 h 133"/>
                <a:gd name="T70" fmla="*/ 25 w 130"/>
                <a:gd name="T71" fmla="*/ 98 h 133"/>
                <a:gd name="T72" fmla="*/ 31 w 130"/>
                <a:gd name="T73" fmla="*/ 105 h 133"/>
                <a:gd name="T74" fmla="*/ 41 w 130"/>
                <a:gd name="T75" fmla="*/ 111 h 133"/>
                <a:gd name="T76" fmla="*/ 53 w 130"/>
                <a:gd name="T77" fmla="*/ 117 h 133"/>
                <a:gd name="T78" fmla="*/ 66 w 130"/>
                <a:gd name="T79" fmla="*/ 123 h 133"/>
                <a:gd name="T80" fmla="*/ 80 w 130"/>
                <a:gd name="T81" fmla="*/ 127 h 133"/>
                <a:gd name="T82" fmla="*/ 92 w 130"/>
                <a:gd name="T83" fmla="*/ 130 h 133"/>
                <a:gd name="T84" fmla="*/ 101 w 130"/>
                <a:gd name="T85" fmla="*/ 133 h 133"/>
                <a:gd name="T86" fmla="*/ 109 w 130"/>
                <a:gd name="T87" fmla="*/ 133 h 133"/>
                <a:gd name="T88" fmla="*/ 109 w 130"/>
                <a:gd name="T89" fmla="*/ 133 h 133"/>
                <a:gd name="T90" fmla="*/ 115 w 130"/>
                <a:gd name="T91" fmla="*/ 130 h 133"/>
                <a:gd name="T92" fmla="*/ 118 w 130"/>
                <a:gd name="T93" fmla="*/ 128 h 133"/>
                <a:gd name="T94" fmla="*/ 122 w 130"/>
                <a:gd name="T95" fmla="*/ 124 h 133"/>
                <a:gd name="T96" fmla="*/ 126 w 130"/>
                <a:gd name="T97" fmla="*/ 121 h 133"/>
                <a:gd name="T98" fmla="*/ 129 w 130"/>
                <a:gd name="T99" fmla="*/ 111 h 133"/>
                <a:gd name="T100" fmla="*/ 130 w 130"/>
                <a:gd name="T101" fmla="*/ 100 h 133"/>
                <a:gd name="T102" fmla="*/ 130 w 130"/>
                <a:gd name="T103" fmla="*/ 89 h 133"/>
                <a:gd name="T104" fmla="*/ 130 w 130"/>
                <a:gd name="T105" fmla="*/ 81 h 133"/>
                <a:gd name="T106" fmla="*/ 129 w 130"/>
                <a:gd name="T107" fmla="*/ 72 h 133"/>
                <a:gd name="T108" fmla="*/ 129 w 130"/>
                <a:gd name="T109"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 h="133">
                  <a:moveTo>
                    <a:pt x="129" y="72"/>
                  </a:moveTo>
                  <a:lnTo>
                    <a:pt x="129" y="72"/>
                  </a:lnTo>
                  <a:lnTo>
                    <a:pt x="127" y="66"/>
                  </a:lnTo>
                  <a:lnTo>
                    <a:pt x="120" y="50"/>
                  </a:lnTo>
                  <a:lnTo>
                    <a:pt x="113" y="42"/>
                  </a:lnTo>
                  <a:lnTo>
                    <a:pt x="106" y="32"/>
                  </a:lnTo>
                  <a:lnTo>
                    <a:pt x="99" y="23"/>
                  </a:lnTo>
                  <a:lnTo>
                    <a:pt x="89" y="14"/>
                  </a:lnTo>
                  <a:lnTo>
                    <a:pt x="89" y="14"/>
                  </a:lnTo>
                  <a:lnTo>
                    <a:pt x="81" y="8"/>
                  </a:lnTo>
                  <a:lnTo>
                    <a:pt x="70" y="5"/>
                  </a:lnTo>
                  <a:lnTo>
                    <a:pt x="59" y="2"/>
                  </a:lnTo>
                  <a:lnTo>
                    <a:pt x="47" y="1"/>
                  </a:lnTo>
                  <a:lnTo>
                    <a:pt x="25" y="0"/>
                  </a:lnTo>
                  <a:lnTo>
                    <a:pt x="9" y="1"/>
                  </a:lnTo>
                  <a:lnTo>
                    <a:pt x="9" y="1"/>
                  </a:lnTo>
                  <a:lnTo>
                    <a:pt x="7" y="2"/>
                  </a:lnTo>
                  <a:lnTo>
                    <a:pt x="5" y="3"/>
                  </a:lnTo>
                  <a:lnTo>
                    <a:pt x="3" y="6"/>
                  </a:lnTo>
                  <a:lnTo>
                    <a:pt x="2" y="8"/>
                  </a:lnTo>
                  <a:lnTo>
                    <a:pt x="2" y="8"/>
                  </a:lnTo>
                  <a:lnTo>
                    <a:pt x="0" y="15"/>
                  </a:lnTo>
                  <a:lnTo>
                    <a:pt x="0" y="25"/>
                  </a:lnTo>
                  <a:lnTo>
                    <a:pt x="1" y="31"/>
                  </a:lnTo>
                  <a:lnTo>
                    <a:pt x="2" y="37"/>
                  </a:lnTo>
                  <a:lnTo>
                    <a:pt x="5" y="43"/>
                  </a:lnTo>
                  <a:lnTo>
                    <a:pt x="9" y="50"/>
                  </a:lnTo>
                  <a:lnTo>
                    <a:pt x="9" y="50"/>
                  </a:lnTo>
                  <a:lnTo>
                    <a:pt x="14" y="59"/>
                  </a:lnTo>
                  <a:lnTo>
                    <a:pt x="17" y="66"/>
                  </a:lnTo>
                  <a:lnTo>
                    <a:pt x="18" y="72"/>
                  </a:lnTo>
                  <a:lnTo>
                    <a:pt x="19" y="77"/>
                  </a:lnTo>
                  <a:lnTo>
                    <a:pt x="19" y="87"/>
                  </a:lnTo>
                  <a:lnTo>
                    <a:pt x="22" y="92"/>
                  </a:lnTo>
                  <a:lnTo>
                    <a:pt x="25" y="98"/>
                  </a:lnTo>
                  <a:lnTo>
                    <a:pt x="25" y="98"/>
                  </a:lnTo>
                  <a:lnTo>
                    <a:pt x="31" y="105"/>
                  </a:lnTo>
                  <a:lnTo>
                    <a:pt x="41" y="111"/>
                  </a:lnTo>
                  <a:lnTo>
                    <a:pt x="53" y="117"/>
                  </a:lnTo>
                  <a:lnTo>
                    <a:pt x="66" y="123"/>
                  </a:lnTo>
                  <a:lnTo>
                    <a:pt x="80" y="127"/>
                  </a:lnTo>
                  <a:lnTo>
                    <a:pt x="92" y="130"/>
                  </a:lnTo>
                  <a:lnTo>
                    <a:pt x="101" y="133"/>
                  </a:lnTo>
                  <a:lnTo>
                    <a:pt x="109" y="133"/>
                  </a:lnTo>
                  <a:lnTo>
                    <a:pt x="109" y="133"/>
                  </a:lnTo>
                  <a:lnTo>
                    <a:pt x="115" y="130"/>
                  </a:lnTo>
                  <a:lnTo>
                    <a:pt x="118" y="128"/>
                  </a:lnTo>
                  <a:lnTo>
                    <a:pt x="122" y="124"/>
                  </a:lnTo>
                  <a:lnTo>
                    <a:pt x="126" y="121"/>
                  </a:lnTo>
                  <a:lnTo>
                    <a:pt x="129" y="111"/>
                  </a:lnTo>
                  <a:lnTo>
                    <a:pt x="130" y="100"/>
                  </a:lnTo>
                  <a:lnTo>
                    <a:pt x="130" y="89"/>
                  </a:lnTo>
                  <a:lnTo>
                    <a:pt x="130" y="81"/>
                  </a:lnTo>
                  <a:lnTo>
                    <a:pt x="129" y="72"/>
                  </a:lnTo>
                  <a:lnTo>
                    <a:pt x="129" y="7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grpSp>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410" name="Google Shape;410;p35"/>
          <p:cNvSpPr/>
          <p:nvPr/>
        </p:nvSpPr>
        <p:spPr>
          <a:xfrm>
            <a:off x="-509775" y="1203475"/>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txBody>
          <a:bodyPr/>
          <a:lstStyle/>
          <a:p>
            <a:endParaRPr lang="en-US">
              <a:solidFill>
                <a:srgbClr val="C00000"/>
              </a:solidFill>
            </a:endParaRPr>
          </a:p>
        </p:txBody>
      </p:sp>
      <p:sp>
        <p:nvSpPr>
          <p:cNvPr id="411" name="Google Shape;411;p35"/>
          <p:cNvSpPr txBox="1">
            <a:spLocks noGrp="1"/>
          </p:cNvSpPr>
          <p:nvPr>
            <p:ph type="title" idx="2"/>
          </p:nvPr>
        </p:nvSpPr>
        <p:spPr>
          <a:xfrm>
            <a:off x="2196479" y="2344764"/>
            <a:ext cx="4761241" cy="16609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a:solidFill>
                  <a:srgbClr val="C00000"/>
                </a:solidFill>
                <a:latin typeface="DaddysGirl" panose="02000603000000000000" pitchFamily="2" charset="0"/>
                <a:ea typeface="DaddysGirl" panose="02000603000000000000" pitchFamily="2" charset="0"/>
              </a:rPr>
              <a:t>HÌNH THÀNH </a:t>
            </a:r>
            <a:br>
              <a:rPr lang="en" sz="5400" b="1" dirty="0">
                <a:solidFill>
                  <a:srgbClr val="C00000"/>
                </a:solidFill>
                <a:latin typeface="DaddysGirl" panose="02000603000000000000" pitchFamily="2" charset="0"/>
                <a:ea typeface="DaddysGirl" panose="02000603000000000000" pitchFamily="2" charset="0"/>
              </a:rPr>
            </a:br>
            <a:r>
              <a:rPr lang="en" sz="5400" b="1" dirty="0">
                <a:solidFill>
                  <a:srgbClr val="C00000"/>
                </a:solidFill>
                <a:latin typeface="DaddysGirl" panose="02000603000000000000" pitchFamily="2" charset="0"/>
                <a:ea typeface="DaddysGirl" panose="02000603000000000000" pitchFamily="2" charset="0"/>
              </a:rPr>
              <a:t>KIẾN THỨC MỚI</a:t>
            </a:r>
            <a:endParaRPr sz="5400" b="1" dirty="0">
              <a:solidFill>
                <a:srgbClr val="C00000"/>
              </a:solidFill>
              <a:latin typeface="DaddysGirl" panose="02000603000000000000" pitchFamily="2" charset="0"/>
              <a:ea typeface="DaddysGirl" panose="02000603000000000000" pitchFamily="2" charset="0"/>
            </a:endParaRPr>
          </a:p>
        </p:txBody>
      </p:sp>
      <p:sp>
        <p:nvSpPr>
          <p:cNvPr id="412" name="Google Shape;412;p35"/>
          <p:cNvSpPr txBox="1">
            <a:spLocks noGrp="1"/>
          </p:cNvSpPr>
          <p:nvPr>
            <p:ph type="title"/>
          </p:nvPr>
        </p:nvSpPr>
        <p:spPr>
          <a:xfrm>
            <a:off x="3618119" y="1338786"/>
            <a:ext cx="19077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02</a:t>
            </a:r>
            <a:endParaRPr dirty="0">
              <a:solidFill>
                <a:srgbClr val="C00000"/>
              </a:solidFill>
            </a:endParaRPr>
          </a:p>
        </p:txBody>
      </p:sp>
      <p:grpSp>
        <p:nvGrpSpPr>
          <p:cNvPr id="453" name="Google Shape;453;p35"/>
          <p:cNvGrpSpPr/>
          <p:nvPr/>
        </p:nvGrpSpPr>
        <p:grpSpPr>
          <a:xfrm rot="-1443738" flipH="1">
            <a:off x="7496233" y="2367972"/>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grpSp>
        <p:nvGrpSpPr>
          <p:cNvPr id="458" name="Google Shape;458;p35"/>
          <p:cNvGrpSpPr/>
          <p:nvPr/>
        </p:nvGrpSpPr>
        <p:grpSpPr>
          <a:xfrm>
            <a:off x="5981625" y="1844100"/>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nvGrpSpPr>
          <p:cNvPr id="77" name="Google Shape;1102;p56">
            <a:extLst>
              <a:ext uri="{FF2B5EF4-FFF2-40B4-BE49-F238E27FC236}">
                <a16:creationId xmlns:a16="http://schemas.microsoft.com/office/drawing/2014/main" id="{F07D15EF-74E7-4CF7-9BCC-CA8243A26397}"/>
              </a:ext>
            </a:extLst>
          </p:cNvPr>
          <p:cNvGrpSpPr/>
          <p:nvPr/>
        </p:nvGrpSpPr>
        <p:grpSpPr>
          <a:xfrm>
            <a:off x="141171" y="2662705"/>
            <a:ext cx="2111544" cy="2076758"/>
            <a:chOff x="988505" y="1992650"/>
            <a:chExt cx="2886300" cy="2838750"/>
          </a:xfrm>
        </p:grpSpPr>
        <p:sp>
          <p:nvSpPr>
            <p:cNvPr id="78" name="Google Shape;1103;p56">
              <a:extLst>
                <a:ext uri="{FF2B5EF4-FFF2-40B4-BE49-F238E27FC236}">
                  <a16:creationId xmlns:a16="http://schemas.microsoft.com/office/drawing/2014/main" id="{77EB4C09-33E3-49BA-BFE9-644D6D9D2090}"/>
                </a:ext>
              </a:extLst>
            </p:cNvPr>
            <p:cNvSpPr/>
            <p:nvPr/>
          </p:nvSpPr>
          <p:spPr>
            <a:xfrm>
              <a:off x="988505" y="4697600"/>
              <a:ext cx="2886300" cy="133800"/>
            </a:xfrm>
            <a:prstGeom prst="ellipse">
              <a:avLst/>
            </a:prstGeom>
            <a:solidFill>
              <a:srgbClr val="23385C">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nvGrpSpPr>
            <p:cNvPr id="79" name="Google Shape;1104;p56">
              <a:extLst>
                <a:ext uri="{FF2B5EF4-FFF2-40B4-BE49-F238E27FC236}">
                  <a16:creationId xmlns:a16="http://schemas.microsoft.com/office/drawing/2014/main" id="{0840C989-2374-41C9-91D7-FAA2FA612024}"/>
                </a:ext>
              </a:extLst>
            </p:cNvPr>
            <p:cNvGrpSpPr/>
            <p:nvPr/>
          </p:nvGrpSpPr>
          <p:grpSpPr>
            <a:xfrm>
              <a:off x="1391425" y="1992650"/>
              <a:ext cx="2418099" cy="2768600"/>
              <a:chOff x="1391425" y="1713925"/>
              <a:chExt cx="2418099" cy="2768600"/>
            </a:xfrm>
          </p:grpSpPr>
          <p:sp>
            <p:nvSpPr>
              <p:cNvPr id="80" name="Google Shape;1105;p56">
                <a:extLst>
                  <a:ext uri="{FF2B5EF4-FFF2-40B4-BE49-F238E27FC236}">
                    <a16:creationId xmlns:a16="http://schemas.microsoft.com/office/drawing/2014/main" id="{56ECEF2D-8F48-4B74-9C14-B8A104761A7B}"/>
                  </a:ext>
                </a:extLst>
              </p:cNvPr>
              <p:cNvSpPr/>
              <p:nvPr/>
            </p:nvSpPr>
            <p:spPr>
              <a:xfrm>
                <a:off x="2806216" y="3694897"/>
                <a:ext cx="327447" cy="770921"/>
              </a:xfrm>
              <a:custGeom>
                <a:avLst/>
                <a:gdLst/>
                <a:ahLst/>
                <a:cxnLst/>
                <a:rect l="l" t="t" r="r" b="b"/>
                <a:pathLst>
                  <a:path w="3920" h="9229" extrusionOk="0">
                    <a:moveTo>
                      <a:pt x="0" y="1"/>
                    </a:moveTo>
                    <a:lnTo>
                      <a:pt x="2559" y="9228"/>
                    </a:lnTo>
                    <a:lnTo>
                      <a:pt x="3920" y="9228"/>
                    </a:lnTo>
                    <a:lnTo>
                      <a:pt x="1361"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1" name="Google Shape;1106;p56">
                <a:extLst>
                  <a:ext uri="{FF2B5EF4-FFF2-40B4-BE49-F238E27FC236}">
                    <a16:creationId xmlns:a16="http://schemas.microsoft.com/office/drawing/2014/main" id="{C763B282-219E-4399-9781-88E71E25C94D}"/>
                  </a:ext>
                </a:extLst>
              </p:cNvPr>
              <p:cNvSpPr/>
              <p:nvPr/>
            </p:nvSpPr>
            <p:spPr>
              <a:xfrm>
                <a:off x="2259913" y="3694897"/>
                <a:ext cx="327531" cy="770921"/>
              </a:xfrm>
              <a:custGeom>
                <a:avLst/>
                <a:gdLst/>
                <a:ahLst/>
                <a:cxnLst/>
                <a:rect l="l" t="t" r="r" b="b"/>
                <a:pathLst>
                  <a:path w="3921" h="9229" extrusionOk="0">
                    <a:moveTo>
                      <a:pt x="2560" y="1"/>
                    </a:moveTo>
                    <a:lnTo>
                      <a:pt x="1" y="9228"/>
                    </a:lnTo>
                    <a:lnTo>
                      <a:pt x="1362" y="9228"/>
                    </a:lnTo>
                    <a:lnTo>
                      <a:pt x="3920"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2" name="Google Shape;1107;p56">
                <a:extLst>
                  <a:ext uri="{FF2B5EF4-FFF2-40B4-BE49-F238E27FC236}">
                    <a16:creationId xmlns:a16="http://schemas.microsoft.com/office/drawing/2014/main" id="{426895AA-03F9-4020-B414-BAF5867EE2D2}"/>
                  </a:ext>
                </a:extLst>
              </p:cNvPr>
              <p:cNvSpPr/>
              <p:nvPr/>
            </p:nvSpPr>
            <p:spPr>
              <a:xfrm>
                <a:off x="2184065" y="2585670"/>
                <a:ext cx="1004980" cy="1189252"/>
              </a:xfrm>
              <a:custGeom>
                <a:avLst/>
                <a:gdLst/>
                <a:ahLst/>
                <a:cxnLst/>
                <a:rect l="l" t="t" r="r" b="b"/>
                <a:pathLst>
                  <a:path w="12031" h="14237" extrusionOk="0">
                    <a:moveTo>
                      <a:pt x="5982" y="0"/>
                    </a:moveTo>
                    <a:lnTo>
                      <a:pt x="6574" y="231"/>
                    </a:lnTo>
                    <a:cubicBezTo>
                      <a:pt x="6415" y="198"/>
                      <a:pt x="6255" y="183"/>
                      <a:pt x="6095" y="183"/>
                    </a:cubicBezTo>
                    <a:cubicBezTo>
                      <a:pt x="5430" y="183"/>
                      <a:pt x="4765" y="452"/>
                      <a:pt x="4230" y="858"/>
                    </a:cubicBezTo>
                    <a:cubicBezTo>
                      <a:pt x="3562" y="1362"/>
                      <a:pt x="3066" y="2052"/>
                      <a:pt x="2627" y="2763"/>
                    </a:cubicBezTo>
                    <a:cubicBezTo>
                      <a:pt x="1701" y="4253"/>
                      <a:pt x="977" y="5866"/>
                      <a:pt x="473" y="7547"/>
                    </a:cubicBezTo>
                    <a:cubicBezTo>
                      <a:pt x="208" y="8428"/>
                      <a:pt x="1" y="9347"/>
                      <a:pt x="55" y="10269"/>
                    </a:cubicBezTo>
                    <a:cubicBezTo>
                      <a:pt x="109" y="11190"/>
                      <a:pt x="450" y="12123"/>
                      <a:pt x="1133" y="12742"/>
                    </a:cubicBezTo>
                    <a:cubicBezTo>
                      <a:pt x="1599" y="13164"/>
                      <a:pt x="2191" y="13419"/>
                      <a:pt x="2787" y="13616"/>
                    </a:cubicBezTo>
                    <a:cubicBezTo>
                      <a:pt x="4017" y="14029"/>
                      <a:pt x="5314" y="14236"/>
                      <a:pt x="6611" y="14236"/>
                    </a:cubicBezTo>
                    <a:cubicBezTo>
                      <a:pt x="7496" y="14236"/>
                      <a:pt x="8381" y="14140"/>
                      <a:pt x="9245" y="13946"/>
                    </a:cubicBezTo>
                    <a:cubicBezTo>
                      <a:pt x="10306" y="13705"/>
                      <a:pt x="11459" y="13202"/>
                      <a:pt x="11806" y="12167"/>
                    </a:cubicBezTo>
                    <a:cubicBezTo>
                      <a:pt x="12031" y="11493"/>
                      <a:pt x="11850" y="10755"/>
                      <a:pt x="11667" y="10064"/>
                    </a:cubicBezTo>
                    <a:cubicBezTo>
                      <a:pt x="11409" y="9098"/>
                      <a:pt x="11153" y="8132"/>
                      <a:pt x="10895" y="7166"/>
                    </a:cubicBezTo>
                    <a:cubicBezTo>
                      <a:pt x="10503" y="5699"/>
                      <a:pt x="10105" y="4212"/>
                      <a:pt x="9353" y="2893"/>
                    </a:cubicBezTo>
                    <a:cubicBezTo>
                      <a:pt x="8601" y="1572"/>
                      <a:pt x="7441" y="415"/>
                      <a:pt x="5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3" name="Google Shape;1108;p56">
                <a:extLst>
                  <a:ext uri="{FF2B5EF4-FFF2-40B4-BE49-F238E27FC236}">
                    <a16:creationId xmlns:a16="http://schemas.microsoft.com/office/drawing/2014/main" id="{D9F6CFCB-E969-4295-97FD-A8F62F64D11A}"/>
                  </a:ext>
                </a:extLst>
              </p:cNvPr>
              <p:cNvSpPr/>
              <p:nvPr/>
            </p:nvSpPr>
            <p:spPr>
              <a:xfrm>
                <a:off x="2086917" y="3420159"/>
                <a:ext cx="808010" cy="938989"/>
              </a:xfrm>
              <a:custGeom>
                <a:avLst/>
                <a:gdLst/>
                <a:ahLst/>
                <a:cxnLst/>
                <a:rect l="l" t="t" r="r" b="b"/>
                <a:pathLst>
                  <a:path w="9673" h="11241" extrusionOk="0">
                    <a:moveTo>
                      <a:pt x="8698" y="0"/>
                    </a:moveTo>
                    <a:cubicBezTo>
                      <a:pt x="8516" y="0"/>
                      <a:pt x="8332" y="58"/>
                      <a:pt x="8175" y="176"/>
                    </a:cubicBezTo>
                    <a:cubicBezTo>
                      <a:pt x="7580" y="629"/>
                      <a:pt x="6716" y="1024"/>
                      <a:pt x="5801" y="1442"/>
                    </a:cubicBezTo>
                    <a:cubicBezTo>
                      <a:pt x="4270" y="2143"/>
                      <a:pt x="2531" y="2936"/>
                      <a:pt x="1439" y="4311"/>
                    </a:cubicBezTo>
                    <a:cubicBezTo>
                      <a:pt x="132" y="5957"/>
                      <a:pt x="0" y="8042"/>
                      <a:pt x="1038" y="10693"/>
                    </a:cubicBezTo>
                    <a:cubicBezTo>
                      <a:pt x="1170" y="11030"/>
                      <a:pt x="1497" y="11241"/>
                      <a:pt x="1841" y="11241"/>
                    </a:cubicBezTo>
                    <a:cubicBezTo>
                      <a:pt x="1943" y="11241"/>
                      <a:pt x="2051" y="11220"/>
                      <a:pt x="2153" y="11180"/>
                    </a:cubicBezTo>
                    <a:cubicBezTo>
                      <a:pt x="2596" y="11006"/>
                      <a:pt x="2817" y="10506"/>
                      <a:pt x="2643" y="10063"/>
                    </a:cubicBezTo>
                    <a:cubicBezTo>
                      <a:pt x="888" y="5583"/>
                      <a:pt x="3497" y="4392"/>
                      <a:pt x="6519" y="3011"/>
                    </a:cubicBezTo>
                    <a:cubicBezTo>
                      <a:pt x="7522" y="2551"/>
                      <a:pt x="8468" y="2119"/>
                      <a:pt x="9221" y="1547"/>
                    </a:cubicBezTo>
                    <a:cubicBezTo>
                      <a:pt x="9598" y="1262"/>
                      <a:pt x="9673" y="721"/>
                      <a:pt x="9384" y="340"/>
                    </a:cubicBezTo>
                    <a:cubicBezTo>
                      <a:pt x="9216" y="118"/>
                      <a:pt x="8959" y="0"/>
                      <a:pt x="8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4" name="Google Shape;1109;p56">
                <a:extLst>
                  <a:ext uri="{FF2B5EF4-FFF2-40B4-BE49-F238E27FC236}">
                    <a16:creationId xmlns:a16="http://schemas.microsoft.com/office/drawing/2014/main" id="{FAD73020-7337-45AE-A4BC-1E45230877A8}"/>
                  </a:ext>
                </a:extLst>
              </p:cNvPr>
              <p:cNvSpPr/>
              <p:nvPr/>
            </p:nvSpPr>
            <p:spPr>
              <a:xfrm>
                <a:off x="1821367" y="4235770"/>
                <a:ext cx="549477" cy="246421"/>
              </a:xfrm>
              <a:custGeom>
                <a:avLst/>
                <a:gdLst/>
                <a:ahLst/>
                <a:cxnLst/>
                <a:rect l="l" t="t" r="r" b="b"/>
                <a:pathLst>
                  <a:path w="6578" h="2950" extrusionOk="0">
                    <a:moveTo>
                      <a:pt x="3999" y="0"/>
                    </a:moveTo>
                    <a:cubicBezTo>
                      <a:pt x="1" y="2549"/>
                      <a:pt x="957" y="2950"/>
                      <a:pt x="957" y="2950"/>
                    </a:cubicBezTo>
                    <a:lnTo>
                      <a:pt x="5897" y="2950"/>
                    </a:lnTo>
                    <a:cubicBezTo>
                      <a:pt x="5897" y="2950"/>
                      <a:pt x="6578" y="1514"/>
                      <a:pt x="5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5" name="Google Shape;1110;p56">
                <a:extLst>
                  <a:ext uri="{FF2B5EF4-FFF2-40B4-BE49-F238E27FC236}">
                    <a16:creationId xmlns:a16="http://schemas.microsoft.com/office/drawing/2014/main" id="{50AC78FD-BA9C-4755-984A-AA595358FEB3}"/>
                  </a:ext>
                </a:extLst>
              </p:cNvPr>
              <p:cNvSpPr/>
              <p:nvPr/>
            </p:nvSpPr>
            <p:spPr>
              <a:xfrm>
                <a:off x="1879422" y="4439756"/>
                <a:ext cx="454834" cy="42435"/>
              </a:xfrm>
              <a:custGeom>
                <a:avLst/>
                <a:gdLst/>
                <a:ahLst/>
                <a:cxnLst/>
                <a:rect l="l" t="t" r="r" b="b"/>
                <a:pathLst>
                  <a:path w="5445" h="508" extrusionOk="0">
                    <a:moveTo>
                      <a:pt x="232" y="1"/>
                    </a:moveTo>
                    <a:cubicBezTo>
                      <a:pt x="232" y="1"/>
                      <a:pt x="0" y="324"/>
                      <a:pt x="245" y="508"/>
                    </a:cubicBezTo>
                    <a:lnTo>
                      <a:pt x="5298" y="508"/>
                    </a:lnTo>
                    <a:lnTo>
                      <a:pt x="5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6" name="Google Shape;1111;p56">
                <a:extLst>
                  <a:ext uri="{FF2B5EF4-FFF2-40B4-BE49-F238E27FC236}">
                    <a16:creationId xmlns:a16="http://schemas.microsoft.com/office/drawing/2014/main" id="{0ABD4BAA-7136-4730-9FA9-F3567EF9BF29}"/>
                  </a:ext>
                </a:extLst>
              </p:cNvPr>
              <p:cNvSpPr/>
              <p:nvPr/>
            </p:nvSpPr>
            <p:spPr>
              <a:xfrm>
                <a:off x="1898718" y="4337763"/>
                <a:ext cx="188533" cy="102077"/>
              </a:xfrm>
              <a:custGeom>
                <a:avLst/>
                <a:gdLst/>
                <a:ahLst/>
                <a:cxnLst/>
                <a:rect l="l" t="t" r="r" b="b"/>
                <a:pathLst>
                  <a:path w="2257" h="1222" extrusionOk="0">
                    <a:moveTo>
                      <a:pt x="1400" y="0"/>
                    </a:moveTo>
                    <a:cubicBezTo>
                      <a:pt x="1301" y="0"/>
                      <a:pt x="1236" y="17"/>
                      <a:pt x="1236" y="17"/>
                    </a:cubicBezTo>
                    <a:cubicBezTo>
                      <a:pt x="42" y="865"/>
                      <a:pt x="1" y="1222"/>
                      <a:pt x="1" y="1222"/>
                    </a:cubicBezTo>
                    <a:lnTo>
                      <a:pt x="2256" y="1222"/>
                    </a:lnTo>
                    <a:cubicBezTo>
                      <a:pt x="2228" y="140"/>
                      <a:pt x="1681" y="0"/>
                      <a:pt x="1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7" name="Google Shape;1112;p56">
                <a:extLst>
                  <a:ext uri="{FF2B5EF4-FFF2-40B4-BE49-F238E27FC236}">
                    <a16:creationId xmlns:a16="http://schemas.microsoft.com/office/drawing/2014/main" id="{AFAC6FBC-A7E8-4581-963F-1F7CBD4ADF2B}"/>
                  </a:ext>
                </a:extLst>
              </p:cNvPr>
              <p:cNvSpPr/>
              <p:nvPr/>
            </p:nvSpPr>
            <p:spPr>
              <a:xfrm>
                <a:off x="2201440" y="4321809"/>
                <a:ext cx="81361" cy="68580"/>
              </a:xfrm>
              <a:custGeom>
                <a:avLst/>
                <a:gdLst/>
                <a:ahLst/>
                <a:cxnLst/>
                <a:rect l="l" t="t" r="r" b="b"/>
                <a:pathLst>
                  <a:path w="974" h="821" extrusionOk="0">
                    <a:moveTo>
                      <a:pt x="487" y="1"/>
                    </a:moveTo>
                    <a:cubicBezTo>
                      <a:pt x="218" y="1"/>
                      <a:pt x="0" y="185"/>
                      <a:pt x="0" y="412"/>
                    </a:cubicBezTo>
                    <a:cubicBezTo>
                      <a:pt x="0" y="637"/>
                      <a:pt x="218" y="821"/>
                      <a:pt x="487" y="821"/>
                    </a:cubicBezTo>
                    <a:cubicBezTo>
                      <a:pt x="755" y="821"/>
                      <a:pt x="973" y="637"/>
                      <a:pt x="973" y="412"/>
                    </a:cubicBezTo>
                    <a:cubicBezTo>
                      <a:pt x="973" y="185"/>
                      <a:pt x="755"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8" name="Google Shape;1113;p56">
                <a:extLst>
                  <a:ext uri="{FF2B5EF4-FFF2-40B4-BE49-F238E27FC236}">
                    <a16:creationId xmlns:a16="http://schemas.microsoft.com/office/drawing/2014/main" id="{7273E4AF-7CB6-4CCD-B45F-9E5431F595C3}"/>
                  </a:ext>
                </a:extLst>
              </p:cNvPr>
              <p:cNvSpPr/>
              <p:nvPr/>
            </p:nvSpPr>
            <p:spPr>
              <a:xfrm>
                <a:off x="1731319" y="3418906"/>
                <a:ext cx="974072" cy="880850"/>
              </a:xfrm>
              <a:custGeom>
                <a:avLst/>
                <a:gdLst/>
                <a:ahLst/>
                <a:cxnLst/>
                <a:rect l="l" t="t" r="r" b="b"/>
                <a:pathLst>
                  <a:path w="11661" h="10545" extrusionOk="0">
                    <a:moveTo>
                      <a:pt x="10762" y="1"/>
                    </a:moveTo>
                    <a:cubicBezTo>
                      <a:pt x="10735" y="1"/>
                      <a:pt x="10708" y="2"/>
                      <a:pt x="10681" y="4"/>
                    </a:cubicBezTo>
                    <a:cubicBezTo>
                      <a:pt x="7394" y="307"/>
                      <a:pt x="4655" y="1478"/>
                      <a:pt x="2756" y="3379"/>
                    </a:cubicBezTo>
                    <a:cubicBezTo>
                      <a:pt x="1069" y="5070"/>
                      <a:pt x="96" y="7299"/>
                      <a:pt x="14" y="9654"/>
                    </a:cubicBezTo>
                    <a:cubicBezTo>
                      <a:pt x="0" y="10130"/>
                      <a:pt x="372" y="10527"/>
                      <a:pt x="848" y="10545"/>
                    </a:cubicBezTo>
                    <a:lnTo>
                      <a:pt x="878" y="10545"/>
                    </a:lnTo>
                    <a:cubicBezTo>
                      <a:pt x="1341" y="10545"/>
                      <a:pt x="1722" y="10177"/>
                      <a:pt x="1740" y="9715"/>
                    </a:cubicBezTo>
                    <a:cubicBezTo>
                      <a:pt x="1851" y="6404"/>
                      <a:pt x="4304" y="2325"/>
                      <a:pt x="10837" y="1719"/>
                    </a:cubicBezTo>
                    <a:cubicBezTo>
                      <a:pt x="11314" y="1675"/>
                      <a:pt x="11661" y="1256"/>
                      <a:pt x="11616" y="783"/>
                    </a:cubicBezTo>
                    <a:cubicBezTo>
                      <a:pt x="11574" y="335"/>
                      <a:pt x="11200" y="1"/>
                      <a:pt x="10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89" name="Google Shape;1114;p56">
                <a:extLst>
                  <a:ext uri="{FF2B5EF4-FFF2-40B4-BE49-F238E27FC236}">
                    <a16:creationId xmlns:a16="http://schemas.microsoft.com/office/drawing/2014/main" id="{AA540AC1-E5E0-4392-9AA8-674404163091}"/>
                  </a:ext>
                </a:extLst>
              </p:cNvPr>
              <p:cNvSpPr/>
              <p:nvPr/>
            </p:nvSpPr>
            <p:spPr>
              <a:xfrm>
                <a:off x="1391425" y="4235520"/>
                <a:ext cx="549393" cy="247006"/>
              </a:xfrm>
              <a:custGeom>
                <a:avLst/>
                <a:gdLst/>
                <a:ahLst/>
                <a:cxnLst/>
                <a:rect l="l" t="t" r="r" b="b"/>
                <a:pathLst>
                  <a:path w="6577" h="2957" extrusionOk="0">
                    <a:moveTo>
                      <a:pt x="3998" y="0"/>
                    </a:moveTo>
                    <a:cubicBezTo>
                      <a:pt x="0" y="2555"/>
                      <a:pt x="997" y="2956"/>
                      <a:pt x="997" y="2956"/>
                    </a:cubicBezTo>
                    <a:lnTo>
                      <a:pt x="5897" y="2950"/>
                    </a:lnTo>
                    <a:cubicBezTo>
                      <a:pt x="5897" y="2950"/>
                      <a:pt x="6577" y="1514"/>
                      <a:pt x="5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0" name="Google Shape;1115;p56">
                <a:extLst>
                  <a:ext uri="{FF2B5EF4-FFF2-40B4-BE49-F238E27FC236}">
                    <a16:creationId xmlns:a16="http://schemas.microsoft.com/office/drawing/2014/main" id="{B3D46EF6-4FC9-48D3-B66C-B068CEA3C689}"/>
                  </a:ext>
                </a:extLst>
              </p:cNvPr>
              <p:cNvSpPr/>
              <p:nvPr/>
            </p:nvSpPr>
            <p:spPr>
              <a:xfrm>
                <a:off x="1451986" y="4439506"/>
                <a:ext cx="454500" cy="43019"/>
              </a:xfrm>
              <a:custGeom>
                <a:avLst/>
                <a:gdLst/>
                <a:ahLst/>
                <a:cxnLst/>
                <a:rect l="l" t="t" r="r" b="b"/>
                <a:pathLst>
                  <a:path w="5441" h="515" extrusionOk="0">
                    <a:moveTo>
                      <a:pt x="5440" y="0"/>
                    </a:moveTo>
                    <a:lnTo>
                      <a:pt x="232" y="4"/>
                    </a:lnTo>
                    <a:cubicBezTo>
                      <a:pt x="232" y="4"/>
                      <a:pt x="1" y="330"/>
                      <a:pt x="246" y="514"/>
                    </a:cubicBezTo>
                    <a:lnTo>
                      <a:pt x="5298" y="508"/>
                    </a:lnTo>
                    <a:lnTo>
                      <a:pt x="54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1" name="Google Shape;1116;p56">
                <a:extLst>
                  <a:ext uri="{FF2B5EF4-FFF2-40B4-BE49-F238E27FC236}">
                    <a16:creationId xmlns:a16="http://schemas.microsoft.com/office/drawing/2014/main" id="{B271E313-67DC-4558-85E4-7CFDE5588658}"/>
                  </a:ext>
                </a:extLst>
              </p:cNvPr>
              <p:cNvSpPr/>
              <p:nvPr/>
            </p:nvSpPr>
            <p:spPr>
              <a:xfrm>
                <a:off x="1471282" y="4337763"/>
                <a:ext cx="188449" cy="102077"/>
              </a:xfrm>
              <a:custGeom>
                <a:avLst/>
                <a:gdLst/>
                <a:ahLst/>
                <a:cxnLst/>
                <a:rect l="l" t="t" r="r" b="b"/>
                <a:pathLst>
                  <a:path w="2256" h="1222" extrusionOk="0">
                    <a:moveTo>
                      <a:pt x="1396" y="0"/>
                    </a:moveTo>
                    <a:cubicBezTo>
                      <a:pt x="1298" y="0"/>
                      <a:pt x="1232" y="17"/>
                      <a:pt x="1232" y="17"/>
                    </a:cubicBezTo>
                    <a:cubicBezTo>
                      <a:pt x="41" y="868"/>
                      <a:pt x="1" y="1222"/>
                      <a:pt x="1" y="1222"/>
                    </a:cubicBezTo>
                    <a:lnTo>
                      <a:pt x="2256" y="1222"/>
                    </a:lnTo>
                    <a:cubicBezTo>
                      <a:pt x="2226" y="140"/>
                      <a:pt x="1678" y="0"/>
                      <a:pt x="13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2" name="Google Shape;1117;p56">
                <a:extLst>
                  <a:ext uri="{FF2B5EF4-FFF2-40B4-BE49-F238E27FC236}">
                    <a16:creationId xmlns:a16="http://schemas.microsoft.com/office/drawing/2014/main" id="{3B1B0EA7-42D4-4189-AAA0-BA4AA4EE252A}"/>
                  </a:ext>
                </a:extLst>
              </p:cNvPr>
              <p:cNvSpPr/>
              <p:nvPr/>
            </p:nvSpPr>
            <p:spPr>
              <a:xfrm>
                <a:off x="1773921" y="4321809"/>
                <a:ext cx="81110" cy="68330"/>
              </a:xfrm>
              <a:custGeom>
                <a:avLst/>
                <a:gdLst/>
                <a:ahLst/>
                <a:cxnLst/>
                <a:rect l="l" t="t" r="r" b="b"/>
                <a:pathLst>
                  <a:path w="971" h="818" extrusionOk="0">
                    <a:moveTo>
                      <a:pt x="484" y="1"/>
                    </a:moveTo>
                    <a:cubicBezTo>
                      <a:pt x="215" y="1"/>
                      <a:pt x="1" y="185"/>
                      <a:pt x="1" y="409"/>
                    </a:cubicBezTo>
                    <a:cubicBezTo>
                      <a:pt x="1" y="637"/>
                      <a:pt x="219" y="817"/>
                      <a:pt x="487" y="817"/>
                    </a:cubicBezTo>
                    <a:cubicBezTo>
                      <a:pt x="756" y="817"/>
                      <a:pt x="971" y="634"/>
                      <a:pt x="971" y="409"/>
                    </a:cubicBezTo>
                    <a:cubicBezTo>
                      <a:pt x="971" y="181"/>
                      <a:pt x="753" y="1"/>
                      <a:pt x="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3" name="Google Shape;1118;p56">
                <a:extLst>
                  <a:ext uri="{FF2B5EF4-FFF2-40B4-BE49-F238E27FC236}">
                    <a16:creationId xmlns:a16="http://schemas.microsoft.com/office/drawing/2014/main" id="{B2E444E6-0980-4D6B-80E1-98BB1A3C6CEA}"/>
                  </a:ext>
                </a:extLst>
              </p:cNvPr>
              <p:cNvSpPr/>
              <p:nvPr/>
            </p:nvSpPr>
            <p:spPr>
              <a:xfrm>
                <a:off x="2365080" y="2463796"/>
                <a:ext cx="707186" cy="1195684"/>
              </a:xfrm>
              <a:custGeom>
                <a:avLst/>
                <a:gdLst/>
                <a:ahLst/>
                <a:cxnLst/>
                <a:rect l="l" t="t" r="r" b="b"/>
                <a:pathLst>
                  <a:path w="8466" h="14314" extrusionOk="0">
                    <a:moveTo>
                      <a:pt x="3801" y="1"/>
                    </a:moveTo>
                    <a:cubicBezTo>
                      <a:pt x="1833" y="1"/>
                      <a:pt x="151" y="1595"/>
                      <a:pt x="1" y="3661"/>
                    </a:cubicBezTo>
                    <a:lnTo>
                      <a:pt x="242" y="10309"/>
                    </a:lnTo>
                    <a:cubicBezTo>
                      <a:pt x="460" y="12632"/>
                      <a:pt x="967" y="14113"/>
                      <a:pt x="3046" y="14262"/>
                    </a:cubicBezTo>
                    <a:lnTo>
                      <a:pt x="3794" y="14314"/>
                    </a:lnTo>
                    <a:cubicBezTo>
                      <a:pt x="5778" y="14096"/>
                      <a:pt x="6483" y="12908"/>
                      <a:pt x="7166" y="10802"/>
                    </a:cubicBezTo>
                    <a:lnTo>
                      <a:pt x="8312" y="4256"/>
                    </a:lnTo>
                    <a:cubicBezTo>
                      <a:pt x="8466" y="2099"/>
                      <a:pt x="6891" y="211"/>
                      <a:pt x="4812" y="65"/>
                    </a:cubicBezTo>
                    <a:lnTo>
                      <a:pt x="4063" y="10"/>
                    </a:lnTo>
                    <a:cubicBezTo>
                      <a:pt x="3975" y="4"/>
                      <a:pt x="3888" y="1"/>
                      <a:pt x="380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4" name="Google Shape;1119;p56">
                <a:extLst>
                  <a:ext uri="{FF2B5EF4-FFF2-40B4-BE49-F238E27FC236}">
                    <a16:creationId xmlns:a16="http://schemas.microsoft.com/office/drawing/2014/main" id="{E2C000EC-57D6-4348-984D-E28668968BEE}"/>
                  </a:ext>
                </a:extLst>
              </p:cNvPr>
              <p:cNvSpPr/>
              <p:nvPr/>
            </p:nvSpPr>
            <p:spPr>
              <a:xfrm>
                <a:off x="2658697" y="2296146"/>
                <a:ext cx="157542" cy="293784"/>
              </a:xfrm>
              <a:custGeom>
                <a:avLst/>
                <a:gdLst/>
                <a:ahLst/>
                <a:cxnLst/>
                <a:rect l="l" t="t" r="r" b="b"/>
                <a:pathLst>
                  <a:path w="1886" h="3517" extrusionOk="0">
                    <a:moveTo>
                      <a:pt x="1013" y="1"/>
                    </a:moveTo>
                    <a:cubicBezTo>
                      <a:pt x="571" y="1"/>
                      <a:pt x="196" y="341"/>
                      <a:pt x="163" y="786"/>
                    </a:cubicBezTo>
                    <a:lnTo>
                      <a:pt x="34" y="2609"/>
                    </a:lnTo>
                    <a:cubicBezTo>
                      <a:pt x="0" y="3075"/>
                      <a:pt x="355" y="3480"/>
                      <a:pt x="817" y="3514"/>
                    </a:cubicBezTo>
                    <a:cubicBezTo>
                      <a:pt x="838" y="3515"/>
                      <a:pt x="858" y="3516"/>
                      <a:pt x="879" y="3516"/>
                    </a:cubicBezTo>
                    <a:cubicBezTo>
                      <a:pt x="1316" y="3516"/>
                      <a:pt x="1690" y="3174"/>
                      <a:pt x="1722" y="2731"/>
                    </a:cubicBezTo>
                    <a:lnTo>
                      <a:pt x="1851" y="908"/>
                    </a:lnTo>
                    <a:cubicBezTo>
                      <a:pt x="1886" y="445"/>
                      <a:pt x="1531" y="37"/>
                      <a:pt x="1069" y="3"/>
                    </a:cubicBezTo>
                    <a:cubicBezTo>
                      <a:pt x="1050" y="1"/>
                      <a:pt x="1032" y="1"/>
                      <a:pt x="101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5" name="Google Shape;1120;p56">
                <a:extLst>
                  <a:ext uri="{FF2B5EF4-FFF2-40B4-BE49-F238E27FC236}">
                    <a16:creationId xmlns:a16="http://schemas.microsoft.com/office/drawing/2014/main" id="{80D2E55D-5FBA-41DD-819B-C3E59E3764DF}"/>
                  </a:ext>
                </a:extLst>
              </p:cNvPr>
              <p:cNvSpPr/>
              <p:nvPr/>
            </p:nvSpPr>
            <p:spPr>
              <a:xfrm>
                <a:off x="2645917" y="2408832"/>
                <a:ext cx="235979" cy="90466"/>
              </a:xfrm>
              <a:custGeom>
                <a:avLst/>
                <a:gdLst/>
                <a:ahLst/>
                <a:cxnLst/>
                <a:rect l="l" t="t" r="r" b="b"/>
                <a:pathLst>
                  <a:path w="2825" h="1083" extrusionOk="0">
                    <a:moveTo>
                      <a:pt x="269" y="117"/>
                    </a:moveTo>
                    <a:lnTo>
                      <a:pt x="0" y="685"/>
                    </a:lnTo>
                    <a:cubicBezTo>
                      <a:pt x="75" y="675"/>
                      <a:pt x="153" y="668"/>
                      <a:pt x="228" y="665"/>
                    </a:cubicBezTo>
                    <a:lnTo>
                      <a:pt x="269" y="117"/>
                    </a:lnTo>
                    <a:close/>
                    <a:moveTo>
                      <a:pt x="1973" y="1"/>
                    </a:moveTo>
                    <a:lnTo>
                      <a:pt x="1916" y="784"/>
                    </a:lnTo>
                    <a:cubicBezTo>
                      <a:pt x="2222" y="848"/>
                      <a:pt x="2518" y="947"/>
                      <a:pt x="2790" y="1083"/>
                    </a:cubicBezTo>
                    <a:cubicBezTo>
                      <a:pt x="2804" y="1073"/>
                      <a:pt x="2814" y="1066"/>
                      <a:pt x="2824" y="1056"/>
                    </a:cubicBezTo>
                    <a:lnTo>
                      <a:pt x="2066" y="8"/>
                    </a:lnTo>
                    <a:lnTo>
                      <a:pt x="1973" y="1"/>
                    </a:lnTo>
                    <a:close/>
                  </a:path>
                </a:pathLst>
              </a:custGeom>
              <a:solidFill>
                <a:srgbClr val="F3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6" name="Google Shape;1121;p56">
                <a:extLst>
                  <a:ext uri="{FF2B5EF4-FFF2-40B4-BE49-F238E27FC236}">
                    <a16:creationId xmlns:a16="http://schemas.microsoft.com/office/drawing/2014/main" id="{7F7489A1-79CF-406F-AD30-065B52FE2D9C}"/>
                  </a:ext>
                </a:extLst>
              </p:cNvPr>
              <p:cNvSpPr/>
              <p:nvPr/>
            </p:nvSpPr>
            <p:spPr>
              <a:xfrm>
                <a:off x="2644747" y="2464297"/>
                <a:ext cx="234225" cy="71754"/>
              </a:xfrm>
              <a:custGeom>
                <a:avLst/>
                <a:gdLst/>
                <a:ahLst/>
                <a:cxnLst/>
                <a:rect l="l" t="t" r="r" b="b"/>
                <a:pathLst>
                  <a:path w="2804" h="859" extrusionOk="0">
                    <a:moveTo>
                      <a:pt x="242" y="1"/>
                    </a:moveTo>
                    <a:lnTo>
                      <a:pt x="242" y="1"/>
                    </a:lnTo>
                    <a:cubicBezTo>
                      <a:pt x="167" y="4"/>
                      <a:pt x="89" y="11"/>
                      <a:pt x="14" y="21"/>
                    </a:cubicBezTo>
                    <a:lnTo>
                      <a:pt x="1" y="48"/>
                    </a:lnTo>
                    <a:cubicBezTo>
                      <a:pt x="1" y="48"/>
                      <a:pt x="79" y="153"/>
                      <a:pt x="222" y="290"/>
                    </a:cubicBezTo>
                    <a:lnTo>
                      <a:pt x="242" y="1"/>
                    </a:lnTo>
                    <a:close/>
                    <a:moveTo>
                      <a:pt x="1930" y="120"/>
                    </a:moveTo>
                    <a:lnTo>
                      <a:pt x="1889" y="718"/>
                    </a:lnTo>
                    <a:cubicBezTo>
                      <a:pt x="1885" y="766"/>
                      <a:pt x="1875" y="814"/>
                      <a:pt x="1865" y="858"/>
                    </a:cubicBezTo>
                    <a:cubicBezTo>
                      <a:pt x="2158" y="807"/>
                      <a:pt x="2471" y="674"/>
                      <a:pt x="2804" y="419"/>
                    </a:cubicBezTo>
                    <a:cubicBezTo>
                      <a:pt x="2532" y="283"/>
                      <a:pt x="2236" y="184"/>
                      <a:pt x="1930" y="12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7" name="Google Shape;1122;p56">
                <a:extLst>
                  <a:ext uri="{FF2B5EF4-FFF2-40B4-BE49-F238E27FC236}">
                    <a16:creationId xmlns:a16="http://schemas.microsoft.com/office/drawing/2014/main" id="{C772E60F-BF6D-4EE4-9585-8ECD9DEF036B}"/>
                  </a:ext>
                </a:extLst>
              </p:cNvPr>
              <p:cNvSpPr/>
              <p:nvPr/>
            </p:nvSpPr>
            <p:spPr>
              <a:xfrm>
                <a:off x="2663208" y="2399476"/>
                <a:ext cx="147602" cy="138831"/>
              </a:xfrm>
              <a:custGeom>
                <a:avLst/>
                <a:gdLst/>
                <a:ahLst/>
                <a:cxnLst/>
                <a:rect l="l" t="t" r="r" b="b"/>
                <a:pathLst>
                  <a:path w="1767" h="1662" extrusionOk="0">
                    <a:moveTo>
                      <a:pt x="171" y="1"/>
                    </a:moveTo>
                    <a:lnTo>
                      <a:pt x="62" y="229"/>
                    </a:lnTo>
                    <a:lnTo>
                      <a:pt x="21" y="777"/>
                    </a:lnTo>
                    <a:lnTo>
                      <a:pt x="1" y="1066"/>
                    </a:lnTo>
                    <a:cubicBezTo>
                      <a:pt x="263" y="1314"/>
                      <a:pt x="739" y="1661"/>
                      <a:pt x="1355" y="1661"/>
                    </a:cubicBezTo>
                    <a:cubicBezTo>
                      <a:pt x="1447" y="1661"/>
                      <a:pt x="1546" y="1651"/>
                      <a:pt x="1644" y="1634"/>
                    </a:cubicBezTo>
                    <a:cubicBezTo>
                      <a:pt x="1654" y="1590"/>
                      <a:pt x="1664" y="1542"/>
                      <a:pt x="1668" y="1494"/>
                    </a:cubicBezTo>
                    <a:lnTo>
                      <a:pt x="1709" y="896"/>
                    </a:lnTo>
                    <a:lnTo>
                      <a:pt x="1766" y="113"/>
                    </a:lnTo>
                    <a:lnTo>
                      <a:pt x="171" y="1"/>
                    </a:ln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8" name="Google Shape;1123;p56">
                <a:extLst>
                  <a:ext uri="{FF2B5EF4-FFF2-40B4-BE49-F238E27FC236}">
                    <a16:creationId xmlns:a16="http://schemas.microsoft.com/office/drawing/2014/main" id="{7559270A-4A01-4299-86E6-032539C0D4AD}"/>
                  </a:ext>
                </a:extLst>
              </p:cNvPr>
              <p:cNvSpPr/>
              <p:nvPr/>
            </p:nvSpPr>
            <p:spPr>
              <a:xfrm>
                <a:off x="2385295" y="3324932"/>
                <a:ext cx="578379" cy="334548"/>
              </a:xfrm>
              <a:custGeom>
                <a:avLst/>
                <a:gdLst/>
                <a:ahLst/>
                <a:cxnLst/>
                <a:rect l="l" t="t" r="r" b="b"/>
                <a:pathLst>
                  <a:path w="6924" h="4005" extrusionOk="0">
                    <a:moveTo>
                      <a:pt x="0" y="0"/>
                    </a:moveTo>
                    <a:lnTo>
                      <a:pt x="0" y="0"/>
                    </a:lnTo>
                    <a:cubicBezTo>
                      <a:pt x="218" y="2323"/>
                      <a:pt x="572" y="3858"/>
                      <a:pt x="2654" y="4005"/>
                    </a:cubicBezTo>
                    <a:lnTo>
                      <a:pt x="3552" y="4005"/>
                    </a:lnTo>
                    <a:cubicBezTo>
                      <a:pt x="5536" y="3787"/>
                      <a:pt x="6241" y="2599"/>
                      <a:pt x="6924" y="49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99" name="Google Shape;1124;p56">
                <a:extLst>
                  <a:ext uri="{FF2B5EF4-FFF2-40B4-BE49-F238E27FC236}">
                    <a16:creationId xmlns:a16="http://schemas.microsoft.com/office/drawing/2014/main" id="{74E898E6-DF2A-434F-BCB7-DFACB2D1D4E1}"/>
                  </a:ext>
                </a:extLst>
              </p:cNvPr>
              <p:cNvSpPr/>
              <p:nvPr/>
            </p:nvSpPr>
            <p:spPr>
              <a:xfrm>
                <a:off x="2865023" y="2464214"/>
                <a:ext cx="548558" cy="744191"/>
              </a:xfrm>
              <a:custGeom>
                <a:avLst/>
                <a:gdLst/>
                <a:ahLst/>
                <a:cxnLst/>
                <a:rect l="l" t="t" r="r" b="b"/>
                <a:pathLst>
                  <a:path w="6567" h="8909" extrusionOk="0">
                    <a:moveTo>
                      <a:pt x="2116" y="1"/>
                    </a:moveTo>
                    <a:cubicBezTo>
                      <a:pt x="1953" y="1"/>
                      <a:pt x="1789" y="54"/>
                      <a:pt x="1654" y="165"/>
                    </a:cubicBezTo>
                    <a:cubicBezTo>
                      <a:pt x="1341" y="420"/>
                      <a:pt x="1294" y="883"/>
                      <a:pt x="1548" y="1196"/>
                    </a:cubicBezTo>
                    <a:cubicBezTo>
                      <a:pt x="4444" y="4755"/>
                      <a:pt x="4672" y="6973"/>
                      <a:pt x="4481" y="7432"/>
                    </a:cubicBezTo>
                    <a:cubicBezTo>
                      <a:pt x="4018" y="7303"/>
                      <a:pt x="2613" y="5895"/>
                      <a:pt x="1521" y="2002"/>
                    </a:cubicBezTo>
                    <a:cubicBezTo>
                      <a:pt x="1431" y="1679"/>
                      <a:pt x="1138" y="1467"/>
                      <a:pt x="820" y="1467"/>
                    </a:cubicBezTo>
                    <a:cubicBezTo>
                      <a:pt x="754" y="1467"/>
                      <a:pt x="687" y="1476"/>
                      <a:pt x="620" y="1495"/>
                    </a:cubicBezTo>
                    <a:cubicBezTo>
                      <a:pt x="228" y="1604"/>
                      <a:pt x="0" y="2009"/>
                      <a:pt x="110" y="2397"/>
                    </a:cubicBezTo>
                    <a:cubicBezTo>
                      <a:pt x="1184" y="6231"/>
                      <a:pt x="2817" y="8722"/>
                      <a:pt x="4369" y="8899"/>
                    </a:cubicBezTo>
                    <a:cubicBezTo>
                      <a:pt x="4427" y="8905"/>
                      <a:pt x="4485" y="8909"/>
                      <a:pt x="4543" y="8909"/>
                    </a:cubicBezTo>
                    <a:cubicBezTo>
                      <a:pt x="5046" y="8909"/>
                      <a:pt x="5488" y="8643"/>
                      <a:pt x="5744" y="8181"/>
                    </a:cubicBezTo>
                    <a:cubicBezTo>
                      <a:pt x="6567" y="6674"/>
                      <a:pt x="5369" y="3571"/>
                      <a:pt x="2685" y="270"/>
                    </a:cubicBezTo>
                    <a:cubicBezTo>
                      <a:pt x="2540" y="93"/>
                      <a:pt x="2329" y="1"/>
                      <a:pt x="211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0" name="Google Shape;1125;p56">
                <a:extLst>
                  <a:ext uri="{FF2B5EF4-FFF2-40B4-BE49-F238E27FC236}">
                    <a16:creationId xmlns:a16="http://schemas.microsoft.com/office/drawing/2014/main" id="{C8D33BE8-0047-4C35-B80B-096A43197D3B}"/>
                  </a:ext>
                </a:extLst>
              </p:cNvPr>
              <p:cNvSpPr/>
              <p:nvPr/>
            </p:nvSpPr>
            <p:spPr>
              <a:xfrm>
                <a:off x="2351214" y="2463796"/>
                <a:ext cx="819036" cy="998464"/>
              </a:xfrm>
              <a:custGeom>
                <a:avLst/>
                <a:gdLst/>
                <a:ahLst/>
                <a:cxnLst/>
                <a:rect l="l" t="t" r="r" b="b"/>
                <a:pathLst>
                  <a:path w="9805" h="11953" extrusionOk="0">
                    <a:moveTo>
                      <a:pt x="3284" y="0"/>
                    </a:moveTo>
                    <a:cubicBezTo>
                      <a:pt x="2439" y="126"/>
                      <a:pt x="1766" y="404"/>
                      <a:pt x="1371" y="724"/>
                    </a:cubicBezTo>
                    <a:cubicBezTo>
                      <a:pt x="1085" y="960"/>
                      <a:pt x="949" y="1330"/>
                      <a:pt x="782" y="1660"/>
                    </a:cubicBezTo>
                    <a:cubicBezTo>
                      <a:pt x="350" y="2527"/>
                      <a:pt x="0" y="3480"/>
                      <a:pt x="96" y="4443"/>
                    </a:cubicBezTo>
                    <a:lnTo>
                      <a:pt x="75" y="4402"/>
                    </a:lnTo>
                    <a:lnTo>
                      <a:pt x="75" y="4402"/>
                    </a:lnTo>
                    <a:cubicBezTo>
                      <a:pt x="112" y="6770"/>
                      <a:pt x="146" y="9142"/>
                      <a:pt x="184" y="11510"/>
                    </a:cubicBezTo>
                    <a:cubicBezTo>
                      <a:pt x="184" y="11567"/>
                      <a:pt x="187" y="11625"/>
                      <a:pt x="225" y="11666"/>
                    </a:cubicBezTo>
                    <a:cubicBezTo>
                      <a:pt x="262" y="11710"/>
                      <a:pt x="327" y="11721"/>
                      <a:pt x="388" y="11724"/>
                    </a:cubicBezTo>
                    <a:cubicBezTo>
                      <a:pt x="2500" y="11874"/>
                      <a:pt x="4623" y="11952"/>
                      <a:pt x="6743" y="11952"/>
                    </a:cubicBezTo>
                    <a:cubicBezTo>
                      <a:pt x="6889" y="11952"/>
                      <a:pt x="7046" y="11949"/>
                      <a:pt x="7165" y="11861"/>
                    </a:cubicBezTo>
                    <a:cubicBezTo>
                      <a:pt x="7305" y="11759"/>
                      <a:pt x="7349" y="11571"/>
                      <a:pt x="7383" y="11401"/>
                    </a:cubicBezTo>
                    <a:cubicBezTo>
                      <a:pt x="7635" y="10129"/>
                      <a:pt x="7883" y="8852"/>
                      <a:pt x="8135" y="7580"/>
                    </a:cubicBezTo>
                    <a:cubicBezTo>
                      <a:pt x="8148" y="7581"/>
                      <a:pt x="8161" y="7581"/>
                      <a:pt x="8174" y="7581"/>
                    </a:cubicBezTo>
                    <a:cubicBezTo>
                      <a:pt x="8881" y="7581"/>
                      <a:pt x="9804" y="6531"/>
                      <a:pt x="9751" y="6277"/>
                    </a:cubicBezTo>
                    <a:cubicBezTo>
                      <a:pt x="9680" y="5941"/>
                      <a:pt x="9547" y="5848"/>
                      <a:pt x="9462" y="5573"/>
                    </a:cubicBezTo>
                    <a:cubicBezTo>
                      <a:pt x="9207" y="4736"/>
                      <a:pt x="8948" y="3902"/>
                      <a:pt x="8693" y="3066"/>
                    </a:cubicBezTo>
                    <a:cubicBezTo>
                      <a:pt x="8604" y="2780"/>
                      <a:pt x="8513" y="2487"/>
                      <a:pt x="8373" y="2221"/>
                    </a:cubicBezTo>
                    <a:cubicBezTo>
                      <a:pt x="7931" y="1392"/>
                      <a:pt x="7339" y="894"/>
                      <a:pt x="6509" y="449"/>
                    </a:cubicBezTo>
                    <a:lnTo>
                      <a:pt x="6352" y="398"/>
                    </a:lnTo>
                    <a:cubicBezTo>
                      <a:pt x="6335" y="745"/>
                      <a:pt x="5934" y="1004"/>
                      <a:pt x="5631" y="1174"/>
                    </a:cubicBezTo>
                    <a:cubicBezTo>
                      <a:pt x="5386" y="1311"/>
                      <a:pt x="5104" y="1366"/>
                      <a:pt x="4823" y="1366"/>
                    </a:cubicBezTo>
                    <a:cubicBezTo>
                      <a:pt x="4756" y="1366"/>
                      <a:pt x="4690" y="1363"/>
                      <a:pt x="4623" y="1357"/>
                    </a:cubicBezTo>
                    <a:cubicBezTo>
                      <a:pt x="4199" y="1320"/>
                      <a:pt x="3746" y="1150"/>
                      <a:pt x="3538" y="776"/>
                    </a:cubicBezTo>
                    <a:cubicBezTo>
                      <a:pt x="3395" y="520"/>
                      <a:pt x="3416" y="261"/>
                      <a:pt x="3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1" name="Google Shape;1126;p56">
                <a:extLst>
                  <a:ext uri="{FF2B5EF4-FFF2-40B4-BE49-F238E27FC236}">
                    <a16:creationId xmlns:a16="http://schemas.microsoft.com/office/drawing/2014/main" id="{20E79CF7-2308-48AD-BDA6-4CA0CE7DCEF8}"/>
                  </a:ext>
                </a:extLst>
              </p:cNvPr>
              <p:cNvSpPr/>
              <p:nvPr/>
            </p:nvSpPr>
            <p:spPr>
              <a:xfrm>
                <a:off x="2897099" y="2416517"/>
                <a:ext cx="173664" cy="144511"/>
              </a:xfrm>
              <a:custGeom>
                <a:avLst/>
                <a:gdLst/>
                <a:ahLst/>
                <a:cxnLst/>
                <a:rect l="l" t="t" r="r" b="b"/>
                <a:pathLst>
                  <a:path w="2079" h="1730" extrusionOk="0">
                    <a:moveTo>
                      <a:pt x="1162" y="0"/>
                    </a:moveTo>
                    <a:cubicBezTo>
                      <a:pt x="886" y="0"/>
                      <a:pt x="624" y="173"/>
                      <a:pt x="569" y="447"/>
                    </a:cubicBezTo>
                    <a:cubicBezTo>
                      <a:pt x="443" y="457"/>
                      <a:pt x="324" y="498"/>
                      <a:pt x="222" y="587"/>
                    </a:cubicBezTo>
                    <a:cubicBezTo>
                      <a:pt x="175" y="627"/>
                      <a:pt x="144" y="685"/>
                      <a:pt x="130" y="746"/>
                    </a:cubicBezTo>
                    <a:cubicBezTo>
                      <a:pt x="86" y="783"/>
                      <a:pt x="52" y="835"/>
                      <a:pt x="38" y="903"/>
                    </a:cubicBezTo>
                    <a:lnTo>
                      <a:pt x="28" y="967"/>
                    </a:lnTo>
                    <a:cubicBezTo>
                      <a:pt x="1" y="1127"/>
                      <a:pt x="52" y="1243"/>
                      <a:pt x="178" y="1338"/>
                    </a:cubicBezTo>
                    <a:cubicBezTo>
                      <a:pt x="188" y="1342"/>
                      <a:pt x="195" y="1348"/>
                      <a:pt x="202" y="1355"/>
                    </a:cubicBezTo>
                    <a:cubicBezTo>
                      <a:pt x="236" y="1381"/>
                      <a:pt x="277" y="1392"/>
                      <a:pt x="320" y="1392"/>
                    </a:cubicBezTo>
                    <a:cubicBezTo>
                      <a:pt x="366" y="1392"/>
                      <a:pt x="413" y="1380"/>
                      <a:pt x="453" y="1362"/>
                    </a:cubicBezTo>
                    <a:cubicBezTo>
                      <a:pt x="750" y="1471"/>
                      <a:pt x="1025" y="1617"/>
                      <a:pt x="1324" y="1722"/>
                    </a:cubicBezTo>
                    <a:cubicBezTo>
                      <a:pt x="1338" y="1727"/>
                      <a:pt x="1350" y="1729"/>
                      <a:pt x="1362" y="1729"/>
                    </a:cubicBezTo>
                    <a:cubicBezTo>
                      <a:pt x="1448" y="1729"/>
                      <a:pt x="1497" y="1621"/>
                      <a:pt x="1461" y="1546"/>
                    </a:cubicBezTo>
                    <a:cubicBezTo>
                      <a:pt x="1403" y="1427"/>
                      <a:pt x="1328" y="1325"/>
                      <a:pt x="1246" y="1229"/>
                    </a:cubicBezTo>
                    <a:lnTo>
                      <a:pt x="1246" y="1229"/>
                    </a:lnTo>
                    <a:cubicBezTo>
                      <a:pt x="1351" y="1264"/>
                      <a:pt x="1461" y="1294"/>
                      <a:pt x="1569" y="1328"/>
                    </a:cubicBezTo>
                    <a:cubicBezTo>
                      <a:pt x="1580" y="1331"/>
                      <a:pt x="1590" y="1332"/>
                      <a:pt x="1600" y="1332"/>
                    </a:cubicBezTo>
                    <a:cubicBezTo>
                      <a:pt x="1676" y="1332"/>
                      <a:pt x="1740" y="1257"/>
                      <a:pt x="1719" y="1179"/>
                    </a:cubicBezTo>
                    <a:cubicBezTo>
                      <a:pt x="1672" y="1001"/>
                      <a:pt x="1587" y="872"/>
                      <a:pt x="1474" y="770"/>
                    </a:cubicBezTo>
                    <a:lnTo>
                      <a:pt x="1474" y="770"/>
                    </a:lnTo>
                    <a:cubicBezTo>
                      <a:pt x="1502" y="787"/>
                      <a:pt x="1529" y="804"/>
                      <a:pt x="1552" y="818"/>
                    </a:cubicBezTo>
                    <a:cubicBezTo>
                      <a:pt x="1689" y="906"/>
                      <a:pt x="1791" y="984"/>
                      <a:pt x="1951" y="1019"/>
                    </a:cubicBezTo>
                    <a:cubicBezTo>
                      <a:pt x="1958" y="1020"/>
                      <a:pt x="1965" y="1020"/>
                      <a:pt x="1972" y="1020"/>
                    </a:cubicBezTo>
                    <a:cubicBezTo>
                      <a:pt x="2035" y="1020"/>
                      <a:pt x="2078" y="967"/>
                      <a:pt x="2066" y="899"/>
                    </a:cubicBezTo>
                    <a:cubicBezTo>
                      <a:pt x="2012" y="556"/>
                      <a:pt x="1698" y="144"/>
                      <a:pt x="1362" y="31"/>
                    </a:cubicBezTo>
                    <a:cubicBezTo>
                      <a:pt x="1296" y="10"/>
                      <a:pt x="1229" y="0"/>
                      <a:pt x="1162"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2" name="Google Shape;1127;p56">
                <a:extLst>
                  <a:ext uri="{FF2B5EF4-FFF2-40B4-BE49-F238E27FC236}">
                    <a16:creationId xmlns:a16="http://schemas.microsoft.com/office/drawing/2014/main" id="{7C4E7CC7-AC6D-4726-970B-122EC39FBA23}"/>
                  </a:ext>
                </a:extLst>
              </p:cNvPr>
              <p:cNvSpPr/>
              <p:nvPr/>
            </p:nvSpPr>
            <p:spPr>
              <a:xfrm>
                <a:off x="2389555" y="2866005"/>
                <a:ext cx="404214" cy="267220"/>
              </a:xfrm>
              <a:custGeom>
                <a:avLst/>
                <a:gdLst/>
                <a:ahLst/>
                <a:cxnLst/>
                <a:rect l="l" t="t" r="r" b="b"/>
                <a:pathLst>
                  <a:path w="4839" h="3199" extrusionOk="0">
                    <a:moveTo>
                      <a:pt x="4729" y="0"/>
                    </a:moveTo>
                    <a:cubicBezTo>
                      <a:pt x="4563" y="0"/>
                      <a:pt x="3938" y="171"/>
                      <a:pt x="3648" y="278"/>
                    </a:cubicBezTo>
                    <a:cubicBezTo>
                      <a:pt x="3588" y="301"/>
                      <a:pt x="2442" y="855"/>
                      <a:pt x="2325" y="855"/>
                    </a:cubicBezTo>
                    <a:cubicBezTo>
                      <a:pt x="2322" y="855"/>
                      <a:pt x="2319" y="854"/>
                      <a:pt x="2317" y="853"/>
                    </a:cubicBezTo>
                    <a:cubicBezTo>
                      <a:pt x="1967" y="615"/>
                      <a:pt x="1538" y="424"/>
                      <a:pt x="1072" y="305"/>
                    </a:cubicBezTo>
                    <a:cubicBezTo>
                      <a:pt x="895" y="261"/>
                      <a:pt x="711" y="227"/>
                      <a:pt x="524" y="223"/>
                    </a:cubicBezTo>
                    <a:cubicBezTo>
                      <a:pt x="337" y="223"/>
                      <a:pt x="143" y="258"/>
                      <a:pt x="0" y="339"/>
                    </a:cubicBezTo>
                    <a:lnTo>
                      <a:pt x="147" y="360"/>
                    </a:lnTo>
                    <a:cubicBezTo>
                      <a:pt x="262" y="458"/>
                      <a:pt x="347" y="574"/>
                      <a:pt x="388" y="697"/>
                    </a:cubicBezTo>
                    <a:cubicBezTo>
                      <a:pt x="422" y="788"/>
                      <a:pt x="433" y="884"/>
                      <a:pt x="453" y="979"/>
                    </a:cubicBezTo>
                    <a:cubicBezTo>
                      <a:pt x="494" y="1173"/>
                      <a:pt x="586" y="1363"/>
                      <a:pt x="674" y="1550"/>
                    </a:cubicBezTo>
                    <a:cubicBezTo>
                      <a:pt x="857" y="1938"/>
                      <a:pt x="1041" y="2323"/>
                      <a:pt x="1229" y="2711"/>
                    </a:cubicBezTo>
                    <a:cubicBezTo>
                      <a:pt x="1273" y="2806"/>
                      <a:pt x="1317" y="2902"/>
                      <a:pt x="1396" y="2990"/>
                    </a:cubicBezTo>
                    <a:cubicBezTo>
                      <a:pt x="1470" y="3075"/>
                      <a:pt x="1583" y="3150"/>
                      <a:pt x="1722" y="3183"/>
                    </a:cubicBezTo>
                    <a:cubicBezTo>
                      <a:pt x="1764" y="3193"/>
                      <a:pt x="1808" y="3199"/>
                      <a:pt x="1852" y="3199"/>
                    </a:cubicBezTo>
                    <a:cubicBezTo>
                      <a:pt x="1883" y="3199"/>
                      <a:pt x="1914" y="3196"/>
                      <a:pt x="1943" y="3191"/>
                    </a:cubicBezTo>
                    <a:cubicBezTo>
                      <a:pt x="2001" y="3180"/>
                      <a:pt x="2052" y="3160"/>
                      <a:pt x="2099" y="3136"/>
                    </a:cubicBezTo>
                    <a:cubicBezTo>
                      <a:pt x="2317" y="3020"/>
                      <a:pt x="2457" y="2844"/>
                      <a:pt x="2528" y="2663"/>
                    </a:cubicBezTo>
                    <a:cubicBezTo>
                      <a:pt x="2600" y="2483"/>
                      <a:pt x="2606" y="2292"/>
                      <a:pt x="2610" y="2105"/>
                    </a:cubicBezTo>
                    <a:cubicBezTo>
                      <a:pt x="2613" y="1785"/>
                      <a:pt x="4838" y="325"/>
                      <a:pt x="4770" y="13"/>
                    </a:cubicBezTo>
                    <a:cubicBezTo>
                      <a:pt x="4769" y="4"/>
                      <a:pt x="4754" y="0"/>
                      <a:pt x="4729"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3" name="Google Shape;1128;p56">
                <a:extLst>
                  <a:ext uri="{FF2B5EF4-FFF2-40B4-BE49-F238E27FC236}">
                    <a16:creationId xmlns:a16="http://schemas.microsoft.com/office/drawing/2014/main" id="{6FDB45EC-80A4-45BD-93CF-E31F319C41A9}"/>
                  </a:ext>
                </a:extLst>
              </p:cNvPr>
              <p:cNvSpPr/>
              <p:nvPr/>
            </p:nvSpPr>
            <p:spPr>
              <a:xfrm>
                <a:off x="2577086" y="2857067"/>
                <a:ext cx="372722" cy="366457"/>
              </a:xfrm>
              <a:custGeom>
                <a:avLst/>
                <a:gdLst/>
                <a:ahLst/>
                <a:cxnLst/>
                <a:rect l="l" t="t" r="r" b="b"/>
                <a:pathLst>
                  <a:path w="4462" h="4387" extrusionOk="0">
                    <a:moveTo>
                      <a:pt x="2608" y="0"/>
                    </a:moveTo>
                    <a:cubicBezTo>
                      <a:pt x="2602" y="0"/>
                      <a:pt x="2596" y="0"/>
                      <a:pt x="2590" y="0"/>
                    </a:cubicBezTo>
                    <a:cubicBezTo>
                      <a:pt x="2461" y="8"/>
                      <a:pt x="2348" y="58"/>
                      <a:pt x="2243" y="110"/>
                    </a:cubicBezTo>
                    <a:cubicBezTo>
                      <a:pt x="1498" y="473"/>
                      <a:pt x="749" y="837"/>
                      <a:pt x="5" y="1202"/>
                    </a:cubicBezTo>
                    <a:lnTo>
                      <a:pt x="1" y="1208"/>
                    </a:lnTo>
                    <a:cubicBezTo>
                      <a:pt x="402" y="2233"/>
                      <a:pt x="617" y="3196"/>
                      <a:pt x="1018" y="4220"/>
                    </a:cubicBezTo>
                    <a:cubicBezTo>
                      <a:pt x="1029" y="4250"/>
                      <a:pt x="1042" y="4281"/>
                      <a:pt x="1073" y="4308"/>
                    </a:cubicBezTo>
                    <a:cubicBezTo>
                      <a:pt x="1136" y="4357"/>
                      <a:pt x="1337" y="4386"/>
                      <a:pt x="1491" y="4386"/>
                    </a:cubicBezTo>
                    <a:cubicBezTo>
                      <a:pt x="1552" y="4386"/>
                      <a:pt x="1606" y="4382"/>
                      <a:pt x="1641" y="4372"/>
                    </a:cubicBezTo>
                    <a:cubicBezTo>
                      <a:pt x="2450" y="4158"/>
                      <a:pt x="3219" y="3920"/>
                      <a:pt x="4287" y="3634"/>
                    </a:cubicBezTo>
                    <a:cubicBezTo>
                      <a:pt x="4339" y="3621"/>
                      <a:pt x="4394" y="3604"/>
                      <a:pt x="4424" y="3573"/>
                    </a:cubicBezTo>
                    <a:cubicBezTo>
                      <a:pt x="4461" y="3532"/>
                      <a:pt x="4444" y="3478"/>
                      <a:pt x="4424" y="3430"/>
                    </a:cubicBezTo>
                    <a:cubicBezTo>
                      <a:pt x="4308" y="3161"/>
                      <a:pt x="4196" y="2893"/>
                      <a:pt x="4080" y="2624"/>
                    </a:cubicBezTo>
                    <a:cubicBezTo>
                      <a:pt x="3709" y="1828"/>
                      <a:pt x="3522" y="1212"/>
                      <a:pt x="3152" y="416"/>
                    </a:cubicBezTo>
                    <a:cubicBezTo>
                      <a:pt x="3061" y="229"/>
                      <a:pt x="2896"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4" name="Google Shape;1129;p56">
                <a:extLst>
                  <a:ext uri="{FF2B5EF4-FFF2-40B4-BE49-F238E27FC236}">
                    <a16:creationId xmlns:a16="http://schemas.microsoft.com/office/drawing/2014/main" id="{CD0F3536-4A76-4FE8-AA25-C7C47512DD7C}"/>
                  </a:ext>
                </a:extLst>
              </p:cNvPr>
              <p:cNvSpPr/>
              <p:nvPr/>
            </p:nvSpPr>
            <p:spPr>
              <a:xfrm>
                <a:off x="2374185" y="2888391"/>
                <a:ext cx="302805" cy="329953"/>
              </a:xfrm>
              <a:custGeom>
                <a:avLst/>
                <a:gdLst/>
                <a:ahLst/>
                <a:cxnLst/>
                <a:rect l="l" t="t" r="r" b="b"/>
                <a:pathLst>
                  <a:path w="3625" h="3950" extrusionOk="0">
                    <a:moveTo>
                      <a:pt x="0" y="0"/>
                    </a:moveTo>
                    <a:cubicBezTo>
                      <a:pt x="324" y="1109"/>
                      <a:pt x="644" y="2215"/>
                      <a:pt x="967" y="3324"/>
                    </a:cubicBezTo>
                    <a:cubicBezTo>
                      <a:pt x="980" y="3372"/>
                      <a:pt x="997" y="3419"/>
                      <a:pt x="1041" y="3453"/>
                    </a:cubicBezTo>
                    <a:cubicBezTo>
                      <a:pt x="1093" y="3491"/>
                      <a:pt x="1164" y="3504"/>
                      <a:pt x="1236" y="3518"/>
                    </a:cubicBezTo>
                    <a:cubicBezTo>
                      <a:pt x="2029" y="3667"/>
                      <a:pt x="2825" y="3814"/>
                      <a:pt x="3624" y="3950"/>
                    </a:cubicBezTo>
                    <a:lnTo>
                      <a:pt x="2470" y="789"/>
                    </a:lnTo>
                    <a:cubicBezTo>
                      <a:pt x="1899" y="371"/>
                      <a:pt x="583" y="164"/>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5" name="Google Shape;1130;p56">
                <a:extLst>
                  <a:ext uri="{FF2B5EF4-FFF2-40B4-BE49-F238E27FC236}">
                    <a16:creationId xmlns:a16="http://schemas.microsoft.com/office/drawing/2014/main" id="{CEC128EC-8E39-40D8-BA78-02A350F27DA3}"/>
                  </a:ext>
                </a:extLst>
              </p:cNvPr>
              <p:cNvSpPr/>
              <p:nvPr/>
            </p:nvSpPr>
            <p:spPr>
              <a:xfrm>
                <a:off x="1965240" y="2554095"/>
                <a:ext cx="617138" cy="669680"/>
              </a:xfrm>
              <a:custGeom>
                <a:avLst/>
                <a:gdLst/>
                <a:ahLst/>
                <a:cxnLst/>
                <a:rect l="l" t="t" r="r" b="b"/>
                <a:pathLst>
                  <a:path w="7388" h="8017" extrusionOk="0">
                    <a:moveTo>
                      <a:pt x="6555" y="0"/>
                    </a:moveTo>
                    <a:cubicBezTo>
                      <a:pt x="6412" y="0"/>
                      <a:pt x="6267" y="42"/>
                      <a:pt x="6139" y="130"/>
                    </a:cubicBezTo>
                    <a:cubicBezTo>
                      <a:pt x="4318" y="1379"/>
                      <a:pt x="1" y="5488"/>
                      <a:pt x="1083" y="7353"/>
                    </a:cubicBezTo>
                    <a:cubicBezTo>
                      <a:pt x="1341" y="7792"/>
                      <a:pt x="1766" y="8016"/>
                      <a:pt x="2399" y="8016"/>
                    </a:cubicBezTo>
                    <a:cubicBezTo>
                      <a:pt x="3270" y="8016"/>
                      <a:pt x="4539" y="7595"/>
                      <a:pt x="6305" y="6738"/>
                    </a:cubicBezTo>
                    <a:cubicBezTo>
                      <a:pt x="6669" y="6560"/>
                      <a:pt x="6822" y="6121"/>
                      <a:pt x="6645" y="5758"/>
                    </a:cubicBezTo>
                    <a:cubicBezTo>
                      <a:pt x="6518" y="5496"/>
                      <a:pt x="6256" y="5344"/>
                      <a:pt x="5984" y="5344"/>
                    </a:cubicBezTo>
                    <a:cubicBezTo>
                      <a:pt x="5877" y="5344"/>
                      <a:pt x="5768" y="5367"/>
                      <a:pt x="5665" y="5417"/>
                    </a:cubicBezTo>
                    <a:cubicBezTo>
                      <a:pt x="3630" y="6406"/>
                      <a:pt x="2758" y="6548"/>
                      <a:pt x="2433" y="6548"/>
                    </a:cubicBezTo>
                    <a:cubicBezTo>
                      <a:pt x="2416" y="6548"/>
                      <a:pt x="2400" y="6547"/>
                      <a:pt x="2386" y="6547"/>
                    </a:cubicBezTo>
                    <a:cubicBezTo>
                      <a:pt x="2447" y="6251"/>
                      <a:pt x="2757" y="5529"/>
                      <a:pt x="3757" y="4329"/>
                    </a:cubicBezTo>
                    <a:cubicBezTo>
                      <a:pt x="4702" y="3192"/>
                      <a:pt x="5935" y="2046"/>
                      <a:pt x="6968" y="1338"/>
                    </a:cubicBezTo>
                    <a:cubicBezTo>
                      <a:pt x="7302" y="1110"/>
                      <a:pt x="7387" y="654"/>
                      <a:pt x="7159" y="320"/>
                    </a:cubicBezTo>
                    <a:cubicBezTo>
                      <a:pt x="7018" y="112"/>
                      <a:pt x="6789" y="0"/>
                      <a:pt x="65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6" name="Google Shape;1131;p56">
                <a:extLst>
                  <a:ext uri="{FF2B5EF4-FFF2-40B4-BE49-F238E27FC236}">
                    <a16:creationId xmlns:a16="http://schemas.microsoft.com/office/drawing/2014/main" id="{3BAD3CB2-DC32-440D-8968-7A9F012AA5FB}"/>
                  </a:ext>
                </a:extLst>
              </p:cNvPr>
              <p:cNvSpPr/>
              <p:nvPr/>
            </p:nvSpPr>
            <p:spPr>
              <a:xfrm>
                <a:off x="2375605" y="2970253"/>
                <a:ext cx="38508" cy="73592"/>
              </a:xfrm>
              <a:custGeom>
                <a:avLst/>
                <a:gdLst/>
                <a:ahLst/>
                <a:cxnLst/>
                <a:rect l="l" t="t" r="r" b="b"/>
                <a:pathLst>
                  <a:path w="461" h="881" extrusionOk="0">
                    <a:moveTo>
                      <a:pt x="169" y="0"/>
                    </a:moveTo>
                    <a:cubicBezTo>
                      <a:pt x="112" y="0"/>
                      <a:pt x="59" y="32"/>
                      <a:pt x="45" y="105"/>
                    </a:cubicBezTo>
                    <a:cubicBezTo>
                      <a:pt x="0" y="333"/>
                      <a:pt x="24" y="575"/>
                      <a:pt x="65" y="803"/>
                    </a:cubicBezTo>
                    <a:cubicBezTo>
                      <a:pt x="72" y="837"/>
                      <a:pt x="106" y="867"/>
                      <a:pt x="137" y="874"/>
                    </a:cubicBezTo>
                    <a:cubicBezTo>
                      <a:pt x="148" y="878"/>
                      <a:pt x="159" y="881"/>
                      <a:pt x="170" y="881"/>
                    </a:cubicBezTo>
                    <a:cubicBezTo>
                      <a:pt x="179" y="881"/>
                      <a:pt x="189" y="879"/>
                      <a:pt x="198" y="874"/>
                    </a:cubicBezTo>
                    <a:cubicBezTo>
                      <a:pt x="205" y="871"/>
                      <a:pt x="212" y="867"/>
                      <a:pt x="215" y="864"/>
                    </a:cubicBezTo>
                    <a:cubicBezTo>
                      <a:pt x="239" y="850"/>
                      <a:pt x="253" y="826"/>
                      <a:pt x="259" y="803"/>
                    </a:cubicBezTo>
                    <a:cubicBezTo>
                      <a:pt x="273" y="809"/>
                      <a:pt x="289" y="812"/>
                      <a:pt x="304" y="812"/>
                    </a:cubicBezTo>
                    <a:cubicBezTo>
                      <a:pt x="340" y="812"/>
                      <a:pt x="376" y="795"/>
                      <a:pt x="396" y="762"/>
                    </a:cubicBezTo>
                    <a:cubicBezTo>
                      <a:pt x="460" y="660"/>
                      <a:pt x="426" y="555"/>
                      <a:pt x="409" y="442"/>
                    </a:cubicBezTo>
                    <a:cubicBezTo>
                      <a:pt x="396" y="323"/>
                      <a:pt x="368" y="214"/>
                      <a:pt x="327" y="105"/>
                    </a:cubicBezTo>
                    <a:cubicBezTo>
                      <a:pt x="302" y="40"/>
                      <a:pt x="233" y="0"/>
                      <a:pt x="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7" name="Google Shape;1132;p56">
                <a:extLst>
                  <a:ext uri="{FF2B5EF4-FFF2-40B4-BE49-F238E27FC236}">
                    <a16:creationId xmlns:a16="http://schemas.microsoft.com/office/drawing/2014/main" id="{B8DF11E3-516E-46D9-BBAC-17800C996167}"/>
                  </a:ext>
                </a:extLst>
              </p:cNvPr>
              <p:cNvSpPr/>
              <p:nvPr/>
            </p:nvSpPr>
            <p:spPr>
              <a:xfrm>
                <a:off x="2403171" y="2983869"/>
                <a:ext cx="178258" cy="138998"/>
              </a:xfrm>
              <a:custGeom>
                <a:avLst/>
                <a:gdLst/>
                <a:ahLst/>
                <a:cxnLst/>
                <a:rect l="l" t="t" r="r" b="b"/>
                <a:pathLst>
                  <a:path w="2134" h="1664" extrusionOk="0">
                    <a:moveTo>
                      <a:pt x="1169" y="0"/>
                    </a:moveTo>
                    <a:cubicBezTo>
                      <a:pt x="961" y="0"/>
                      <a:pt x="772" y="175"/>
                      <a:pt x="623" y="313"/>
                    </a:cubicBezTo>
                    <a:cubicBezTo>
                      <a:pt x="426" y="494"/>
                      <a:pt x="253" y="681"/>
                      <a:pt x="110" y="905"/>
                    </a:cubicBezTo>
                    <a:cubicBezTo>
                      <a:pt x="0" y="1078"/>
                      <a:pt x="113" y="1228"/>
                      <a:pt x="266" y="1269"/>
                    </a:cubicBezTo>
                    <a:cubicBezTo>
                      <a:pt x="270" y="1303"/>
                      <a:pt x="283" y="1337"/>
                      <a:pt x="300" y="1371"/>
                    </a:cubicBezTo>
                    <a:cubicBezTo>
                      <a:pt x="307" y="1384"/>
                      <a:pt x="317" y="1395"/>
                      <a:pt x="327" y="1409"/>
                    </a:cubicBezTo>
                    <a:cubicBezTo>
                      <a:pt x="294" y="1504"/>
                      <a:pt x="334" y="1609"/>
                      <a:pt x="440" y="1640"/>
                    </a:cubicBezTo>
                    <a:cubicBezTo>
                      <a:pt x="493" y="1656"/>
                      <a:pt x="545" y="1663"/>
                      <a:pt x="596" y="1663"/>
                    </a:cubicBezTo>
                    <a:cubicBezTo>
                      <a:pt x="811" y="1663"/>
                      <a:pt x="1005" y="1538"/>
                      <a:pt x="1209" y="1453"/>
                    </a:cubicBezTo>
                    <a:cubicBezTo>
                      <a:pt x="1491" y="1334"/>
                      <a:pt x="1753" y="1180"/>
                      <a:pt x="2025" y="1042"/>
                    </a:cubicBezTo>
                    <a:cubicBezTo>
                      <a:pt x="2133" y="989"/>
                      <a:pt x="2093" y="792"/>
                      <a:pt x="1971" y="792"/>
                    </a:cubicBezTo>
                    <a:cubicBezTo>
                      <a:pt x="1967" y="792"/>
                      <a:pt x="1962" y="792"/>
                      <a:pt x="1957" y="792"/>
                    </a:cubicBezTo>
                    <a:cubicBezTo>
                      <a:pt x="1811" y="810"/>
                      <a:pt x="1668" y="830"/>
                      <a:pt x="1525" y="854"/>
                    </a:cubicBezTo>
                    <a:cubicBezTo>
                      <a:pt x="1620" y="756"/>
                      <a:pt x="1702" y="650"/>
                      <a:pt x="1760" y="531"/>
                    </a:cubicBezTo>
                    <a:cubicBezTo>
                      <a:pt x="1799" y="453"/>
                      <a:pt x="1757" y="329"/>
                      <a:pt x="1660" y="329"/>
                    </a:cubicBezTo>
                    <a:cubicBezTo>
                      <a:pt x="1655" y="329"/>
                      <a:pt x="1649" y="330"/>
                      <a:pt x="1644" y="330"/>
                    </a:cubicBezTo>
                    <a:cubicBezTo>
                      <a:pt x="1501" y="343"/>
                      <a:pt x="1362" y="388"/>
                      <a:pt x="1229" y="450"/>
                    </a:cubicBezTo>
                    <a:cubicBezTo>
                      <a:pt x="1297" y="351"/>
                      <a:pt x="1341" y="249"/>
                      <a:pt x="1331" y="153"/>
                    </a:cubicBezTo>
                    <a:cubicBezTo>
                      <a:pt x="1324" y="92"/>
                      <a:pt x="1291" y="13"/>
                      <a:pt x="1219" y="4"/>
                    </a:cubicBezTo>
                    <a:cubicBezTo>
                      <a:pt x="1202" y="1"/>
                      <a:pt x="1186" y="0"/>
                      <a:pt x="116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8" name="Google Shape;1133;p56">
                <a:extLst>
                  <a:ext uri="{FF2B5EF4-FFF2-40B4-BE49-F238E27FC236}">
                    <a16:creationId xmlns:a16="http://schemas.microsoft.com/office/drawing/2014/main" id="{9ED26A99-4F48-492B-B1A4-D6D0B932E53B}"/>
                  </a:ext>
                </a:extLst>
              </p:cNvPr>
              <p:cNvSpPr/>
              <p:nvPr/>
            </p:nvSpPr>
            <p:spPr>
              <a:xfrm>
                <a:off x="2242317" y="2523104"/>
                <a:ext cx="349333" cy="359023"/>
              </a:xfrm>
              <a:custGeom>
                <a:avLst/>
                <a:gdLst/>
                <a:ahLst/>
                <a:cxnLst/>
                <a:rect l="l" t="t" r="r" b="b"/>
                <a:pathLst>
                  <a:path w="4182" h="4298" extrusionOk="0">
                    <a:moveTo>
                      <a:pt x="2835" y="0"/>
                    </a:moveTo>
                    <a:cubicBezTo>
                      <a:pt x="2811" y="0"/>
                      <a:pt x="2789" y="4"/>
                      <a:pt x="2770" y="14"/>
                    </a:cubicBezTo>
                    <a:cubicBezTo>
                      <a:pt x="1937" y="470"/>
                      <a:pt x="1338" y="1297"/>
                      <a:pt x="650" y="1951"/>
                    </a:cubicBezTo>
                    <a:cubicBezTo>
                      <a:pt x="399" y="2189"/>
                      <a:pt x="134" y="2450"/>
                      <a:pt x="62" y="2791"/>
                    </a:cubicBezTo>
                    <a:cubicBezTo>
                      <a:pt x="1" y="3090"/>
                      <a:pt x="107" y="3406"/>
                      <a:pt x="290" y="3651"/>
                    </a:cubicBezTo>
                    <a:cubicBezTo>
                      <a:pt x="474" y="3896"/>
                      <a:pt x="729" y="4077"/>
                      <a:pt x="994" y="4230"/>
                    </a:cubicBezTo>
                    <a:cubicBezTo>
                      <a:pt x="1054" y="4264"/>
                      <a:pt x="1124" y="4298"/>
                      <a:pt x="1192" y="4298"/>
                    </a:cubicBezTo>
                    <a:cubicBezTo>
                      <a:pt x="1213" y="4298"/>
                      <a:pt x="1233" y="4295"/>
                      <a:pt x="1253" y="4287"/>
                    </a:cubicBezTo>
                    <a:cubicBezTo>
                      <a:pt x="1297" y="4271"/>
                      <a:pt x="1331" y="4240"/>
                      <a:pt x="1365" y="4206"/>
                    </a:cubicBezTo>
                    <a:cubicBezTo>
                      <a:pt x="2035" y="3557"/>
                      <a:pt x="2702" y="2907"/>
                      <a:pt x="3373" y="2257"/>
                    </a:cubicBezTo>
                    <a:cubicBezTo>
                      <a:pt x="3665" y="1968"/>
                      <a:pt x="3971" y="1661"/>
                      <a:pt x="4077" y="1263"/>
                    </a:cubicBezTo>
                    <a:cubicBezTo>
                      <a:pt x="4182" y="870"/>
                      <a:pt x="3990" y="365"/>
                      <a:pt x="3588" y="281"/>
                    </a:cubicBezTo>
                    <a:lnTo>
                      <a:pt x="3588" y="281"/>
                    </a:lnTo>
                    <a:cubicBezTo>
                      <a:pt x="3480" y="163"/>
                      <a:pt x="3351" y="75"/>
                      <a:pt x="3197" y="75"/>
                    </a:cubicBezTo>
                    <a:cubicBezTo>
                      <a:pt x="3192" y="75"/>
                      <a:pt x="3187" y="76"/>
                      <a:pt x="3182" y="76"/>
                    </a:cubicBezTo>
                    <a:cubicBezTo>
                      <a:pt x="3180" y="76"/>
                      <a:pt x="3179" y="76"/>
                      <a:pt x="3177" y="76"/>
                    </a:cubicBezTo>
                    <a:cubicBezTo>
                      <a:pt x="3086" y="76"/>
                      <a:pt x="2939" y="0"/>
                      <a:pt x="2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09" name="Google Shape;1134;p56">
                <a:extLst>
                  <a:ext uri="{FF2B5EF4-FFF2-40B4-BE49-F238E27FC236}">
                    <a16:creationId xmlns:a16="http://schemas.microsoft.com/office/drawing/2014/main" id="{D5DF4373-2E34-461F-BF7F-0C2B0D414519}"/>
                  </a:ext>
                </a:extLst>
              </p:cNvPr>
              <p:cNvSpPr/>
              <p:nvPr/>
            </p:nvSpPr>
            <p:spPr>
              <a:xfrm>
                <a:off x="2452622" y="2199583"/>
                <a:ext cx="164643" cy="145430"/>
              </a:xfrm>
              <a:custGeom>
                <a:avLst/>
                <a:gdLst/>
                <a:ahLst/>
                <a:cxnLst/>
                <a:rect l="l" t="t" r="r" b="b"/>
                <a:pathLst>
                  <a:path w="1971" h="1741" extrusionOk="0">
                    <a:moveTo>
                      <a:pt x="986" y="1"/>
                    </a:moveTo>
                    <a:cubicBezTo>
                      <a:pt x="639" y="1"/>
                      <a:pt x="311" y="212"/>
                      <a:pt x="178" y="557"/>
                    </a:cubicBezTo>
                    <a:cubicBezTo>
                      <a:pt x="0" y="1003"/>
                      <a:pt x="222" y="1506"/>
                      <a:pt x="671" y="1679"/>
                    </a:cubicBezTo>
                    <a:cubicBezTo>
                      <a:pt x="775" y="1721"/>
                      <a:pt x="883" y="1741"/>
                      <a:pt x="989" y="1741"/>
                    </a:cubicBezTo>
                    <a:cubicBezTo>
                      <a:pt x="1336" y="1741"/>
                      <a:pt x="1664" y="1530"/>
                      <a:pt x="1797" y="1186"/>
                    </a:cubicBezTo>
                    <a:cubicBezTo>
                      <a:pt x="1971" y="740"/>
                      <a:pt x="1749" y="233"/>
                      <a:pt x="1300" y="60"/>
                    </a:cubicBezTo>
                    <a:cubicBezTo>
                      <a:pt x="1197" y="20"/>
                      <a:pt x="1091"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0" name="Google Shape;1135;p56">
                <a:extLst>
                  <a:ext uri="{FF2B5EF4-FFF2-40B4-BE49-F238E27FC236}">
                    <a16:creationId xmlns:a16="http://schemas.microsoft.com/office/drawing/2014/main" id="{F4989992-8202-4B9D-81D9-24F7046A4DB6}"/>
                  </a:ext>
                </a:extLst>
              </p:cNvPr>
              <p:cNvSpPr/>
              <p:nvPr/>
            </p:nvSpPr>
            <p:spPr>
              <a:xfrm>
                <a:off x="2923579" y="2309261"/>
                <a:ext cx="164643" cy="145263"/>
              </a:xfrm>
              <a:custGeom>
                <a:avLst/>
                <a:gdLst/>
                <a:ahLst/>
                <a:cxnLst/>
                <a:rect l="l" t="t" r="r" b="b"/>
                <a:pathLst>
                  <a:path w="1971" h="1739" extrusionOk="0">
                    <a:moveTo>
                      <a:pt x="986" y="1"/>
                    </a:moveTo>
                    <a:cubicBezTo>
                      <a:pt x="638" y="1"/>
                      <a:pt x="310" y="211"/>
                      <a:pt x="174" y="553"/>
                    </a:cubicBezTo>
                    <a:cubicBezTo>
                      <a:pt x="1" y="1003"/>
                      <a:pt x="221" y="1506"/>
                      <a:pt x="670" y="1680"/>
                    </a:cubicBezTo>
                    <a:cubicBezTo>
                      <a:pt x="774" y="1720"/>
                      <a:pt x="880" y="1739"/>
                      <a:pt x="985" y="1739"/>
                    </a:cubicBezTo>
                    <a:cubicBezTo>
                      <a:pt x="1332" y="1739"/>
                      <a:pt x="1661" y="1529"/>
                      <a:pt x="1797" y="1186"/>
                    </a:cubicBezTo>
                    <a:cubicBezTo>
                      <a:pt x="1970" y="737"/>
                      <a:pt x="1749" y="233"/>
                      <a:pt x="1300" y="60"/>
                    </a:cubicBezTo>
                    <a:cubicBezTo>
                      <a:pt x="1197" y="20"/>
                      <a:pt x="1090" y="1"/>
                      <a:pt x="986"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1" name="Google Shape;1136;p56">
                <a:extLst>
                  <a:ext uri="{FF2B5EF4-FFF2-40B4-BE49-F238E27FC236}">
                    <a16:creationId xmlns:a16="http://schemas.microsoft.com/office/drawing/2014/main" id="{14DDCBB6-AB5F-4C25-9801-9881D88543C3}"/>
                  </a:ext>
                </a:extLst>
              </p:cNvPr>
              <p:cNvSpPr/>
              <p:nvPr/>
            </p:nvSpPr>
            <p:spPr>
              <a:xfrm>
                <a:off x="2506334" y="1797708"/>
                <a:ext cx="603522" cy="703761"/>
              </a:xfrm>
              <a:custGeom>
                <a:avLst/>
                <a:gdLst/>
                <a:ahLst/>
                <a:cxnLst/>
                <a:rect l="l" t="t" r="r" b="b"/>
                <a:pathLst>
                  <a:path w="7225" h="8425" extrusionOk="0">
                    <a:moveTo>
                      <a:pt x="3855" y="0"/>
                    </a:moveTo>
                    <a:cubicBezTo>
                      <a:pt x="2428" y="0"/>
                      <a:pt x="1136" y="1001"/>
                      <a:pt x="827" y="2452"/>
                    </a:cubicBezTo>
                    <a:lnTo>
                      <a:pt x="351" y="4697"/>
                    </a:lnTo>
                    <a:cubicBezTo>
                      <a:pt x="1" y="6357"/>
                      <a:pt x="1072" y="8004"/>
                      <a:pt x="2736" y="8355"/>
                    </a:cubicBezTo>
                    <a:lnTo>
                      <a:pt x="2736" y="8358"/>
                    </a:lnTo>
                    <a:cubicBezTo>
                      <a:pt x="2949" y="8403"/>
                      <a:pt x="3162" y="8425"/>
                      <a:pt x="3371" y="8425"/>
                    </a:cubicBezTo>
                    <a:cubicBezTo>
                      <a:pt x="4797" y="8425"/>
                      <a:pt x="6088" y="7424"/>
                      <a:pt x="6394" y="5974"/>
                    </a:cubicBezTo>
                    <a:lnTo>
                      <a:pt x="6870" y="3728"/>
                    </a:lnTo>
                    <a:cubicBezTo>
                      <a:pt x="7224" y="2067"/>
                      <a:pt x="6152" y="421"/>
                      <a:pt x="4489" y="67"/>
                    </a:cubicBezTo>
                    <a:cubicBezTo>
                      <a:pt x="4276" y="22"/>
                      <a:pt x="4064" y="0"/>
                      <a:pt x="3855"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2" name="Google Shape;1137;p56">
                <a:extLst>
                  <a:ext uri="{FF2B5EF4-FFF2-40B4-BE49-F238E27FC236}">
                    <a16:creationId xmlns:a16="http://schemas.microsoft.com/office/drawing/2014/main" id="{0FC4A24A-A1DA-45E0-B574-BA403EF91D63}"/>
                  </a:ext>
                </a:extLst>
              </p:cNvPr>
              <p:cNvSpPr/>
              <p:nvPr/>
            </p:nvSpPr>
            <p:spPr>
              <a:xfrm>
                <a:off x="2639902" y="2225227"/>
                <a:ext cx="60394" cy="60812"/>
              </a:xfrm>
              <a:custGeom>
                <a:avLst/>
                <a:gdLst/>
                <a:ahLst/>
                <a:cxnLst/>
                <a:rect l="l" t="t" r="r" b="b"/>
                <a:pathLst>
                  <a:path w="723" h="728" extrusionOk="0">
                    <a:moveTo>
                      <a:pt x="365" y="0"/>
                    </a:moveTo>
                    <a:cubicBezTo>
                      <a:pt x="187" y="0"/>
                      <a:pt x="34" y="141"/>
                      <a:pt x="18" y="331"/>
                    </a:cubicBezTo>
                    <a:cubicBezTo>
                      <a:pt x="1" y="532"/>
                      <a:pt x="140" y="709"/>
                      <a:pt x="331" y="726"/>
                    </a:cubicBezTo>
                    <a:cubicBezTo>
                      <a:pt x="340" y="727"/>
                      <a:pt x="350" y="727"/>
                      <a:pt x="360" y="727"/>
                    </a:cubicBezTo>
                    <a:cubicBezTo>
                      <a:pt x="536" y="727"/>
                      <a:pt x="689" y="583"/>
                      <a:pt x="705" y="393"/>
                    </a:cubicBezTo>
                    <a:cubicBezTo>
                      <a:pt x="722" y="192"/>
                      <a:pt x="583" y="19"/>
                      <a:pt x="396" y="1"/>
                    </a:cubicBezTo>
                    <a:cubicBezTo>
                      <a:pt x="386" y="1"/>
                      <a:pt x="375" y="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3" name="Google Shape;1138;p56">
                <a:extLst>
                  <a:ext uri="{FF2B5EF4-FFF2-40B4-BE49-F238E27FC236}">
                    <a16:creationId xmlns:a16="http://schemas.microsoft.com/office/drawing/2014/main" id="{EAE188D0-0A04-49FC-AABA-D734E5C41A1D}"/>
                  </a:ext>
                </a:extLst>
              </p:cNvPr>
              <p:cNvSpPr/>
              <p:nvPr/>
            </p:nvSpPr>
            <p:spPr>
              <a:xfrm>
                <a:off x="2854497" y="2252459"/>
                <a:ext cx="60310" cy="60812"/>
              </a:xfrm>
              <a:custGeom>
                <a:avLst/>
                <a:gdLst/>
                <a:ahLst/>
                <a:cxnLst/>
                <a:rect l="l" t="t" r="r" b="b"/>
                <a:pathLst>
                  <a:path w="722" h="728" extrusionOk="0">
                    <a:moveTo>
                      <a:pt x="365" y="1"/>
                    </a:moveTo>
                    <a:cubicBezTo>
                      <a:pt x="187" y="1"/>
                      <a:pt x="34" y="142"/>
                      <a:pt x="18" y="332"/>
                    </a:cubicBezTo>
                    <a:cubicBezTo>
                      <a:pt x="0" y="533"/>
                      <a:pt x="140" y="709"/>
                      <a:pt x="330" y="726"/>
                    </a:cubicBezTo>
                    <a:cubicBezTo>
                      <a:pt x="340" y="727"/>
                      <a:pt x="350" y="728"/>
                      <a:pt x="360" y="728"/>
                    </a:cubicBezTo>
                    <a:cubicBezTo>
                      <a:pt x="535" y="728"/>
                      <a:pt x="689" y="584"/>
                      <a:pt x="705" y="393"/>
                    </a:cubicBezTo>
                    <a:cubicBezTo>
                      <a:pt x="722" y="192"/>
                      <a:pt x="583" y="19"/>
                      <a:pt x="395" y="2"/>
                    </a:cubicBezTo>
                    <a:cubicBezTo>
                      <a:pt x="385" y="1"/>
                      <a:pt x="375" y="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4" name="Google Shape;1139;p56">
                <a:extLst>
                  <a:ext uri="{FF2B5EF4-FFF2-40B4-BE49-F238E27FC236}">
                    <a16:creationId xmlns:a16="http://schemas.microsoft.com/office/drawing/2014/main" id="{5B9C9404-79CA-4DC5-8861-64E82A6D329C}"/>
                  </a:ext>
                </a:extLst>
              </p:cNvPr>
              <p:cNvSpPr/>
              <p:nvPr/>
            </p:nvSpPr>
            <p:spPr>
              <a:xfrm>
                <a:off x="2730535" y="2339834"/>
                <a:ext cx="90800" cy="46945"/>
              </a:xfrm>
              <a:custGeom>
                <a:avLst/>
                <a:gdLst/>
                <a:ahLst/>
                <a:cxnLst/>
                <a:rect l="l" t="t" r="r" b="b"/>
                <a:pathLst>
                  <a:path w="1087" h="562" extrusionOk="0">
                    <a:moveTo>
                      <a:pt x="65" y="1"/>
                    </a:moveTo>
                    <a:cubicBezTo>
                      <a:pt x="60" y="1"/>
                      <a:pt x="54" y="2"/>
                      <a:pt x="49" y="4"/>
                    </a:cubicBezTo>
                    <a:cubicBezTo>
                      <a:pt x="18" y="14"/>
                      <a:pt x="1" y="45"/>
                      <a:pt x="11" y="76"/>
                    </a:cubicBezTo>
                    <a:cubicBezTo>
                      <a:pt x="120" y="415"/>
                      <a:pt x="335" y="561"/>
                      <a:pt x="501" y="561"/>
                    </a:cubicBezTo>
                    <a:cubicBezTo>
                      <a:pt x="511" y="561"/>
                      <a:pt x="522" y="558"/>
                      <a:pt x="532" y="558"/>
                    </a:cubicBezTo>
                    <a:cubicBezTo>
                      <a:pt x="549" y="555"/>
                      <a:pt x="566" y="555"/>
                      <a:pt x="583" y="555"/>
                    </a:cubicBezTo>
                    <a:cubicBezTo>
                      <a:pt x="723" y="545"/>
                      <a:pt x="879" y="531"/>
                      <a:pt x="1073" y="201"/>
                    </a:cubicBezTo>
                    <a:cubicBezTo>
                      <a:pt x="1087" y="174"/>
                      <a:pt x="1079" y="137"/>
                      <a:pt x="1053" y="120"/>
                    </a:cubicBezTo>
                    <a:cubicBezTo>
                      <a:pt x="1042" y="115"/>
                      <a:pt x="1032" y="113"/>
                      <a:pt x="1022" y="113"/>
                    </a:cubicBezTo>
                    <a:cubicBezTo>
                      <a:pt x="1001" y="113"/>
                      <a:pt x="982" y="123"/>
                      <a:pt x="971" y="143"/>
                    </a:cubicBezTo>
                    <a:cubicBezTo>
                      <a:pt x="811" y="423"/>
                      <a:pt x="695" y="429"/>
                      <a:pt x="572" y="439"/>
                    </a:cubicBezTo>
                    <a:cubicBezTo>
                      <a:pt x="556" y="439"/>
                      <a:pt x="536" y="443"/>
                      <a:pt x="519" y="443"/>
                    </a:cubicBezTo>
                    <a:cubicBezTo>
                      <a:pt x="513" y="444"/>
                      <a:pt x="506" y="444"/>
                      <a:pt x="500" y="444"/>
                    </a:cubicBezTo>
                    <a:cubicBezTo>
                      <a:pt x="392" y="444"/>
                      <a:pt x="216" y="339"/>
                      <a:pt x="120" y="41"/>
                    </a:cubicBezTo>
                    <a:cubicBezTo>
                      <a:pt x="112" y="16"/>
                      <a:pt x="8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5" name="Google Shape;1140;p56">
                <a:extLst>
                  <a:ext uri="{FF2B5EF4-FFF2-40B4-BE49-F238E27FC236}">
                    <a16:creationId xmlns:a16="http://schemas.microsoft.com/office/drawing/2014/main" id="{A9EED2DD-AA6E-42B8-9BB6-E96AF35BFB0F}"/>
                  </a:ext>
                </a:extLst>
              </p:cNvPr>
              <p:cNvSpPr/>
              <p:nvPr/>
            </p:nvSpPr>
            <p:spPr>
              <a:xfrm>
                <a:off x="2877552" y="2175609"/>
                <a:ext cx="71086" cy="34750"/>
              </a:xfrm>
              <a:custGeom>
                <a:avLst/>
                <a:gdLst/>
                <a:ahLst/>
                <a:cxnLst/>
                <a:rect l="l" t="t" r="r" b="b"/>
                <a:pathLst>
                  <a:path w="851" h="416" extrusionOk="0">
                    <a:moveTo>
                      <a:pt x="336" y="0"/>
                    </a:moveTo>
                    <a:cubicBezTo>
                      <a:pt x="179" y="0"/>
                      <a:pt x="53" y="69"/>
                      <a:pt x="48" y="71"/>
                    </a:cubicBezTo>
                    <a:cubicBezTo>
                      <a:pt x="14" y="92"/>
                      <a:pt x="0" y="133"/>
                      <a:pt x="21" y="167"/>
                    </a:cubicBezTo>
                    <a:cubicBezTo>
                      <a:pt x="32" y="191"/>
                      <a:pt x="58" y="204"/>
                      <a:pt x="84" y="204"/>
                    </a:cubicBezTo>
                    <a:cubicBezTo>
                      <a:pt x="95" y="204"/>
                      <a:pt x="106" y="202"/>
                      <a:pt x="116" y="197"/>
                    </a:cubicBezTo>
                    <a:cubicBezTo>
                      <a:pt x="116" y="194"/>
                      <a:pt x="216" y="142"/>
                      <a:pt x="334" y="142"/>
                    </a:cubicBezTo>
                    <a:cubicBezTo>
                      <a:pt x="367" y="142"/>
                      <a:pt x="402" y="146"/>
                      <a:pt x="436" y="156"/>
                    </a:cubicBezTo>
                    <a:cubicBezTo>
                      <a:pt x="599" y="204"/>
                      <a:pt x="711" y="381"/>
                      <a:pt x="711" y="381"/>
                    </a:cubicBezTo>
                    <a:cubicBezTo>
                      <a:pt x="725" y="404"/>
                      <a:pt x="748" y="415"/>
                      <a:pt x="769" y="415"/>
                    </a:cubicBezTo>
                    <a:cubicBezTo>
                      <a:pt x="783" y="415"/>
                      <a:pt x="797" y="412"/>
                      <a:pt x="806" y="404"/>
                    </a:cubicBezTo>
                    <a:cubicBezTo>
                      <a:pt x="841" y="384"/>
                      <a:pt x="851" y="340"/>
                      <a:pt x="830" y="306"/>
                    </a:cubicBezTo>
                    <a:cubicBezTo>
                      <a:pt x="824" y="299"/>
                      <a:pt x="690" y="85"/>
                      <a:pt x="477" y="21"/>
                    </a:cubicBezTo>
                    <a:cubicBezTo>
                      <a:pt x="428" y="6"/>
                      <a:pt x="381" y="0"/>
                      <a:pt x="3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6" name="Google Shape;1141;p56">
                <a:extLst>
                  <a:ext uri="{FF2B5EF4-FFF2-40B4-BE49-F238E27FC236}">
                    <a16:creationId xmlns:a16="http://schemas.microsoft.com/office/drawing/2014/main" id="{23DC2A39-D903-4BD9-AB79-421EEEE01ABA}"/>
                  </a:ext>
                </a:extLst>
              </p:cNvPr>
              <p:cNvSpPr/>
              <p:nvPr/>
            </p:nvSpPr>
            <p:spPr>
              <a:xfrm>
                <a:off x="2633721" y="2148377"/>
                <a:ext cx="71921" cy="33747"/>
              </a:xfrm>
              <a:custGeom>
                <a:avLst/>
                <a:gdLst/>
                <a:ahLst/>
                <a:cxnLst/>
                <a:rect l="l" t="t" r="r" b="b"/>
                <a:pathLst>
                  <a:path w="861" h="404" extrusionOk="0">
                    <a:moveTo>
                      <a:pt x="472" y="1"/>
                    </a:moveTo>
                    <a:cubicBezTo>
                      <a:pt x="437" y="1"/>
                      <a:pt x="403" y="4"/>
                      <a:pt x="368" y="13"/>
                    </a:cubicBezTo>
                    <a:cubicBezTo>
                      <a:pt x="146" y="67"/>
                      <a:pt x="24" y="292"/>
                      <a:pt x="17" y="302"/>
                    </a:cubicBezTo>
                    <a:cubicBezTo>
                      <a:pt x="0" y="336"/>
                      <a:pt x="13" y="377"/>
                      <a:pt x="48" y="394"/>
                    </a:cubicBezTo>
                    <a:cubicBezTo>
                      <a:pt x="57" y="401"/>
                      <a:pt x="68" y="404"/>
                      <a:pt x="82" y="404"/>
                    </a:cubicBezTo>
                    <a:cubicBezTo>
                      <a:pt x="106" y="404"/>
                      <a:pt x="129" y="391"/>
                      <a:pt x="143" y="367"/>
                    </a:cubicBezTo>
                    <a:cubicBezTo>
                      <a:pt x="143" y="367"/>
                      <a:pt x="241" y="187"/>
                      <a:pt x="401" y="149"/>
                    </a:cubicBezTo>
                    <a:cubicBezTo>
                      <a:pt x="425" y="143"/>
                      <a:pt x="448" y="141"/>
                      <a:pt x="472" y="141"/>
                    </a:cubicBezTo>
                    <a:cubicBezTo>
                      <a:pt x="610" y="141"/>
                      <a:pt x="742" y="227"/>
                      <a:pt x="745" y="227"/>
                    </a:cubicBezTo>
                    <a:cubicBezTo>
                      <a:pt x="756" y="235"/>
                      <a:pt x="768" y="238"/>
                      <a:pt x="781" y="238"/>
                    </a:cubicBezTo>
                    <a:cubicBezTo>
                      <a:pt x="804" y="238"/>
                      <a:pt x="827" y="227"/>
                      <a:pt x="841" y="207"/>
                    </a:cubicBezTo>
                    <a:cubicBezTo>
                      <a:pt x="861" y="173"/>
                      <a:pt x="854" y="129"/>
                      <a:pt x="820" y="108"/>
                    </a:cubicBezTo>
                    <a:cubicBezTo>
                      <a:pt x="811" y="103"/>
                      <a:pt x="65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7" name="Google Shape;1142;p56">
                <a:extLst>
                  <a:ext uri="{FF2B5EF4-FFF2-40B4-BE49-F238E27FC236}">
                    <a16:creationId xmlns:a16="http://schemas.microsoft.com/office/drawing/2014/main" id="{8186FA54-40F1-4390-9FF4-78E54321DC6F}"/>
                  </a:ext>
                </a:extLst>
              </p:cNvPr>
              <p:cNvSpPr/>
              <p:nvPr/>
            </p:nvSpPr>
            <p:spPr>
              <a:xfrm>
                <a:off x="2754760" y="2174356"/>
                <a:ext cx="41265" cy="143926"/>
              </a:xfrm>
              <a:custGeom>
                <a:avLst/>
                <a:gdLst/>
                <a:ahLst/>
                <a:cxnLst/>
                <a:rect l="l" t="t" r="r" b="b"/>
                <a:pathLst>
                  <a:path w="494" h="1723" extrusionOk="0">
                    <a:moveTo>
                      <a:pt x="417" y="0"/>
                    </a:moveTo>
                    <a:cubicBezTo>
                      <a:pt x="384" y="0"/>
                      <a:pt x="354" y="23"/>
                      <a:pt x="348" y="56"/>
                    </a:cubicBezTo>
                    <a:cubicBezTo>
                      <a:pt x="317" y="199"/>
                      <a:pt x="279" y="342"/>
                      <a:pt x="242" y="481"/>
                    </a:cubicBezTo>
                    <a:cubicBezTo>
                      <a:pt x="119" y="961"/>
                      <a:pt x="1" y="1413"/>
                      <a:pt x="180" y="1692"/>
                    </a:cubicBezTo>
                    <a:cubicBezTo>
                      <a:pt x="194" y="1713"/>
                      <a:pt x="215" y="1723"/>
                      <a:pt x="238" y="1723"/>
                    </a:cubicBezTo>
                    <a:cubicBezTo>
                      <a:pt x="252" y="1723"/>
                      <a:pt x="266" y="1719"/>
                      <a:pt x="276" y="1713"/>
                    </a:cubicBezTo>
                    <a:cubicBezTo>
                      <a:pt x="310" y="1692"/>
                      <a:pt x="320" y="1648"/>
                      <a:pt x="300" y="1617"/>
                    </a:cubicBezTo>
                    <a:cubicBezTo>
                      <a:pt x="153" y="1389"/>
                      <a:pt x="262" y="964"/>
                      <a:pt x="378" y="515"/>
                    </a:cubicBezTo>
                    <a:cubicBezTo>
                      <a:pt x="416" y="372"/>
                      <a:pt x="453" y="229"/>
                      <a:pt x="483" y="86"/>
                    </a:cubicBezTo>
                    <a:cubicBezTo>
                      <a:pt x="494" y="49"/>
                      <a:pt x="470" y="11"/>
                      <a:pt x="429" y="1"/>
                    </a:cubicBezTo>
                    <a:cubicBezTo>
                      <a:pt x="425" y="1"/>
                      <a:pt x="421" y="0"/>
                      <a:pt x="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18" name="Google Shape;1143;p56">
                <a:extLst>
                  <a:ext uri="{FF2B5EF4-FFF2-40B4-BE49-F238E27FC236}">
                    <a16:creationId xmlns:a16="http://schemas.microsoft.com/office/drawing/2014/main" id="{66C3AB03-30C3-4CAF-98AC-5BCC7A25BED5}"/>
                  </a:ext>
                </a:extLst>
              </p:cNvPr>
              <p:cNvSpPr/>
              <p:nvPr/>
            </p:nvSpPr>
            <p:spPr>
              <a:xfrm>
                <a:off x="2517778" y="1713925"/>
                <a:ext cx="602854" cy="595002"/>
              </a:xfrm>
              <a:custGeom>
                <a:avLst/>
                <a:gdLst/>
                <a:ahLst/>
                <a:cxnLst/>
                <a:rect l="l" t="t" r="r" b="b"/>
                <a:pathLst>
                  <a:path w="7217" h="7123" extrusionOk="0">
                    <a:moveTo>
                      <a:pt x="3385" y="0"/>
                    </a:moveTo>
                    <a:cubicBezTo>
                      <a:pt x="2259" y="0"/>
                      <a:pt x="1163" y="365"/>
                      <a:pt x="680" y="1383"/>
                    </a:cubicBezTo>
                    <a:cubicBezTo>
                      <a:pt x="503" y="1754"/>
                      <a:pt x="425" y="2165"/>
                      <a:pt x="343" y="2570"/>
                    </a:cubicBezTo>
                    <a:cubicBezTo>
                      <a:pt x="159" y="3506"/>
                      <a:pt x="0" y="4907"/>
                      <a:pt x="92" y="5816"/>
                    </a:cubicBezTo>
                    <a:lnTo>
                      <a:pt x="187" y="5989"/>
                    </a:lnTo>
                    <a:cubicBezTo>
                      <a:pt x="340" y="5017"/>
                      <a:pt x="609" y="3635"/>
                      <a:pt x="1123" y="2781"/>
                    </a:cubicBezTo>
                    <a:cubicBezTo>
                      <a:pt x="1185" y="2674"/>
                      <a:pt x="1436" y="2624"/>
                      <a:pt x="1641" y="2624"/>
                    </a:cubicBezTo>
                    <a:cubicBezTo>
                      <a:pt x="1736" y="2624"/>
                      <a:pt x="1821" y="2635"/>
                      <a:pt x="1874" y="2655"/>
                    </a:cubicBezTo>
                    <a:lnTo>
                      <a:pt x="1929" y="2676"/>
                    </a:lnTo>
                    <a:cubicBezTo>
                      <a:pt x="2092" y="3318"/>
                      <a:pt x="2582" y="3959"/>
                      <a:pt x="3232" y="4088"/>
                    </a:cubicBezTo>
                    <a:cubicBezTo>
                      <a:pt x="3313" y="4103"/>
                      <a:pt x="3393" y="4110"/>
                      <a:pt x="3473" y="4110"/>
                    </a:cubicBezTo>
                    <a:cubicBezTo>
                      <a:pt x="4034" y="4110"/>
                      <a:pt x="4575" y="3760"/>
                      <a:pt x="5219" y="3560"/>
                    </a:cubicBezTo>
                    <a:lnTo>
                      <a:pt x="5586" y="3560"/>
                    </a:lnTo>
                    <a:cubicBezTo>
                      <a:pt x="5821" y="3625"/>
                      <a:pt x="5961" y="3853"/>
                      <a:pt x="6104" y="4176"/>
                    </a:cubicBezTo>
                    <a:cubicBezTo>
                      <a:pt x="6440" y="4931"/>
                      <a:pt x="6417" y="5254"/>
                      <a:pt x="6202" y="6051"/>
                    </a:cubicBezTo>
                    <a:cubicBezTo>
                      <a:pt x="6117" y="6371"/>
                      <a:pt x="5985" y="6707"/>
                      <a:pt x="6079" y="7024"/>
                    </a:cubicBezTo>
                    <a:lnTo>
                      <a:pt x="6230" y="7123"/>
                    </a:lnTo>
                    <a:cubicBezTo>
                      <a:pt x="6467" y="6275"/>
                      <a:pt x="6702" y="5432"/>
                      <a:pt x="6941" y="4584"/>
                    </a:cubicBezTo>
                    <a:cubicBezTo>
                      <a:pt x="7012" y="4326"/>
                      <a:pt x="7087" y="4067"/>
                      <a:pt x="7117" y="3802"/>
                    </a:cubicBezTo>
                    <a:cubicBezTo>
                      <a:pt x="7216" y="2921"/>
                      <a:pt x="6740" y="2315"/>
                      <a:pt x="6049" y="1757"/>
                    </a:cubicBezTo>
                    <a:lnTo>
                      <a:pt x="5950" y="1291"/>
                    </a:lnTo>
                    <a:cubicBezTo>
                      <a:pt x="5641" y="781"/>
                      <a:pt x="5641" y="781"/>
                      <a:pt x="5236" y="509"/>
                    </a:cubicBezTo>
                    <a:cubicBezTo>
                      <a:pt x="4831" y="236"/>
                      <a:pt x="4355" y="66"/>
                      <a:pt x="3868" y="22"/>
                    </a:cubicBezTo>
                    <a:cubicBezTo>
                      <a:pt x="3708" y="8"/>
                      <a:pt x="3546" y="0"/>
                      <a:pt x="3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79" name="Google Shape;1144;p56">
                <a:extLst>
                  <a:ext uri="{FF2B5EF4-FFF2-40B4-BE49-F238E27FC236}">
                    <a16:creationId xmlns:a16="http://schemas.microsoft.com/office/drawing/2014/main" id="{6A838010-2C36-4FEE-8586-DD9D5FC7BD8D}"/>
                  </a:ext>
                </a:extLst>
              </p:cNvPr>
              <p:cNvSpPr/>
              <p:nvPr/>
            </p:nvSpPr>
            <p:spPr>
              <a:xfrm>
                <a:off x="2895930" y="2413593"/>
                <a:ext cx="151946" cy="43019"/>
              </a:xfrm>
              <a:custGeom>
                <a:avLst/>
                <a:gdLst/>
                <a:ahLst/>
                <a:cxnLst/>
                <a:rect l="l" t="t" r="r" b="b"/>
                <a:pathLst>
                  <a:path w="1819" h="515" extrusionOk="0">
                    <a:moveTo>
                      <a:pt x="742" y="1"/>
                    </a:moveTo>
                    <a:cubicBezTo>
                      <a:pt x="715" y="1"/>
                      <a:pt x="688" y="1"/>
                      <a:pt x="662" y="2"/>
                    </a:cubicBezTo>
                    <a:cubicBezTo>
                      <a:pt x="437" y="9"/>
                      <a:pt x="1" y="186"/>
                      <a:pt x="181" y="475"/>
                    </a:cubicBezTo>
                    <a:cubicBezTo>
                      <a:pt x="198" y="502"/>
                      <a:pt x="224" y="514"/>
                      <a:pt x="250" y="514"/>
                    </a:cubicBezTo>
                    <a:cubicBezTo>
                      <a:pt x="277" y="514"/>
                      <a:pt x="304" y="501"/>
                      <a:pt x="321" y="475"/>
                    </a:cubicBezTo>
                    <a:cubicBezTo>
                      <a:pt x="426" y="328"/>
                      <a:pt x="511" y="223"/>
                      <a:pt x="706" y="209"/>
                    </a:cubicBezTo>
                    <a:cubicBezTo>
                      <a:pt x="744" y="206"/>
                      <a:pt x="784" y="205"/>
                      <a:pt x="823" y="205"/>
                    </a:cubicBezTo>
                    <a:cubicBezTo>
                      <a:pt x="877" y="205"/>
                      <a:pt x="932" y="207"/>
                      <a:pt x="985" y="209"/>
                    </a:cubicBezTo>
                    <a:cubicBezTo>
                      <a:pt x="1250" y="220"/>
                      <a:pt x="1505" y="250"/>
                      <a:pt x="1730" y="410"/>
                    </a:cubicBezTo>
                    <a:cubicBezTo>
                      <a:pt x="1737" y="416"/>
                      <a:pt x="1745" y="418"/>
                      <a:pt x="1753" y="418"/>
                    </a:cubicBezTo>
                    <a:cubicBezTo>
                      <a:pt x="1789" y="418"/>
                      <a:pt x="1819" y="366"/>
                      <a:pt x="1788" y="336"/>
                    </a:cubicBezTo>
                    <a:cubicBezTo>
                      <a:pt x="1508" y="69"/>
                      <a:pt x="1116" y="1"/>
                      <a:pt x="742"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0" name="Google Shape;1145;p56">
                <a:extLst>
                  <a:ext uri="{FF2B5EF4-FFF2-40B4-BE49-F238E27FC236}">
                    <a16:creationId xmlns:a16="http://schemas.microsoft.com/office/drawing/2014/main" id="{24A944BA-51E8-44A6-AC95-C4B681D5E79A}"/>
                  </a:ext>
                </a:extLst>
              </p:cNvPr>
              <p:cNvSpPr/>
              <p:nvPr/>
            </p:nvSpPr>
            <p:spPr>
              <a:xfrm>
                <a:off x="2892922" y="2448259"/>
                <a:ext cx="73676" cy="44606"/>
              </a:xfrm>
              <a:custGeom>
                <a:avLst/>
                <a:gdLst/>
                <a:ahLst/>
                <a:cxnLst/>
                <a:rect l="l" t="t" r="r" b="b"/>
                <a:pathLst>
                  <a:path w="882" h="534" extrusionOk="0">
                    <a:moveTo>
                      <a:pt x="564" y="1"/>
                    </a:moveTo>
                    <a:cubicBezTo>
                      <a:pt x="450" y="1"/>
                      <a:pt x="338" y="19"/>
                      <a:pt x="241" y="80"/>
                    </a:cubicBezTo>
                    <a:cubicBezTo>
                      <a:pt x="112" y="158"/>
                      <a:pt x="0" y="312"/>
                      <a:pt x="54" y="465"/>
                    </a:cubicBezTo>
                    <a:cubicBezTo>
                      <a:pt x="68" y="505"/>
                      <a:pt x="98" y="529"/>
                      <a:pt x="139" y="533"/>
                    </a:cubicBezTo>
                    <a:cubicBezTo>
                      <a:pt x="141" y="533"/>
                      <a:pt x="143" y="533"/>
                      <a:pt x="145" y="533"/>
                    </a:cubicBezTo>
                    <a:cubicBezTo>
                      <a:pt x="245" y="533"/>
                      <a:pt x="249" y="358"/>
                      <a:pt x="286" y="301"/>
                    </a:cubicBezTo>
                    <a:cubicBezTo>
                      <a:pt x="370" y="171"/>
                      <a:pt x="535" y="153"/>
                      <a:pt x="685" y="153"/>
                    </a:cubicBezTo>
                    <a:cubicBezTo>
                      <a:pt x="722" y="153"/>
                      <a:pt x="758" y="154"/>
                      <a:pt x="792" y="155"/>
                    </a:cubicBezTo>
                    <a:cubicBezTo>
                      <a:pt x="881" y="155"/>
                      <a:pt x="878" y="29"/>
                      <a:pt x="792" y="19"/>
                    </a:cubicBezTo>
                    <a:cubicBezTo>
                      <a:pt x="718" y="9"/>
                      <a:pt x="640" y="1"/>
                      <a:pt x="564" y="1"/>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1" name="Google Shape;1146;p56">
                <a:extLst>
                  <a:ext uri="{FF2B5EF4-FFF2-40B4-BE49-F238E27FC236}">
                    <a16:creationId xmlns:a16="http://schemas.microsoft.com/office/drawing/2014/main" id="{D5B6CE5C-C80D-43BA-9001-0F8230D21873}"/>
                  </a:ext>
                </a:extLst>
              </p:cNvPr>
              <p:cNvSpPr/>
              <p:nvPr/>
            </p:nvSpPr>
            <p:spPr>
              <a:xfrm>
                <a:off x="2889581" y="2482841"/>
                <a:ext cx="91886" cy="25310"/>
              </a:xfrm>
              <a:custGeom>
                <a:avLst/>
                <a:gdLst/>
                <a:ahLst/>
                <a:cxnLst/>
                <a:rect l="l" t="t" r="r" b="b"/>
                <a:pathLst>
                  <a:path w="1100" h="303" extrusionOk="0">
                    <a:moveTo>
                      <a:pt x="553" y="0"/>
                    </a:moveTo>
                    <a:cubicBezTo>
                      <a:pt x="394" y="0"/>
                      <a:pt x="233" y="48"/>
                      <a:pt x="81" y="140"/>
                    </a:cubicBezTo>
                    <a:cubicBezTo>
                      <a:pt x="1" y="188"/>
                      <a:pt x="51" y="302"/>
                      <a:pt x="125" y="302"/>
                    </a:cubicBezTo>
                    <a:cubicBezTo>
                      <a:pt x="139" y="302"/>
                      <a:pt x="154" y="298"/>
                      <a:pt x="169" y="289"/>
                    </a:cubicBezTo>
                    <a:cubicBezTo>
                      <a:pt x="307" y="207"/>
                      <a:pt x="468" y="168"/>
                      <a:pt x="629" y="168"/>
                    </a:cubicBezTo>
                    <a:cubicBezTo>
                      <a:pt x="761" y="168"/>
                      <a:pt x="893" y="194"/>
                      <a:pt x="1013" y="245"/>
                    </a:cubicBezTo>
                    <a:cubicBezTo>
                      <a:pt x="1018" y="247"/>
                      <a:pt x="1024" y="249"/>
                      <a:pt x="1030" y="249"/>
                    </a:cubicBezTo>
                    <a:cubicBezTo>
                      <a:pt x="1064" y="249"/>
                      <a:pt x="1099" y="210"/>
                      <a:pt x="1064" y="184"/>
                    </a:cubicBezTo>
                    <a:cubicBezTo>
                      <a:pt x="906" y="60"/>
                      <a:pt x="731" y="0"/>
                      <a:pt x="553" y="0"/>
                    </a:cubicBezTo>
                    <a:close/>
                  </a:path>
                </a:pathLst>
              </a:custGeom>
              <a:solidFill>
                <a:srgbClr val="D6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2" name="Google Shape;1147;p56">
                <a:extLst>
                  <a:ext uri="{FF2B5EF4-FFF2-40B4-BE49-F238E27FC236}">
                    <a16:creationId xmlns:a16="http://schemas.microsoft.com/office/drawing/2014/main" id="{BFF78C99-71CC-4134-9D95-4FB2250758A1}"/>
                  </a:ext>
                </a:extLst>
              </p:cNvPr>
              <p:cNvSpPr/>
              <p:nvPr/>
            </p:nvSpPr>
            <p:spPr>
              <a:xfrm>
                <a:off x="3354690" y="3356925"/>
                <a:ext cx="152196" cy="1125600"/>
              </a:xfrm>
              <a:custGeom>
                <a:avLst/>
                <a:gdLst/>
                <a:ahLst/>
                <a:cxnLst/>
                <a:rect l="l" t="t" r="r" b="b"/>
                <a:pathLst>
                  <a:path w="1822" h="13475" extrusionOk="0">
                    <a:moveTo>
                      <a:pt x="0" y="1"/>
                    </a:moveTo>
                    <a:lnTo>
                      <a:pt x="760" y="13474"/>
                    </a:lnTo>
                    <a:lnTo>
                      <a:pt x="1821" y="13474"/>
                    </a:lnTo>
                    <a:lnTo>
                      <a:pt x="1066"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3" name="Google Shape;1148;p56">
                <a:extLst>
                  <a:ext uri="{FF2B5EF4-FFF2-40B4-BE49-F238E27FC236}">
                    <a16:creationId xmlns:a16="http://schemas.microsoft.com/office/drawing/2014/main" id="{8A9A5A89-C1ED-4370-8516-B668027BD5D8}"/>
                  </a:ext>
                </a:extLst>
              </p:cNvPr>
              <p:cNvSpPr/>
              <p:nvPr/>
            </p:nvSpPr>
            <p:spPr>
              <a:xfrm>
                <a:off x="1686963" y="3356925"/>
                <a:ext cx="149022" cy="1125600"/>
              </a:xfrm>
              <a:custGeom>
                <a:avLst/>
                <a:gdLst/>
                <a:ahLst/>
                <a:cxnLst/>
                <a:rect l="l" t="t" r="r" b="b"/>
                <a:pathLst>
                  <a:path w="1784" h="13475" extrusionOk="0">
                    <a:moveTo>
                      <a:pt x="715" y="1"/>
                    </a:moveTo>
                    <a:lnTo>
                      <a:pt x="1" y="13474"/>
                    </a:lnTo>
                    <a:lnTo>
                      <a:pt x="1069" y="13474"/>
                    </a:lnTo>
                    <a:lnTo>
                      <a:pt x="1784" y="1"/>
                    </a:ln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4" name="Google Shape;1149;p56">
                <a:extLst>
                  <a:ext uri="{FF2B5EF4-FFF2-40B4-BE49-F238E27FC236}">
                    <a16:creationId xmlns:a16="http://schemas.microsoft.com/office/drawing/2014/main" id="{D3F59BF3-745E-40FF-95B9-F684FFE2E8B5}"/>
                  </a:ext>
                </a:extLst>
              </p:cNvPr>
              <p:cNvSpPr/>
              <p:nvPr/>
            </p:nvSpPr>
            <p:spPr>
              <a:xfrm>
                <a:off x="1434027" y="3210660"/>
                <a:ext cx="2375497" cy="180848"/>
              </a:xfrm>
              <a:custGeom>
                <a:avLst/>
                <a:gdLst/>
                <a:ahLst/>
                <a:cxnLst/>
                <a:rect l="l" t="t" r="r" b="b"/>
                <a:pathLst>
                  <a:path w="28438" h="2165" extrusionOk="0">
                    <a:moveTo>
                      <a:pt x="1" y="0"/>
                    </a:moveTo>
                    <a:lnTo>
                      <a:pt x="1" y="2164"/>
                    </a:lnTo>
                    <a:lnTo>
                      <a:pt x="28437" y="2164"/>
                    </a:lnTo>
                    <a:lnTo>
                      <a:pt x="28437" y="0"/>
                    </a:ln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5" name="Google Shape;1150;p56">
                <a:extLst>
                  <a:ext uri="{FF2B5EF4-FFF2-40B4-BE49-F238E27FC236}">
                    <a16:creationId xmlns:a16="http://schemas.microsoft.com/office/drawing/2014/main" id="{845F5C91-CFA3-4120-903C-5C3F625F646E}"/>
                  </a:ext>
                </a:extLst>
              </p:cNvPr>
              <p:cNvSpPr/>
              <p:nvPr/>
            </p:nvSpPr>
            <p:spPr>
              <a:xfrm>
                <a:off x="3252697" y="3127127"/>
                <a:ext cx="473963" cy="138163"/>
              </a:xfrm>
              <a:custGeom>
                <a:avLst/>
                <a:gdLst/>
                <a:ahLst/>
                <a:cxnLst/>
                <a:rect l="l" t="t" r="r" b="b"/>
                <a:pathLst>
                  <a:path w="5674" h="1654" extrusionOk="0">
                    <a:moveTo>
                      <a:pt x="1262" y="0"/>
                    </a:moveTo>
                    <a:cubicBezTo>
                      <a:pt x="915" y="0"/>
                      <a:pt x="1" y="820"/>
                      <a:pt x="1" y="1167"/>
                    </a:cubicBezTo>
                    <a:lnTo>
                      <a:pt x="272" y="1024"/>
                    </a:lnTo>
                    <a:cubicBezTo>
                      <a:pt x="272" y="1371"/>
                      <a:pt x="558" y="1654"/>
                      <a:pt x="905" y="1654"/>
                    </a:cubicBezTo>
                    <a:lnTo>
                      <a:pt x="4974" y="1654"/>
                    </a:lnTo>
                    <a:cubicBezTo>
                      <a:pt x="5271" y="1511"/>
                      <a:pt x="5271" y="1381"/>
                      <a:pt x="5451" y="1062"/>
                    </a:cubicBezTo>
                    <a:lnTo>
                      <a:pt x="5580" y="800"/>
                    </a:lnTo>
                    <a:cubicBezTo>
                      <a:pt x="5581" y="800"/>
                      <a:pt x="5581" y="800"/>
                      <a:pt x="5582" y="800"/>
                    </a:cubicBezTo>
                    <a:cubicBezTo>
                      <a:pt x="5623" y="800"/>
                      <a:pt x="5673" y="0"/>
                      <a:pt x="5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6" name="Google Shape;1151;p56">
                <a:extLst>
                  <a:ext uri="{FF2B5EF4-FFF2-40B4-BE49-F238E27FC236}">
                    <a16:creationId xmlns:a16="http://schemas.microsoft.com/office/drawing/2014/main" id="{984A20C7-E6F9-4406-BEDA-EF9342902C1B}"/>
                  </a:ext>
                </a:extLst>
              </p:cNvPr>
              <p:cNvSpPr/>
              <p:nvPr/>
            </p:nvSpPr>
            <p:spPr>
              <a:xfrm>
                <a:off x="3252697" y="3200385"/>
                <a:ext cx="433200" cy="64905"/>
              </a:xfrm>
              <a:custGeom>
                <a:avLst/>
                <a:gdLst/>
                <a:ahLst/>
                <a:cxnLst/>
                <a:rect l="l" t="t" r="r" b="b"/>
                <a:pathLst>
                  <a:path w="5186" h="777" extrusionOk="0">
                    <a:moveTo>
                      <a:pt x="388" y="1"/>
                    </a:moveTo>
                    <a:cubicBezTo>
                      <a:pt x="174" y="1"/>
                      <a:pt x="1" y="177"/>
                      <a:pt x="1" y="389"/>
                    </a:cubicBezTo>
                    <a:cubicBezTo>
                      <a:pt x="1" y="603"/>
                      <a:pt x="174" y="777"/>
                      <a:pt x="388" y="777"/>
                    </a:cubicBezTo>
                    <a:lnTo>
                      <a:pt x="4944" y="777"/>
                    </a:lnTo>
                    <a:cubicBezTo>
                      <a:pt x="5155" y="777"/>
                      <a:pt x="5186" y="582"/>
                      <a:pt x="4977" y="507"/>
                    </a:cubicBezTo>
                    <a:lnTo>
                      <a:pt x="5117" y="389"/>
                    </a:lnTo>
                    <a:cubicBezTo>
                      <a:pt x="5117" y="177"/>
                      <a:pt x="5155" y="1"/>
                      <a:pt x="4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7" name="Google Shape;1152;p56">
                <a:extLst>
                  <a:ext uri="{FF2B5EF4-FFF2-40B4-BE49-F238E27FC236}">
                    <a16:creationId xmlns:a16="http://schemas.microsoft.com/office/drawing/2014/main" id="{08470988-47F7-45E3-9763-249BFAD6D0B6}"/>
                  </a:ext>
                </a:extLst>
              </p:cNvPr>
              <p:cNvSpPr/>
              <p:nvPr/>
            </p:nvSpPr>
            <p:spPr>
              <a:xfrm>
                <a:off x="3652066" y="3133309"/>
                <a:ext cx="73843" cy="110848"/>
              </a:xfrm>
              <a:custGeom>
                <a:avLst/>
                <a:gdLst/>
                <a:ahLst/>
                <a:cxnLst/>
                <a:rect l="l" t="t" r="r" b="b"/>
                <a:pathLst>
                  <a:path w="884" h="1327" extrusionOk="0">
                    <a:moveTo>
                      <a:pt x="703" y="0"/>
                    </a:moveTo>
                    <a:lnTo>
                      <a:pt x="234" y="779"/>
                    </a:lnTo>
                    <a:cubicBezTo>
                      <a:pt x="234" y="779"/>
                      <a:pt x="1" y="1326"/>
                      <a:pt x="262" y="1326"/>
                    </a:cubicBezTo>
                    <a:cubicBezTo>
                      <a:pt x="291" y="1326"/>
                      <a:pt x="327" y="1319"/>
                      <a:pt x="370" y="1304"/>
                    </a:cubicBezTo>
                    <a:lnTo>
                      <a:pt x="823" y="637"/>
                    </a:lnTo>
                    <a:cubicBezTo>
                      <a:pt x="823" y="637"/>
                      <a:pt x="884" y="283"/>
                      <a:pt x="703"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8" name="Google Shape;1153;p56">
                <a:extLst>
                  <a:ext uri="{FF2B5EF4-FFF2-40B4-BE49-F238E27FC236}">
                    <a16:creationId xmlns:a16="http://schemas.microsoft.com/office/drawing/2014/main" id="{BD6A0E01-0B26-408E-BAA7-E8DB795F4C32}"/>
                  </a:ext>
                </a:extLst>
              </p:cNvPr>
              <p:cNvSpPr/>
              <p:nvPr/>
            </p:nvSpPr>
            <p:spPr>
              <a:xfrm>
                <a:off x="3272244" y="3050361"/>
                <a:ext cx="473713" cy="138246"/>
              </a:xfrm>
              <a:custGeom>
                <a:avLst/>
                <a:gdLst/>
                <a:ahLst/>
                <a:cxnLst/>
                <a:rect l="l" t="t" r="r" b="b"/>
                <a:pathLst>
                  <a:path w="5671" h="1655" extrusionOk="0">
                    <a:moveTo>
                      <a:pt x="1263" y="1"/>
                    </a:moveTo>
                    <a:cubicBezTo>
                      <a:pt x="916" y="1"/>
                      <a:pt x="1" y="820"/>
                      <a:pt x="1" y="1167"/>
                    </a:cubicBezTo>
                    <a:lnTo>
                      <a:pt x="273" y="1021"/>
                    </a:lnTo>
                    <a:cubicBezTo>
                      <a:pt x="273" y="1368"/>
                      <a:pt x="559" y="1654"/>
                      <a:pt x="902" y="1654"/>
                    </a:cubicBezTo>
                    <a:lnTo>
                      <a:pt x="4972" y="1654"/>
                    </a:lnTo>
                    <a:cubicBezTo>
                      <a:pt x="5268" y="1507"/>
                      <a:pt x="5271" y="1378"/>
                      <a:pt x="5448" y="1062"/>
                    </a:cubicBezTo>
                    <a:lnTo>
                      <a:pt x="5580" y="800"/>
                    </a:lnTo>
                    <a:cubicBezTo>
                      <a:pt x="5581" y="800"/>
                      <a:pt x="5582" y="801"/>
                      <a:pt x="5582" y="801"/>
                    </a:cubicBezTo>
                    <a:cubicBezTo>
                      <a:pt x="5623" y="801"/>
                      <a:pt x="5670" y="1"/>
                      <a:pt x="5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89" name="Google Shape;1154;p56">
                <a:extLst>
                  <a:ext uri="{FF2B5EF4-FFF2-40B4-BE49-F238E27FC236}">
                    <a16:creationId xmlns:a16="http://schemas.microsoft.com/office/drawing/2014/main" id="{B6DDF72B-D400-4FE1-8A3A-5C7ADC2405E4}"/>
                  </a:ext>
                </a:extLst>
              </p:cNvPr>
              <p:cNvSpPr/>
              <p:nvPr/>
            </p:nvSpPr>
            <p:spPr>
              <a:xfrm>
                <a:off x="3272244" y="3123702"/>
                <a:ext cx="432949" cy="64905"/>
              </a:xfrm>
              <a:custGeom>
                <a:avLst/>
                <a:gdLst/>
                <a:ahLst/>
                <a:cxnLst/>
                <a:rect l="l" t="t" r="r" b="b"/>
                <a:pathLst>
                  <a:path w="5183" h="777" extrusionOk="0">
                    <a:moveTo>
                      <a:pt x="389" y="0"/>
                    </a:moveTo>
                    <a:cubicBezTo>
                      <a:pt x="175" y="0"/>
                      <a:pt x="1" y="173"/>
                      <a:pt x="1" y="388"/>
                    </a:cubicBezTo>
                    <a:cubicBezTo>
                      <a:pt x="1" y="602"/>
                      <a:pt x="175" y="776"/>
                      <a:pt x="389" y="776"/>
                    </a:cubicBezTo>
                    <a:lnTo>
                      <a:pt x="4941" y="776"/>
                    </a:lnTo>
                    <a:cubicBezTo>
                      <a:pt x="5156" y="776"/>
                      <a:pt x="5183" y="582"/>
                      <a:pt x="4975" y="503"/>
                    </a:cubicBezTo>
                    <a:lnTo>
                      <a:pt x="5118" y="388"/>
                    </a:lnTo>
                    <a:cubicBezTo>
                      <a:pt x="5118" y="173"/>
                      <a:pt x="5156" y="0"/>
                      <a:pt x="4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0" name="Google Shape;1155;p56">
                <a:extLst>
                  <a:ext uri="{FF2B5EF4-FFF2-40B4-BE49-F238E27FC236}">
                    <a16:creationId xmlns:a16="http://schemas.microsoft.com/office/drawing/2014/main" id="{020D532D-6B4B-40C8-B9FB-584884A496CE}"/>
                  </a:ext>
                </a:extLst>
              </p:cNvPr>
              <p:cNvSpPr/>
              <p:nvPr/>
            </p:nvSpPr>
            <p:spPr>
              <a:xfrm>
                <a:off x="3671279" y="3056542"/>
                <a:ext cx="74010" cy="110764"/>
              </a:xfrm>
              <a:custGeom>
                <a:avLst/>
                <a:gdLst/>
                <a:ahLst/>
                <a:cxnLst/>
                <a:rect l="l" t="t" r="r" b="b"/>
                <a:pathLst>
                  <a:path w="886" h="1326" extrusionOk="0">
                    <a:moveTo>
                      <a:pt x="705" y="1"/>
                    </a:moveTo>
                    <a:lnTo>
                      <a:pt x="236" y="780"/>
                    </a:lnTo>
                    <a:cubicBezTo>
                      <a:pt x="236" y="780"/>
                      <a:pt x="1" y="1326"/>
                      <a:pt x="267" y="1326"/>
                    </a:cubicBezTo>
                    <a:cubicBezTo>
                      <a:pt x="296" y="1326"/>
                      <a:pt x="332" y="1319"/>
                      <a:pt x="375" y="1304"/>
                    </a:cubicBezTo>
                    <a:lnTo>
                      <a:pt x="828" y="637"/>
                    </a:lnTo>
                    <a:cubicBezTo>
                      <a:pt x="828" y="637"/>
                      <a:pt x="885" y="280"/>
                      <a:pt x="705"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1" name="Google Shape;1156;p56">
                <a:extLst>
                  <a:ext uri="{FF2B5EF4-FFF2-40B4-BE49-F238E27FC236}">
                    <a16:creationId xmlns:a16="http://schemas.microsoft.com/office/drawing/2014/main" id="{77FB6D47-4825-4C5D-9248-287CBF9ED127}"/>
                  </a:ext>
                </a:extLst>
              </p:cNvPr>
              <p:cNvSpPr/>
              <p:nvPr/>
            </p:nvSpPr>
            <p:spPr>
              <a:xfrm>
                <a:off x="1634087" y="2839859"/>
                <a:ext cx="273318" cy="404381"/>
              </a:xfrm>
              <a:custGeom>
                <a:avLst/>
                <a:gdLst/>
                <a:ahLst/>
                <a:cxnLst/>
                <a:rect l="l" t="t" r="r" b="b"/>
                <a:pathLst>
                  <a:path w="3272" h="4841" extrusionOk="0">
                    <a:moveTo>
                      <a:pt x="1904" y="1"/>
                    </a:moveTo>
                    <a:cubicBezTo>
                      <a:pt x="1345" y="1"/>
                      <a:pt x="782" y="64"/>
                      <a:pt x="225" y="128"/>
                    </a:cubicBezTo>
                    <a:cubicBezTo>
                      <a:pt x="161" y="135"/>
                      <a:pt x="86" y="148"/>
                      <a:pt x="46" y="200"/>
                    </a:cubicBezTo>
                    <a:cubicBezTo>
                      <a:pt x="1" y="251"/>
                      <a:pt x="5" y="326"/>
                      <a:pt x="11" y="393"/>
                    </a:cubicBezTo>
                    <a:cubicBezTo>
                      <a:pt x="148" y="1871"/>
                      <a:pt x="352" y="3344"/>
                      <a:pt x="627" y="4800"/>
                    </a:cubicBezTo>
                    <a:lnTo>
                      <a:pt x="699" y="4793"/>
                    </a:lnTo>
                    <a:cubicBezTo>
                      <a:pt x="1243" y="4807"/>
                      <a:pt x="1784" y="4823"/>
                      <a:pt x="2328" y="4840"/>
                    </a:cubicBezTo>
                    <a:cubicBezTo>
                      <a:pt x="2386" y="4840"/>
                      <a:pt x="2444" y="4840"/>
                      <a:pt x="2495" y="4813"/>
                    </a:cubicBezTo>
                    <a:cubicBezTo>
                      <a:pt x="2566" y="4766"/>
                      <a:pt x="2587" y="4671"/>
                      <a:pt x="2601" y="4586"/>
                    </a:cubicBezTo>
                    <a:cubicBezTo>
                      <a:pt x="2825" y="3160"/>
                      <a:pt x="3050" y="1731"/>
                      <a:pt x="3271" y="305"/>
                    </a:cubicBezTo>
                    <a:lnTo>
                      <a:pt x="3077" y="118"/>
                    </a:lnTo>
                    <a:cubicBezTo>
                      <a:pt x="2691" y="32"/>
                      <a:pt x="2299" y="1"/>
                      <a:pt x="1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2" name="Google Shape;1157;p56">
                <a:extLst>
                  <a:ext uri="{FF2B5EF4-FFF2-40B4-BE49-F238E27FC236}">
                    <a16:creationId xmlns:a16="http://schemas.microsoft.com/office/drawing/2014/main" id="{91DB7754-8FC7-42BC-A323-705FA2D8051E}"/>
                  </a:ext>
                </a:extLst>
              </p:cNvPr>
              <p:cNvSpPr/>
              <p:nvPr/>
            </p:nvSpPr>
            <p:spPr>
              <a:xfrm>
                <a:off x="1699827" y="2979859"/>
                <a:ext cx="123127" cy="116611"/>
              </a:xfrm>
              <a:custGeom>
                <a:avLst/>
                <a:gdLst/>
                <a:ahLst/>
                <a:cxnLst/>
                <a:rect l="l" t="t" r="r" b="b"/>
                <a:pathLst>
                  <a:path w="1474" h="1396" extrusionOk="0">
                    <a:moveTo>
                      <a:pt x="823" y="0"/>
                    </a:moveTo>
                    <a:lnTo>
                      <a:pt x="847" y="61"/>
                    </a:lnTo>
                    <a:cubicBezTo>
                      <a:pt x="786" y="28"/>
                      <a:pt x="719" y="13"/>
                      <a:pt x="651" y="13"/>
                    </a:cubicBezTo>
                    <a:cubicBezTo>
                      <a:pt x="507" y="13"/>
                      <a:pt x="359" y="81"/>
                      <a:pt x="255" y="187"/>
                    </a:cubicBezTo>
                    <a:cubicBezTo>
                      <a:pt x="0" y="446"/>
                      <a:pt x="0" y="909"/>
                      <a:pt x="248" y="1174"/>
                    </a:cubicBezTo>
                    <a:cubicBezTo>
                      <a:pt x="387" y="1321"/>
                      <a:pt x="588" y="1396"/>
                      <a:pt x="788" y="1396"/>
                    </a:cubicBezTo>
                    <a:cubicBezTo>
                      <a:pt x="951" y="1396"/>
                      <a:pt x="1114" y="1346"/>
                      <a:pt x="1242" y="1245"/>
                    </a:cubicBezTo>
                    <a:cubicBezTo>
                      <a:pt x="1296" y="1201"/>
                      <a:pt x="1347" y="1151"/>
                      <a:pt x="1382" y="1090"/>
                    </a:cubicBezTo>
                    <a:cubicBezTo>
                      <a:pt x="1459" y="960"/>
                      <a:pt x="1473" y="796"/>
                      <a:pt x="1436" y="650"/>
                    </a:cubicBezTo>
                    <a:cubicBezTo>
                      <a:pt x="1398" y="501"/>
                      <a:pt x="1320" y="368"/>
                      <a:pt x="1225" y="253"/>
                    </a:cubicBezTo>
                    <a:cubicBezTo>
                      <a:pt x="1123" y="126"/>
                      <a:pt x="986" y="8"/>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3" name="Google Shape;1158;p56">
                <a:extLst>
                  <a:ext uri="{FF2B5EF4-FFF2-40B4-BE49-F238E27FC236}">
                    <a16:creationId xmlns:a16="http://schemas.microsoft.com/office/drawing/2014/main" id="{E396BF6B-DA10-4A8D-815A-EDA0096B8B56}"/>
                  </a:ext>
                </a:extLst>
              </p:cNvPr>
              <p:cNvSpPr/>
              <p:nvPr/>
            </p:nvSpPr>
            <p:spPr>
              <a:xfrm>
                <a:off x="1638932" y="2936924"/>
                <a:ext cx="254774" cy="22721"/>
              </a:xfrm>
              <a:custGeom>
                <a:avLst/>
                <a:gdLst/>
                <a:ahLst/>
                <a:cxnLst/>
                <a:rect l="l" t="t" r="r" b="b"/>
                <a:pathLst>
                  <a:path w="3050" h="272" extrusionOk="0">
                    <a:moveTo>
                      <a:pt x="873" y="1"/>
                    </a:moveTo>
                    <a:cubicBezTo>
                      <a:pt x="601" y="1"/>
                      <a:pt x="334" y="10"/>
                      <a:pt x="79" y="28"/>
                    </a:cubicBezTo>
                    <a:cubicBezTo>
                      <a:pt x="2" y="32"/>
                      <a:pt x="1" y="150"/>
                      <a:pt x="75" y="150"/>
                    </a:cubicBezTo>
                    <a:cubicBezTo>
                      <a:pt x="77" y="150"/>
                      <a:pt x="78" y="150"/>
                      <a:pt x="79" y="150"/>
                    </a:cubicBezTo>
                    <a:cubicBezTo>
                      <a:pt x="199" y="142"/>
                      <a:pt x="319" y="138"/>
                      <a:pt x="438" y="138"/>
                    </a:cubicBezTo>
                    <a:cubicBezTo>
                      <a:pt x="1173" y="138"/>
                      <a:pt x="1904" y="271"/>
                      <a:pt x="2634" y="271"/>
                    </a:cubicBezTo>
                    <a:cubicBezTo>
                      <a:pt x="2768" y="271"/>
                      <a:pt x="2902" y="267"/>
                      <a:pt x="3036" y="256"/>
                    </a:cubicBezTo>
                    <a:cubicBezTo>
                      <a:pt x="3046" y="256"/>
                      <a:pt x="3050" y="239"/>
                      <a:pt x="3039" y="236"/>
                    </a:cubicBezTo>
                    <a:cubicBezTo>
                      <a:pt x="2372" y="69"/>
                      <a:pt x="1604" y="1"/>
                      <a:pt x="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4" name="Google Shape;1159;p56">
                <a:extLst>
                  <a:ext uri="{FF2B5EF4-FFF2-40B4-BE49-F238E27FC236}">
                    <a16:creationId xmlns:a16="http://schemas.microsoft.com/office/drawing/2014/main" id="{2878BB63-4484-4F40-9949-12BDADA042A5}"/>
                  </a:ext>
                </a:extLst>
              </p:cNvPr>
              <p:cNvSpPr/>
              <p:nvPr/>
            </p:nvSpPr>
            <p:spPr>
              <a:xfrm>
                <a:off x="1663073" y="3130134"/>
                <a:ext cx="201063" cy="14618"/>
              </a:xfrm>
              <a:custGeom>
                <a:avLst/>
                <a:gdLst/>
                <a:ahLst/>
                <a:cxnLst/>
                <a:rect l="l" t="t" r="r" b="b"/>
                <a:pathLst>
                  <a:path w="2407" h="175" extrusionOk="0">
                    <a:moveTo>
                      <a:pt x="1189" y="0"/>
                    </a:moveTo>
                    <a:cubicBezTo>
                      <a:pt x="820" y="0"/>
                      <a:pt x="451" y="15"/>
                      <a:pt x="93" y="15"/>
                    </a:cubicBezTo>
                    <a:cubicBezTo>
                      <a:pt x="1" y="15"/>
                      <a:pt x="1" y="158"/>
                      <a:pt x="93" y="158"/>
                    </a:cubicBezTo>
                    <a:cubicBezTo>
                      <a:pt x="140" y="157"/>
                      <a:pt x="188" y="157"/>
                      <a:pt x="235" y="157"/>
                    </a:cubicBezTo>
                    <a:cubicBezTo>
                      <a:pt x="622" y="157"/>
                      <a:pt x="1017" y="175"/>
                      <a:pt x="1409" y="175"/>
                    </a:cubicBezTo>
                    <a:cubicBezTo>
                      <a:pt x="1742" y="175"/>
                      <a:pt x="2074" y="162"/>
                      <a:pt x="2397" y="114"/>
                    </a:cubicBezTo>
                    <a:cubicBezTo>
                      <a:pt x="2406" y="110"/>
                      <a:pt x="2406" y="96"/>
                      <a:pt x="2397" y="93"/>
                    </a:cubicBezTo>
                    <a:cubicBezTo>
                      <a:pt x="2005" y="18"/>
                      <a:pt x="1597"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sp>
            <p:nvSpPr>
              <p:cNvPr id="195" name="Google Shape;1160;p56">
                <a:extLst>
                  <a:ext uri="{FF2B5EF4-FFF2-40B4-BE49-F238E27FC236}">
                    <a16:creationId xmlns:a16="http://schemas.microsoft.com/office/drawing/2014/main" id="{83961D91-7D1F-42BB-A7A7-EA1CBE424F67}"/>
                  </a:ext>
                </a:extLst>
              </p:cNvPr>
              <p:cNvSpPr/>
              <p:nvPr/>
            </p:nvSpPr>
            <p:spPr>
              <a:xfrm>
                <a:off x="1624731" y="2785145"/>
                <a:ext cx="298295" cy="99320"/>
              </a:xfrm>
              <a:custGeom>
                <a:avLst/>
                <a:gdLst/>
                <a:ahLst/>
                <a:cxnLst/>
                <a:rect l="l" t="t" r="r" b="b"/>
                <a:pathLst>
                  <a:path w="3571" h="1189" extrusionOk="0">
                    <a:moveTo>
                      <a:pt x="1509" y="0"/>
                    </a:moveTo>
                    <a:cubicBezTo>
                      <a:pt x="1204" y="0"/>
                      <a:pt x="909" y="47"/>
                      <a:pt x="657" y="147"/>
                    </a:cubicBezTo>
                    <a:cubicBezTo>
                      <a:pt x="331" y="277"/>
                      <a:pt x="1" y="538"/>
                      <a:pt x="1" y="889"/>
                    </a:cubicBezTo>
                    <a:cubicBezTo>
                      <a:pt x="1" y="943"/>
                      <a:pt x="11" y="1004"/>
                      <a:pt x="56" y="1039"/>
                    </a:cubicBezTo>
                    <a:cubicBezTo>
                      <a:pt x="89" y="1066"/>
                      <a:pt x="141" y="1069"/>
                      <a:pt x="185" y="1069"/>
                    </a:cubicBezTo>
                    <a:cubicBezTo>
                      <a:pt x="1314" y="1110"/>
                      <a:pt x="2352" y="1147"/>
                      <a:pt x="3481" y="1188"/>
                    </a:cubicBezTo>
                    <a:lnTo>
                      <a:pt x="3570" y="1114"/>
                    </a:lnTo>
                    <a:cubicBezTo>
                      <a:pt x="3490" y="447"/>
                      <a:pt x="2455" y="0"/>
                      <a:pt x="1509"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00000"/>
                  </a:solidFill>
                </a:endParaRPr>
              </a:p>
            </p:txBody>
          </p:sp>
        </p:grpSp>
      </p:grpSp>
    </p:spTree>
    <p:extLst>
      <p:ext uri="{BB962C8B-B14F-4D97-AF65-F5344CB8AC3E}">
        <p14:creationId xmlns:p14="http://schemas.microsoft.com/office/powerpoint/2010/main" val="832639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1000" fill="hold"/>
                                        <p:tgtEl>
                                          <p:spTgt spid="196"/>
                                        </p:tgtEl>
                                        <p:attrNameLst>
                                          <p:attrName>ppt_w</p:attrName>
                                        </p:attrNameLst>
                                      </p:cBhvr>
                                      <p:tavLst>
                                        <p:tav tm="0">
                                          <p:val>
                                            <p:fltVal val="0"/>
                                          </p:val>
                                        </p:tav>
                                        <p:tav tm="100000">
                                          <p:val>
                                            <p:strVal val="#ppt_w"/>
                                          </p:val>
                                        </p:tav>
                                      </p:tavLst>
                                    </p:anim>
                                    <p:anim calcmode="lin" valueType="num">
                                      <p:cBhvr>
                                        <p:cTn id="8" dur="1000" fill="hold"/>
                                        <p:tgtEl>
                                          <p:spTgt spid="196"/>
                                        </p:tgtEl>
                                        <p:attrNameLst>
                                          <p:attrName>ppt_h</p:attrName>
                                        </p:attrNameLst>
                                      </p:cBhvr>
                                      <p:tavLst>
                                        <p:tav tm="0">
                                          <p:val>
                                            <p:fltVal val="0"/>
                                          </p:val>
                                        </p:tav>
                                        <p:tav tm="100000">
                                          <p:val>
                                            <p:strVal val="#ppt_h"/>
                                          </p:val>
                                        </p:tav>
                                      </p:tavLst>
                                    </p:anim>
                                    <p:animEffect transition="in" filter="fade">
                                      <p:cBhvr>
                                        <p:cTn id="9" dur="1000"/>
                                        <p:tgtEl>
                                          <p:spTgt spid="1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9"/>
                                        </p:tgtEl>
                                        <p:attrNameLst>
                                          <p:attrName>style.visibility</p:attrName>
                                        </p:attrNameLst>
                                      </p:cBhvr>
                                      <p:to>
                                        <p:strVal val="visible"/>
                                      </p:to>
                                    </p:set>
                                    <p:anim calcmode="lin" valueType="num">
                                      <p:cBhvr>
                                        <p:cTn id="12" dur="1000" fill="hold"/>
                                        <p:tgtEl>
                                          <p:spTgt spid="409"/>
                                        </p:tgtEl>
                                        <p:attrNameLst>
                                          <p:attrName>ppt_w</p:attrName>
                                        </p:attrNameLst>
                                      </p:cBhvr>
                                      <p:tavLst>
                                        <p:tav tm="0">
                                          <p:val>
                                            <p:fltVal val="0"/>
                                          </p:val>
                                        </p:tav>
                                        <p:tav tm="100000">
                                          <p:val>
                                            <p:strVal val="#ppt_w"/>
                                          </p:val>
                                        </p:tav>
                                      </p:tavLst>
                                    </p:anim>
                                    <p:anim calcmode="lin" valueType="num">
                                      <p:cBhvr>
                                        <p:cTn id="13" dur="1000" fill="hold"/>
                                        <p:tgtEl>
                                          <p:spTgt spid="409"/>
                                        </p:tgtEl>
                                        <p:attrNameLst>
                                          <p:attrName>ppt_h</p:attrName>
                                        </p:attrNameLst>
                                      </p:cBhvr>
                                      <p:tavLst>
                                        <p:tav tm="0">
                                          <p:val>
                                            <p:fltVal val="0"/>
                                          </p:val>
                                        </p:tav>
                                        <p:tav tm="100000">
                                          <p:val>
                                            <p:strVal val="#ppt_h"/>
                                          </p:val>
                                        </p:tav>
                                      </p:tavLst>
                                    </p:anim>
                                    <p:animEffect transition="in" filter="fade">
                                      <p:cBhvr>
                                        <p:cTn id="14" dur="1000"/>
                                        <p:tgtEl>
                                          <p:spTgt spid="409"/>
                                        </p:tgtEl>
                                      </p:cBhvr>
                                    </p:animEffect>
                                  </p:childTnLst>
                                </p:cTn>
                              </p:par>
                              <p:par>
                                <p:cTn id="15" presetID="53" presetClass="entr" presetSubtype="16" fill="hold" nodeType="withEffect">
                                  <p:stCondLst>
                                    <p:cond delay="0"/>
                                  </p:stCondLst>
                                  <p:childTnLst>
                                    <p:set>
                                      <p:cBhvr>
                                        <p:cTn id="16" dur="1" fill="hold">
                                          <p:stCondLst>
                                            <p:cond delay="0"/>
                                          </p:stCondLst>
                                        </p:cTn>
                                        <p:tgtEl>
                                          <p:spTgt spid="410"/>
                                        </p:tgtEl>
                                        <p:attrNameLst>
                                          <p:attrName>style.visibility</p:attrName>
                                        </p:attrNameLst>
                                      </p:cBhvr>
                                      <p:to>
                                        <p:strVal val="visible"/>
                                      </p:to>
                                    </p:set>
                                    <p:anim calcmode="lin" valueType="num">
                                      <p:cBhvr>
                                        <p:cTn id="17" dur="1000" fill="hold"/>
                                        <p:tgtEl>
                                          <p:spTgt spid="410"/>
                                        </p:tgtEl>
                                        <p:attrNameLst>
                                          <p:attrName>ppt_w</p:attrName>
                                        </p:attrNameLst>
                                      </p:cBhvr>
                                      <p:tavLst>
                                        <p:tav tm="0">
                                          <p:val>
                                            <p:fltVal val="0"/>
                                          </p:val>
                                        </p:tav>
                                        <p:tav tm="100000">
                                          <p:val>
                                            <p:strVal val="#ppt_w"/>
                                          </p:val>
                                        </p:tav>
                                      </p:tavLst>
                                    </p:anim>
                                    <p:anim calcmode="lin" valueType="num">
                                      <p:cBhvr>
                                        <p:cTn id="18" dur="1000" fill="hold"/>
                                        <p:tgtEl>
                                          <p:spTgt spid="410"/>
                                        </p:tgtEl>
                                        <p:attrNameLst>
                                          <p:attrName>ppt_h</p:attrName>
                                        </p:attrNameLst>
                                      </p:cBhvr>
                                      <p:tavLst>
                                        <p:tav tm="0">
                                          <p:val>
                                            <p:fltVal val="0"/>
                                          </p:val>
                                        </p:tav>
                                        <p:tav tm="100000">
                                          <p:val>
                                            <p:strVal val="#ppt_h"/>
                                          </p:val>
                                        </p:tav>
                                      </p:tavLst>
                                    </p:anim>
                                    <p:animEffect transition="in" filter="fade">
                                      <p:cBhvr>
                                        <p:cTn id="19" dur="1000"/>
                                        <p:tgtEl>
                                          <p:spTgt spid="4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1"/>
                                        </p:tgtEl>
                                        <p:attrNameLst>
                                          <p:attrName>style.visibility</p:attrName>
                                        </p:attrNameLst>
                                      </p:cBhvr>
                                      <p:to>
                                        <p:strVal val="visible"/>
                                      </p:to>
                                    </p:set>
                                    <p:anim calcmode="lin" valueType="num">
                                      <p:cBhvr>
                                        <p:cTn id="22" dur="1000" fill="hold"/>
                                        <p:tgtEl>
                                          <p:spTgt spid="411"/>
                                        </p:tgtEl>
                                        <p:attrNameLst>
                                          <p:attrName>ppt_w</p:attrName>
                                        </p:attrNameLst>
                                      </p:cBhvr>
                                      <p:tavLst>
                                        <p:tav tm="0">
                                          <p:val>
                                            <p:fltVal val="0"/>
                                          </p:val>
                                        </p:tav>
                                        <p:tav tm="100000">
                                          <p:val>
                                            <p:strVal val="#ppt_w"/>
                                          </p:val>
                                        </p:tav>
                                      </p:tavLst>
                                    </p:anim>
                                    <p:anim calcmode="lin" valueType="num">
                                      <p:cBhvr>
                                        <p:cTn id="23" dur="1000" fill="hold"/>
                                        <p:tgtEl>
                                          <p:spTgt spid="411"/>
                                        </p:tgtEl>
                                        <p:attrNameLst>
                                          <p:attrName>ppt_h</p:attrName>
                                        </p:attrNameLst>
                                      </p:cBhvr>
                                      <p:tavLst>
                                        <p:tav tm="0">
                                          <p:val>
                                            <p:fltVal val="0"/>
                                          </p:val>
                                        </p:tav>
                                        <p:tav tm="100000">
                                          <p:val>
                                            <p:strVal val="#ppt_h"/>
                                          </p:val>
                                        </p:tav>
                                      </p:tavLst>
                                    </p:anim>
                                    <p:animEffect transition="in" filter="fade">
                                      <p:cBhvr>
                                        <p:cTn id="24" dur="1000"/>
                                        <p:tgtEl>
                                          <p:spTgt spid="4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2"/>
                                        </p:tgtEl>
                                        <p:attrNameLst>
                                          <p:attrName>style.visibility</p:attrName>
                                        </p:attrNameLst>
                                      </p:cBhvr>
                                      <p:to>
                                        <p:strVal val="visible"/>
                                      </p:to>
                                    </p:set>
                                    <p:anim calcmode="lin" valueType="num">
                                      <p:cBhvr>
                                        <p:cTn id="27" dur="1000" fill="hold"/>
                                        <p:tgtEl>
                                          <p:spTgt spid="412"/>
                                        </p:tgtEl>
                                        <p:attrNameLst>
                                          <p:attrName>ppt_w</p:attrName>
                                        </p:attrNameLst>
                                      </p:cBhvr>
                                      <p:tavLst>
                                        <p:tav tm="0">
                                          <p:val>
                                            <p:fltVal val="0"/>
                                          </p:val>
                                        </p:tav>
                                        <p:tav tm="100000">
                                          <p:val>
                                            <p:strVal val="#ppt_w"/>
                                          </p:val>
                                        </p:tav>
                                      </p:tavLst>
                                    </p:anim>
                                    <p:anim calcmode="lin" valueType="num">
                                      <p:cBhvr>
                                        <p:cTn id="28" dur="1000" fill="hold"/>
                                        <p:tgtEl>
                                          <p:spTgt spid="412"/>
                                        </p:tgtEl>
                                        <p:attrNameLst>
                                          <p:attrName>ppt_h</p:attrName>
                                        </p:attrNameLst>
                                      </p:cBhvr>
                                      <p:tavLst>
                                        <p:tav tm="0">
                                          <p:val>
                                            <p:fltVal val="0"/>
                                          </p:val>
                                        </p:tav>
                                        <p:tav tm="100000">
                                          <p:val>
                                            <p:strVal val="#ppt_h"/>
                                          </p:val>
                                        </p:tav>
                                      </p:tavLst>
                                    </p:anim>
                                    <p:animEffect transition="in" filter="fade">
                                      <p:cBhvr>
                                        <p:cTn id="29" dur="1000"/>
                                        <p:tgtEl>
                                          <p:spTgt spid="412"/>
                                        </p:tgtEl>
                                      </p:cBhvr>
                                    </p:animEffect>
                                  </p:childTnLst>
                                </p:cTn>
                              </p:par>
                              <p:par>
                                <p:cTn id="30" presetID="53" presetClass="entr" presetSubtype="16" fill="hold" nodeType="withEffect">
                                  <p:stCondLst>
                                    <p:cond delay="0"/>
                                  </p:stCondLst>
                                  <p:childTnLst>
                                    <p:set>
                                      <p:cBhvr>
                                        <p:cTn id="31" dur="1" fill="hold">
                                          <p:stCondLst>
                                            <p:cond delay="0"/>
                                          </p:stCondLst>
                                        </p:cTn>
                                        <p:tgtEl>
                                          <p:spTgt spid="453"/>
                                        </p:tgtEl>
                                        <p:attrNameLst>
                                          <p:attrName>style.visibility</p:attrName>
                                        </p:attrNameLst>
                                      </p:cBhvr>
                                      <p:to>
                                        <p:strVal val="visible"/>
                                      </p:to>
                                    </p:set>
                                    <p:anim calcmode="lin" valueType="num">
                                      <p:cBhvr>
                                        <p:cTn id="32" dur="1000" fill="hold"/>
                                        <p:tgtEl>
                                          <p:spTgt spid="453"/>
                                        </p:tgtEl>
                                        <p:attrNameLst>
                                          <p:attrName>ppt_w</p:attrName>
                                        </p:attrNameLst>
                                      </p:cBhvr>
                                      <p:tavLst>
                                        <p:tav tm="0">
                                          <p:val>
                                            <p:fltVal val="0"/>
                                          </p:val>
                                        </p:tav>
                                        <p:tav tm="100000">
                                          <p:val>
                                            <p:strVal val="#ppt_w"/>
                                          </p:val>
                                        </p:tav>
                                      </p:tavLst>
                                    </p:anim>
                                    <p:anim calcmode="lin" valueType="num">
                                      <p:cBhvr>
                                        <p:cTn id="33" dur="1000" fill="hold"/>
                                        <p:tgtEl>
                                          <p:spTgt spid="453"/>
                                        </p:tgtEl>
                                        <p:attrNameLst>
                                          <p:attrName>ppt_h</p:attrName>
                                        </p:attrNameLst>
                                      </p:cBhvr>
                                      <p:tavLst>
                                        <p:tav tm="0">
                                          <p:val>
                                            <p:fltVal val="0"/>
                                          </p:val>
                                        </p:tav>
                                        <p:tav tm="100000">
                                          <p:val>
                                            <p:strVal val="#ppt_h"/>
                                          </p:val>
                                        </p:tav>
                                      </p:tavLst>
                                    </p:anim>
                                    <p:animEffect transition="in" filter="fade">
                                      <p:cBhvr>
                                        <p:cTn id="34" dur="1000"/>
                                        <p:tgtEl>
                                          <p:spTgt spid="453"/>
                                        </p:tgtEl>
                                      </p:cBhvr>
                                    </p:animEffect>
                                  </p:childTnLst>
                                </p:cTn>
                              </p:par>
                              <p:par>
                                <p:cTn id="35" presetID="53" presetClass="entr" presetSubtype="16" fill="hold" nodeType="withEffect">
                                  <p:stCondLst>
                                    <p:cond delay="0"/>
                                  </p:stCondLst>
                                  <p:childTnLst>
                                    <p:set>
                                      <p:cBhvr>
                                        <p:cTn id="36" dur="1" fill="hold">
                                          <p:stCondLst>
                                            <p:cond delay="0"/>
                                          </p:stCondLst>
                                        </p:cTn>
                                        <p:tgtEl>
                                          <p:spTgt spid="458"/>
                                        </p:tgtEl>
                                        <p:attrNameLst>
                                          <p:attrName>style.visibility</p:attrName>
                                        </p:attrNameLst>
                                      </p:cBhvr>
                                      <p:to>
                                        <p:strVal val="visible"/>
                                      </p:to>
                                    </p:set>
                                    <p:anim calcmode="lin" valueType="num">
                                      <p:cBhvr>
                                        <p:cTn id="37" dur="1000" fill="hold"/>
                                        <p:tgtEl>
                                          <p:spTgt spid="458"/>
                                        </p:tgtEl>
                                        <p:attrNameLst>
                                          <p:attrName>ppt_w</p:attrName>
                                        </p:attrNameLst>
                                      </p:cBhvr>
                                      <p:tavLst>
                                        <p:tav tm="0">
                                          <p:val>
                                            <p:fltVal val="0"/>
                                          </p:val>
                                        </p:tav>
                                        <p:tav tm="100000">
                                          <p:val>
                                            <p:strVal val="#ppt_w"/>
                                          </p:val>
                                        </p:tav>
                                      </p:tavLst>
                                    </p:anim>
                                    <p:anim calcmode="lin" valueType="num">
                                      <p:cBhvr>
                                        <p:cTn id="38" dur="1000" fill="hold"/>
                                        <p:tgtEl>
                                          <p:spTgt spid="458"/>
                                        </p:tgtEl>
                                        <p:attrNameLst>
                                          <p:attrName>ppt_h</p:attrName>
                                        </p:attrNameLst>
                                      </p:cBhvr>
                                      <p:tavLst>
                                        <p:tav tm="0">
                                          <p:val>
                                            <p:fltVal val="0"/>
                                          </p:val>
                                        </p:tav>
                                        <p:tav tm="100000">
                                          <p:val>
                                            <p:strVal val="#ppt_h"/>
                                          </p:val>
                                        </p:tav>
                                      </p:tavLst>
                                    </p:anim>
                                    <p:animEffect transition="in" filter="fade">
                                      <p:cBhvr>
                                        <p:cTn id="39" dur="1000"/>
                                        <p:tgtEl>
                                          <p:spTgt spid="45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63"/>
                                        </p:tgtEl>
                                        <p:attrNameLst>
                                          <p:attrName>style.visibility</p:attrName>
                                        </p:attrNameLst>
                                      </p:cBhvr>
                                      <p:to>
                                        <p:strVal val="visible"/>
                                      </p:to>
                                    </p:set>
                                    <p:anim calcmode="lin" valueType="num">
                                      <p:cBhvr>
                                        <p:cTn id="42" dur="1000" fill="hold"/>
                                        <p:tgtEl>
                                          <p:spTgt spid="463"/>
                                        </p:tgtEl>
                                        <p:attrNameLst>
                                          <p:attrName>ppt_w</p:attrName>
                                        </p:attrNameLst>
                                      </p:cBhvr>
                                      <p:tavLst>
                                        <p:tav tm="0">
                                          <p:val>
                                            <p:fltVal val="0"/>
                                          </p:val>
                                        </p:tav>
                                        <p:tav tm="100000">
                                          <p:val>
                                            <p:strVal val="#ppt_w"/>
                                          </p:val>
                                        </p:tav>
                                      </p:tavLst>
                                    </p:anim>
                                    <p:anim calcmode="lin" valueType="num">
                                      <p:cBhvr>
                                        <p:cTn id="43" dur="1000" fill="hold"/>
                                        <p:tgtEl>
                                          <p:spTgt spid="463"/>
                                        </p:tgtEl>
                                        <p:attrNameLst>
                                          <p:attrName>ppt_h</p:attrName>
                                        </p:attrNameLst>
                                      </p:cBhvr>
                                      <p:tavLst>
                                        <p:tav tm="0">
                                          <p:val>
                                            <p:fltVal val="0"/>
                                          </p:val>
                                        </p:tav>
                                        <p:tav tm="100000">
                                          <p:val>
                                            <p:strVal val="#ppt_h"/>
                                          </p:val>
                                        </p:tav>
                                      </p:tavLst>
                                    </p:anim>
                                    <p:animEffect transition="in" filter="fade">
                                      <p:cBhvr>
                                        <p:cTn id="44" dur="1000"/>
                                        <p:tgtEl>
                                          <p:spTgt spid="463"/>
                                        </p:tgtEl>
                                      </p:cBhvr>
                                    </p:animEffect>
                                  </p:childTnLst>
                                </p:cTn>
                              </p:par>
                              <p:par>
                                <p:cTn id="45" presetID="53" presetClass="entr" presetSubtype="16"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1000" fill="hold"/>
                                        <p:tgtEl>
                                          <p:spTgt spid="77"/>
                                        </p:tgtEl>
                                        <p:attrNameLst>
                                          <p:attrName>ppt_w</p:attrName>
                                        </p:attrNameLst>
                                      </p:cBhvr>
                                      <p:tavLst>
                                        <p:tav tm="0">
                                          <p:val>
                                            <p:fltVal val="0"/>
                                          </p:val>
                                        </p:tav>
                                        <p:tav tm="100000">
                                          <p:val>
                                            <p:strVal val="#ppt_w"/>
                                          </p:val>
                                        </p:tav>
                                      </p:tavLst>
                                    </p:anim>
                                    <p:anim calcmode="lin" valueType="num">
                                      <p:cBhvr>
                                        <p:cTn id="48" dur="1000" fill="hold"/>
                                        <p:tgtEl>
                                          <p:spTgt spid="77"/>
                                        </p:tgtEl>
                                        <p:attrNameLst>
                                          <p:attrName>ppt_h</p:attrName>
                                        </p:attrNameLst>
                                      </p:cBhvr>
                                      <p:tavLst>
                                        <p:tav tm="0">
                                          <p:val>
                                            <p:fltVal val="0"/>
                                          </p:val>
                                        </p:tav>
                                        <p:tav tm="100000">
                                          <p:val>
                                            <p:strVal val="#ppt_h"/>
                                          </p:val>
                                        </p:tav>
                                      </p:tavLst>
                                    </p:anim>
                                    <p:animEffect transition="in" filter="fade">
                                      <p:cBhvr>
                                        <p:cTn id="49"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p:bldP spid="411" grpId="0"/>
      <p:bldP spid="412" grpId="0"/>
      <p:bldP spid="4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p:nvPr>
        </p:nvSpPr>
        <p:spPr>
          <a:xfrm>
            <a:off x="814215" y="239559"/>
            <a:ext cx="3961296" cy="499581"/>
          </a:xfrm>
          <a:prstGeom prst="rect">
            <a:avLst/>
          </a:prstGeom>
          <a:effectLst/>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a:latin typeface="Cambria" panose="02040503050406030204" pitchFamily="18" charset="0"/>
                <a:ea typeface="Cambria" panose="02040503050406030204" pitchFamily="18" charset="0"/>
              </a:rPr>
              <a:t>I. </a:t>
            </a:r>
            <a:r>
              <a:rPr lang="vi-VN" sz="2000" b="1" dirty="0">
                <a:latin typeface="Cambria" panose="02040503050406030204" pitchFamily="18" charset="0"/>
                <a:ea typeface="Cambria" panose="02040503050406030204" pitchFamily="18" charset="0"/>
              </a:rPr>
              <a:t>Tìm hiểu chung</a:t>
            </a:r>
            <a:endParaRPr sz="2000" b="1" dirty="0">
              <a:latin typeface="Cambria" panose="02040503050406030204" pitchFamily="18" charset="0"/>
              <a:ea typeface="Cambria" panose="02040503050406030204" pitchFamily="18" charset="0"/>
            </a:endParaRPr>
          </a:p>
        </p:txBody>
      </p:sp>
      <p:sp>
        <p:nvSpPr>
          <p:cNvPr id="10" name="Hộp Văn bản 9">
            <a:extLst>
              <a:ext uri="{FF2B5EF4-FFF2-40B4-BE49-F238E27FC236}">
                <a16:creationId xmlns:a16="http://schemas.microsoft.com/office/drawing/2014/main" id="{C8A7FBC8-5E4B-4C57-BBF6-D730473FA3F0}"/>
              </a:ext>
            </a:extLst>
          </p:cNvPr>
          <p:cNvSpPr txBox="1"/>
          <p:nvPr/>
        </p:nvSpPr>
        <p:spPr>
          <a:xfrm>
            <a:off x="1328275" y="1467721"/>
            <a:ext cx="6624818" cy="2308324"/>
          </a:xfrm>
          <a:prstGeom prst="rect">
            <a:avLst/>
          </a:prstGeom>
          <a:noFill/>
        </p:spPr>
        <p:txBody>
          <a:bodyPr wrap="square">
            <a:spAutoFit/>
          </a:bodyPr>
          <a:lstStyle/>
          <a:p>
            <a:pPr algn="just">
              <a:spcAft>
                <a:spcPts val="800"/>
              </a:spcAft>
            </a:pPr>
            <a:r>
              <a:rPr lang="vi-VN" sz="2400" b="1" dirty="0"/>
              <a:t>- Thần thoại Hy Lạp</a:t>
            </a:r>
            <a:r>
              <a:rPr lang="vi-VN" sz="2400" dirty="0"/>
              <a:t> là tập hợp những </a:t>
            </a:r>
            <a:r>
              <a:rPr lang="vi-VN" sz="2400" dirty="0">
                <a:solidFill>
                  <a:schemeClr val="accent5">
                    <a:lumMod val="50000"/>
                  </a:schemeClr>
                </a:solidFill>
                <a:hlinkClick r:id="rId3" tooltip="Thần thoại">
                  <a:extLst>
                    <a:ext uri="{A12FA001-AC4F-418D-AE19-62706E023703}">
                      <ahyp:hlinkClr xmlns:ahyp="http://schemas.microsoft.com/office/drawing/2018/hyperlinkcolor" val="tx"/>
                    </a:ext>
                  </a:extLst>
                </a:hlinkClick>
              </a:rPr>
              <a:t>huyền thoại</a:t>
            </a:r>
            <a:r>
              <a:rPr lang="vi-VN" sz="2400" dirty="0">
                <a:solidFill>
                  <a:schemeClr val="accent5">
                    <a:lumMod val="50000"/>
                  </a:schemeClr>
                </a:solidFill>
              </a:rPr>
              <a:t> </a:t>
            </a:r>
            <a:r>
              <a:rPr lang="vi-VN" sz="2400" dirty="0"/>
              <a:t>và truyền thuyết của người </a:t>
            </a:r>
            <a:r>
              <a:rPr lang="vi-VN" sz="2400" dirty="0">
                <a:solidFill>
                  <a:schemeClr val="accent5">
                    <a:lumMod val="50000"/>
                  </a:schemeClr>
                </a:solidFill>
                <a:hlinkClick r:id="rId4" tooltip="Hy Lạp cổ đại">
                  <a:extLst>
                    <a:ext uri="{A12FA001-AC4F-418D-AE19-62706E023703}">
                      <ahyp:hlinkClr xmlns:ahyp="http://schemas.microsoft.com/office/drawing/2018/hyperlinkcolor" val="tx"/>
                    </a:ext>
                  </a:extLst>
                </a:hlinkClick>
              </a:rPr>
              <a:t>Hy Lạp cổ đại</a:t>
            </a:r>
            <a:r>
              <a:rPr lang="vi-VN" sz="2400" dirty="0">
                <a:solidFill>
                  <a:schemeClr val="accent5">
                    <a:lumMod val="50000"/>
                  </a:schemeClr>
                </a:solidFill>
              </a:rPr>
              <a:t> </a:t>
            </a:r>
            <a:r>
              <a:rPr lang="vi-VN" sz="2400" dirty="0"/>
              <a:t>liên quan đến các </a:t>
            </a:r>
            <a:r>
              <a:rPr lang="vi-VN" sz="2400" dirty="0">
                <a:solidFill>
                  <a:schemeClr val="accent5">
                    <a:lumMod val="50000"/>
                  </a:schemeClr>
                </a:solidFill>
                <a:hlinkClick r:id="rId5" tooltip="Danh sách các nhân vật thần thoại Hy Lạp">
                  <a:extLst>
                    <a:ext uri="{A12FA001-AC4F-418D-AE19-62706E023703}">
                      <ahyp:hlinkClr xmlns:ahyp="http://schemas.microsoft.com/office/drawing/2018/hyperlinkcolor" val="tx"/>
                    </a:ext>
                  </a:extLst>
                </a:hlinkClick>
              </a:rPr>
              <a:t>vị thần</a:t>
            </a:r>
            <a:r>
              <a:rPr lang="vi-VN" sz="2400" dirty="0"/>
              <a:t>, các anh hùng, </a:t>
            </a:r>
            <a:r>
              <a:rPr lang="vi-VN" sz="2400" dirty="0">
                <a:solidFill>
                  <a:schemeClr val="accent5">
                    <a:lumMod val="50000"/>
                  </a:schemeClr>
                </a:solidFill>
                <a:hlinkClick r:id="rId6" tooltip="Vũ trụ học">
                  <a:extLst>
                    <a:ext uri="{A12FA001-AC4F-418D-AE19-62706E023703}">
                      <ahyp:hlinkClr xmlns:ahyp="http://schemas.microsoft.com/office/drawing/2018/hyperlinkcolor" val="tx"/>
                    </a:ext>
                  </a:extLst>
                </a:hlinkClick>
              </a:rPr>
              <a:t>bản chất của thế giới</a:t>
            </a:r>
            <a:r>
              <a:rPr lang="vi-VN" sz="2400" dirty="0"/>
              <a:t>, và nguồn gốc cũng như ý nghĩa của các tín ngưỡng, các nghi lễ tôn giáo của họ. </a:t>
            </a:r>
            <a:endParaRPr lang="en-US" sz="2400" dirty="0">
              <a:solidFill>
                <a:schemeClr val="accent6">
                  <a:lumMod val="2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oogle Shape;753;p47">
            <a:extLst>
              <a:ext uri="{FF2B5EF4-FFF2-40B4-BE49-F238E27FC236}">
                <a16:creationId xmlns:a16="http://schemas.microsoft.com/office/drawing/2014/main" id="{DDF8DFE4-6CAD-4BE1-8887-42373F24C2C8}"/>
              </a:ext>
            </a:extLst>
          </p:cNvPr>
          <p:cNvGrpSpPr/>
          <p:nvPr/>
        </p:nvGrpSpPr>
        <p:grpSpPr>
          <a:xfrm flipH="1">
            <a:off x="0" y="4066800"/>
            <a:ext cx="2636520" cy="1118255"/>
            <a:chOff x="3685972" y="2389797"/>
            <a:chExt cx="5458039" cy="2455868"/>
          </a:xfrm>
        </p:grpSpPr>
        <p:sp>
          <p:nvSpPr>
            <p:cNvPr id="15" name="Google Shape;754;p47">
              <a:extLst>
                <a:ext uri="{FF2B5EF4-FFF2-40B4-BE49-F238E27FC236}">
                  <a16:creationId xmlns:a16="http://schemas.microsoft.com/office/drawing/2014/main" id="{62F79B1D-40FC-480A-A6B3-203655130215}"/>
                </a:ext>
              </a:extLst>
            </p:cNvPr>
            <p:cNvSpPr/>
            <p:nvPr/>
          </p:nvSpPr>
          <p:spPr>
            <a:xfrm>
              <a:off x="3685972" y="3046222"/>
              <a:ext cx="1488434" cy="1799443"/>
            </a:xfrm>
            <a:custGeom>
              <a:avLst/>
              <a:gdLst/>
              <a:ahLst/>
              <a:cxnLst/>
              <a:rect l="l" t="t" r="r" b="b"/>
              <a:pathLst>
                <a:path w="46590" h="56325" extrusionOk="0">
                  <a:moveTo>
                    <a:pt x="40817" y="0"/>
                  </a:moveTo>
                  <a:cubicBezTo>
                    <a:pt x="40410" y="0"/>
                    <a:pt x="40005" y="295"/>
                    <a:pt x="39708" y="556"/>
                  </a:cubicBezTo>
                  <a:cubicBezTo>
                    <a:pt x="39029" y="1151"/>
                    <a:pt x="38874" y="1985"/>
                    <a:pt x="38731" y="2830"/>
                  </a:cubicBezTo>
                  <a:cubicBezTo>
                    <a:pt x="38547" y="2791"/>
                    <a:pt x="38461" y="2755"/>
                    <a:pt x="38360" y="2755"/>
                  </a:cubicBezTo>
                  <a:cubicBezTo>
                    <a:pt x="38279" y="2755"/>
                    <a:pt x="38189" y="2778"/>
                    <a:pt x="38029" y="2842"/>
                  </a:cubicBezTo>
                  <a:cubicBezTo>
                    <a:pt x="37684" y="2937"/>
                    <a:pt x="37422" y="3187"/>
                    <a:pt x="37303" y="3509"/>
                  </a:cubicBezTo>
                  <a:cubicBezTo>
                    <a:pt x="37112" y="3997"/>
                    <a:pt x="37172" y="4699"/>
                    <a:pt x="37243" y="5199"/>
                  </a:cubicBezTo>
                  <a:cubicBezTo>
                    <a:pt x="37303" y="5545"/>
                    <a:pt x="37588" y="6033"/>
                    <a:pt x="37446" y="6378"/>
                  </a:cubicBezTo>
                  <a:cubicBezTo>
                    <a:pt x="37364" y="6322"/>
                    <a:pt x="37284" y="6297"/>
                    <a:pt x="37208" y="6297"/>
                  </a:cubicBezTo>
                  <a:cubicBezTo>
                    <a:pt x="36752" y="6297"/>
                    <a:pt x="36408" y="7181"/>
                    <a:pt x="36326" y="7497"/>
                  </a:cubicBezTo>
                  <a:cubicBezTo>
                    <a:pt x="36064" y="8414"/>
                    <a:pt x="36445" y="9343"/>
                    <a:pt x="36707" y="10212"/>
                  </a:cubicBezTo>
                  <a:cubicBezTo>
                    <a:pt x="36076" y="10272"/>
                    <a:pt x="35755" y="10974"/>
                    <a:pt x="35767" y="11569"/>
                  </a:cubicBezTo>
                  <a:cubicBezTo>
                    <a:pt x="35767" y="12105"/>
                    <a:pt x="35862" y="12629"/>
                    <a:pt x="36041" y="13129"/>
                  </a:cubicBezTo>
                  <a:cubicBezTo>
                    <a:pt x="36136" y="13343"/>
                    <a:pt x="36207" y="13558"/>
                    <a:pt x="36291" y="13784"/>
                  </a:cubicBezTo>
                  <a:cubicBezTo>
                    <a:pt x="36326" y="13915"/>
                    <a:pt x="36481" y="14093"/>
                    <a:pt x="36481" y="14224"/>
                  </a:cubicBezTo>
                  <a:cubicBezTo>
                    <a:pt x="35898" y="14248"/>
                    <a:pt x="35743" y="15082"/>
                    <a:pt x="35719" y="15522"/>
                  </a:cubicBezTo>
                  <a:cubicBezTo>
                    <a:pt x="35683" y="15963"/>
                    <a:pt x="35767" y="16415"/>
                    <a:pt x="35969" y="16808"/>
                  </a:cubicBezTo>
                  <a:cubicBezTo>
                    <a:pt x="36124" y="17118"/>
                    <a:pt x="36100" y="17606"/>
                    <a:pt x="36398" y="17820"/>
                  </a:cubicBezTo>
                  <a:cubicBezTo>
                    <a:pt x="36377" y="17818"/>
                    <a:pt x="36356" y="17816"/>
                    <a:pt x="36336" y="17816"/>
                  </a:cubicBezTo>
                  <a:cubicBezTo>
                    <a:pt x="35776" y="17816"/>
                    <a:pt x="35576" y="18752"/>
                    <a:pt x="35564" y="19165"/>
                  </a:cubicBezTo>
                  <a:cubicBezTo>
                    <a:pt x="35541" y="19416"/>
                    <a:pt x="35541" y="19666"/>
                    <a:pt x="35564" y="19916"/>
                  </a:cubicBezTo>
                  <a:cubicBezTo>
                    <a:pt x="35624" y="20106"/>
                    <a:pt x="35695" y="20297"/>
                    <a:pt x="35779" y="20487"/>
                  </a:cubicBezTo>
                  <a:cubicBezTo>
                    <a:pt x="35850" y="20725"/>
                    <a:pt x="35969" y="20951"/>
                    <a:pt x="36136" y="21142"/>
                  </a:cubicBezTo>
                  <a:cubicBezTo>
                    <a:pt x="36219" y="21225"/>
                    <a:pt x="36314" y="21285"/>
                    <a:pt x="36291" y="21440"/>
                  </a:cubicBezTo>
                  <a:cubicBezTo>
                    <a:pt x="36275" y="21424"/>
                    <a:pt x="36256" y="21417"/>
                    <a:pt x="36234" y="21417"/>
                  </a:cubicBezTo>
                  <a:cubicBezTo>
                    <a:pt x="36113" y="21417"/>
                    <a:pt x="35923" y="21646"/>
                    <a:pt x="35862" y="21737"/>
                  </a:cubicBezTo>
                  <a:cubicBezTo>
                    <a:pt x="35707" y="21940"/>
                    <a:pt x="35707" y="22368"/>
                    <a:pt x="35731" y="22606"/>
                  </a:cubicBezTo>
                  <a:cubicBezTo>
                    <a:pt x="35802" y="23166"/>
                    <a:pt x="36029" y="23654"/>
                    <a:pt x="36219" y="24190"/>
                  </a:cubicBezTo>
                  <a:cubicBezTo>
                    <a:pt x="36314" y="24440"/>
                    <a:pt x="36350" y="24690"/>
                    <a:pt x="36445" y="24940"/>
                  </a:cubicBezTo>
                  <a:cubicBezTo>
                    <a:pt x="36529" y="25095"/>
                    <a:pt x="36576" y="25273"/>
                    <a:pt x="36576" y="25440"/>
                  </a:cubicBezTo>
                  <a:cubicBezTo>
                    <a:pt x="36545" y="25393"/>
                    <a:pt x="36507" y="25374"/>
                    <a:pt x="36467" y="25374"/>
                  </a:cubicBezTo>
                  <a:cubicBezTo>
                    <a:pt x="36320" y="25374"/>
                    <a:pt x="36135" y="25621"/>
                    <a:pt x="36088" y="25714"/>
                  </a:cubicBezTo>
                  <a:cubicBezTo>
                    <a:pt x="35957" y="26035"/>
                    <a:pt x="35898" y="26381"/>
                    <a:pt x="35922" y="26726"/>
                  </a:cubicBezTo>
                  <a:cubicBezTo>
                    <a:pt x="35922" y="27190"/>
                    <a:pt x="36041" y="27655"/>
                    <a:pt x="36279" y="28059"/>
                  </a:cubicBezTo>
                  <a:cubicBezTo>
                    <a:pt x="36445" y="28357"/>
                    <a:pt x="36803" y="28690"/>
                    <a:pt x="36838" y="29036"/>
                  </a:cubicBezTo>
                  <a:cubicBezTo>
                    <a:pt x="36529" y="29048"/>
                    <a:pt x="36267" y="29262"/>
                    <a:pt x="36195" y="29560"/>
                  </a:cubicBezTo>
                  <a:cubicBezTo>
                    <a:pt x="36160" y="29774"/>
                    <a:pt x="36279" y="29869"/>
                    <a:pt x="36314" y="30060"/>
                  </a:cubicBezTo>
                  <a:cubicBezTo>
                    <a:pt x="36338" y="30226"/>
                    <a:pt x="36362" y="30393"/>
                    <a:pt x="36422" y="30560"/>
                  </a:cubicBezTo>
                  <a:cubicBezTo>
                    <a:pt x="36576" y="30976"/>
                    <a:pt x="36684" y="31369"/>
                    <a:pt x="36922" y="31750"/>
                  </a:cubicBezTo>
                  <a:cubicBezTo>
                    <a:pt x="37136" y="32072"/>
                    <a:pt x="37446" y="32334"/>
                    <a:pt x="37791" y="32512"/>
                  </a:cubicBezTo>
                  <a:cubicBezTo>
                    <a:pt x="37672" y="32750"/>
                    <a:pt x="37434" y="32977"/>
                    <a:pt x="37422" y="33274"/>
                  </a:cubicBezTo>
                  <a:cubicBezTo>
                    <a:pt x="37422" y="33548"/>
                    <a:pt x="37481" y="33810"/>
                    <a:pt x="37600" y="34048"/>
                  </a:cubicBezTo>
                  <a:cubicBezTo>
                    <a:pt x="37731" y="34370"/>
                    <a:pt x="37886" y="34691"/>
                    <a:pt x="38065" y="34989"/>
                  </a:cubicBezTo>
                  <a:cubicBezTo>
                    <a:pt x="38255" y="35275"/>
                    <a:pt x="38743" y="35477"/>
                    <a:pt x="38803" y="35798"/>
                  </a:cubicBezTo>
                  <a:cubicBezTo>
                    <a:pt x="38827" y="35989"/>
                    <a:pt x="38827" y="36179"/>
                    <a:pt x="38803" y="36382"/>
                  </a:cubicBezTo>
                  <a:cubicBezTo>
                    <a:pt x="38803" y="36906"/>
                    <a:pt x="39172" y="37311"/>
                    <a:pt x="39565" y="37656"/>
                  </a:cubicBezTo>
                  <a:lnTo>
                    <a:pt x="39612" y="47359"/>
                  </a:lnTo>
                  <a:lnTo>
                    <a:pt x="41506" y="47359"/>
                  </a:lnTo>
                  <a:lnTo>
                    <a:pt x="41565" y="37703"/>
                  </a:lnTo>
                  <a:cubicBezTo>
                    <a:pt x="41863" y="37418"/>
                    <a:pt x="42029" y="37001"/>
                    <a:pt x="41994" y="36584"/>
                  </a:cubicBezTo>
                  <a:cubicBezTo>
                    <a:pt x="41970" y="36251"/>
                    <a:pt x="41910" y="36203"/>
                    <a:pt x="42184" y="36001"/>
                  </a:cubicBezTo>
                  <a:cubicBezTo>
                    <a:pt x="42399" y="35846"/>
                    <a:pt x="42601" y="35668"/>
                    <a:pt x="42780" y="35465"/>
                  </a:cubicBezTo>
                  <a:cubicBezTo>
                    <a:pt x="42970" y="35179"/>
                    <a:pt x="43137" y="34870"/>
                    <a:pt x="43291" y="34548"/>
                  </a:cubicBezTo>
                  <a:cubicBezTo>
                    <a:pt x="43422" y="34322"/>
                    <a:pt x="43506" y="34060"/>
                    <a:pt x="43518" y="33798"/>
                  </a:cubicBezTo>
                  <a:cubicBezTo>
                    <a:pt x="43530" y="33501"/>
                    <a:pt x="43303" y="33262"/>
                    <a:pt x="43196" y="33012"/>
                  </a:cubicBezTo>
                  <a:cubicBezTo>
                    <a:pt x="43565" y="32858"/>
                    <a:pt x="43875" y="32620"/>
                    <a:pt x="44113" y="32310"/>
                  </a:cubicBezTo>
                  <a:cubicBezTo>
                    <a:pt x="44375" y="31941"/>
                    <a:pt x="44518" y="31548"/>
                    <a:pt x="44696" y="31143"/>
                  </a:cubicBezTo>
                  <a:cubicBezTo>
                    <a:pt x="44756" y="30988"/>
                    <a:pt x="44804" y="30822"/>
                    <a:pt x="44827" y="30655"/>
                  </a:cubicBezTo>
                  <a:cubicBezTo>
                    <a:pt x="44875" y="30464"/>
                    <a:pt x="45006" y="30381"/>
                    <a:pt x="44970" y="30167"/>
                  </a:cubicBezTo>
                  <a:cubicBezTo>
                    <a:pt x="44923" y="29857"/>
                    <a:pt x="44673" y="29631"/>
                    <a:pt x="44363" y="29595"/>
                  </a:cubicBezTo>
                  <a:cubicBezTo>
                    <a:pt x="44434" y="29262"/>
                    <a:pt x="44804" y="28940"/>
                    <a:pt x="44994" y="28667"/>
                  </a:cubicBezTo>
                  <a:cubicBezTo>
                    <a:pt x="45256" y="28262"/>
                    <a:pt x="45411" y="27809"/>
                    <a:pt x="45447" y="27345"/>
                  </a:cubicBezTo>
                  <a:cubicBezTo>
                    <a:pt x="45482" y="27000"/>
                    <a:pt x="45447" y="26654"/>
                    <a:pt x="45327" y="26333"/>
                  </a:cubicBezTo>
                  <a:cubicBezTo>
                    <a:pt x="45290" y="26239"/>
                    <a:pt x="45117" y="25973"/>
                    <a:pt x="44971" y="25973"/>
                  </a:cubicBezTo>
                  <a:cubicBezTo>
                    <a:pt x="44932" y="25973"/>
                    <a:pt x="44895" y="25991"/>
                    <a:pt x="44863" y="26035"/>
                  </a:cubicBezTo>
                  <a:cubicBezTo>
                    <a:pt x="44875" y="25857"/>
                    <a:pt x="44935" y="25690"/>
                    <a:pt x="45018" y="25535"/>
                  </a:cubicBezTo>
                  <a:cubicBezTo>
                    <a:pt x="45137" y="25297"/>
                    <a:pt x="45196" y="25047"/>
                    <a:pt x="45304" y="24797"/>
                  </a:cubicBezTo>
                  <a:cubicBezTo>
                    <a:pt x="45530" y="24273"/>
                    <a:pt x="45780" y="23809"/>
                    <a:pt x="45887" y="23249"/>
                  </a:cubicBezTo>
                  <a:cubicBezTo>
                    <a:pt x="45935" y="23011"/>
                    <a:pt x="45947" y="22583"/>
                    <a:pt x="45816" y="22368"/>
                  </a:cubicBezTo>
                  <a:cubicBezTo>
                    <a:pt x="45753" y="22275"/>
                    <a:pt x="45574" y="22029"/>
                    <a:pt x="45458" y="22029"/>
                  </a:cubicBezTo>
                  <a:cubicBezTo>
                    <a:pt x="45441" y="22029"/>
                    <a:pt x="45425" y="22034"/>
                    <a:pt x="45411" y="22047"/>
                  </a:cubicBezTo>
                  <a:cubicBezTo>
                    <a:pt x="45387" y="21892"/>
                    <a:pt x="45494" y="21844"/>
                    <a:pt x="45566" y="21749"/>
                  </a:cubicBezTo>
                  <a:cubicBezTo>
                    <a:pt x="45744" y="21571"/>
                    <a:pt x="45875" y="21356"/>
                    <a:pt x="45970" y="21118"/>
                  </a:cubicBezTo>
                  <a:cubicBezTo>
                    <a:pt x="46066" y="20940"/>
                    <a:pt x="46149" y="20749"/>
                    <a:pt x="46220" y="20559"/>
                  </a:cubicBezTo>
                  <a:cubicBezTo>
                    <a:pt x="46256" y="20320"/>
                    <a:pt x="46280" y="20070"/>
                    <a:pt x="46268" y="19820"/>
                  </a:cubicBezTo>
                  <a:cubicBezTo>
                    <a:pt x="46280" y="19397"/>
                    <a:pt x="46129" y="18415"/>
                    <a:pt x="45551" y="18415"/>
                  </a:cubicBezTo>
                  <a:cubicBezTo>
                    <a:pt x="45544" y="18415"/>
                    <a:pt x="45537" y="18415"/>
                    <a:pt x="45530" y="18415"/>
                  </a:cubicBezTo>
                  <a:cubicBezTo>
                    <a:pt x="45839" y="18225"/>
                    <a:pt x="45839" y="17737"/>
                    <a:pt x="46006" y="17439"/>
                  </a:cubicBezTo>
                  <a:cubicBezTo>
                    <a:pt x="46232" y="17058"/>
                    <a:pt x="46351" y="16618"/>
                    <a:pt x="46339" y="16177"/>
                  </a:cubicBezTo>
                  <a:cubicBezTo>
                    <a:pt x="46351" y="15736"/>
                    <a:pt x="46244" y="14891"/>
                    <a:pt x="45673" y="14832"/>
                  </a:cubicBezTo>
                  <a:cubicBezTo>
                    <a:pt x="45685" y="14701"/>
                    <a:pt x="45839" y="14534"/>
                    <a:pt x="45887" y="14415"/>
                  </a:cubicBezTo>
                  <a:cubicBezTo>
                    <a:pt x="45982" y="14189"/>
                    <a:pt x="46066" y="13986"/>
                    <a:pt x="46161" y="13772"/>
                  </a:cubicBezTo>
                  <a:cubicBezTo>
                    <a:pt x="46375" y="13284"/>
                    <a:pt x="46506" y="12760"/>
                    <a:pt x="46542" y="12236"/>
                  </a:cubicBezTo>
                  <a:cubicBezTo>
                    <a:pt x="46590" y="11641"/>
                    <a:pt x="46304" y="10926"/>
                    <a:pt x="45673" y="10831"/>
                  </a:cubicBezTo>
                  <a:cubicBezTo>
                    <a:pt x="46006" y="9974"/>
                    <a:pt x="46435" y="9069"/>
                    <a:pt x="46244" y="8128"/>
                  </a:cubicBezTo>
                  <a:cubicBezTo>
                    <a:pt x="46172" y="7807"/>
                    <a:pt x="45874" y="6883"/>
                    <a:pt x="45406" y="6883"/>
                  </a:cubicBezTo>
                  <a:cubicBezTo>
                    <a:pt x="45336" y="6883"/>
                    <a:pt x="45262" y="6903"/>
                    <a:pt x="45185" y="6950"/>
                  </a:cubicBezTo>
                  <a:cubicBezTo>
                    <a:pt x="45066" y="6593"/>
                    <a:pt x="45387" y="6128"/>
                    <a:pt x="45458" y="5783"/>
                  </a:cubicBezTo>
                  <a:cubicBezTo>
                    <a:pt x="45566" y="5295"/>
                    <a:pt x="45673" y="4592"/>
                    <a:pt x="45518" y="4104"/>
                  </a:cubicBezTo>
                  <a:cubicBezTo>
                    <a:pt x="45411" y="3759"/>
                    <a:pt x="45161" y="3497"/>
                    <a:pt x="44827" y="3378"/>
                  </a:cubicBezTo>
                  <a:cubicBezTo>
                    <a:pt x="44660" y="3303"/>
                    <a:pt x="44571" y="3278"/>
                    <a:pt x="44485" y="3278"/>
                  </a:cubicBezTo>
                  <a:cubicBezTo>
                    <a:pt x="44395" y="3278"/>
                    <a:pt x="44308" y="3306"/>
                    <a:pt x="44137" y="3330"/>
                  </a:cubicBezTo>
                  <a:cubicBezTo>
                    <a:pt x="44042" y="2473"/>
                    <a:pt x="43934" y="1628"/>
                    <a:pt x="43291" y="985"/>
                  </a:cubicBezTo>
                  <a:cubicBezTo>
                    <a:pt x="43000" y="703"/>
                    <a:pt x="42598" y="370"/>
                    <a:pt x="42173" y="370"/>
                  </a:cubicBezTo>
                  <a:cubicBezTo>
                    <a:pt x="42059" y="370"/>
                    <a:pt x="41943" y="394"/>
                    <a:pt x="41827" y="449"/>
                  </a:cubicBezTo>
                  <a:cubicBezTo>
                    <a:pt x="41791" y="473"/>
                    <a:pt x="41756" y="497"/>
                    <a:pt x="41708" y="520"/>
                  </a:cubicBezTo>
                  <a:cubicBezTo>
                    <a:pt x="41565" y="354"/>
                    <a:pt x="41398" y="223"/>
                    <a:pt x="41208" y="104"/>
                  </a:cubicBezTo>
                  <a:cubicBezTo>
                    <a:pt x="41080" y="31"/>
                    <a:pt x="40948" y="0"/>
                    <a:pt x="40817" y="0"/>
                  </a:cubicBezTo>
                  <a:close/>
                  <a:moveTo>
                    <a:pt x="23853" y="7752"/>
                  </a:moveTo>
                  <a:cubicBezTo>
                    <a:pt x="23485" y="7752"/>
                    <a:pt x="23122" y="8013"/>
                    <a:pt x="22860" y="8247"/>
                  </a:cubicBezTo>
                  <a:cubicBezTo>
                    <a:pt x="22253" y="8783"/>
                    <a:pt x="22122" y="9533"/>
                    <a:pt x="21979" y="10295"/>
                  </a:cubicBezTo>
                  <a:cubicBezTo>
                    <a:pt x="21807" y="10261"/>
                    <a:pt x="21731" y="10227"/>
                    <a:pt x="21635" y="10227"/>
                  </a:cubicBezTo>
                  <a:cubicBezTo>
                    <a:pt x="21565" y="10227"/>
                    <a:pt x="21484" y="10245"/>
                    <a:pt x="21348" y="10295"/>
                  </a:cubicBezTo>
                  <a:cubicBezTo>
                    <a:pt x="21051" y="10379"/>
                    <a:pt x="20801" y="10605"/>
                    <a:pt x="20693" y="10903"/>
                  </a:cubicBezTo>
                  <a:cubicBezTo>
                    <a:pt x="20527" y="11331"/>
                    <a:pt x="20574" y="11962"/>
                    <a:pt x="20646" y="12415"/>
                  </a:cubicBezTo>
                  <a:cubicBezTo>
                    <a:pt x="20693" y="12736"/>
                    <a:pt x="20955" y="13153"/>
                    <a:pt x="20836" y="13474"/>
                  </a:cubicBezTo>
                  <a:cubicBezTo>
                    <a:pt x="20760" y="13422"/>
                    <a:pt x="20687" y="13400"/>
                    <a:pt x="20616" y="13400"/>
                  </a:cubicBezTo>
                  <a:cubicBezTo>
                    <a:pt x="20201" y="13400"/>
                    <a:pt x="19894" y="14189"/>
                    <a:pt x="19812" y="14474"/>
                  </a:cubicBezTo>
                  <a:cubicBezTo>
                    <a:pt x="19586" y="15308"/>
                    <a:pt x="19931" y="16141"/>
                    <a:pt x="20170" y="16927"/>
                  </a:cubicBezTo>
                  <a:cubicBezTo>
                    <a:pt x="19598" y="16975"/>
                    <a:pt x="19312" y="17606"/>
                    <a:pt x="19312" y="18142"/>
                  </a:cubicBezTo>
                  <a:cubicBezTo>
                    <a:pt x="19312" y="18618"/>
                    <a:pt x="19408" y="19094"/>
                    <a:pt x="19562" y="19535"/>
                  </a:cubicBezTo>
                  <a:cubicBezTo>
                    <a:pt x="19658" y="19737"/>
                    <a:pt x="19717" y="19927"/>
                    <a:pt x="19789" y="20130"/>
                  </a:cubicBezTo>
                  <a:cubicBezTo>
                    <a:pt x="19824" y="20249"/>
                    <a:pt x="19955" y="20404"/>
                    <a:pt x="19955" y="20523"/>
                  </a:cubicBezTo>
                  <a:cubicBezTo>
                    <a:pt x="19443" y="20547"/>
                    <a:pt x="19300" y="21297"/>
                    <a:pt x="19277" y="21690"/>
                  </a:cubicBezTo>
                  <a:cubicBezTo>
                    <a:pt x="19241" y="22094"/>
                    <a:pt x="19324" y="22499"/>
                    <a:pt x="19503" y="22856"/>
                  </a:cubicBezTo>
                  <a:cubicBezTo>
                    <a:pt x="19634" y="23130"/>
                    <a:pt x="19610" y="23559"/>
                    <a:pt x="19872" y="23749"/>
                  </a:cubicBezTo>
                  <a:cubicBezTo>
                    <a:pt x="19855" y="23747"/>
                    <a:pt x="19838" y="23747"/>
                    <a:pt x="19821" y="23747"/>
                  </a:cubicBezTo>
                  <a:cubicBezTo>
                    <a:pt x="19324" y="23747"/>
                    <a:pt x="19145" y="24595"/>
                    <a:pt x="19134" y="24976"/>
                  </a:cubicBezTo>
                  <a:cubicBezTo>
                    <a:pt x="19110" y="25190"/>
                    <a:pt x="19110" y="25416"/>
                    <a:pt x="19134" y="25642"/>
                  </a:cubicBezTo>
                  <a:cubicBezTo>
                    <a:pt x="19181" y="25821"/>
                    <a:pt x="19253" y="25988"/>
                    <a:pt x="19324" y="26154"/>
                  </a:cubicBezTo>
                  <a:cubicBezTo>
                    <a:pt x="19384" y="26369"/>
                    <a:pt x="19491" y="26571"/>
                    <a:pt x="19646" y="26738"/>
                  </a:cubicBezTo>
                  <a:cubicBezTo>
                    <a:pt x="19717" y="26833"/>
                    <a:pt x="19789" y="26893"/>
                    <a:pt x="19777" y="27012"/>
                  </a:cubicBezTo>
                  <a:cubicBezTo>
                    <a:pt x="19764" y="27001"/>
                    <a:pt x="19749" y="26996"/>
                    <a:pt x="19732" y="26996"/>
                  </a:cubicBezTo>
                  <a:cubicBezTo>
                    <a:pt x="19624" y="26996"/>
                    <a:pt x="19446" y="27203"/>
                    <a:pt x="19384" y="27286"/>
                  </a:cubicBezTo>
                  <a:cubicBezTo>
                    <a:pt x="19253" y="27464"/>
                    <a:pt x="19253" y="27845"/>
                    <a:pt x="19277" y="28071"/>
                  </a:cubicBezTo>
                  <a:cubicBezTo>
                    <a:pt x="19336" y="28571"/>
                    <a:pt x="19539" y="29012"/>
                    <a:pt x="19705" y="29488"/>
                  </a:cubicBezTo>
                  <a:cubicBezTo>
                    <a:pt x="19789" y="29714"/>
                    <a:pt x="19824" y="29941"/>
                    <a:pt x="19920" y="30167"/>
                  </a:cubicBezTo>
                  <a:cubicBezTo>
                    <a:pt x="19991" y="30310"/>
                    <a:pt x="20027" y="30464"/>
                    <a:pt x="20027" y="30619"/>
                  </a:cubicBezTo>
                  <a:cubicBezTo>
                    <a:pt x="20000" y="30574"/>
                    <a:pt x="19966" y="30555"/>
                    <a:pt x="19929" y="30555"/>
                  </a:cubicBezTo>
                  <a:cubicBezTo>
                    <a:pt x="19801" y="30555"/>
                    <a:pt x="19635" y="30774"/>
                    <a:pt x="19598" y="30857"/>
                  </a:cubicBezTo>
                  <a:cubicBezTo>
                    <a:pt x="19479" y="31143"/>
                    <a:pt x="19431" y="31453"/>
                    <a:pt x="19443" y="31762"/>
                  </a:cubicBezTo>
                  <a:cubicBezTo>
                    <a:pt x="19455" y="32191"/>
                    <a:pt x="19562" y="32596"/>
                    <a:pt x="19765" y="32965"/>
                  </a:cubicBezTo>
                  <a:cubicBezTo>
                    <a:pt x="19920" y="33227"/>
                    <a:pt x="20241" y="33536"/>
                    <a:pt x="20277" y="33846"/>
                  </a:cubicBezTo>
                  <a:cubicBezTo>
                    <a:pt x="20003" y="33858"/>
                    <a:pt x="19765" y="34048"/>
                    <a:pt x="19705" y="34310"/>
                  </a:cubicBezTo>
                  <a:cubicBezTo>
                    <a:pt x="19658" y="34501"/>
                    <a:pt x="19777" y="34596"/>
                    <a:pt x="19812" y="34763"/>
                  </a:cubicBezTo>
                  <a:cubicBezTo>
                    <a:pt x="19824" y="34917"/>
                    <a:pt x="19848" y="35060"/>
                    <a:pt x="19896" y="35203"/>
                  </a:cubicBezTo>
                  <a:cubicBezTo>
                    <a:pt x="20015" y="35584"/>
                    <a:pt x="20158" y="35941"/>
                    <a:pt x="20348" y="36275"/>
                  </a:cubicBezTo>
                  <a:cubicBezTo>
                    <a:pt x="20539" y="36572"/>
                    <a:pt x="20812" y="36811"/>
                    <a:pt x="21122" y="36965"/>
                  </a:cubicBezTo>
                  <a:cubicBezTo>
                    <a:pt x="21027" y="37180"/>
                    <a:pt x="20812" y="37394"/>
                    <a:pt x="20801" y="37644"/>
                  </a:cubicBezTo>
                  <a:cubicBezTo>
                    <a:pt x="20801" y="37894"/>
                    <a:pt x="20848" y="38120"/>
                    <a:pt x="20955" y="38346"/>
                  </a:cubicBezTo>
                  <a:cubicBezTo>
                    <a:pt x="21074" y="38632"/>
                    <a:pt x="21217" y="38918"/>
                    <a:pt x="21372" y="39192"/>
                  </a:cubicBezTo>
                  <a:cubicBezTo>
                    <a:pt x="21539" y="39454"/>
                    <a:pt x="21979" y="39620"/>
                    <a:pt x="22039" y="39918"/>
                  </a:cubicBezTo>
                  <a:cubicBezTo>
                    <a:pt x="22051" y="40085"/>
                    <a:pt x="22051" y="40263"/>
                    <a:pt x="22039" y="40442"/>
                  </a:cubicBezTo>
                  <a:cubicBezTo>
                    <a:pt x="22039" y="40906"/>
                    <a:pt x="22360" y="41275"/>
                    <a:pt x="22717" y="41585"/>
                  </a:cubicBezTo>
                  <a:lnTo>
                    <a:pt x="22765" y="50312"/>
                  </a:lnTo>
                  <a:lnTo>
                    <a:pt x="24468" y="50312"/>
                  </a:lnTo>
                  <a:lnTo>
                    <a:pt x="24515" y="41633"/>
                  </a:lnTo>
                  <a:cubicBezTo>
                    <a:pt x="24789" y="41371"/>
                    <a:pt x="24932" y="41001"/>
                    <a:pt x="24908" y="40632"/>
                  </a:cubicBezTo>
                  <a:cubicBezTo>
                    <a:pt x="24884" y="40335"/>
                    <a:pt x="24825" y="40287"/>
                    <a:pt x="25063" y="40097"/>
                  </a:cubicBezTo>
                  <a:cubicBezTo>
                    <a:pt x="25265" y="39966"/>
                    <a:pt x="25456" y="39799"/>
                    <a:pt x="25611" y="39620"/>
                  </a:cubicBezTo>
                  <a:cubicBezTo>
                    <a:pt x="25777" y="39358"/>
                    <a:pt x="25932" y="39085"/>
                    <a:pt x="26075" y="38799"/>
                  </a:cubicBezTo>
                  <a:cubicBezTo>
                    <a:pt x="26194" y="38585"/>
                    <a:pt x="26266" y="38358"/>
                    <a:pt x="26277" y="38120"/>
                  </a:cubicBezTo>
                  <a:cubicBezTo>
                    <a:pt x="26277" y="37858"/>
                    <a:pt x="26087" y="37632"/>
                    <a:pt x="25992" y="37418"/>
                  </a:cubicBezTo>
                  <a:cubicBezTo>
                    <a:pt x="26313" y="37275"/>
                    <a:pt x="26599" y="37061"/>
                    <a:pt x="26813" y="36775"/>
                  </a:cubicBezTo>
                  <a:cubicBezTo>
                    <a:pt x="27028" y="36453"/>
                    <a:pt x="27194" y="36096"/>
                    <a:pt x="27337" y="35739"/>
                  </a:cubicBezTo>
                  <a:cubicBezTo>
                    <a:pt x="27385" y="35596"/>
                    <a:pt x="27432" y="35441"/>
                    <a:pt x="27456" y="35287"/>
                  </a:cubicBezTo>
                  <a:cubicBezTo>
                    <a:pt x="27492" y="35120"/>
                    <a:pt x="27611" y="35036"/>
                    <a:pt x="27587" y="34846"/>
                  </a:cubicBezTo>
                  <a:cubicBezTo>
                    <a:pt x="27540" y="34572"/>
                    <a:pt x="27313" y="34358"/>
                    <a:pt x="27039" y="34334"/>
                  </a:cubicBezTo>
                  <a:cubicBezTo>
                    <a:pt x="27099" y="34024"/>
                    <a:pt x="27444" y="33751"/>
                    <a:pt x="27611" y="33501"/>
                  </a:cubicBezTo>
                  <a:cubicBezTo>
                    <a:pt x="27837" y="33143"/>
                    <a:pt x="27968" y="32739"/>
                    <a:pt x="28004" y="32310"/>
                  </a:cubicBezTo>
                  <a:cubicBezTo>
                    <a:pt x="28040" y="32000"/>
                    <a:pt x="28004" y="31691"/>
                    <a:pt x="27897" y="31405"/>
                  </a:cubicBezTo>
                  <a:cubicBezTo>
                    <a:pt x="27868" y="31311"/>
                    <a:pt x="27713" y="31075"/>
                    <a:pt x="27579" y="31075"/>
                  </a:cubicBezTo>
                  <a:cubicBezTo>
                    <a:pt x="27544" y="31075"/>
                    <a:pt x="27510" y="31091"/>
                    <a:pt x="27480" y="31131"/>
                  </a:cubicBezTo>
                  <a:cubicBezTo>
                    <a:pt x="27492" y="30976"/>
                    <a:pt x="27540" y="30822"/>
                    <a:pt x="27623" y="30679"/>
                  </a:cubicBezTo>
                  <a:cubicBezTo>
                    <a:pt x="27730" y="30464"/>
                    <a:pt x="27778" y="30238"/>
                    <a:pt x="27873" y="30024"/>
                  </a:cubicBezTo>
                  <a:cubicBezTo>
                    <a:pt x="28087" y="29548"/>
                    <a:pt x="28302" y="29131"/>
                    <a:pt x="28397" y="28619"/>
                  </a:cubicBezTo>
                  <a:cubicBezTo>
                    <a:pt x="28444" y="28417"/>
                    <a:pt x="28456" y="28024"/>
                    <a:pt x="28337" y="27845"/>
                  </a:cubicBezTo>
                  <a:cubicBezTo>
                    <a:pt x="28285" y="27752"/>
                    <a:pt x="28125" y="27532"/>
                    <a:pt x="28014" y="27532"/>
                  </a:cubicBezTo>
                  <a:cubicBezTo>
                    <a:pt x="27997" y="27532"/>
                    <a:pt x="27982" y="27537"/>
                    <a:pt x="27968" y="27547"/>
                  </a:cubicBezTo>
                  <a:cubicBezTo>
                    <a:pt x="27956" y="27416"/>
                    <a:pt x="28040" y="27357"/>
                    <a:pt x="28123" y="27274"/>
                  </a:cubicBezTo>
                  <a:cubicBezTo>
                    <a:pt x="28278" y="27119"/>
                    <a:pt x="28397" y="26928"/>
                    <a:pt x="28480" y="26714"/>
                  </a:cubicBezTo>
                  <a:cubicBezTo>
                    <a:pt x="28563" y="26547"/>
                    <a:pt x="28635" y="26381"/>
                    <a:pt x="28694" y="26214"/>
                  </a:cubicBezTo>
                  <a:cubicBezTo>
                    <a:pt x="28742" y="25988"/>
                    <a:pt x="28754" y="25762"/>
                    <a:pt x="28754" y="25535"/>
                  </a:cubicBezTo>
                  <a:cubicBezTo>
                    <a:pt x="28766" y="25159"/>
                    <a:pt x="28627" y="24273"/>
                    <a:pt x="28096" y="24273"/>
                  </a:cubicBezTo>
                  <a:cubicBezTo>
                    <a:pt x="28089" y="24273"/>
                    <a:pt x="28082" y="24273"/>
                    <a:pt x="28075" y="24273"/>
                  </a:cubicBezTo>
                  <a:cubicBezTo>
                    <a:pt x="28361" y="24107"/>
                    <a:pt x="28361" y="23666"/>
                    <a:pt x="28516" y="23404"/>
                  </a:cubicBezTo>
                  <a:cubicBezTo>
                    <a:pt x="28718" y="23059"/>
                    <a:pt x="28825" y="22666"/>
                    <a:pt x="28813" y="22261"/>
                  </a:cubicBezTo>
                  <a:cubicBezTo>
                    <a:pt x="28813" y="21868"/>
                    <a:pt x="28718" y="21106"/>
                    <a:pt x="28218" y="21047"/>
                  </a:cubicBezTo>
                  <a:cubicBezTo>
                    <a:pt x="28230" y="20928"/>
                    <a:pt x="28361" y="20785"/>
                    <a:pt x="28409" y="20678"/>
                  </a:cubicBezTo>
                  <a:cubicBezTo>
                    <a:pt x="28492" y="20475"/>
                    <a:pt x="28563" y="20285"/>
                    <a:pt x="28671" y="20094"/>
                  </a:cubicBezTo>
                  <a:cubicBezTo>
                    <a:pt x="28861" y="19654"/>
                    <a:pt x="28968" y="19189"/>
                    <a:pt x="29004" y="18713"/>
                  </a:cubicBezTo>
                  <a:cubicBezTo>
                    <a:pt x="29040" y="18213"/>
                    <a:pt x="28790" y="17558"/>
                    <a:pt x="28218" y="17475"/>
                  </a:cubicBezTo>
                  <a:cubicBezTo>
                    <a:pt x="28516" y="16713"/>
                    <a:pt x="28909" y="15891"/>
                    <a:pt x="28730" y="15058"/>
                  </a:cubicBezTo>
                  <a:cubicBezTo>
                    <a:pt x="28668" y="14758"/>
                    <a:pt x="28399" y="13926"/>
                    <a:pt x="27977" y="13926"/>
                  </a:cubicBezTo>
                  <a:cubicBezTo>
                    <a:pt x="27914" y="13926"/>
                    <a:pt x="27847" y="13944"/>
                    <a:pt x="27778" y="13986"/>
                  </a:cubicBezTo>
                  <a:cubicBezTo>
                    <a:pt x="27670" y="13665"/>
                    <a:pt x="27956" y="13260"/>
                    <a:pt x="28028" y="12950"/>
                  </a:cubicBezTo>
                  <a:cubicBezTo>
                    <a:pt x="28123" y="12498"/>
                    <a:pt x="28218" y="11879"/>
                    <a:pt x="28075" y="11438"/>
                  </a:cubicBezTo>
                  <a:cubicBezTo>
                    <a:pt x="27992" y="11129"/>
                    <a:pt x="27754" y="10891"/>
                    <a:pt x="27468" y="10784"/>
                  </a:cubicBezTo>
                  <a:cubicBezTo>
                    <a:pt x="27313" y="10714"/>
                    <a:pt x="27230" y="10693"/>
                    <a:pt x="27152" y="10693"/>
                  </a:cubicBezTo>
                  <a:cubicBezTo>
                    <a:pt x="27068" y="10693"/>
                    <a:pt x="26991" y="10717"/>
                    <a:pt x="26837" y="10736"/>
                  </a:cubicBezTo>
                  <a:cubicBezTo>
                    <a:pt x="26742" y="9974"/>
                    <a:pt x="26658" y="9212"/>
                    <a:pt x="26075" y="8640"/>
                  </a:cubicBezTo>
                  <a:cubicBezTo>
                    <a:pt x="25821" y="8377"/>
                    <a:pt x="25456" y="8084"/>
                    <a:pt x="25073" y="8084"/>
                  </a:cubicBezTo>
                  <a:cubicBezTo>
                    <a:pt x="24971" y="8084"/>
                    <a:pt x="24868" y="8105"/>
                    <a:pt x="24765" y="8152"/>
                  </a:cubicBezTo>
                  <a:cubicBezTo>
                    <a:pt x="24730" y="8176"/>
                    <a:pt x="24694" y="8200"/>
                    <a:pt x="24658" y="8224"/>
                  </a:cubicBezTo>
                  <a:cubicBezTo>
                    <a:pt x="24527" y="8069"/>
                    <a:pt x="24372" y="7950"/>
                    <a:pt x="24206" y="7843"/>
                  </a:cubicBezTo>
                  <a:cubicBezTo>
                    <a:pt x="24090" y="7779"/>
                    <a:pt x="23971" y="7752"/>
                    <a:pt x="23853" y="7752"/>
                  </a:cubicBezTo>
                  <a:close/>
                  <a:moveTo>
                    <a:pt x="4722" y="13770"/>
                  </a:moveTo>
                  <a:cubicBezTo>
                    <a:pt x="4362" y="13770"/>
                    <a:pt x="4009" y="14028"/>
                    <a:pt x="3751" y="14260"/>
                  </a:cubicBezTo>
                  <a:cubicBezTo>
                    <a:pt x="3144" y="14796"/>
                    <a:pt x="3001" y="15546"/>
                    <a:pt x="2870" y="16308"/>
                  </a:cubicBezTo>
                  <a:cubicBezTo>
                    <a:pt x="2701" y="16274"/>
                    <a:pt x="2620" y="16244"/>
                    <a:pt x="2525" y="16244"/>
                  </a:cubicBezTo>
                  <a:cubicBezTo>
                    <a:pt x="2453" y="16244"/>
                    <a:pt x="2373" y="16262"/>
                    <a:pt x="2239" y="16308"/>
                  </a:cubicBezTo>
                  <a:cubicBezTo>
                    <a:pt x="1929" y="16391"/>
                    <a:pt x="1691" y="16618"/>
                    <a:pt x="1584" y="16915"/>
                  </a:cubicBezTo>
                  <a:cubicBezTo>
                    <a:pt x="1405" y="17356"/>
                    <a:pt x="1465" y="17987"/>
                    <a:pt x="1524" y="18439"/>
                  </a:cubicBezTo>
                  <a:cubicBezTo>
                    <a:pt x="1584" y="18749"/>
                    <a:pt x="1846" y="19177"/>
                    <a:pt x="1715" y="19499"/>
                  </a:cubicBezTo>
                  <a:cubicBezTo>
                    <a:pt x="1641" y="19447"/>
                    <a:pt x="1569" y="19424"/>
                    <a:pt x="1499" y="19424"/>
                  </a:cubicBezTo>
                  <a:cubicBezTo>
                    <a:pt x="1092" y="19424"/>
                    <a:pt x="784" y="20214"/>
                    <a:pt x="703" y="20499"/>
                  </a:cubicBezTo>
                  <a:cubicBezTo>
                    <a:pt x="465" y="21321"/>
                    <a:pt x="810" y="22166"/>
                    <a:pt x="1048" y="22940"/>
                  </a:cubicBezTo>
                  <a:cubicBezTo>
                    <a:pt x="489" y="22987"/>
                    <a:pt x="191" y="23630"/>
                    <a:pt x="203" y="24166"/>
                  </a:cubicBezTo>
                  <a:cubicBezTo>
                    <a:pt x="203" y="24642"/>
                    <a:pt x="286" y="25107"/>
                    <a:pt x="453" y="25559"/>
                  </a:cubicBezTo>
                  <a:cubicBezTo>
                    <a:pt x="536" y="25762"/>
                    <a:pt x="596" y="25952"/>
                    <a:pt x="667" y="26154"/>
                  </a:cubicBezTo>
                  <a:cubicBezTo>
                    <a:pt x="715" y="26262"/>
                    <a:pt x="834" y="26428"/>
                    <a:pt x="846" y="26547"/>
                  </a:cubicBezTo>
                  <a:cubicBezTo>
                    <a:pt x="322" y="26559"/>
                    <a:pt x="179" y="27321"/>
                    <a:pt x="167" y="27714"/>
                  </a:cubicBezTo>
                  <a:cubicBezTo>
                    <a:pt x="131" y="28107"/>
                    <a:pt x="203" y="28512"/>
                    <a:pt x="393" y="28869"/>
                  </a:cubicBezTo>
                  <a:cubicBezTo>
                    <a:pt x="524" y="29143"/>
                    <a:pt x="500" y="29583"/>
                    <a:pt x="762" y="29774"/>
                  </a:cubicBezTo>
                  <a:cubicBezTo>
                    <a:pt x="745" y="29772"/>
                    <a:pt x="728" y="29771"/>
                    <a:pt x="712" y="29771"/>
                  </a:cubicBezTo>
                  <a:cubicBezTo>
                    <a:pt x="214" y="29771"/>
                    <a:pt x="24" y="30620"/>
                    <a:pt x="24" y="30988"/>
                  </a:cubicBezTo>
                  <a:cubicBezTo>
                    <a:pt x="0" y="31215"/>
                    <a:pt x="0" y="31441"/>
                    <a:pt x="24" y="31655"/>
                  </a:cubicBezTo>
                  <a:cubicBezTo>
                    <a:pt x="72" y="31834"/>
                    <a:pt x="143" y="32012"/>
                    <a:pt x="215" y="32179"/>
                  </a:cubicBezTo>
                  <a:cubicBezTo>
                    <a:pt x="274" y="32393"/>
                    <a:pt x="381" y="32596"/>
                    <a:pt x="536" y="32762"/>
                  </a:cubicBezTo>
                  <a:cubicBezTo>
                    <a:pt x="596" y="32846"/>
                    <a:pt x="679" y="32905"/>
                    <a:pt x="655" y="33036"/>
                  </a:cubicBezTo>
                  <a:cubicBezTo>
                    <a:pt x="642" y="33025"/>
                    <a:pt x="627" y="33020"/>
                    <a:pt x="611" y="33020"/>
                  </a:cubicBezTo>
                  <a:cubicBezTo>
                    <a:pt x="505" y="33020"/>
                    <a:pt x="336" y="33226"/>
                    <a:pt x="274" y="33298"/>
                  </a:cubicBezTo>
                  <a:cubicBezTo>
                    <a:pt x="143" y="33489"/>
                    <a:pt x="143" y="33870"/>
                    <a:pt x="167" y="34084"/>
                  </a:cubicBezTo>
                  <a:cubicBezTo>
                    <a:pt x="227" y="34596"/>
                    <a:pt x="429" y="35025"/>
                    <a:pt x="596" y="35513"/>
                  </a:cubicBezTo>
                  <a:cubicBezTo>
                    <a:pt x="679" y="35739"/>
                    <a:pt x="715" y="35965"/>
                    <a:pt x="810" y="36191"/>
                  </a:cubicBezTo>
                  <a:cubicBezTo>
                    <a:pt x="881" y="36322"/>
                    <a:pt x="917" y="36477"/>
                    <a:pt x="917" y="36632"/>
                  </a:cubicBezTo>
                  <a:cubicBezTo>
                    <a:pt x="891" y="36588"/>
                    <a:pt x="858" y="36569"/>
                    <a:pt x="822" y="36569"/>
                  </a:cubicBezTo>
                  <a:cubicBezTo>
                    <a:pt x="693" y="36569"/>
                    <a:pt x="526" y="36798"/>
                    <a:pt x="489" y="36882"/>
                  </a:cubicBezTo>
                  <a:cubicBezTo>
                    <a:pt x="369" y="37156"/>
                    <a:pt x="310" y="37465"/>
                    <a:pt x="334" y="37775"/>
                  </a:cubicBezTo>
                  <a:cubicBezTo>
                    <a:pt x="334" y="38204"/>
                    <a:pt x="441" y="38620"/>
                    <a:pt x="655" y="38989"/>
                  </a:cubicBezTo>
                  <a:cubicBezTo>
                    <a:pt x="798" y="39251"/>
                    <a:pt x="1120" y="39549"/>
                    <a:pt x="1155" y="39859"/>
                  </a:cubicBezTo>
                  <a:cubicBezTo>
                    <a:pt x="881" y="39870"/>
                    <a:pt x="643" y="40061"/>
                    <a:pt x="584" y="40335"/>
                  </a:cubicBezTo>
                  <a:cubicBezTo>
                    <a:pt x="548" y="40525"/>
                    <a:pt x="655" y="40609"/>
                    <a:pt x="691" y="40775"/>
                  </a:cubicBezTo>
                  <a:cubicBezTo>
                    <a:pt x="703" y="40930"/>
                    <a:pt x="739" y="41085"/>
                    <a:pt x="774" y="41228"/>
                  </a:cubicBezTo>
                  <a:cubicBezTo>
                    <a:pt x="893" y="41597"/>
                    <a:pt x="1048" y="41954"/>
                    <a:pt x="1227" y="42299"/>
                  </a:cubicBezTo>
                  <a:cubicBezTo>
                    <a:pt x="1429" y="42585"/>
                    <a:pt x="1691" y="42823"/>
                    <a:pt x="2013" y="42990"/>
                  </a:cubicBezTo>
                  <a:cubicBezTo>
                    <a:pt x="1905" y="43204"/>
                    <a:pt x="1691" y="43407"/>
                    <a:pt x="1679" y="43668"/>
                  </a:cubicBezTo>
                  <a:cubicBezTo>
                    <a:pt x="1679" y="43907"/>
                    <a:pt x="1739" y="44145"/>
                    <a:pt x="1846" y="44359"/>
                  </a:cubicBezTo>
                  <a:cubicBezTo>
                    <a:pt x="1953" y="44645"/>
                    <a:pt x="2096" y="44931"/>
                    <a:pt x="2251" y="45204"/>
                  </a:cubicBezTo>
                  <a:cubicBezTo>
                    <a:pt x="2429" y="45466"/>
                    <a:pt x="2858" y="45645"/>
                    <a:pt x="2917" y="45931"/>
                  </a:cubicBezTo>
                  <a:cubicBezTo>
                    <a:pt x="2941" y="46109"/>
                    <a:pt x="2941" y="46276"/>
                    <a:pt x="2917" y="46455"/>
                  </a:cubicBezTo>
                  <a:cubicBezTo>
                    <a:pt x="2917" y="46931"/>
                    <a:pt x="3239" y="47300"/>
                    <a:pt x="3596" y="47598"/>
                  </a:cubicBezTo>
                  <a:lnTo>
                    <a:pt x="3644" y="56325"/>
                  </a:lnTo>
                  <a:lnTo>
                    <a:pt x="5346" y="56325"/>
                  </a:lnTo>
                  <a:lnTo>
                    <a:pt x="5394" y="47657"/>
                  </a:lnTo>
                  <a:cubicBezTo>
                    <a:pt x="5668" y="47383"/>
                    <a:pt x="5811" y="47026"/>
                    <a:pt x="5787" y="46645"/>
                  </a:cubicBezTo>
                  <a:cubicBezTo>
                    <a:pt x="5763" y="46347"/>
                    <a:pt x="5715" y="46300"/>
                    <a:pt x="5953" y="46121"/>
                  </a:cubicBezTo>
                  <a:cubicBezTo>
                    <a:pt x="6156" y="45978"/>
                    <a:pt x="6334" y="45824"/>
                    <a:pt x="6489" y="45633"/>
                  </a:cubicBezTo>
                  <a:cubicBezTo>
                    <a:pt x="6668" y="45371"/>
                    <a:pt x="6823" y="45097"/>
                    <a:pt x="6954" y="44811"/>
                  </a:cubicBezTo>
                  <a:cubicBezTo>
                    <a:pt x="7073" y="44609"/>
                    <a:pt x="7144" y="44371"/>
                    <a:pt x="7168" y="44133"/>
                  </a:cubicBezTo>
                  <a:cubicBezTo>
                    <a:pt x="7168" y="43871"/>
                    <a:pt x="6966" y="43657"/>
                    <a:pt x="6870" y="43430"/>
                  </a:cubicBezTo>
                  <a:cubicBezTo>
                    <a:pt x="7204" y="43287"/>
                    <a:pt x="7477" y="43073"/>
                    <a:pt x="7704" y="42799"/>
                  </a:cubicBezTo>
                  <a:cubicBezTo>
                    <a:pt x="7906" y="42466"/>
                    <a:pt x="8085" y="42121"/>
                    <a:pt x="8216" y="41752"/>
                  </a:cubicBezTo>
                  <a:cubicBezTo>
                    <a:pt x="8275" y="41609"/>
                    <a:pt x="8311" y="41454"/>
                    <a:pt x="8335" y="41311"/>
                  </a:cubicBezTo>
                  <a:cubicBezTo>
                    <a:pt x="8382" y="41132"/>
                    <a:pt x="8501" y="41061"/>
                    <a:pt x="8466" y="40859"/>
                  </a:cubicBezTo>
                  <a:cubicBezTo>
                    <a:pt x="8430" y="40585"/>
                    <a:pt x="8204" y="40382"/>
                    <a:pt x="7930" y="40347"/>
                  </a:cubicBezTo>
                  <a:cubicBezTo>
                    <a:pt x="7978" y="40049"/>
                    <a:pt x="8323" y="39763"/>
                    <a:pt x="8490" y="39513"/>
                  </a:cubicBezTo>
                  <a:cubicBezTo>
                    <a:pt x="8716" y="39156"/>
                    <a:pt x="8859" y="38751"/>
                    <a:pt x="8882" y="38335"/>
                  </a:cubicBezTo>
                  <a:cubicBezTo>
                    <a:pt x="8918" y="38025"/>
                    <a:pt x="8882" y="37703"/>
                    <a:pt x="8787" y="37418"/>
                  </a:cubicBezTo>
                  <a:cubicBezTo>
                    <a:pt x="8749" y="37332"/>
                    <a:pt x="8591" y="37089"/>
                    <a:pt x="8462" y="37089"/>
                  </a:cubicBezTo>
                  <a:cubicBezTo>
                    <a:pt x="8428" y="37089"/>
                    <a:pt x="8397" y="37105"/>
                    <a:pt x="8370" y="37144"/>
                  </a:cubicBezTo>
                  <a:cubicBezTo>
                    <a:pt x="8382" y="36989"/>
                    <a:pt x="8430" y="36834"/>
                    <a:pt x="8513" y="36703"/>
                  </a:cubicBezTo>
                  <a:cubicBezTo>
                    <a:pt x="8620" y="36477"/>
                    <a:pt x="8668" y="36251"/>
                    <a:pt x="8763" y="36037"/>
                  </a:cubicBezTo>
                  <a:cubicBezTo>
                    <a:pt x="8966" y="35560"/>
                    <a:pt x="9192" y="35144"/>
                    <a:pt x="9287" y="34644"/>
                  </a:cubicBezTo>
                  <a:cubicBezTo>
                    <a:pt x="9335" y="34429"/>
                    <a:pt x="9347" y="34048"/>
                    <a:pt x="9228" y="33858"/>
                  </a:cubicBezTo>
                  <a:cubicBezTo>
                    <a:pt x="9176" y="33774"/>
                    <a:pt x="9014" y="33545"/>
                    <a:pt x="8903" y="33545"/>
                  </a:cubicBezTo>
                  <a:cubicBezTo>
                    <a:pt x="8887" y="33545"/>
                    <a:pt x="8872" y="33550"/>
                    <a:pt x="8859" y="33560"/>
                  </a:cubicBezTo>
                  <a:cubicBezTo>
                    <a:pt x="8847" y="33429"/>
                    <a:pt x="8930" y="33382"/>
                    <a:pt x="9013" y="33298"/>
                  </a:cubicBezTo>
                  <a:cubicBezTo>
                    <a:pt x="9168" y="33131"/>
                    <a:pt x="9287" y="32941"/>
                    <a:pt x="9371" y="32727"/>
                  </a:cubicBezTo>
                  <a:cubicBezTo>
                    <a:pt x="9442" y="32572"/>
                    <a:pt x="9513" y="32417"/>
                    <a:pt x="9573" y="32262"/>
                  </a:cubicBezTo>
                  <a:cubicBezTo>
                    <a:pt x="9609" y="32036"/>
                    <a:pt x="9633" y="31810"/>
                    <a:pt x="9621" y="31584"/>
                  </a:cubicBezTo>
                  <a:cubicBezTo>
                    <a:pt x="9632" y="31208"/>
                    <a:pt x="9493" y="30321"/>
                    <a:pt x="8974" y="30321"/>
                  </a:cubicBezTo>
                  <a:cubicBezTo>
                    <a:pt x="8968" y="30321"/>
                    <a:pt x="8961" y="30321"/>
                    <a:pt x="8954" y="30322"/>
                  </a:cubicBezTo>
                  <a:cubicBezTo>
                    <a:pt x="9240" y="30155"/>
                    <a:pt x="9240" y="29714"/>
                    <a:pt x="9382" y="29452"/>
                  </a:cubicBezTo>
                  <a:cubicBezTo>
                    <a:pt x="9585" y="29107"/>
                    <a:pt x="9692" y="28714"/>
                    <a:pt x="9680" y="28309"/>
                  </a:cubicBezTo>
                  <a:cubicBezTo>
                    <a:pt x="9692" y="27905"/>
                    <a:pt x="9597" y="27143"/>
                    <a:pt x="9085" y="27095"/>
                  </a:cubicBezTo>
                  <a:cubicBezTo>
                    <a:pt x="9097" y="26976"/>
                    <a:pt x="9240" y="26821"/>
                    <a:pt x="9287" y="26714"/>
                  </a:cubicBezTo>
                  <a:cubicBezTo>
                    <a:pt x="9371" y="26524"/>
                    <a:pt x="9442" y="26333"/>
                    <a:pt x="9537" y="26143"/>
                  </a:cubicBezTo>
                  <a:cubicBezTo>
                    <a:pt x="9728" y="25702"/>
                    <a:pt x="9847" y="25238"/>
                    <a:pt x="9883" y="24761"/>
                  </a:cubicBezTo>
                  <a:cubicBezTo>
                    <a:pt x="9918" y="24226"/>
                    <a:pt x="9668" y="23583"/>
                    <a:pt x="9109" y="23487"/>
                  </a:cubicBezTo>
                  <a:cubicBezTo>
                    <a:pt x="9394" y="22725"/>
                    <a:pt x="9787" y="21916"/>
                    <a:pt x="9609" y="21070"/>
                  </a:cubicBezTo>
                  <a:cubicBezTo>
                    <a:pt x="9547" y="20781"/>
                    <a:pt x="9277" y="19950"/>
                    <a:pt x="8856" y="19950"/>
                  </a:cubicBezTo>
                  <a:cubicBezTo>
                    <a:pt x="8793" y="19950"/>
                    <a:pt x="8726" y="19969"/>
                    <a:pt x="8656" y="20011"/>
                  </a:cubicBezTo>
                  <a:cubicBezTo>
                    <a:pt x="8561" y="19689"/>
                    <a:pt x="8847" y="19273"/>
                    <a:pt x="8918" y="18963"/>
                  </a:cubicBezTo>
                  <a:cubicBezTo>
                    <a:pt x="9013" y="18523"/>
                    <a:pt x="9109" y="17892"/>
                    <a:pt x="8966" y="17451"/>
                  </a:cubicBezTo>
                  <a:cubicBezTo>
                    <a:pt x="8871" y="17153"/>
                    <a:pt x="8644" y="16915"/>
                    <a:pt x="8347" y="16808"/>
                  </a:cubicBezTo>
                  <a:cubicBezTo>
                    <a:pt x="8192" y="16737"/>
                    <a:pt x="8109" y="16713"/>
                    <a:pt x="8027" y="16713"/>
                  </a:cubicBezTo>
                  <a:cubicBezTo>
                    <a:pt x="7945" y="16713"/>
                    <a:pt x="7864" y="16737"/>
                    <a:pt x="7716" y="16760"/>
                  </a:cubicBezTo>
                  <a:cubicBezTo>
                    <a:pt x="7620" y="15987"/>
                    <a:pt x="7537" y="15236"/>
                    <a:pt x="6966" y="14665"/>
                  </a:cubicBezTo>
                  <a:cubicBezTo>
                    <a:pt x="6703" y="14403"/>
                    <a:pt x="6338" y="14104"/>
                    <a:pt x="5957" y="14104"/>
                  </a:cubicBezTo>
                  <a:cubicBezTo>
                    <a:pt x="5853" y="14104"/>
                    <a:pt x="5748" y="14126"/>
                    <a:pt x="5644" y="14177"/>
                  </a:cubicBezTo>
                  <a:cubicBezTo>
                    <a:pt x="5608" y="14189"/>
                    <a:pt x="5572" y="14212"/>
                    <a:pt x="5549" y="14236"/>
                  </a:cubicBezTo>
                  <a:cubicBezTo>
                    <a:pt x="5418" y="14093"/>
                    <a:pt x="5263" y="13962"/>
                    <a:pt x="5084" y="13867"/>
                  </a:cubicBezTo>
                  <a:cubicBezTo>
                    <a:pt x="4965" y="13799"/>
                    <a:pt x="4843" y="13770"/>
                    <a:pt x="4722" y="1377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5;p47">
              <a:extLst>
                <a:ext uri="{FF2B5EF4-FFF2-40B4-BE49-F238E27FC236}">
                  <a16:creationId xmlns:a16="http://schemas.microsoft.com/office/drawing/2014/main" id="{67880AEB-04E1-4C0C-963D-A26F40B428AE}"/>
                </a:ext>
              </a:extLst>
            </p:cNvPr>
            <p:cNvSpPr/>
            <p:nvPr/>
          </p:nvSpPr>
          <p:spPr>
            <a:xfrm>
              <a:off x="5285455" y="2431776"/>
              <a:ext cx="820859" cy="186797"/>
            </a:xfrm>
            <a:custGeom>
              <a:avLst/>
              <a:gdLst/>
              <a:ahLst/>
              <a:cxnLst/>
              <a:rect l="l" t="t" r="r" b="b"/>
              <a:pathLst>
                <a:path w="25694" h="5847" extrusionOk="0">
                  <a:moveTo>
                    <a:pt x="25694" y="1"/>
                  </a:moveTo>
                  <a:lnTo>
                    <a:pt x="0" y="5680"/>
                  </a:lnTo>
                  <a:lnTo>
                    <a:pt x="25694" y="5847"/>
                  </a:lnTo>
                  <a:lnTo>
                    <a:pt x="25694"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6;p47">
              <a:extLst>
                <a:ext uri="{FF2B5EF4-FFF2-40B4-BE49-F238E27FC236}">
                  <a16:creationId xmlns:a16="http://schemas.microsoft.com/office/drawing/2014/main" id="{E9DA73AC-A734-46EF-A18F-0E0A81B1B96F}"/>
                </a:ext>
              </a:extLst>
            </p:cNvPr>
            <p:cNvSpPr/>
            <p:nvPr/>
          </p:nvSpPr>
          <p:spPr>
            <a:xfrm>
              <a:off x="5505286" y="2478196"/>
              <a:ext cx="598377" cy="140377"/>
            </a:xfrm>
            <a:custGeom>
              <a:avLst/>
              <a:gdLst/>
              <a:ahLst/>
              <a:cxnLst/>
              <a:rect l="l" t="t" r="r" b="b"/>
              <a:pathLst>
                <a:path w="18730" h="4394" extrusionOk="0">
                  <a:moveTo>
                    <a:pt x="18729" y="0"/>
                  </a:moveTo>
                  <a:lnTo>
                    <a:pt x="1" y="4013"/>
                  </a:lnTo>
                  <a:lnTo>
                    <a:pt x="18729" y="4394"/>
                  </a:lnTo>
                  <a:lnTo>
                    <a:pt x="18729" y="0"/>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7;p47">
              <a:extLst>
                <a:ext uri="{FF2B5EF4-FFF2-40B4-BE49-F238E27FC236}">
                  <a16:creationId xmlns:a16="http://schemas.microsoft.com/office/drawing/2014/main" id="{5E8C1277-80E6-4179-8173-8E8DDC4B73C8}"/>
                </a:ext>
              </a:extLst>
            </p:cNvPr>
            <p:cNvSpPr/>
            <p:nvPr/>
          </p:nvSpPr>
          <p:spPr>
            <a:xfrm>
              <a:off x="5274018" y="2389829"/>
              <a:ext cx="852455" cy="223952"/>
            </a:xfrm>
            <a:custGeom>
              <a:avLst/>
              <a:gdLst/>
              <a:ahLst/>
              <a:cxnLst/>
              <a:rect l="l" t="t" r="r" b="b"/>
              <a:pathLst>
                <a:path w="26683" h="7010" extrusionOk="0">
                  <a:moveTo>
                    <a:pt x="26180" y="0"/>
                  </a:moveTo>
                  <a:cubicBezTo>
                    <a:pt x="26165" y="0"/>
                    <a:pt x="26150" y="1"/>
                    <a:pt x="26135" y="4"/>
                  </a:cubicBezTo>
                  <a:lnTo>
                    <a:pt x="191" y="5374"/>
                  </a:lnTo>
                  <a:cubicBezTo>
                    <a:pt x="72" y="5398"/>
                    <a:pt x="1" y="5517"/>
                    <a:pt x="25" y="5636"/>
                  </a:cubicBezTo>
                  <a:lnTo>
                    <a:pt x="275" y="6838"/>
                  </a:lnTo>
                  <a:cubicBezTo>
                    <a:pt x="296" y="6942"/>
                    <a:pt x="379" y="7010"/>
                    <a:pt x="487" y="7010"/>
                  </a:cubicBezTo>
                  <a:cubicBezTo>
                    <a:pt x="503" y="7010"/>
                    <a:pt x="520" y="7008"/>
                    <a:pt x="537" y="7005"/>
                  </a:cubicBezTo>
                  <a:lnTo>
                    <a:pt x="26480" y="1647"/>
                  </a:lnTo>
                  <a:cubicBezTo>
                    <a:pt x="26600" y="1623"/>
                    <a:pt x="26683" y="1504"/>
                    <a:pt x="26647" y="1373"/>
                  </a:cubicBezTo>
                  <a:lnTo>
                    <a:pt x="26409" y="183"/>
                  </a:lnTo>
                  <a:cubicBezTo>
                    <a:pt x="26377" y="78"/>
                    <a:pt x="26290" y="0"/>
                    <a:pt x="26180"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8;p47">
              <a:extLst>
                <a:ext uri="{FF2B5EF4-FFF2-40B4-BE49-F238E27FC236}">
                  <a16:creationId xmlns:a16="http://schemas.microsoft.com/office/drawing/2014/main" id="{4D8E4E79-0567-44CD-BF79-12183B615183}"/>
                </a:ext>
              </a:extLst>
            </p:cNvPr>
            <p:cNvSpPr/>
            <p:nvPr/>
          </p:nvSpPr>
          <p:spPr>
            <a:xfrm>
              <a:off x="7916491" y="2431776"/>
              <a:ext cx="820891" cy="186797"/>
            </a:xfrm>
            <a:custGeom>
              <a:avLst/>
              <a:gdLst/>
              <a:ahLst/>
              <a:cxnLst/>
              <a:rect l="l" t="t" r="r" b="b"/>
              <a:pathLst>
                <a:path w="25695" h="5847" extrusionOk="0">
                  <a:moveTo>
                    <a:pt x="1" y="1"/>
                  </a:moveTo>
                  <a:lnTo>
                    <a:pt x="1" y="5847"/>
                  </a:lnTo>
                  <a:lnTo>
                    <a:pt x="25694" y="5680"/>
                  </a:lnTo>
                  <a:lnTo>
                    <a:pt x="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9;p47">
              <a:extLst>
                <a:ext uri="{FF2B5EF4-FFF2-40B4-BE49-F238E27FC236}">
                  <a16:creationId xmlns:a16="http://schemas.microsoft.com/office/drawing/2014/main" id="{C5E8052C-83BD-4770-9D2A-CE4A00D79438}"/>
                </a:ext>
              </a:extLst>
            </p:cNvPr>
            <p:cNvSpPr/>
            <p:nvPr/>
          </p:nvSpPr>
          <p:spPr>
            <a:xfrm>
              <a:off x="7916491" y="2480847"/>
              <a:ext cx="742907" cy="144211"/>
            </a:xfrm>
            <a:custGeom>
              <a:avLst/>
              <a:gdLst/>
              <a:ahLst/>
              <a:cxnLst/>
              <a:rect l="l" t="t" r="r" b="b"/>
              <a:pathLst>
                <a:path w="23254" h="4514" extrusionOk="0">
                  <a:moveTo>
                    <a:pt x="1" y="1"/>
                  </a:moveTo>
                  <a:lnTo>
                    <a:pt x="1" y="4394"/>
                  </a:lnTo>
                  <a:lnTo>
                    <a:pt x="23254" y="4513"/>
                  </a:lnTo>
                  <a:lnTo>
                    <a:pt x="1"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0;p47">
              <a:extLst>
                <a:ext uri="{FF2B5EF4-FFF2-40B4-BE49-F238E27FC236}">
                  <a16:creationId xmlns:a16="http://schemas.microsoft.com/office/drawing/2014/main" id="{C2BF6B35-6D67-4CA1-97C2-3E7E7FE38003}"/>
                </a:ext>
              </a:extLst>
            </p:cNvPr>
            <p:cNvSpPr/>
            <p:nvPr/>
          </p:nvSpPr>
          <p:spPr>
            <a:xfrm>
              <a:off x="7896716" y="2389797"/>
              <a:ext cx="852455" cy="223984"/>
            </a:xfrm>
            <a:custGeom>
              <a:avLst/>
              <a:gdLst/>
              <a:ahLst/>
              <a:cxnLst/>
              <a:rect l="l" t="t" r="r" b="b"/>
              <a:pathLst>
                <a:path w="26683" h="7011" extrusionOk="0">
                  <a:moveTo>
                    <a:pt x="491" y="1"/>
                  </a:moveTo>
                  <a:cubicBezTo>
                    <a:pt x="388" y="1"/>
                    <a:pt x="295" y="70"/>
                    <a:pt x="274" y="184"/>
                  </a:cubicBezTo>
                  <a:lnTo>
                    <a:pt x="24" y="1374"/>
                  </a:lnTo>
                  <a:cubicBezTo>
                    <a:pt x="1" y="1505"/>
                    <a:pt x="72" y="1613"/>
                    <a:pt x="191" y="1648"/>
                  </a:cubicBezTo>
                  <a:lnTo>
                    <a:pt x="26147" y="7006"/>
                  </a:lnTo>
                  <a:cubicBezTo>
                    <a:pt x="26162" y="7009"/>
                    <a:pt x="26177" y="7011"/>
                    <a:pt x="26192" y="7011"/>
                  </a:cubicBezTo>
                  <a:cubicBezTo>
                    <a:pt x="26295" y="7011"/>
                    <a:pt x="26388" y="6942"/>
                    <a:pt x="26409" y="6827"/>
                  </a:cubicBezTo>
                  <a:lnTo>
                    <a:pt x="26659" y="5637"/>
                  </a:lnTo>
                  <a:cubicBezTo>
                    <a:pt x="26682" y="5518"/>
                    <a:pt x="26599" y="5399"/>
                    <a:pt x="26480" y="5375"/>
                  </a:cubicBezTo>
                  <a:lnTo>
                    <a:pt x="536" y="5"/>
                  </a:lnTo>
                  <a:cubicBezTo>
                    <a:pt x="521" y="2"/>
                    <a:pt x="506" y="1"/>
                    <a:pt x="491"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1;p47">
              <a:extLst>
                <a:ext uri="{FF2B5EF4-FFF2-40B4-BE49-F238E27FC236}">
                  <a16:creationId xmlns:a16="http://schemas.microsoft.com/office/drawing/2014/main" id="{CF2D189E-D6B1-4904-BAD0-6AE312EAAF5E}"/>
                </a:ext>
              </a:extLst>
            </p:cNvPr>
            <p:cNvSpPr/>
            <p:nvPr/>
          </p:nvSpPr>
          <p:spPr>
            <a:xfrm>
              <a:off x="5360755" y="2634515"/>
              <a:ext cx="3301295" cy="237019"/>
            </a:xfrm>
            <a:custGeom>
              <a:avLst/>
              <a:gdLst/>
              <a:ahLst/>
              <a:cxnLst/>
              <a:rect l="l" t="t" r="r" b="b"/>
              <a:pathLst>
                <a:path w="103335" h="7419" extrusionOk="0">
                  <a:moveTo>
                    <a:pt x="1" y="1"/>
                  </a:moveTo>
                  <a:lnTo>
                    <a:pt x="1" y="7418"/>
                  </a:lnTo>
                  <a:lnTo>
                    <a:pt x="103335" y="7418"/>
                  </a:lnTo>
                  <a:lnTo>
                    <a:pt x="103335" y="1"/>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2;p47">
              <a:extLst>
                <a:ext uri="{FF2B5EF4-FFF2-40B4-BE49-F238E27FC236}">
                  <a16:creationId xmlns:a16="http://schemas.microsoft.com/office/drawing/2014/main" id="{3220C540-FFD1-4805-A55A-67B7CC805E60}"/>
                </a:ext>
              </a:extLst>
            </p:cNvPr>
            <p:cNvSpPr/>
            <p:nvPr/>
          </p:nvSpPr>
          <p:spPr>
            <a:xfrm>
              <a:off x="5381681" y="2634515"/>
              <a:ext cx="3243853" cy="148013"/>
            </a:xfrm>
            <a:custGeom>
              <a:avLst/>
              <a:gdLst/>
              <a:ahLst/>
              <a:cxnLst/>
              <a:rect l="l" t="t" r="r" b="b"/>
              <a:pathLst>
                <a:path w="101537" h="4633" extrusionOk="0">
                  <a:moveTo>
                    <a:pt x="0" y="1"/>
                  </a:moveTo>
                  <a:lnTo>
                    <a:pt x="0" y="3347"/>
                  </a:lnTo>
                  <a:cubicBezTo>
                    <a:pt x="0" y="4061"/>
                    <a:pt x="584" y="4632"/>
                    <a:pt x="1298" y="4632"/>
                  </a:cubicBezTo>
                  <a:lnTo>
                    <a:pt x="100251" y="4632"/>
                  </a:lnTo>
                  <a:cubicBezTo>
                    <a:pt x="100965" y="4632"/>
                    <a:pt x="101537" y="4061"/>
                    <a:pt x="101537" y="3347"/>
                  </a:cubicBezTo>
                  <a:lnTo>
                    <a:pt x="101537"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3;p47">
              <a:extLst>
                <a:ext uri="{FF2B5EF4-FFF2-40B4-BE49-F238E27FC236}">
                  <a16:creationId xmlns:a16="http://schemas.microsoft.com/office/drawing/2014/main" id="{4DD6D323-2066-43B6-853C-6729A56ABBE3}"/>
                </a:ext>
              </a:extLst>
            </p:cNvPr>
            <p:cNvSpPr/>
            <p:nvPr/>
          </p:nvSpPr>
          <p:spPr>
            <a:xfrm>
              <a:off x="538890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4;p47">
              <a:extLst>
                <a:ext uri="{FF2B5EF4-FFF2-40B4-BE49-F238E27FC236}">
                  <a16:creationId xmlns:a16="http://schemas.microsoft.com/office/drawing/2014/main" id="{C358D633-2C9A-40F1-9DC8-9E4984B97A37}"/>
                </a:ext>
              </a:extLst>
            </p:cNvPr>
            <p:cNvSpPr/>
            <p:nvPr/>
          </p:nvSpPr>
          <p:spPr>
            <a:xfrm>
              <a:off x="542276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5;p47">
              <a:extLst>
                <a:ext uri="{FF2B5EF4-FFF2-40B4-BE49-F238E27FC236}">
                  <a16:creationId xmlns:a16="http://schemas.microsoft.com/office/drawing/2014/main" id="{B723C3CF-D902-4174-8312-B753C3EA45B1}"/>
                </a:ext>
              </a:extLst>
            </p:cNvPr>
            <p:cNvSpPr/>
            <p:nvPr/>
          </p:nvSpPr>
          <p:spPr>
            <a:xfrm>
              <a:off x="5456246"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6;p47">
              <a:extLst>
                <a:ext uri="{FF2B5EF4-FFF2-40B4-BE49-F238E27FC236}">
                  <a16:creationId xmlns:a16="http://schemas.microsoft.com/office/drawing/2014/main" id="{F5F7F620-76FE-40B7-8BE7-75C2F473C664}"/>
                </a:ext>
              </a:extLst>
            </p:cNvPr>
            <p:cNvSpPr/>
            <p:nvPr/>
          </p:nvSpPr>
          <p:spPr>
            <a:xfrm>
              <a:off x="5614099"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7;p47">
              <a:extLst>
                <a:ext uri="{FF2B5EF4-FFF2-40B4-BE49-F238E27FC236}">
                  <a16:creationId xmlns:a16="http://schemas.microsoft.com/office/drawing/2014/main" id="{32486455-FBE2-4E64-8807-5B2F71C51580}"/>
                </a:ext>
              </a:extLst>
            </p:cNvPr>
            <p:cNvSpPr/>
            <p:nvPr/>
          </p:nvSpPr>
          <p:spPr>
            <a:xfrm>
              <a:off x="564793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8;p47">
              <a:extLst>
                <a:ext uri="{FF2B5EF4-FFF2-40B4-BE49-F238E27FC236}">
                  <a16:creationId xmlns:a16="http://schemas.microsoft.com/office/drawing/2014/main" id="{8D283FCC-C301-4679-9177-3A054CFDFF6D}"/>
                </a:ext>
              </a:extLst>
            </p:cNvPr>
            <p:cNvSpPr/>
            <p:nvPr/>
          </p:nvSpPr>
          <p:spPr>
            <a:xfrm>
              <a:off x="568179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9;p47">
              <a:extLst>
                <a:ext uri="{FF2B5EF4-FFF2-40B4-BE49-F238E27FC236}">
                  <a16:creationId xmlns:a16="http://schemas.microsoft.com/office/drawing/2014/main" id="{C0480AFD-E706-4F1C-B4FE-5EF5D358587E}"/>
                </a:ext>
              </a:extLst>
            </p:cNvPr>
            <p:cNvSpPr/>
            <p:nvPr/>
          </p:nvSpPr>
          <p:spPr>
            <a:xfrm>
              <a:off x="5839265" y="2662661"/>
              <a:ext cx="22842" cy="172357"/>
            </a:xfrm>
            <a:custGeom>
              <a:avLst/>
              <a:gdLst/>
              <a:ahLst/>
              <a:cxnLst/>
              <a:rect l="l" t="t" r="r" b="b"/>
              <a:pathLst>
                <a:path w="715"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0;p47">
              <a:extLst>
                <a:ext uri="{FF2B5EF4-FFF2-40B4-BE49-F238E27FC236}">
                  <a16:creationId xmlns:a16="http://schemas.microsoft.com/office/drawing/2014/main" id="{BF6B033C-519C-451F-AF12-6FDDE255FDA1}"/>
                </a:ext>
              </a:extLst>
            </p:cNvPr>
            <p:cNvSpPr/>
            <p:nvPr/>
          </p:nvSpPr>
          <p:spPr>
            <a:xfrm>
              <a:off x="5873129"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1;p47">
              <a:extLst>
                <a:ext uri="{FF2B5EF4-FFF2-40B4-BE49-F238E27FC236}">
                  <a16:creationId xmlns:a16="http://schemas.microsoft.com/office/drawing/2014/main" id="{77E66B58-C1BD-4732-AB7B-57CB702F18BF}"/>
                </a:ext>
              </a:extLst>
            </p:cNvPr>
            <p:cNvSpPr/>
            <p:nvPr/>
          </p:nvSpPr>
          <p:spPr>
            <a:xfrm>
              <a:off x="5906962"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2;p47">
              <a:extLst>
                <a:ext uri="{FF2B5EF4-FFF2-40B4-BE49-F238E27FC236}">
                  <a16:creationId xmlns:a16="http://schemas.microsoft.com/office/drawing/2014/main" id="{2AD93535-E1E3-4237-AFE8-028998BA80BF}"/>
                </a:ext>
              </a:extLst>
            </p:cNvPr>
            <p:cNvSpPr/>
            <p:nvPr/>
          </p:nvSpPr>
          <p:spPr>
            <a:xfrm>
              <a:off x="606484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3;p47">
              <a:extLst>
                <a:ext uri="{FF2B5EF4-FFF2-40B4-BE49-F238E27FC236}">
                  <a16:creationId xmlns:a16="http://schemas.microsoft.com/office/drawing/2014/main" id="{57DF39A3-CEBD-4F20-8304-F9D325952BE3}"/>
                </a:ext>
              </a:extLst>
            </p:cNvPr>
            <p:cNvSpPr/>
            <p:nvPr/>
          </p:nvSpPr>
          <p:spPr>
            <a:xfrm>
              <a:off x="6098679"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74;p47">
              <a:extLst>
                <a:ext uri="{FF2B5EF4-FFF2-40B4-BE49-F238E27FC236}">
                  <a16:creationId xmlns:a16="http://schemas.microsoft.com/office/drawing/2014/main" id="{C1F1881E-7860-4E78-8205-C62BBA05C02E}"/>
                </a:ext>
              </a:extLst>
            </p:cNvPr>
            <p:cNvSpPr/>
            <p:nvPr/>
          </p:nvSpPr>
          <p:spPr>
            <a:xfrm>
              <a:off x="6132543"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5;p47">
              <a:extLst>
                <a:ext uri="{FF2B5EF4-FFF2-40B4-BE49-F238E27FC236}">
                  <a16:creationId xmlns:a16="http://schemas.microsoft.com/office/drawing/2014/main" id="{09ECDCC3-FF81-427A-A43D-0EBF810BBF14}"/>
                </a:ext>
              </a:extLst>
            </p:cNvPr>
            <p:cNvSpPr/>
            <p:nvPr/>
          </p:nvSpPr>
          <p:spPr>
            <a:xfrm>
              <a:off x="629039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76;p47">
              <a:extLst>
                <a:ext uri="{FF2B5EF4-FFF2-40B4-BE49-F238E27FC236}">
                  <a16:creationId xmlns:a16="http://schemas.microsoft.com/office/drawing/2014/main" id="{E36E995A-B2C6-4810-8B0E-4A3E9089B2A7}"/>
                </a:ext>
              </a:extLst>
            </p:cNvPr>
            <p:cNvSpPr/>
            <p:nvPr/>
          </p:nvSpPr>
          <p:spPr>
            <a:xfrm>
              <a:off x="6323877"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77;p47">
              <a:extLst>
                <a:ext uri="{FF2B5EF4-FFF2-40B4-BE49-F238E27FC236}">
                  <a16:creationId xmlns:a16="http://schemas.microsoft.com/office/drawing/2014/main" id="{984A7DCF-51CC-451E-B98D-0A7593DDC18B}"/>
                </a:ext>
              </a:extLst>
            </p:cNvPr>
            <p:cNvSpPr/>
            <p:nvPr/>
          </p:nvSpPr>
          <p:spPr>
            <a:xfrm>
              <a:off x="6357709"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78;p47">
              <a:extLst>
                <a:ext uri="{FF2B5EF4-FFF2-40B4-BE49-F238E27FC236}">
                  <a16:creationId xmlns:a16="http://schemas.microsoft.com/office/drawing/2014/main" id="{70FDCF1B-8579-410F-838C-C1412B998AD6}"/>
                </a:ext>
              </a:extLst>
            </p:cNvPr>
            <p:cNvSpPr/>
            <p:nvPr/>
          </p:nvSpPr>
          <p:spPr>
            <a:xfrm>
              <a:off x="6515562"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79;p47">
              <a:extLst>
                <a:ext uri="{FF2B5EF4-FFF2-40B4-BE49-F238E27FC236}">
                  <a16:creationId xmlns:a16="http://schemas.microsoft.com/office/drawing/2014/main" id="{0A6011A0-7568-4BFB-9284-673180759C89}"/>
                </a:ext>
              </a:extLst>
            </p:cNvPr>
            <p:cNvSpPr/>
            <p:nvPr/>
          </p:nvSpPr>
          <p:spPr>
            <a:xfrm>
              <a:off x="6549426"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p47">
              <a:extLst>
                <a:ext uri="{FF2B5EF4-FFF2-40B4-BE49-F238E27FC236}">
                  <a16:creationId xmlns:a16="http://schemas.microsoft.com/office/drawing/2014/main" id="{1128CE61-8697-4881-8256-8EB3A67C5680}"/>
                </a:ext>
              </a:extLst>
            </p:cNvPr>
            <p:cNvSpPr/>
            <p:nvPr/>
          </p:nvSpPr>
          <p:spPr>
            <a:xfrm>
              <a:off x="6583290"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1;p47">
              <a:extLst>
                <a:ext uri="{FF2B5EF4-FFF2-40B4-BE49-F238E27FC236}">
                  <a16:creationId xmlns:a16="http://schemas.microsoft.com/office/drawing/2014/main" id="{0FF143D3-4751-4A49-A4DD-F48D480BF954}"/>
                </a:ext>
              </a:extLst>
            </p:cNvPr>
            <p:cNvSpPr/>
            <p:nvPr/>
          </p:nvSpPr>
          <p:spPr>
            <a:xfrm>
              <a:off x="6740760"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2;p47">
              <a:extLst>
                <a:ext uri="{FF2B5EF4-FFF2-40B4-BE49-F238E27FC236}">
                  <a16:creationId xmlns:a16="http://schemas.microsoft.com/office/drawing/2014/main" id="{F1A11CAF-2C79-4483-8718-965E86DE6993}"/>
                </a:ext>
              </a:extLst>
            </p:cNvPr>
            <p:cNvSpPr/>
            <p:nvPr/>
          </p:nvSpPr>
          <p:spPr>
            <a:xfrm>
              <a:off x="6774624"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3;p47">
              <a:extLst>
                <a:ext uri="{FF2B5EF4-FFF2-40B4-BE49-F238E27FC236}">
                  <a16:creationId xmlns:a16="http://schemas.microsoft.com/office/drawing/2014/main" id="{8CC2249D-4E0F-4A49-8CB3-9551F228A17F}"/>
                </a:ext>
              </a:extLst>
            </p:cNvPr>
            <p:cNvSpPr/>
            <p:nvPr/>
          </p:nvSpPr>
          <p:spPr>
            <a:xfrm>
              <a:off x="6808456"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4;p47">
              <a:extLst>
                <a:ext uri="{FF2B5EF4-FFF2-40B4-BE49-F238E27FC236}">
                  <a16:creationId xmlns:a16="http://schemas.microsoft.com/office/drawing/2014/main" id="{33AE54C9-D6DC-4862-84D2-F7C03C4FFD9F}"/>
                </a:ext>
              </a:extLst>
            </p:cNvPr>
            <p:cNvSpPr/>
            <p:nvPr/>
          </p:nvSpPr>
          <p:spPr>
            <a:xfrm>
              <a:off x="6966309"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5;p47">
              <a:extLst>
                <a:ext uri="{FF2B5EF4-FFF2-40B4-BE49-F238E27FC236}">
                  <a16:creationId xmlns:a16="http://schemas.microsoft.com/office/drawing/2014/main" id="{23AFB5AD-C4E1-4BD1-889A-39AB258AC0DE}"/>
                </a:ext>
              </a:extLst>
            </p:cNvPr>
            <p:cNvSpPr/>
            <p:nvPr/>
          </p:nvSpPr>
          <p:spPr>
            <a:xfrm>
              <a:off x="7000173" y="2662661"/>
              <a:ext cx="22459" cy="172357"/>
            </a:xfrm>
            <a:custGeom>
              <a:avLst/>
              <a:gdLst/>
              <a:ahLst/>
              <a:cxnLst/>
              <a:rect l="l" t="t" r="r" b="b"/>
              <a:pathLst>
                <a:path w="703"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6;p47">
              <a:extLst>
                <a:ext uri="{FF2B5EF4-FFF2-40B4-BE49-F238E27FC236}">
                  <a16:creationId xmlns:a16="http://schemas.microsoft.com/office/drawing/2014/main" id="{DE5CA612-7298-4123-8463-CEA59C82DBD6}"/>
                </a:ext>
              </a:extLst>
            </p:cNvPr>
            <p:cNvSpPr/>
            <p:nvPr/>
          </p:nvSpPr>
          <p:spPr>
            <a:xfrm>
              <a:off x="703403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7;p47">
              <a:extLst>
                <a:ext uri="{FF2B5EF4-FFF2-40B4-BE49-F238E27FC236}">
                  <a16:creationId xmlns:a16="http://schemas.microsoft.com/office/drawing/2014/main" id="{94A3BE90-F035-4BB4-92D8-71098DE7DA19}"/>
                </a:ext>
              </a:extLst>
            </p:cNvPr>
            <p:cNvSpPr/>
            <p:nvPr/>
          </p:nvSpPr>
          <p:spPr>
            <a:xfrm>
              <a:off x="7191507"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8;p47">
              <a:extLst>
                <a:ext uri="{FF2B5EF4-FFF2-40B4-BE49-F238E27FC236}">
                  <a16:creationId xmlns:a16="http://schemas.microsoft.com/office/drawing/2014/main" id="{71AAD252-27EE-4CBE-9C0C-DC3D2FA1E3A0}"/>
                </a:ext>
              </a:extLst>
            </p:cNvPr>
            <p:cNvSpPr/>
            <p:nvPr/>
          </p:nvSpPr>
          <p:spPr>
            <a:xfrm>
              <a:off x="7225371"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9;p47">
              <a:extLst>
                <a:ext uri="{FF2B5EF4-FFF2-40B4-BE49-F238E27FC236}">
                  <a16:creationId xmlns:a16="http://schemas.microsoft.com/office/drawing/2014/main" id="{9096F9A6-678E-4FD9-96ED-6A80A200BA8E}"/>
                </a:ext>
              </a:extLst>
            </p:cNvPr>
            <p:cNvSpPr/>
            <p:nvPr/>
          </p:nvSpPr>
          <p:spPr>
            <a:xfrm>
              <a:off x="7259204"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0;p47">
              <a:extLst>
                <a:ext uri="{FF2B5EF4-FFF2-40B4-BE49-F238E27FC236}">
                  <a16:creationId xmlns:a16="http://schemas.microsoft.com/office/drawing/2014/main" id="{8DDC12AA-322E-4260-850C-7A38A47656AF}"/>
                </a:ext>
              </a:extLst>
            </p:cNvPr>
            <p:cNvSpPr/>
            <p:nvPr/>
          </p:nvSpPr>
          <p:spPr>
            <a:xfrm>
              <a:off x="7417056"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1;p47">
              <a:extLst>
                <a:ext uri="{FF2B5EF4-FFF2-40B4-BE49-F238E27FC236}">
                  <a16:creationId xmlns:a16="http://schemas.microsoft.com/office/drawing/2014/main" id="{057C92ED-6085-41D0-A85A-CED0E2FA39B3}"/>
                </a:ext>
              </a:extLst>
            </p:cNvPr>
            <p:cNvSpPr/>
            <p:nvPr/>
          </p:nvSpPr>
          <p:spPr>
            <a:xfrm>
              <a:off x="7450921"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2;p47">
              <a:extLst>
                <a:ext uri="{FF2B5EF4-FFF2-40B4-BE49-F238E27FC236}">
                  <a16:creationId xmlns:a16="http://schemas.microsoft.com/office/drawing/2014/main" id="{D6928039-FAB1-40BD-91A9-2D9F88838F4D}"/>
                </a:ext>
              </a:extLst>
            </p:cNvPr>
            <p:cNvSpPr/>
            <p:nvPr/>
          </p:nvSpPr>
          <p:spPr>
            <a:xfrm>
              <a:off x="748478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3;p47">
              <a:extLst>
                <a:ext uri="{FF2B5EF4-FFF2-40B4-BE49-F238E27FC236}">
                  <a16:creationId xmlns:a16="http://schemas.microsoft.com/office/drawing/2014/main" id="{037D49E3-AFE2-4220-8FBE-C8D150C9AC51}"/>
                </a:ext>
              </a:extLst>
            </p:cNvPr>
            <p:cNvSpPr/>
            <p:nvPr/>
          </p:nvSpPr>
          <p:spPr>
            <a:xfrm>
              <a:off x="7642254"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4;p47">
              <a:extLst>
                <a:ext uri="{FF2B5EF4-FFF2-40B4-BE49-F238E27FC236}">
                  <a16:creationId xmlns:a16="http://schemas.microsoft.com/office/drawing/2014/main" id="{3010BA0F-41C7-43D2-9667-8E3017F3F6EF}"/>
                </a:ext>
              </a:extLst>
            </p:cNvPr>
            <p:cNvSpPr/>
            <p:nvPr/>
          </p:nvSpPr>
          <p:spPr>
            <a:xfrm>
              <a:off x="7676086"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95;p47">
              <a:extLst>
                <a:ext uri="{FF2B5EF4-FFF2-40B4-BE49-F238E27FC236}">
                  <a16:creationId xmlns:a16="http://schemas.microsoft.com/office/drawing/2014/main" id="{9D26446E-240F-4A63-BE35-6A306F346ED7}"/>
                </a:ext>
              </a:extLst>
            </p:cNvPr>
            <p:cNvSpPr/>
            <p:nvPr/>
          </p:nvSpPr>
          <p:spPr>
            <a:xfrm>
              <a:off x="7709951" y="2662661"/>
              <a:ext cx="22842" cy="172357"/>
            </a:xfrm>
            <a:custGeom>
              <a:avLst/>
              <a:gdLst/>
              <a:ahLst/>
              <a:cxnLst/>
              <a:rect l="l" t="t" r="r" b="b"/>
              <a:pathLst>
                <a:path w="715"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96;p47">
              <a:extLst>
                <a:ext uri="{FF2B5EF4-FFF2-40B4-BE49-F238E27FC236}">
                  <a16:creationId xmlns:a16="http://schemas.microsoft.com/office/drawing/2014/main" id="{4D669E2D-05F4-4EF5-99AB-541F24492B77}"/>
                </a:ext>
              </a:extLst>
            </p:cNvPr>
            <p:cNvSpPr/>
            <p:nvPr/>
          </p:nvSpPr>
          <p:spPr>
            <a:xfrm>
              <a:off x="7867803"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7;p47">
              <a:extLst>
                <a:ext uri="{FF2B5EF4-FFF2-40B4-BE49-F238E27FC236}">
                  <a16:creationId xmlns:a16="http://schemas.microsoft.com/office/drawing/2014/main" id="{64B3FB6C-9589-4282-BCF8-FB341C523392}"/>
                </a:ext>
              </a:extLst>
            </p:cNvPr>
            <p:cNvSpPr/>
            <p:nvPr/>
          </p:nvSpPr>
          <p:spPr>
            <a:xfrm>
              <a:off x="790166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98;p47">
              <a:extLst>
                <a:ext uri="{FF2B5EF4-FFF2-40B4-BE49-F238E27FC236}">
                  <a16:creationId xmlns:a16="http://schemas.microsoft.com/office/drawing/2014/main" id="{5922D662-FEFC-436C-BDED-6B2D2985A6B2}"/>
                </a:ext>
              </a:extLst>
            </p:cNvPr>
            <p:cNvSpPr/>
            <p:nvPr/>
          </p:nvSpPr>
          <p:spPr>
            <a:xfrm>
              <a:off x="7935500"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9;p47">
              <a:extLst>
                <a:ext uri="{FF2B5EF4-FFF2-40B4-BE49-F238E27FC236}">
                  <a16:creationId xmlns:a16="http://schemas.microsoft.com/office/drawing/2014/main" id="{1591C905-2E9C-46EC-9E9D-9017FD7428B1}"/>
                </a:ext>
              </a:extLst>
            </p:cNvPr>
            <p:cNvSpPr/>
            <p:nvPr/>
          </p:nvSpPr>
          <p:spPr>
            <a:xfrm>
              <a:off x="8093001"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0;p47">
              <a:extLst>
                <a:ext uri="{FF2B5EF4-FFF2-40B4-BE49-F238E27FC236}">
                  <a16:creationId xmlns:a16="http://schemas.microsoft.com/office/drawing/2014/main" id="{3D8E6614-8C45-43E2-B7A8-9C04C2AAF297}"/>
                </a:ext>
              </a:extLst>
            </p:cNvPr>
            <p:cNvSpPr/>
            <p:nvPr/>
          </p:nvSpPr>
          <p:spPr>
            <a:xfrm>
              <a:off x="8126834"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1;p47">
              <a:extLst>
                <a:ext uri="{FF2B5EF4-FFF2-40B4-BE49-F238E27FC236}">
                  <a16:creationId xmlns:a16="http://schemas.microsoft.com/office/drawing/2014/main" id="{1972C2BA-246C-424B-8D74-F2264F5ED8C6}"/>
                </a:ext>
              </a:extLst>
            </p:cNvPr>
            <p:cNvSpPr/>
            <p:nvPr/>
          </p:nvSpPr>
          <p:spPr>
            <a:xfrm>
              <a:off x="816069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p47">
              <a:extLst>
                <a:ext uri="{FF2B5EF4-FFF2-40B4-BE49-F238E27FC236}">
                  <a16:creationId xmlns:a16="http://schemas.microsoft.com/office/drawing/2014/main" id="{80D2E575-0891-4E32-B337-792E2F4C4941}"/>
                </a:ext>
              </a:extLst>
            </p:cNvPr>
            <p:cNvSpPr/>
            <p:nvPr/>
          </p:nvSpPr>
          <p:spPr>
            <a:xfrm>
              <a:off x="831855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3;p47">
              <a:extLst>
                <a:ext uri="{FF2B5EF4-FFF2-40B4-BE49-F238E27FC236}">
                  <a16:creationId xmlns:a16="http://schemas.microsoft.com/office/drawing/2014/main" id="{C76578EA-7861-4D08-8794-06955DD1F7C3}"/>
                </a:ext>
              </a:extLst>
            </p:cNvPr>
            <p:cNvSpPr/>
            <p:nvPr/>
          </p:nvSpPr>
          <p:spPr>
            <a:xfrm>
              <a:off x="835241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04;p47">
              <a:extLst>
                <a:ext uri="{FF2B5EF4-FFF2-40B4-BE49-F238E27FC236}">
                  <a16:creationId xmlns:a16="http://schemas.microsoft.com/office/drawing/2014/main" id="{1DF09037-D64C-4D67-813F-853D086F7DAD}"/>
                </a:ext>
              </a:extLst>
            </p:cNvPr>
            <p:cNvSpPr/>
            <p:nvPr/>
          </p:nvSpPr>
          <p:spPr>
            <a:xfrm>
              <a:off x="8386247"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05;p47">
              <a:extLst>
                <a:ext uri="{FF2B5EF4-FFF2-40B4-BE49-F238E27FC236}">
                  <a16:creationId xmlns:a16="http://schemas.microsoft.com/office/drawing/2014/main" id="{A24160E5-A135-4C51-90F7-7B9A49CBCE77}"/>
                </a:ext>
              </a:extLst>
            </p:cNvPr>
            <p:cNvSpPr/>
            <p:nvPr/>
          </p:nvSpPr>
          <p:spPr>
            <a:xfrm>
              <a:off x="8543749"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6;p47">
              <a:extLst>
                <a:ext uri="{FF2B5EF4-FFF2-40B4-BE49-F238E27FC236}">
                  <a16:creationId xmlns:a16="http://schemas.microsoft.com/office/drawing/2014/main" id="{317FCBFD-39A7-4788-B0A2-F1980816BA2E}"/>
                </a:ext>
              </a:extLst>
            </p:cNvPr>
            <p:cNvSpPr/>
            <p:nvPr/>
          </p:nvSpPr>
          <p:spPr>
            <a:xfrm>
              <a:off x="857758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07;p47">
              <a:extLst>
                <a:ext uri="{FF2B5EF4-FFF2-40B4-BE49-F238E27FC236}">
                  <a16:creationId xmlns:a16="http://schemas.microsoft.com/office/drawing/2014/main" id="{3D864F10-1F4E-47B7-BBA1-5F85E9D4A86E}"/>
                </a:ext>
              </a:extLst>
            </p:cNvPr>
            <p:cNvSpPr/>
            <p:nvPr/>
          </p:nvSpPr>
          <p:spPr>
            <a:xfrm>
              <a:off x="861144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08;p47">
              <a:extLst>
                <a:ext uri="{FF2B5EF4-FFF2-40B4-BE49-F238E27FC236}">
                  <a16:creationId xmlns:a16="http://schemas.microsoft.com/office/drawing/2014/main" id="{DBA9234B-E0CB-4CFE-90C1-7C973D643314}"/>
                </a:ext>
              </a:extLst>
            </p:cNvPr>
            <p:cNvSpPr/>
            <p:nvPr/>
          </p:nvSpPr>
          <p:spPr>
            <a:xfrm>
              <a:off x="5280887" y="2607903"/>
              <a:ext cx="3461064" cy="58975"/>
            </a:xfrm>
            <a:custGeom>
              <a:avLst/>
              <a:gdLst/>
              <a:ahLst/>
              <a:cxnLst/>
              <a:rect l="l" t="t" r="r" b="b"/>
              <a:pathLst>
                <a:path w="108336" h="1846" extrusionOk="0">
                  <a:moveTo>
                    <a:pt x="143" y="0"/>
                  </a:moveTo>
                  <a:cubicBezTo>
                    <a:pt x="60" y="0"/>
                    <a:pt x="0" y="60"/>
                    <a:pt x="0" y="143"/>
                  </a:cubicBezTo>
                  <a:lnTo>
                    <a:pt x="0" y="1703"/>
                  </a:lnTo>
                  <a:cubicBezTo>
                    <a:pt x="0" y="1775"/>
                    <a:pt x="60" y="1846"/>
                    <a:pt x="143" y="1846"/>
                  </a:cubicBezTo>
                  <a:lnTo>
                    <a:pt x="108192" y="1846"/>
                  </a:lnTo>
                  <a:cubicBezTo>
                    <a:pt x="108276" y="1846"/>
                    <a:pt x="108335" y="1775"/>
                    <a:pt x="108335" y="1703"/>
                  </a:cubicBezTo>
                  <a:lnTo>
                    <a:pt x="108335" y="143"/>
                  </a:lnTo>
                  <a:cubicBezTo>
                    <a:pt x="108335" y="60"/>
                    <a:pt x="108276" y="0"/>
                    <a:pt x="108192"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09;p47">
              <a:extLst>
                <a:ext uri="{FF2B5EF4-FFF2-40B4-BE49-F238E27FC236}">
                  <a16:creationId xmlns:a16="http://schemas.microsoft.com/office/drawing/2014/main" id="{CEDA0668-4960-453E-AD5C-E20509173663}"/>
                </a:ext>
              </a:extLst>
            </p:cNvPr>
            <p:cNvSpPr/>
            <p:nvPr/>
          </p:nvSpPr>
          <p:spPr>
            <a:xfrm>
              <a:off x="8403755" y="3223723"/>
              <a:ext cx="415" cy="32"/>
            </a:xfrm>
            <a:custGeom>
              <a:avLst/>
              <a:gdLst/>
              <a:ahLst/>
              <a:cxnLst/>
              <a:rect l="l" t="t" r="r" b="b"/>
              <a:pathLst>
                <a:path w="13" h="1" extrusionOk="0">
                  <a:moveTo>
                    <a:pt x="1" y="1"/>
                  </a:moveTo>
                  <a:lnTo>
                    <a:pt x="1"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10;p47">
              <a:extLst>
                <a:ext uri="{FF2B5EF4-FFF2-40B4-BE49-F238E27FC236}">
                  <a16:creationId xmlns:a16="http://schemas.microsoft.com/office/drawing/2014/main" id="{E5C2E0CA-5214-4CE9-9109-D9D07CD79C5E}"/>
                </a:ext>
              </a:extLst>
            </p:cNvPr>
            <p:cNvSpPr/>
            <p:nvPr/>
          </p:nvSpPr>
          <p:spPr>
            <a:xfrm>
              <a:off x="8174404" y="3266341"/>
              <a:ext cx="4568" cy="32"/>
            </a:xfrm>
            <a:custGeom>
              <a:avLst/>
              <a:gdLst/>
              <a:ahLst/>
              <a:cxnLst/>
              <a:rect l="l" t="t" r="r" b="b"/>
              <a:pathLst>
                <a:path w="143" h="1" extrusionOk="0">
                  <a:moveTo>
                    <a:pt x="36" y="0"/>
                  </a:moveTo>
                  <a:lnTo>
                    <a:pt x="143" y="0"/>
                  </a:lnTo>
                  <a:cubicBezTo>
                    <a:pt x="36" y="0"/>
                    <a:pt x="0" y="0"/>
                    <a:pt x="3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11;p47">
              <a:extLst>
                <a:ext uri="{FF2B5EF4-FFF2-40B4-BE49-F238E27FC236}">
                  <a16:creationId xmlns:a16="http://schemas.microsoft.com/office/drawing/2014/main" id="{BD638D13-F74D-4700-9CE6-FAE77319C512}"/>
                </a:ext>
              </a:extLst>
            </p:cNvPr>
            <p:cNvSpPr/>
            <p:nvPr/>
          </p:nvSpPr>
          <p:spPr>
            <a:xfrm>
              <a:off x="8417844"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12;p47">
              <a:extLst>
                <a:ext uri="{FF2B5EF4-FFF2-40B4-BE49-F238E27FC236}">
                  <a16:creationId xmlns:a16="http://schemas.microsoft.com/office/drawing/2014/main" id="{D6314765-234A-4FE4-AE8B-F3222B7CB6B2}"/>
                </a:ext>
              </a:extLst>
            </p:cNvPr>
            <p:cNvSpPr/>
            <p:nvPr/>
          </p:nvSpPr>
          <p:spPr>
            <a:xfrm>
              <a:off x="8418578" y="2993988"/>
              <a:ext cx="219511" cy="70764"/>
            </a:xfrm>
            <a:custGeom>
              <a:avLst/>
              <a:gdLst/>
              <a:ahLst/>
              <a:cxnLst/>
              <a:rect l="l" t="t" r="r" b="b"/>
              <a:pathLst>
                <a:path w="6871" h="2215" extrusionOk="0">
                  <a:moveTo>
                    <a:pt x="1" y="0"/>
                  </a:moveTo>
                  <a:lnTo>
                    <a:pt x="787" y="2215"/>
                  </a:lnTo>
                  <a:lnTo>
                    <a:pt x="6085" y="2215"/>
                  </a:lnTo>
                  <a:lnTo>
                    <a:pt x="687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13;p47">
              <a:extLst>
                <a:ext uri="{FF2B5EF4-FFF2-40B4-BE49-F238E27FC236}">
                  <a16:creationId xmlns:a16="http://schemas.microsoft.com/office/drawing/2014/main" id="{D8B44BC0-C6A8-49E7-A691-31609B21513A}"/>
                </a:ext>
              </a:extLst>
            </p:cNvPr>
            <p:cNvSpPr/>
            <p:nvPr/>
          </p:nvSpPr>
          <p:spPr>
            <a:xfrm>
              <a:off x="8567709" y="3082611"/>
              <a:ext cx="36165" cy="1012959"/>
            </a:xfrm>
            <a:custGeom>
              <a:avLst/>
              <a:gdLst/>
              <a:ahLst/>
              <a:cxnLst/>
              <a:rect l="l" t="t" r="r" b="b"/>
              <a:pathLst>
                <a:path w="1132" h="31707" extrusionOk="0">
                  <a:moveTo>
                    <a:pt x="191" y="0"/>
                  </a:moveTo>
                  <a:cubicBezTo>
                    <a:pt x="84" y="0"/>
                    <a:pt x="0" y="84"/>
                    <a:pt x="12" y="191"/>
                  </a:cubicBezTo>
                  <a:lnTo>
                    <a:pt x="750" y="31516"/>
                  </a:lnTo>
                  <a:cubicBezTo>
                    <a:pt x="750" y="31623"/>
                    <a:pt x="834" y="31707"/>
                    <a:pt x="941" y="31707"/>
                  </a:cubicBezTo>
                  <a:lnTo>
                    <a:pt x="953" y="31707"/>
                  </a:lnTo>
                  <a:cubicBezTo>
                    <a:pt x="1048" y="31695"/>
                    <a:pt x="1131" y="31611"/>
                    <a:pt x="1131"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14;p47">
              <a:extLst>
                <a:ext uri="{FF2B5EF4-FFF2-40B4-BE49-F238E27FC236}">
                  <a16:creationId xmlns:a16="http://schemas.microsoft.com/office/drawing/2014/main" id="{9C05F900-D623-4B1A-A228-BCE668186EEF}"/>
                </a:ext>
              </a:extLst>
            </p:cNvPr>
            <p:cNvSpPr/>
            <p:nvPr/>
          </p:nvSpPr>
          <p:spPr>
            <a:xfrm>
              <a:off x="8536497" y="3082611"/>
              <a:ext cx="20191" cy="1012959"/>
            </a:xfrm>
            <a:custGeom>
              <a:avLst/>
              <a:gdLst/>
              <a:ahLst/>
              <a:cxnLst/>
              <a:rect l="l" t="t" r="r" b="b"/>
              <a:pathLst>
                <a:path w="632" h="31707" extrusionOk="0">
                  <a:moveTo>
                    <a:pt x="191" y="0"/>
                  </a:moveTo>
                  <a:cubicBezTo>
                    <a:pt x="84" y="0"/>
                    <a:pt x="1" y="84"/>
                    <a:pt x="1" y="191"/>
                  </a:cubicBezTo>
                  <a:lnTo>
                    <a:pt x="251" y="31516"/>
                  </a:lnTo>
                  <a:cubicBezTo>
                    <a:pt x="251" y="31623"/>
                    <a:pt x="334" y="31707"/>
                    <a:pt x="441" y="31707"/>
                  </a:cubicBezTo>
                  <a:cubicBezTo>
                    <a:pt x="549" y="31707"/>
                    <a:pt x="632" y="31611"/>
                    <a:pt x="632" y="31504"/>
                  </a:cubicBezTo>
                  <a:lnTo>
                    <a:pt x="382" y="191"/>
                  </a:lnTo>
                  <a:cubicBezTo>
                    <a:pt x="382" y="84"/>
                    <a:pt x="299"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15;p47">
              <a:extLst>
                <a:ext uri="{FF2B5EF4-FFF2-40B4-BE49-F238E27FC236}">
                  <a16:creationId xmlns:a16="http://schemas.microsoft.com/office/drawing/2014/main" id="{8FADC1ED-4085-460F-B1BE-65C3C22037C2}"/>
                </a:ext>
              </a:extLst>
            </p:cNvPr>
            <p:cNvSpPr/>
            <p:nvPr/>
          </p:nvSpPr>
          <p:spPr>
            <a:xfrm>
              <a:off x="8497329"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98"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16;p47">
              <a:extLst>
                <a:ext uri="{FF2B5EF4-FFF2-40B4-BE49-F238E27FC236}">
                  <a16:creationId xmlns:a16="http://schemas.microsoft.com/office/drawing/2014/main" id="{B7AA06F8-7E65-458D-BB87-8EE7294901E8}"/>
                </a:ext>
              </a:extLst>
            </p:cNvPr>
            <p:cNvSpPr/>
            <p:nvPr/>
          </p:nvSpPr>
          <p:spPr>
            <a:xfrm>
              <a:off x="8450558" y="3082611"/>
              <a:ext cx="36165" cy="1012959"/>
            </a:xfrm>
            <a:custGeom>
              <a:avLst/>
              <a:gdLst/>
              <a:ahLst/>
              <a:cxnLst/>
              <a:rect l="l" t="t" r="r" b="b"/>
              <a:pathLst>
                <a:path w="1132" h="31707" extrusionOk="0">
                  <a:moveTo>
                    <a:pt x="941" y="0"/>
                  </a:moveTo>
                  <a:cubicBezTo>
                    <a:pt x="833" y="0"/>
                    <a:pt x="750" y="84"/>
                    <a:pt x="750" y="179"/>
                  </a:cubicBezTo>
                  <a:lnTo>
                    <a:pt x="0" y="31504"/>
                  </a:lnTo>
                  <a:cubicBezTo>
                    <a:pt x="0" y="31611"/>
                    <a:pt x="83" y="31695"/>
                    <a:pt x="191" y="31707"/>
                  </a:cubicBezTo>
                  <a:cubicBezTo>
                    <a:pt x="286" y="31707"/>
                    <a:pt x="369" y="31623"/>
                    <a:pt x="369"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17;p47">
              <a:extLst>
                <a:ext uri="{FF2B5EF4-FFF2-40B4-BE49-F238E27FC236}">
                  <a16:creationId xmlns:a16="http://schemas.microsoft.com/office/drawing/2014/main" id="{CD0B8DF6-A656-4EEF-9338-7320A8D7D2EA}"/>
                </a:ext>
              </a:extLst>
            </p:cNvPr>
            <p:cNvSpPr/>
            <p:nvPr/>
          </p:nvSpPr>
          <p:spPr>
            <a:xfrm>
              <a:off x="8405288" y="2956705"/>
              <a:ext cx="245740" cy="71530"/>
            </a:xfrm>
            <a:custGeom>
              <a:avLst/>
              <a:gdLst/>
              <a:ahLst/>
              <a:cxnLst/>
              <a:rect l="l" t="t" r="r" b="b"/>
              <a:pathLst>
                <a:path w="7692" h="2239" extrusionOk="0">
                  <a:moveTo>
                    <a:pt x="488" y="0"/>
                  </a:moveTo>
                  <a:cubicBezTo>
                    <a:pt x="215" y="0"/>
                    <a:pt x="0" y="227"/>
                    <a:pt x="0" y="489"/>
                  </a:cubicBezTo>
                  <a:lnTo>
                    <a:pt x="0" y="1751"/>
                  </a:lnTo>
                  <a:cubicBezTo>
                    <a:pt x="0" y="2025"/>
                    <a:pt x="215" y="2239"/>
                    <a:pt x="488" y="2239"/>
                  </a:cubicBezTo>
                  <a:lnTo>
                    <a:pt x="7215" y="2239"/>
                  </a:lnTo>
                  <a:cubicBezTo>
                    <a:pt x="7477" y="2239"/>
                    <a:pt x="7692" y="2025"/>
                    <a:pt x="7692" y="1751"/>
                  </a:cubicBezTo>
                  <a:lnTo>
                    <a:pt x="7692" y="489"/>
                  </a:lnTo>
                  <a:cubicBezTo>
                    <a:pt x="7692" y="227"/>
                    <a:pt x="7477" y="12"/>
                    <a:pt x="7215"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18;p47">
              <a:extLst>
                <a:ext uri="{FF2B5EF4-FFF2-40B4-BE49-F238E27FC236}">
                  <a16:creationId xmlns:a16="http://schemas.microsoft.com/office/drawing/2014/main" id="{F364B025-9148-44F9-A8C2-39CA6CE0F4C9}"/>
                </a:ext>
              </a:extLst>
            </p:cNvPr>
            <p:cNvSpPr/>
            <p:nvPr/>
          </p:nvSpPr>
          <p:spPr>
            <a:xfrm>
              <a:off x="8417844" y="3064720"/>
              <a:ext cx="221013" cy="1060146"/>
            </a:xfrm>
            <a:custGeom>
              <a:avLst/>
              <a:gdLst/>
              <a:ahLst/>
              <a:cxnLst/>
              <a:rect l="l" t="t" r="r" b="b"/>
              <a:pathLst>
                <a:path w="6918" h="33184" extrusionOk="0">
                  <a:moveTo>
                    <a:pt x="2786" y="1"/>
                  </a:moveTo>
                  <a:lnTo>
                    <a:pt x="3524" y="60"/>
                  </a:lnTo>
                  <a:cubicBezTo>
                    <a:pt x="4536" y="144"/>
                    <a:pt x="5096" y="941"/>
                    <a:pt x="5108" y="1953"/>
                  </a:cubicBezTo>
                  <a:lnTo>
                    <a:pt x="5656" y="25385"/>
                  </a:lnTo>
                  <a:cubicBezTo>
                    <a:pt x="5608" y="28457"/>
                    <a:pt x="3108" y="30945"/>
                    <a:pt x="36" y="31136"/>
                  </a:cubicBezTo>
                  <a:lnTo>
                    <a:pt x="0" y="33184"/>
                  </a:lnTo>
                  <a:lnTo>
                    <a:pt x="6918"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19;p47">
              <a:extLst>
                <a:ext uri="{FF2B5EF4-FFF2-40B4-BE49-F238E27FC236}">
                  <a16:creationId xmlns:a16="http://schemas.microsoft.com/office/drawing/2014/main" id="{DBEC4BD3-127C-4009-8EDB-D21BFB62194D}"/>
                </a:ext>
              </a:extLst>
            </p:cNvPr>
            <p:cNvSpPr/>
            <p:nvPr/>
          </p:nvSpPr>
          <p:spPr>
            <a:xfrm>
              <a:off x="7976968"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20;p47">
              <a:extLst>
                <a:ext uri="{FF2B5EF4-FFF2-40B4-BE49-F238E27FC236}">
                  <a16:creationId xmlns:a16="http://schemas.microsoft.com/office/drawing/2014/main" id="{3CB50A06-6178-45D1-83B3-3A7B711CC570}"/>
                </a:ext>
              </a:extLst>
            </p:cNvPr>
            <p:cNvSpPr/>
            <p:nvPr/>
          </p:nvSpPr>
          <p:spPr>
            <a:xfrm>
              <a:off x="7747617" y="3266341"/>
              <a:ext cx="4600" cy="32"/>
            </a:xfrm>
            <a:custGeom>
              <a:avLst/>
              <a:gdLst/>
              <a:ahLst/>
              <a:cxnLst/>
              <a:rect l="l" t="t" r="r" b="b"/>
              <a:pathLst>
                <a:path w="144" h="1" extrusionOk="0">
                  <a:moveTo>
                    <a:pt x="36" y="0"/>
                  </a:moveTo>
                  <a:lnTo>
                    <a:pt x="143" y="0"/>
                  </a:lnTo>
                  <a:cubicBezTo>
                    <a:pt x="36" y="0"/>
                    <a:pt x="0" y="0"/>
                    <a:pt x="3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1;p47">
              <a:extLst>
                <a:ext uri="{FF2B5EF4-FFF2-40B4-BE49-F238E27FC236}">
                  <a16:creationId xmlns:a16="http://schemas.microsoft.com/office/drawing/2014/main" id="{5D6DDC17-54D9-4CCD-A9B6-DFD6FB99456F}"/>
                </a:ext>
              </a:extLst>
            </p:cNvPr>
            <p:cNvSpPr/>
            <p:nvPr/>
          </p:nvSpPr>
          <p:spPr>
            <a:xfrm>
              <a:off x="7991057"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22;p47">
              <a:extLst>
                <a:ext uri="{FF2B5EF4-FFF2-40B4-BE49-F238E27FC236}">
                  <a16:creationId xmlns:a16="http://schemas.microsoft.com/office/drawing/2014/main" id="{DEE863BC-DE2B-4377-A8C7-63754380E772}"/>
                </a:ext>
              </a:extLst>
            </p:cNvPr>
            <p:cNvSpPr/>
            <p:nvPr/>
          </p:nvSpPr>
          <p:spPr>
            <a:xfrm>
              <a:off x="7991824" y="2993988"/>
              <a:ext cx="219479" cy="70764"/>
            </a:xfrm>
            <a:custGeom>
              <a:avLst/>
              <a:gdLst/>
              <a:ahLst/>
              <a:cxnLst/>
              <a:rect l="l" t="t" r="r" b="b"/>
              <a:pathLst>
                <a:path w="6870" h="2215" extrusionOk="0">
                  <a:moveTo>
                    <a:pt x="0" y="0"/>
                  </a:moveTo>
                  <a:lnTo>
                    <a:pt x="786"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23;p47">
              <a:extLst>
                <a:ext uri="{FF2B5EF4-FFF2-40B4-BE49-F238E27FC236}">
                  <a16:creationId xmlns:a16="http://schemas.microsoft.com/office/drawing/2014/main" id="{4800E4F2-211A-4FFB-B877-73E681474F67}"/>
                </a:ext>
              </a:extLst>
            </p:cNvPr>
            <p:cNvSpPr/>
            <p:nvPr/>
          </p:nvSpPr>
          <p:spPr>
            <a:xfrm>
              <a:off x="8140923" y="3082611"/>
              <a:ext cx="36548" cy="1012959"/>
            </a:xfrm>
            <a:custGeom>
              <a:avLst/>
              <a:gdLst/>
              <a:ahLst/>
              <a:cxnLst/>
              <a:rect l="l" t="t" r="r" b="b"/>
              <a:pathLst>
                <a:path w="1144" h="31707" extrusionOk="0">
                  <a:moveTo>
                    <a:pt x="191" y="0"/>
                  </a:moveTo>
                  <a:cubicBezTo>
                    <a:pt x="84" y="0"/>
                    <a:pt x="0" y="84"/>
                    <a:pt x="0" y="191"/>
                  </a:cubicBezTo>
                  <a:lnTo>
                    <a:pt x="762" y="31516"/>
                  </a:lnTo>
                  <a:cubicBezTo>
                    <a:pt x="762" y="31623"/>
                    <a:pt x="846" y="31707"/>
                    <a:pt x="953" y="31707"/>
                  </a:cubicBezTo>
                  <a:cubicBezTo>
                    <a:pt x="1060" y="31695"/>
                    <a:pt x="1143" y="31611"/>
                    <a:pt x="1143" y="31504"/>
                  </a:cubicBezTo>
                  <a:lnTo>
                    <a:pt x="381"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24;p47">
              <a:extLst>
                <a:ext uri="{FF2B5EF4-FFF2-40B4-BE49-F238E27FC236}">
                  <a16:creationId xmlns:a16="http://schemas.microsoft.com/office/drawing/2014/main" id="{DB4CCD4E-0791-4E4E-8416-91D8E2F00FA6}"/>
                </a:ext>
              </a:extLst>
            </p:cNvPr>
            <p:cNvSpPr/>
            <p:nvPr/>
          </p:nvSpPr>
          <p:spPr>
            <a:xfrm>
              <a:off x="8109358" y="3082611"/>
              <a:ext cx="20574" cy="1012959"/>
            </a:xfrm>
            <a:custGeom>
              <a:avLst/>
              <a:gdLst/>
              <a:ahLst/>
              <a:cxnLst/>
              <a:rect l="l" t="t" r="r" b="b"/>
              <a:pathLst>
                <a:path w="644" h="31707" extrusionOk="0">
                  <a:moveTo>
                    <a:pt x="191" y="0"/>
                  </a:moveTo>
                  <a:cubicBezTo>
                    <a:pt x="83" y="0"/>
                    <a:pt x="0" y="84"/>
                    <a:pt x="0" y="191"/>
                  </a:cubicBezTo>
                  <a:lnTo>
                    <a:pt x="250" y="31516"/>
                  </a:lnTo>
                  <a:cubicBezTo>
                    <a:pt x="250" y="31611"/>
                    <a:pt x="345" y="31707"/>
                    <a:pt x="453" y="31707"/>
                  </a:cubicBezTo>
                  <a:cubicBezTo>
                    <a:pt x="560" y="31695"/>
                    <a:pt x="643" y="31611"/>
                    <a:pt x="6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25;p47">
              <a:extLst>
                <a:ext uri="{FF2B5EF4-FFF2-40B4-BE49-F238E27FC236}">
                  <a16:creationId xmlns:a16="http://schemas.microsoft.com/office/drawing/2014/main" id="{CF3D74D9-B662-47A4-8449-6F3CB2B1F376}"/>
                </a:ext>
              </a:extLst>
            </p:cNvPr>
            <p:cNvSpPr/>
            <p:nvPr/>
          </p:nvSpPr>
          <p:spPr>
            <a:xfrm>
              <a:off x="8070542"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695"/>
                    <a:pt x="191" y="31707"/>
                  </a:cubicBezTo>
                  <a:cubicBezTo>
                    <a:pt x="298"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26;p47">
              <a:extLst>
                <a:ext uri="{FF2B5EF4-FFF2-40B4-BE49-F238E27FC236}">
                  <a16:creationId xmlns:a16="http://schemas.microsoft.com/office/drawing/2014/main" id="{F10573FD-2E95-4772-8658-520FB55FA515}"/>
                </a:ext>
              </a:extLst>
            </p:cNvPr>
            <p:cNvSpPr/>
            <p:nvPr/>
          </p:nvSpPr>
          <p:spPr>
            <a:xfrm>
              <a:off x="8023388" y="3082611"/>
              <a:ext cx="36165" cy="1012959"/>
            </a:xfrm>
            <a:custGeom>
              <a:avLst/>
              <a:gdLst/>
              <a:ahLst/>
              <a:cxnLst/>
              <a:rect l="l" t="t" r="r" b="b"/>
              <a:pathLst>
                <a:path w="1132" h="31707" extrusionOk="0">
                  <a:moveTo>
                    <a:pt x="941" y="0"/>
                  </a:moveTo>
                  <a:cubicBezTo>
                    <a:pt x="834" y="0"/>
                    <a:pt x="750" y="84"/>
                    <a:pt x="750" y="179"/>
                  </a:cubicBezTo>
                  <a:lnTo>
                    <a:pt x="0" y="31504"/>
                  </a:lnTo>
                  <a:cubicBezTo>
                    <a:pt x="0" y="31611"/>
                    <a:pt x="84" y="31695"/>
                    <a:pt x="191" y="31707"/>
                  </a:cubicBezTo>
                  <a:cubicBezTo>
                    <a:pt x="298" y="31707"/>
                    <a:pt x="381"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27;p47">
              <a:extLst>
                <a:ext uri="{FF2B5EF4-FFF2-40B4-BE49-F238E27FC236}">
                  <a16:creationId xmlns:a16="http://schemas.microsoft.com/office/drawing/2014/main" id="{C97B45DB-79D7-4ECE-B35A-C626980BEBAD}"/>
                </a:ext>
              </a:extLst>
            </p:cNvPr>
            <p:cNvSpPr/>
            <p:nvPr/>
          </p:nvSpPr>
          <p:spPr>
            <a:xfrm>
              <a:off x="7978502" y="2956705"/>
              <a:ext cx="245740" cy="71530"/>
            </a:xfrm>
            <a:custGeom>
              <a:avLst/>
              <a:gdLst/>
              <a:ahLst/>
              <a:cxnLst/>
              <a:rect l="l" t="t" r="r" b="b"/>
              <a:pathLst>
                <a:path w="7692" h="2239" extrusionOk="0">
                  <a:moveTo>
                    <a:pt x="489" y="0"/>
                  </a:moveTo>
                  <a:cubicBezTo>
                    <a:pt x="215" y="0"/>
                    <a:pt x="0" y="227"/>
                    <a:pt x="0" y="489"/>
                  </a:cubicBezTo>
                  <a:lnTo>
                    <a:pt x="0" y="1751"/>
                  </a:lnTo>
                  <a:cubicBezTo>
                    <a:pt x="0" y="2025"/>
                    <a:pt x="215" y="2239"/>
                    <a:pt x="489" y="2239"/>
                  </a:cubicBezTo>
                  <a:lnTo>
                    <a:pt x="7216" y="2239"/>
                  </a:lnTo>
                  <a:cubicBezTo>
                    <a:pt x="7478" y="2239"/>
                    <a:pt x="7692" y="2013"/>
                    <a:pt x="7692" y="1751"/>
                  </a:cubicBezTo>
                  <a:lnTo>
                    <a:pt x="7692" y="489"/>
                  </a:lnTo>
                  <a:cubicBezTo>
                    <a:pt x="7692" y="227"/>
                    <a:pt x="7478" y="0"/>
                    <a:pt x="721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28;p47">
              <a:extLst>
                <a:ext uri="{FF2B5EF4-FFF2-40B4-BE49-F238E27FC236}">
                  <a16:creationId xmlns:a16="http://schemas.microsoft.com/office/drawing/2014/main" id="{24813BDF-98C6-4461-AFDD-367B5CEE5F9F}"/>
                </a:ext>
              </a:extLst>
            </p:cNvPr>
            <p:cNvSpPr/>
            <p:nvPr/>
          </p:nvSpPr>
          <p:spPr>
            <a:xfrm>
              <a:off x="7991057" y="3064720"/>
              <a:ext cx="221013" cy="1060146"/>
            </a:xfrm>
            <a:custGeom>
              <a:avLst/>
              <a:gdLst/>
              <a:ahLst/>
              <a:cxnLst/>
              <a:rect l="l" t="t" r="r" b="b"/>
              <a:pathLst>
                <a:path w="6918" h="33184" extrusionOk="0">
                  <a:moveTo>
                    <a:pt x="2786" y="1"/>
                  </a:moveTo>
                  <a:lnTo>
                    <a:pt x="3525" y="60"/>
                  </a:lnTo>
                  <a:cubicBezTo>
                    <a:pt x="4537" y="144"/>
                    <a:pt x="5096" y="941"/>
                    <a:pt x="5108" y="1953"/>
                  </a:cubicBezTo>
                  <a:lnTo>
                    <a:pt x="5656" y="25385"/>
                  </a:lnTo>
                  <a:cubicBezTo>
                    <a:pt x="5608" y="28457"/>
                    <a:pt x="3108" y="30945"/>
                    <a:pt x="36" y="31136"/>
                  </a:cubicBezTo>
                  <a:lnTo>
                    <a:pt x="0" y="33184"/>
                  </a:lnTo>
                  <a:lnTo>
                    <a:pt x="6918"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29;p47">
              <a:extLst>
                <a:ext uri="{FF2B5EF4-FFF2-40B4-BE49-F238E27FC236}">
                  <a16:creationId xmlns:a16="http://schemas.microsoft.com/office/drawing/2014/main" id="{9A0145F9-D1EB-4322-A018-6ABB97868F9F}"/>
                </a:ext>
              </a:extLst>
            </p:cNvPr>
            <p:cNvSpPr/>
            <p:nvPr/>
          </p:nvSpPr>
          <p:spPr>
            <a:xfrm>
              <a:off x="7550181"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30;p47">
              <a:extLst>
                <a:ext uri="{FF2B5EF4-FFF2-40B4-BE49-F238E27FC236}">
                  <a16:creationId xmlns:a16="http://schemas.microsoft.com/office/drawing/2014/main" id="{9CA8997D-0F3A-4C95-BB90-19C09DDE8CF7}"/>
                </a:ext>
              </a:extLst>
            </p:cNvPr>
            <p:cNvSpPr/>
            <p:nvPr/>
          </p:nvSpPr>
          <p:spPr>
            <a:xfrm>
              <a:off x="7320447" y="3266341"/>
              <a:ext cx="4984" cy="32"/>
            </a:xfrm>
            <a:custGeom>
              <a:avLst/>
              <a:gdLst/>
              <a:ahLst/>
              <a:cxnLst/>
              <a:rect l="l" t="t" r="r" b="b"/>
              <a:pathLst>
                <a:path w="156" h="1" extrusionOk="0">
                  <a:moveTo>
                    <a:pt x="48" y="0"/>
                  </a:moveTo>
                  <a:lnTo>
                    <a:pt x="155" y="0"/>
                  </a:lnTo>
                  <a:cubicBezTo>
                    <a:pt x="48" y="0"/>
                    <a:pt x="1"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31;p47">
              <a:extLst>
                <a:ext uri="{FF2B5EF4-FFF2-40B4-BE49-F238E27FC236}">
                  <a16:creationId xmlns:a16="http://schemas.microsoft.com/office/drawing/2014/main" id="{9A8712B1-B0FB-4F51-88E3-B08CDE81EC7E}"/>
                </a:ext>
              </a:extLst>
            </p:cNvPr>
            <p:cNvSpPr/>
            <p:nvPr/>
          </p:nvSpPr>
          <p:spPr>
            <a:xfrm>
              <a:off x="7564270"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32;p47">
              <a:extLst>
                <a:ext uri="{FF2B5EF4-FFF2-40B4-BE49-F238E27FC236}">
                  <a16:creationId xmlns:a16="http://schemas.microsoft.com/office/drawing/2014/main" id="{F5038B4D-F324-4BF2-93BC-3CD51A8B19CC}"/>
                </a:ext>
              </a:extLst>
            </p:cNvPr>
            <p:cNvSpPr/>
            <p:nvPr/>
          </p:nvSpPr>
          <p:spPr>
            <a:xfrm>
              <a:off x="7565037" y="2993988"/>
              <a:ext cx="219511" cy="70764"/>
            </a:xfrm>
            <a:custGeom>
              <a:avLst/>
              <a:gdLst/>
              <a:ahLst/>
              <a:cxnLst/>
              <a:rect l="l" t="t" r="r" b="b"/>
              <a:pathLst>
                <a:path w="6871" h="2215" extrusionOk="0">
                  <a:moveTo>
                    <a:pt x="0" y="0"/>
                  </a:moveTo>
                  <a:lnTo>
                    <a:pt x="786"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33;p47">
              <a:extLst>
                <a:ext uri="{FF2B5EF4-FFF2-40B4-BE49-F238E27FC236}">
                  <a16:creationId xmlns:a16="http://schemas.microsoft.com/office/drawing/2014/main" id="{2B42F46E-CE4A-43DA-AA4B-2D87F6A3C204}"/>
                </a:ext>
              </a:extLst>
            </p:cNvPr>
            <p:cNvSpPr/>
            <p:nvPr/>
          </p:nvSpPr>
          <p:spPr>
            <a:xfrm>
              <a:off x="7714136" y="3082611"/>
              <a:ext cx="36165" cy="1012959"/>
            </a:xfrm>
            <a:custGeom>
              <a:avLst/>
              <a:gdLst/>
              <a:ahLst/>
              <a:cxnLst/>
              <a:rect l="l" t="t" r="r" b="b"/>
              <a:pathLst>
                <a:path w="1132" h="31707" extrusionOk="0">
                  <a:moveTo>
                    <a:pt x="179" y="0"/>
                  </a:moveTo>
                  <a:cubicBezTo>
                    <a:pt x="84" y="0"/>
                    <a:pt x="1" y="84"/>
                    <a:pt x="1" y="191"/>
                  </a:cubicBezTo>
                  <a:lnTo>
                    <a:pt x="751" y="31516"/>
                  </a:lnTo>
                  <a:cubicBezTo>
                    <a:pt x="751" y="31623"/>
                    <a:pt x="834" y="31707"/>
                    <a:pt x="941" y="31707"/>
                  </a:cubicBezTo>
                  <a:cubicBezTo>
                    <a:pt x="1048" y="31695"/>
                    <a:pt x="1132" y="31611"/>
                    <a:pt x="1120" y="31504"/>
                  </a:cubicBezTo>
                  <a:lnTo>
                    <a:pt x="382" y="191"/>
                  </a:lnTo>
                  <a:cubicBezTo>
                    <a:pt x="370" y="84"/>
                    <a:pt x="286" y="0"/>
                    <a:pt x="17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34;p47">
              <a:extLst>
                <a:ext uri="{FF2B5EF4-FFF2-40B4-BE49-F238E27FC236}">
                  <a16:creationId xmlns:a16="http://schemas.microsoft.com/office/drawing/2014/main" id="{DD9CCACD-2535-4044-85AF-8F8712EA56F3}"/>
                </a:ext>
              </a:extLst>
            </p:cNvPr>
            <p:cNvSpPr/>
            <p:nvPr/>
          </p:nvSpPr>
          <p:spPr>
            <a:xfrm>
              <a:off x="7682955" y="3082611"/>
              <a:ext cx="20191" cy="1012959"/>
            </a:xfrm>
            <a:custGeom>
              <a:avLst/>
              <a:gdLst/>
              <a:ahLst/>
              <a:cxnLst/>
              <a:rect l="l" t="t" r="r" b="b"/>
              <a:pathLst>
                <a:path w="632" h="31707" extrusionOk="0">
                  <a:moveTo>
                    <a:pt x="191" y="0"/>
                  </a:moveTo>
                  <a:cubicBezTo>
                    <a:pt x="84" y="0"/>
                    <a:pt x="0" y="84"/>
                    <a:pt x="0" y="191"/>
                  </a:cubicBezTo>
                  <a:lnTo>
                    <a:pt x="250" y="31516"/>
                  </a:lnTo>
                  <a:cubicBezTo>
                    <a:pt x="250" y="31611"/>
                    <a:pt x="334" y="31707"/>
                    <a:pt x="441" y="31707"/>
                  </a:cubicBezTo>
                  <a:cubicBezTo>
                    <a:pt x="548" y="31707"/>
                    <a:pt x="631" y="31611"/>
                    <a:pt x="631" y="31504"/>
                  </a:cubicBezTo>
                  <a:lnTo>
                    <a:pt x="381"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35;p47">
              <a:extLst>
                <a:ext uri="{FF2B5EF4-FFF2-40B4-BE49-F238E27FC236}">
                  <a16:creationId xmlns:a16="http://schemas.microsoft.com/office/drawing/2014/main" id="{36BB84D4-F0E4-41A2-9C5B-365B7DB711DA}"/>
                </a:ext>
              </a:extLst>
            </p:cNvPr>
            <p:cNvSpPr/>
            <p:nvPr/>
          </p:nvSpPr>
          <p:spPr>
            <a:xfrm>
              <a:off x="7643756"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99" y="31707"/>
                    <a:pt x="382" y="31611"/>
                    <a:pt x="382" y="31516"/>
                  </a:cubicBezTo>
                  <a:lnTo>
                    <a:pt x="632" y="191"/>
                  </a:lnTo>
                  <a:cubicBezTo>
                    <a:pt x="632" y="84"/>
                    <a:pt x="549"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36;p47">
              <a:extLst>
                <a:ext uri="{FF2B5EF4-FFF2-40B4-BE49-F238E27FC236}">
                  <a16:creationId xmlns:a16="http://schemas.microsoft.com/office/drawing/2014/main" id="{FC51346E-4905-4CD9-9B9F-91405D9B1EB8}"/>
                </a:ext>
              </a:extLst>
            </p:cNvPr>
            <p:cNvSpPr/>
            <p:nvPr/>
          </p:nvSpPr>
          <p:spPr>
            <a:xfrm>
              <a:off x="7596601" y="3082611"/>
              <a:ext cx="36165" cy="1012959"/>
            </a:xfrm>
            <a:custGeom>
              <a:avLst/>
              <a:gdLst/>
              <a:ahLst/>
              <a:cxnLst/>
              <a:rect l="l" t="t" r="r" b="b"/>
              <a:pathLst>
                <a:path w="1132" h="31707" extrusionOk="0">
                  <a:moveTo>
                    <a:pt x="941" y="0"/>
                  </a:moveTo>
                  <a:cubicBezTo>
                    <a:pt x="846" y="0"/>
                    <a:pt x="763" y="84"/>
                    <a:pt x="751" y="179"/>
                  </a:cubicBezTo>
                  <a:lnTo>
                    <a:pt x="1" y="31504"/>
                  </a:lnTo>
                  <a:cubicBezTo>
                    <a:pt x="1" y="31611"/>
                    <a:pt x="84" y="31695"/>
                    <a:pt x="191" y="31707"/>
                  </a:cubicBezTo>
                  <a:cubicBezTo>
                    <a:pt x="298" y="31707"/>
                    <a:pt x="382" y="31623"/>
                    <a:pt x="382" y="31516"/>
                  </a:cubicBezTo>
                  <a:lnTo>
                    <a:pt x="1132" y="191"/>
                  </a:lnTo>
                  <a:cubicBezTo>
                    <a:pt x="1132"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37;p47">
              <a:extLst>
                <a:ext uri="{FF2B5EF4-FFF2-40B4-BE49-F238E27FC236}">
                  <a16:creationId xmlns:a16="http://schemas.microsoft.com/office/drawing/2014/main" id="{0904647E-E62D-48E1-A839-53DE6507C1F9}"/>
                </a:ext>
              </a:extLst>
            </p:cNvPr>
            <p:cNvSpPr/>
            <p:nvPr/>
          </p:nvSpPr>
          <p:spPr>
            <a:xfrm>
              <a:off x="7551715" y="2956705"/>
              <a:ext cx="245740" cy="71530"/>
            </a:xfrm>
            <a:custGeom>
              <a:avLst/>
              <a:gdLst/>
              <a:ahLst/>
              <a:cxnLst/>
              <a:rect l="l" t="t" r="r" b="b"/>
              <a:pathLst>
                <a:path w="7692"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12"/>
                    <a:pt x="721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38;p47">
              <a:extLst>
                <a:ext uri="{FF2B5EF4-FFF2-40B4-BE49-F238E27FC236}">
                  <a16:creationId xmlns:a16="http://schemas.microsoft.com/office/drawing/2014/main" id="{CA950CFA-D3CA-4072-8555-A6119EFE9BCF}"/>
                </a:ext>
              </a:extLst>
            </p:cNvPr>
            <p:cNvSpPr/>
            <p:nvPr/>
          </p:nvSpPr>
          <p:spPr>
            <a:xfrm>
              <a:off x="7564270" y="3064720"/>
              <a:ext cx="221013" cy="1060146"/>
            </a:xfrm>
            <a:custGeom>
              <a:avLst/>
              <a:gdLst/>
              <a:ahLst/>
              <a:cxnLst/>
              <a:rect l="l" t="t" r="r" b="b"/>
              <a:pathLst>
                <a:path w="6918" h="33184" extrusionOk="0">
                  <a:moveTo>
                    <a:pt x="2787" y="1"/>
                  </a:moveTo>
                  <a:lnTo>
                    <a:pt x="3525" y="60"/>
                  </a:lnTo>
                  <a:cubicBezTo>
                    <a:pt x="4537" y="144"/>
                    <a:pt x="5096" y="941"/>
                    <a:pt x="5108" y="1953"/>
                  </a:cubicBezTo>
                  <a:lnTo>
                    <a:pt x="5656" y="25385"/>
                  </a:lnTo>
                  <a:cubicBezTo>
                    <a:pt x="5608" y="28457"/>
                    <a:pt x="3108" y="30945"/>
                    <a:pt x="36" y="31136"/>
                  </a:cubicBezTo>
                  <a:lnTo>
                    <a:pt x="0" y="33184"/>
                  </a:lnTo>
                  <a:lnTo>
                    <a:pt x="6918"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39;p47">
              <a:extLst>
                <a:ext uri="{FF2B5EF4-FFF2-40B4-BE49-F238E27FC236}">
                  <a16:creationId xmlns:a16="http://schemas.microsoft.com/office/drawing/2014/main" id="{97DB062C-5F50-4DE0-9BA6-D6892F44B2C3}"/>
                </a:ext>
              </a:extLst>
            </p:cNvPr>
            <p:cNvSpPr/>
            <p:nvPr/>
          </p:nvSpPr>
          <p:spPr>
            <a:xfrm>
              <a:off x="7123427" y="3223723"/>
              <a:ext cx="415" cy="32"/>
            </a:xfrm>
            <a:custGeom>
              <a:avLst/>
              <a:gdLst/>
              <a:ahLst/>
              <a:cxnLst/>
              <a:rect l="l" t="t" r="r" b="b"/>
              <a:pathLst>
                <a:path w="13" h="1" extrusionOk="0">
                  <a:moveTo>
                    <a:pt x="0" y="1"/>
                  </a:moveTo>
                  <a:lnTo>
                    <a:pt x="0"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40;p47">
              <a:extLst>
                <a:ext uri="{FF2B5EF4-FFF2-40B4-BE49-F238E27FC236}">
                  <a16:creationId xmlns:a16="http://schemas.microsoft.com/office/drawing/2014/main" id="{0286FB82-6EF9-4519-B8F6-929972003A76}"/>
                </a:ext>
              </a:extLst>
            </p:cNvPr>
            <p:cNvSpPr/>
            <p:nvPr/>
          </p:nvSpPr>
          <p:spPr>
            <a:xfrm>
              <a:off x="6893660" y="3266341"/>
              <a:ext cx="4984" cy="32"/>
            </a:xfrm>
            <a:custGeom>
              <a:avLst/>
              <a:gdLst/>
              <a:ahLst/>
              <a:cxnLst/>
              <a:rect l="l" t="t" r="r" b="b"/>
              <a:pathLst>
                <a:path w="156" h="1" extrusionOk="0">
                  <a:moveTo>
                    <a:pt x="48" y="0"/>
                  </a:moveTo>
                  <a:lnTo>
                    <a:pt x="156" y="0"/>
                  </a:lnTo>
                  <a:cubicBezTo>
                    <a:pt x="36" y="0"/>
                    <a:pt x="1"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41;p47">
              <a:extLst>
                <a:ext uri="{FF2B5EF4-FFF2-40B4-BE49-F238E27FC236}">
                  <a16:creationId xmlns:a16="http://schemas.microsoft.com/office/drawing/2014/main" id="{E8892C09-167B-49C6-BCA8-70C9F8CAB75A}"/>
                </a:ext>
              </a:extLst>
            </p:cNvPr>
            <p:cNvSpPr/>
            <p:nvPr/>
          </p:nvSpPr>
          <p:spPr>
            <a:xfrm>
              <a:off x="7137484" y="2999675"/>
              <a:ext cx="221045" cy="1125191"/>
            </a:xfrm>
            <a:custGeom>
              <a:avLst/>
              <a:gdLst/>
              <a:ahLst/>
              <a:cxnLst/>
              <a:rect l="l" t="t" r="r" b="b"/>
              <a:pathLst>
                <a:path w="6919" h="35220" extrusionOk="0">
                  <a:moveTo>
                    <a:pt x="894" y="1"/>
                  </a:moveTo>
                  <a:lnTo>
                    <a:pt x="1" y="35053"/>
                  </a:lnTo>
                  <a:lnTo>
                    <a:pt x="1"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42;p47">
              <a:extLst>
                <a:ext uri="{FF2B5EF4-FFF2-40B4-BE49-F238E27FC236}">
                  <a16:creationId xmlns:a16="http://schemas.microsoft.com/office/drawing/2014/main" id="{FED6D52A-2025-40E0-A593-1995E9968677}"/>
                </a:ext>
              </a:extLst>
            </p:cNvPr>
            <p:cNvSpPr/>
            <p:nvPr/>
          </p:nvSpPr>
          <p:spPr>
            <a:xfrm>
              <a:off x="7137867" y="2993988"/>
              <a:ext cx="219511" cy="70764"/>
            </a:xfrm>
            <a:custGeom>
              <a:avLst/>
              <a:gdLst/>
              <a:ahLst/>
              <a:cxnLst/>
              <a:rect l="l" t="t" r="r" b="b"/>
              <a:pathLst>
                <a:path w="6871" h="2215" extrusionOk="0">
                  <a:moveTo>
                    <a:pt x="1" y="0"/>
                  </a:moveTo>
                  <a:lnTo>
                    <a:pt x="798" y="2215"/>
                  </a:lnTo>
                  <a:lnTo>
                    <a:pt x="6085"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43;p47">
              <a:extLst>
                <a:ext uri="{FF2B5EF4-FFF2-40B4-BE49-F238E27FC236}">
                  <a16:creationId xmlns:a16="http://schemas.microsoft.com/office/drawing/2014/main" id="{AFA35B3B-0204-4D64-8DFF-26826F9F4F06}"/>
                </a:ext>
              </a:extLst>
            </p:cNvPr>
            <p:cNvSpPr/>
            <p:nvPr/>
          </p:nvSpPr>
          <p:spPr>
            <a:xfrm>
              <a:off x="7287349" y="3082611"/>
              <a:ext cx="36165" cy="1012959"/>
            </a:xfrm>
            <a:custGeom>
              <a:avLst/>
              <a:gdLst/>
              <a:ahLst/>
              <a:cxnLst/>
              <a:rect l="l" t="t" r="r" b="b"/>
              <a:pathLst>
                <a:path w="1132" h="31707" extrusionOk="0">
                  <a:moveTo>
                    <a:pt x="179" y="0"/>
                  </a:moveTo>
                  <a:cubicBezTo>
                    <a:pt x="84" y="0"/>
                    <a:pt x="1" y="84"/>
                    <a:pt x="1" y="191"/>
                  </a:cubicBezTo>
                  <a:lnTo>
                    <a:pt x="751" y="31516"/>
                  </a:lnTo>
                  <a:cubicBezTo>
                    <a:pt x="751" y="31623"/>
                    <a:pt x="834" y="31707"/>
                    <a:pt x="941" y="31707"/>
                  </a:cubicBezTo>
                  <a:cubicBezTo>
                    <a:pt x="1048" y="31695"/>
                    <a:pt x="1132" y="31611"/>
                    <a:pt x="1132" y="31504"/>
                  </a:cubicBezTo>
                  <a:lnTo>
                    <a:pt x="382" y="191"/>
                  </a:lnTo>
                  <a:cubicBezTo>
                    <a:pt x="370" y="84"/>
                    <a:pt x="286" y="0"/>
                    <a:pt x="17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44;p47">
              <a:extLst>
                <a:ext uri="{FF2B5EF4-FFF2-40B4-BE49-F238E27FC236}">
                  <a16:creationId xmlns:a16="http://schemas.microsoft.com/office/drawing/2014/main" id="{5CE02626-6713-4CEE-8419-47459272778F}"/>
                </a:ext>
              </a:extLst>
            </p:cNvPr>
            <p:cNvSpPr/>
            <p:nvPr/>
          </p:nvSpPr>
          <p:spPr>
            <a:xfrm>
              <a:off x="7256169" y="3082611"/>
              <a:ext cx="20191" cy="1012959"/>
            </a:xfrm>
            <a:custGeom>
              <a:avLst/>
              <a:gdLst/>
              <a:ahLst/>
              <a:cxnLst/>
              <a:rect l="l" t="t" r="r" b="b"/>
              <a:pathLst>
                <a:path w="632" h="31707" extrusionOk="0">
                  <a:moveTo>
                    <a:pt x="191" y="0"/>
                  </a:moveTo>
                  <a:cubicBezTo>
                    <a:pt x="84" y="0"/>
                    <a:pt x="0" y="84"/>
                    <a:pt x="0" y="191"/>
                  </a:cubicBezTo>
                  <a:lnTo>
                    <a:pt x="250" y="31516"/>
                  </a:lnTo>
                  <a:cubicBezTo>
                    <a:pt x="250" y="31611"/>
                    <a:pt x="334" y="31707"/>
                    <a:pt x="441" y="31707"/>
                  </a:cubicBezTo>
                  <a:cubicBezTo>
                    <a:pt x="548" y="31695"/>
                    <a:pt x="631" y="31611"/>
                    <a:pt x="631" y="31504"/>
                  </a:cubicBezTo>
                  <a:lnTo>
                    <a:pt x="381" y="191"/>
                  </a:lnTo>
                  <a:cubicBezTo>
                    <a:pt x="381"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45;p47">
              <a:extLst>
                <a:ext uri="{FF2B5EF4-FFF2-40B4-BE49-F238E27FC236}">
                  <a16:creationId xmlns:a16="http://schemas.microsoft.com/office/drawing/2014/main" id="{08A35014-1DED-4611-81EB-2B6A27BB687B}"/>
                </a:ext>
              </a:extLst>
            </p:cNvPr>
            <p:cNvSpPr/>
            <p:nvPr/>
          </p:nvSpPr>
          <p:spPr>
            <a:xfrm>
              <a:off x="7217001" y="3082611"/>
              <a:ext cx="20191" cy="1012959"/>
            </a:xfrm>
            <a:custGeom>
              <a:avLst/>
              <a:gdLst/>
              <a:ahLst/>
              <a:cxnLst/>
              <a:rect l="l" t="t" r="r" b="b"/>
              <a:pathLst>
                <a:path w="632" h="31707" extrusionOk="0">
                  <a:moveTo>
                    <a:pt x="441" y="0"/>
                  </a:moveTo>
                  <a:cubicBezTo>
                    <a:pt x="333" y="0"/>
                    <a:pt x="250" y="84"/>
                    <a:pt x="250" y="191"/>
                  </a:cubicBezTo>
                  <a:lnTo>
                    <a:pt x="0" y="31504"/>
                  </a:lnTo>
                  <a:cubicBezTo>
                    <a:pt x="0" y="31611"/>
                    <a:pt x="83" y="31695"/>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46;p47">
              <a:extLst>
                <a:ext uri="{FF2B5EF4-FFF2-40B4-BE49-F238E27FC236}">
                  <a16:creationId xmlns:a16="http://schemas.microsoft.com/office/drawing/2014/main" id="{EC327603-33CF-44D1-AA1B-04FC5CED8DBF}"/>
                </a:ext>
              </a:extLst>
            </p:cNvPr>
            <p:cNvSpPr/>
            <p:nvPr/>
          </p:nvSpPr>
          <p:spPr>
            <a:xfrm>
              <a:off x="7169814" y="3082611"/>
              <a:ext cx="36165" cy="1012959"/>
            </a:xfrm>
            <a:custGeom>
              <a:avLst/>
              <a:gdLst/>
              <a:ahLst/>
              <a:cxnLst/>
              <a:rect l="l" t="t" r="r" b="b"/>
              <a:pathLst>
                <a:path w="1132" h="31707" extrusionOk="0">
                  <a:moveTo>
                    <a:pt x="941" y="0"/>
                  </a:moveTo>
                  <a:cubicBezTo>
                    <a:pt x="834" y="0"/>
                    <a:pt x="751" y="84"/>
                    <a:pt x="751" y="179"/>
                  </a:cubicBezTo>
                  <a:lnTo>
                    <a:pt x="1" y="31504"/>
                  </a:lnTo>
                  <a:cubicBezTo>
                    <a:pt x="1" y="31611"/>
                    <a:pt x="84" y="31695"/>
                    <a:pt x="191" y="31707"/>
                  </a:cubicBezTo>
                  <a:cubicBezTo>
                    <a:pt x="298" y="31707"/>
                    <a:pt x="382" y="31623"/>
                    <a:pt x="382" y="31516"/>
                  </a:cubicBezTo>
                  <a:lnTo>
                    <a:pt x="1120" y="191"/>
                  </a:lnTo>
                  <a:cubicBezTo>
                    <a:pt x="1132"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47;p47">
              <a:extLst>
                <a:ext uri="{FF2B5EF4-FFF2-40B4-BE49-F238E27FC236}">
                  <a16:creationId xmlns:a16="http://schemas.microsoft.com/office/drawing/2014/main" id="{7970B3DD-8458-4155-91A5-BBDB695250AD}"/>
                </a:ext>
              </a:extLst>
            </p:cNvPr>
            <p:cNvSpPr/>
            <p:nvPr/>
          </p:nvSpPr>
          <p:spPr>
            <a:xfrm>
              <a:off x="7124928" y="2956705"/>
              <a:ext cx="245772" cy="71530"/>
            </a:xfrm>
            <a:custGeom>
              <a:avLst/>
              <a:gdLst/>
              <a:ahLst/>
              <a:cxnLst/>
              <a:rect l="l" t="t" r="r" b="b"/>
              <a:pathLst>
                <a:path w="7693" h="2239" extrusionOk="0">
                  <a:moveTo>
                    <a:pt x="489" y="0"/>
                  </a:moveTo>
                  <a:cubicBezTo>
                    <a:pt x="215" y="0"/>
                    <a:pt x="1" y="227"/>
                    <a:pt x="1" y="489"/>
                  </a:cubicBezTo>
                  <a:lnTo>
                    <a:pt x="1" y="1751"/>
                  </a:lnTo>
                  <a:cubicBezTo>
                    <a:pt x="1" y="2025"/>
                    <a:pt x="215" y="2239"/>
                    <a:pt x="489" y="2239"/>
                  </a:cubicBezTo>
                  <a:lnTo>
                    <a:pt x="7204" y="2239"/>
                  </a:lnTo>
                  <a:cubicBezTo>
                    <a:pt x="7478" y="2239"/>
                    <a:pt x="7692" y="2013"/>
                    <a:pt x="7692" y="1751"/>
                  </a:cubicBezTo>
                  <a:lnTo>
                    <a:pt x="7692" y="489"/>
                  </a:lnTo>
                  <a:cubicBezTo>
                    <a:pt x="7692" y="227"/>
                    <a:pt x="7478" y="0"/>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48;p47">
              <a:extLst>
                <a:ext uri="{FF2B5EF4-FFF2-40B4-BE49-F238E27FC236}">
                  <a16:creationId xmlns:a16="http://schemas.microsoft.com/office/drawing/2014/main" id="{AB49C9F3-FF17-4685-827D-20BEA4480F8A}"/>
                </a:ext>
              </a:extLst>
            </p:cNvPr>
            <p:cNvSpPr/>
            <p:nvPr/>
          </p:nvSpPr>
          <p:spPr>
            <a:xfrm>
              <a:off x="7137484" y="3064720"/>
              <a:ext cx="221045" cy="1060146"/>
            </a:xfrm>
            <a:custGeom>
              <a:avLst/>
              <a:gdLst/>
              <a:ahLst/>
              <a:cxnLst/>
              <a:rect l="l" t="t" r="r" b="b"/>
              <a:pathLst>
                <a:path w="6919" h="33184" extrusionOk="0">
                  <a:moveTo>
                    <a:pt x="2787" y="1"/>
                  </a:moveTo>
                  <a:lnTo>
                    <a:pt x="3525" y="60"/>
                  </a:lnTo>
                  <a:cubicBezTo>
                    <a:pt x="4537" y="144"/>
                    <a:pt x="5097" y="941"/>
                    <a:pt x="5108" y="1953"/>
                  </a:cubicBezTo>
                  <a:lnTo>
                    <a:pt x="5656" y="25385"/>
                  </a:lnTo>
                  <a:cubicBezTo>
                    <a:pt x="5609" y="28457"/>
                    <a:pt x="3108" y="30945"/>
                    <a:pt x="36" y="31136"/>
                  </a:cubicBezTo>
                  <a:lnTo>
                    <a:pt x="1" y="33184"/>
                  </a:lnTo>
                  <a:lnTo>
                    <a:pt x="6918" y="33184"/>
                  </a:lnTo>
                  <a:lnTo>
                    <a:pt x="606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49;p47">
              <a:extLst>
                <a:ext uri="{FF2B5EF4-FFF2-40B4-BE49-F238E27FC236}">
                  <a16:creationId xmlns:a16="http://schemas.microsoft.com/office/drawing/2014/main" id="{845601E6-7B3C-4F5E-9461-8630809AB45E}"/>
                </a:ext>
              </a:extLst>
            </p:cNvPr>
            <p:cNvSpPr/>
            <p:nvPr/>
          </p:nvSpPr>
          <p:spPr>
            <a:xfrm>
              <a:off x="6696640" y="3223723"/>
              <a:ext cx="32" cy="32"/>
            </a:xfrm>
            <a:custGeom>
              <a:avLst/>
              <a:gdLst/>
              <a:ahLst/>
              <a:cxnLst/>
              <a:rect l="l" t="t" r="r" b="b"/>
              <a:pathLst>
                <a:path w="1" h="1" extrusionOk="0">
                  <a:moveTo>
                    <a:pt x="0" y="1"/>
                  </a:moveTo>
                  <a:lnTo>
                    <a:pt x="0" y="1"/>
                  </a:lnTo>
                  <a:lnTo>
                    <a:pt x="0"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50;p47">
              <a:extLst>
                <a:ext uri="{FF2B5EF4-FFF2-40B4-BE49-F238E27FC236}">
                  <a16:creationId xmlns:a16="http://schemas.microsoft.com/office/drawing/2014/main" id="{8F13418F-7982-43D3-83E5-00D6DB43DD54}"/>
                </a:ext>
              </a:extLst>
            </p:cNvPr>
            <p:cNvSpPr/>
            <p:nvPr/>
          </p:nvSpPr>
          <p:spPr>
            <a:xfrm>
              <a:off x="6466874" y="3266341"/>
              <a:ext cx="4984" cy="32"/>
            </a:xfrm>
            <a:custGeom>
              <a:avLst/>
              <a:gdLst/>
              <a:ahLst/>
              <a:cxnLst/>
              <a:rect l="l" t="t" r="r" b="b"/>
              <a:pathLst>
                <a:path w="156" h="1" extrusionOk="0">
                  <a:moveTo>
                    <a:pt x="49" y="0"/>
                  </a:moveTo>
                  <a:lnTo>
                    <a:pt x="156" y="0"/>
                  </a:lnTo>
                  <a:cubicBezTo>
                    <a:pt x="37" y="0"/>
                    <a:pt x="1" y="0"/>
                    <a:pt x="4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51;p47">
              <a:extLst>
                <a:ext uri="{FF2B5EF4-FFF2-40B4-BE49-F238E27FC236}">
                  <a16:creationId xmlns:a16="http://schemas.microsoft.com/office/drawing/2014/main" id="{09FFCDF1-545D-47E4-A846-FED7C7F61537}"/>
                </a:ext>
              </a:extLst>
            </p:cNvPr>
            <p:cNvSpPr/>
            <p:nvPr/>
          </p:nvSpPr>
          <p:spPr>
            <a:xfrm>
              <a:off x="6710314" y="2999675"/>
              <a:ext cx="221428" cy="1125191"/>
            </a:xfrm>
            <a:custGeom>
              <a:avLst/>
              <a:gdLst/>
              <a:ahLst/>
              <a:cxnLst/>
              <a:rect l="l" t="t" r="r" b="b"/>
              <a:pathLst>
                <a:path w="6931" h="35220" extrusionOk="0">
                  <a:moveTo>
                    <a:pt x="894" y="1"/>
                  </a:moveTo>
                  <a:lnTo>
                    <a:pt x="1" y="35053"/>
                  </a:lnTo>
                  <a:lnTo>
                    <a:pt x="1" y="35220"/>
                  </a:lnTo>
                  <a:lnTo>
                    <a:pt x="6930" y="35220"/>
                  </a:lnTo>
                  <a:lnTo>
                    <a:pt x="6014" y="168"/>
                  </a:lnTo>
                  <a:lnTo>
                    <a:pt x="6014"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52;p47">
              <a:extLst>
                <a:ext uri="{FF2B5EF4-FFF2-40B4-BE49-F238E27FC236}">
                  <a16:creationId xmlns:a16="http://schemas.microsoft.com/office/drawing/2014/main" id="{B799D769-5F19-427C-816A-5646D0309A15}"/>
                </a:ext>
              </a:extLst>
            </p:cNvPr>
            <p:cNvSpPr/>
            <p:nvPr/>
          </p:nvSpPr>
          <p:spPr>
            <a:xfrm>
              <a:off x="6711464" y="2993988"/>
              <a:ext cx="219511" cy="70764"/>
            </a:xfrm>
            <a:custGeom>
              <a:avLst/>
              <a:gdLst/>
              <a:ahLst/>
              <a:cxnLst/>
              <a:rect l="l" t="t" r="r" b="b"/>
              <a:pathLst>
                <a:path w="6871" h="2215" extrusionOk="0">
                  <a:moveTo>
                    <a:pt x="1" y="0"/>
                  </a:moveTo>
                  <a:lnTo>
                    <a:pt x="786" y="2215"/>
                  </a:lnTo>
                  <a:lnTo>
                    <a:pt x="6073" y="2215"/>
                  </a:lnTo>
                  <a:lnTo>
                    <a:pt x="687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53;p47">
              <a:extLst>
                <a:ext uri="{FF2B5EF4-FFF2-40B4-BE49-F238E27FC236}">
                  <a16:creationId xmlns:a16="http://schemas.microsoft.com/office/drawing/2014/main" id="{8286CA37-C013-4294-8CB8-194505C1D829}"/>
                </a:ext>
              </a:extLst>
            </p:cNvPr>
            <p:cNvSpPr/>
            <p:nvPr/>
          </p:nvSpPr>
          <p:spPr>
            <a:xfrm>
              <a:off x="6860211" y="3082611"/>
              <a:ext cx="36165" cy="1012959"/>
            </a:xfrm>
            <a:custGeom>
              <a:avLst/>
              <a:gdLst/>
              <a:ahLst/>
              <a:cxnLst/>
              <a:rect l="l" t="t" r="r" b="b"/>
              <a:pathLst>
                <a:path w="1132" h="31707" extrusionOk="0">
                  <a:moveTo>
                    <a:pt x="191" y="0"/>
                  </a:moveTo>
                  <a:cubicBezTo>
                    <a:pt x="83" y="0"/>
                    <a:pt x="0" y="84"/>
                    <a:pt x="12" y="191"/>
                  </a:cubicBezTo>
                  <a:lnTo>
                    <a:pt x="762" y="31516"/>
                  </a:lnTo>
                  <a:cubicBezTo>
                    <a:pt x="762" y="31623"/>
                    <a:pt x="845" y="31707"/>
                    <a:pt x="953" y="31707"/>
                  </a:cubicBezTo>
                  <a:cubicBezTo>
                    <a:pt x="1048" y="31695"/>
                    <a:pt x="1131" y="31611"/>
                    <a:pt x="1131"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54;p47">
              <a:extLst>
                <a:ext uri="{FF2B5EF4-FFF2-40B4-BE49-F238E27FC236}">
                  <a16:creationId xmlns:a16="http://schemas.microsoft.com/office/drawing/2014/main" id="{C2EC05EF-07A1-4821-8E4A-188E283A3E93}"/>
                </a:ext>
              </a:extLst>
            </p:cNvPr>
            <p:cNvSpPr/>
            <p:nvPr/>
          </p:nvSpPr>
          <p:spPr>
            <a:xfrm>
              <a:off x="6829382" y="3082994"/>
              <a:ext cx="20191" cy="1012576"/>
            </a:xfrm>
            <a:custGeom>
              <a:avLst/>
              <a:gdLst/>
              <a:ahLst/>
              <a:cxnLst/>
              <a:rect l="l" t="t" r="r" b="b"/>
              <a:pathLst>
                <a:path w="632" h="31695" extrusionOk="0">
                  <a:moveTo>
                    <a:pt x="187" y="0"/>
                  </a:moveTo>
                  <a:cubicBezTo>
                    <a:pt x="96" y="0"/>
                    <a:pt x="7" y="60"/>
                    <a:pt x="1" y="179"/>
                  </a:cubicBezTo>
                  <a:lnTo>
                    <a:pt x="251" y="31504"/>
                  </a:lnTo>
                  <a:cubicBezTo>
                    <a:pt x="251" y="31599"/>
                    <a:pt x="334" y="31695"/>
                    <a:pt x="441" y="31695"/>
                  </a:cubicBezTo>
                  <a:cubicBezTo>
                    <a:pt x="536" y="31695"/>
                    <a:pt x="632" y="31599"/>
                    <a:pt x="632" y="31492"/>
                  </a:cubicBezTo>
                  <a:lnTo>
                    <a:pt x="382" y="179"/>
                  </a:lnTo>
                  <a:cubicBezTo>
                    <a:pt x="370" y="60"/>
                    <a:pt x="277" y="0"/>
                    <a:pt x="187"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55;p47">
              <a:extLst>
                <a:ext uri="{FF2B5EF4-FFF2-40B4-BE49-F238E27FC236}">
                  <a16:creationId xmlns:a16="http://schemas.microsoft.com/office/drawing/2014/main" id="{4236D06A-88FF-4094-B718-9EF6788FF5E6}"/>
                </a:ext>
              </a:extLst>
            </p:cNvPr>
            <p:cNvSpPr/>
            <p:nvPr/>
          </p:nvSpPr>
          <p:spPr>
            <a:xfrm>
              <a:off x="6790214" y="3082611"/>
              <a:ext cx="20191" cy="1012959"/>
            </a:xfrm>
            <a:custGeom>
              <a:avLst/>
              <a:gdLst/>
              <a:ahLst/>
              <a:cxnLst/>
              <a:rect l="l" t="t" r="r" b="b"/>
              <a:pathLst>
                <a:path w="632" h="31707" extrusionOk="0">
                  <a:moveTo>
                    <a:pt x="441" y="0"/>
                  </a:moveTo>
                  <a:cubicBezTo>
                    <a:pt x="334" y="0"/>
                    <a:pt x="250" y="84"/>
                    <a:pt x="250" y="191"/>
                  </a:cubicBezTo>
                  <a:lnTo>
                    <a:pt x="0" y="31504"/>
                  </a:lnTo>
                  <a:cubicBezTo>
                    <a:pt x="0" y="31611"/>
                    <a:pt x="84" y="31707"/>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56;p47">
              <a:extLst>
                <a:ext uri="{FF2B5EF4-FFF2-40B4-BE49-F238E27FC236}">
                  <a16:creationId xmlns:a16="http://schemas.microsoft.com/office/drawing/2014/main" id="{E57C5418-D60D-4C18-A4D6-291790B369AF}"/>
                </a:ext>
              </a:extLst>
            </p:cNvPr>
            <p:cNvSpPr/>
            <p:nvPr/>
          </p:nvSpPr>
          <p:spPr>
            <a:xfrm>
              <a:off x="6743028" y="3082611"/>
              <a:ext cx="36165" cy="1012959"/>
            </a:xfrm>
            <a:custGeom>
              <a:avLst/>
              <a:gdLst/>
              <a:ahLst/>
              <a:cxnLst/>
              <a:rect l="l" t="t" r="r" b="b"/>
              <a:pathLst>
                <a:path w="1132" h="31707" extrusionOk="0">
                  <a:moveTo>
                    <a:pt x="941" y="0"/>
                  </a:moveTo>
                  <a:cubicBezTo>
                    <a:pt x="846" y="0"/>
                    <a:pt x="751" y="84"/>
                    <a:pt x="751" y="179"/>
                  </a:cubicBezTo>
                  <a:lnTo>
                    <a:pt x="1" y="31504"/>
                  </a:lnTo>
                  <a:cubicBezTo>
                    <a:pt x="1" y="31611"/>
                    <a:pt x="84" y="31695"/>
                    <a:pt x="191" y="31707"/>
                  </a:cubicBezTo>
                  <a:cubicBezTo>
                    <a:pt x="287" y="31707"/>
                    <a:pt x="382" y="31623"/>
                    <a:pt x="382" y="31516"/>
                  </a:cubicBezTo>
                  <a:lnTo>
                    <a:pt x="1132" y="191"/>
                  </a:lnTo>
                  <a:cubicBezTo>
                    <a:pt x="1132" y="84"/>
                    <a:pt x="1049"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57;p47">
              <a:extLst>
                <a:ext uri="{FF2B5EF4-FFF2-40B4-BE49-F238E27FC236}">
                  <a16:creationId xmlns:a16="http://schemas.microsoft.com/office/drawing/2014/main" id="{BE9A597A-A025-49CB-A46D-1C795E099FA9}"/>
                </a:ext>
              </a:extLst>
            </p:cNvPr>
            <p:cNvSpPr/>
            <p:nvPr/>
          </p:nvSpPr>
          <p:spPr>
            <a:xfrm>
              <a:off x="6698142" y="2956705"/>
              <a:ext cx="245772" cy="71530"/>
            </a:xfrm>
            <a:custGeom>
              <a:avLst/>
              <a:gdLst/>
              <a:ahLst/>
              <a:cxnLst/>
              <a:rect l="l" t="t" r="r" b="b"/>
              <a:pathLst>
                <a:path w="7693"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0"/>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58;p47">
              <a:extLst>
                <a:ext uri="{FF2B5EF4-FFF2-40B4-BE49-F238E27FC236}">
                  <a16:creationId xmlns:a16="http://schemas.microsoft.com/office/drawing/2014/main" id="{106E86D3-2D34-4B03-BDFD-45D32404131C}"/>
                </a:ext>
              </a:extLst>
            </p:cNvPr>
            <p:cNvSpPr/>
            <p:nvPr/>
          </p:nvSpPr>
          <p:spPr>
            <a:xfrm>
              <a:off x="6710314" y="3064720"/>
              <a:ext cx="221428" cy="1060146"/>
            </a:xfrm>
            <a:custGeom>
              <a:avLst/>
              <a:gdLst/>
              <a:ahLst/>
              <a:cxnLst/>
              <a:rect l="l" t="t" r="r" b="b"/>
              <a:pathLst>
                <a:path w="6931" h="33184" extrusionOk="0">
                  <a:moveTo>
                    <a:pt x="2799" y="1"/>
                  </a:moveTo>
                  <a:lnTo>
                    <a:pt x="3537" y="60"/>
                  </a:lnTo>
                  <a:cubicBezTo>
                    <a:pt x="4549" y="144"/>
                    <a:pt x="5109" y="941"/>
                    <a:pt x="5121" y="1953"/>
                  </a:cubicBezTo>
                  <a:lnTo>
                    <a:pt x="5668" y="25385"/>
                  </a:lnTo>
                  <a:cubicBezTo>
                    <a:pt x="5621" y="28457"/>
                    <a:pt x="3120" y="30945"/>
                    <a:pt x="49" y="31136"/>
                  </a:cubicBezTo>
                  <a:lnTo>
                    <a:pt x="1"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59;p47">
              <a:extLst>
                <a:ext uri="{FF2B5EF4-FFF2-40B4-BE49-F238E27FC236}">
                  <a16:creationId xmlns:a16="http://schemas.microsoft.com/office/drawing/2014/main" id="{1B30AE88-3543-43B6-9460-133627855386}"/>
                </a:ext>
              </a:extLst>
            </p:cNvPr>
            <p:cNvSpPr/>
            <p:nvPr/>
          </p:nvSpPr>
          <p:spPr>
            <a:xfrm>
              <a:off x="6269853" y="3223723"/>
              <a:ext cx="415" cy="32"/>
            </a:xfrm>
            <a:custGeom>
              <a:avLst/>
              <a:gdLst/>
              <a:ahLst/>
              <a:cxnLst/>
              <a:rect l="l" t="t" r="r" b="b"/>
              <a:pathLst>
                <a:path w="13" h="1" extrusionOk="0">
                  <a:moveTo>
                    <a:pt x="1" y="1"/>
                  </a:moveTo>
                  <a:lnTo>
                    <a:pt x="1"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60;p47">
              <a:extLst>
                <a:ext uri="{FF2B5EF4-FFF2-40B4-BE49-F238E27FC236}">
                  <a16:creationId xmlns:a16="http://schemas.microsoft.com/office/drawing/2014/main" id="{EC603F06-7934-4B43-ADC4-B2FE1C41FA0A}"/>
                </a:ext>
              </a:extLst>
            </p:cNvPr>
            <p:cNvSpPr/>
            <p:nvPr/>
          </p:nvSpPr>
          <p:spPr>
            <a:xfrm>
              <a:off x="6040119" y="3266341"/>
              <a:ext cx="4952" cy="32"/>
            </a:xfrm>
            <a:custGeom>
              <a:avLst/>
              <a:gdLst/>
              <a:ahLst/>
              <a:cxnLst/>
              <a:rect l="l" t="t" r="r" b="b"/>
              <a:pathLst>
                <a:path w="155" h="1" extrusionOk="0">
                  <a:moveTo>
                    <a:pt x="48" y="0"/>
                  </a:moveTo>
                  <a:lnTo>
                    <a:pt x="155" y="0"/>
                  </a:lnTo>
                  <a:cubicBezTo>
                    <a:pt x="36" y="0"/>
                    <a:pt x="0"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61;p47">
              <a:extLst>
                <a:ext uri="{FF2B5EF4-FFF2-40B4-BE49-F238E27FC236}">
                  <a16:creationId xmlns:a16="http://schemas.microsoft.com/office/drawing/2014/main" id="{E3A073FB-6D7D-4B1A-8071-DC53DE38DB1A}"/>
                </a:ext>
              </a:extLst>
            </p:cNvPr>
            <p:cNvSpPr/>
            <p:nvPr/>
          </p:nvSpPr>
          <p:spPr>
            <a:xfrm>
              <a:off x="6283559" y="2999675"/>
              <a:ext cx="221396" cy="1125191"/>
            </a:xfrm>
            <a:custGeom>
              <a:avLst/>
              <a:gdLst/>
              <a:ahLst/>
              <a:cxnLst/>
              <a:rect l="l" t="t" r="r" b="b"/>
              <a:pathLst>
                <a:path w="6930" h="35220" extrusionOk="0">
                  <a:moveTo>
                    <a:pt x="893" y="1"/>
                  </a:moveTo>
                  <a:lnTo>
                    <a:pt x="0" y="35053"/>
                  </a:lnTo>
                  <a:lnTo>
                    <a:pt x="0"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62;p47">
              <a:extLst>
                <a:ext uri="{FF2B5EF4-FFF2-40B4-BE49-F238E27FC236}">
                  <a16:creationId xmlns:a16="http://schemas.microsoft.com/office/drawing/2014/main" id="{D316A42B-8241-4773-A04A-CCE6A25F0F93}"/>
                </a:ext>
              </a:extLst>
            </p:cNvPr>
            <p:cNvSpPr/>
            <p:nvPr/>
          </p:nvSpPr>
          <p:spPr>
            <a:xfrm>
              <a:off x="6284677" y="2993988"/>
              <a:ext cx="219128" cy="70764"/>
            </a:xfrm>
            <a:custGeom>
              <a:avLst/>
              <a:gdLst/>
              <a:ahLst/>
              <a:cxnLst/>
              <a:rect l="l" t="t" r="r" b="b"/>
              <a:pathLst>
                <a:path w="6859" h="2215" extrusionOk="0">
                  <a:moveTo>
                    <a:pt x="1" y="0"/>
                  </a:moveTo>
                  <a:lnTo>
                    <a:pt x="787" y="2215"/>
                  </a:lnTo>
                  <a:lnTo>
                    <a:pt x="6073" y="2215"/>
                  </a:lnTo>
                  <a:lnTo>
                    <a:pt x="6859"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63;p47">
              <a:extLst>
                <a:ext uri="{FF2B5EF4-FFF2-40B4-BE49-F238E27FC236}">
                  <a16:creationId xmlns:a16="http://schemas.microsoft.com/office/drawing/2014/main" id="{4B712B10-33A6-4CB8-94F4-DA68AA76919A}"/>
                </a:ext>
              </a:extLst>
            </p:cNvPr>
            <p:cNvSpPr/>
            <p:nvPr/>
          </p:nvSpPr>
          <p:spPr>
            <a:xfrm>
              <a:off x="6433425" y="3082611"/>
              <a:ext cx="36548" cy="1012959"/>
            </a:xfrm>
            <a:custGeom>
              <a:avLst/>
              <a:gdLst/>
              <a:ahLst/>
              <a:cxnLst/>
              <a:rect l="l" t="t" r="r" b="b"/>
              <a:pathLst>
                <a:path w="1144" h="31707" extrusionOk="0">
                  <a:moveTo>
                    <a:pt x="191" y="0"/>
                  </a:moveTo>
                  <a:cubicBezTo>
                    <a:pt x="84" y="0"/>
                    <a:pt x="0" y="84"/>
                    <a:pt x="12" y="191"/>
                  </a:cubicBezTo>
                  <a:lnTo>
                    <a:pt x="762" y="31516"/>
                  </a:lnTo>
                  <a:cubicBezTo>
                    <a:pt x="762" y="31623"/>
                    <a:pt x="846" y="31707"/>
                    <a:pt x="953" y="31707"/>
                  </a:cubicBezTo>
                  <a:cubicBezTo>
                    <a:pt x="1060" y="31695"/>
                    <a:pt x="1143" y="31611"/>
                    <a:pt x="11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64;p47">
              <a:extLst>
                <a:ext uri="{FF2B5EF4-FFF2-40B4-BE49-F238E27FC236}">
                  <a16:creationId xmlns:a16="http://schemas.microsoft.com/office/drawing/2014/main" id="{83DF1AB5-2A1D-4B79-BF8D-C16C34C2D2C8}"/>
                </a:ext>
              </a:extLst>
            </p:cNvPr>
            <p:cNvSpPr/>
            <p:nvPr/>
          </p:nvSpPr>
          <p:spPr>
            <a:xfrm>
              <a:off x="6402212" y="3082611"/>
              <a:ext cx="20574" cy="1012959"/>
            </a:xfrm>
            <a:custGeom>
              <a:avLst/>
              <a:gdLst/>
              <a:ahLst/>
              <a:cxnLst/>
              <a:rect l="l" t="t" r="r" b="b"/>
              <a:pathLst>
                <a:path w="644" h="31707" extrusionOk="0">
                  <a:moveTo>
                    <a:pt x="191" y="0"/>
                  </a:moveTo>
                  <a:cubicBezTo>
                    <a:pt x="96" y="0"/>
                    <a:pt x="1" y="84"/>
                    <a:pt x="13" y="191"/>
                  </a:cubicBezTo>
                  <a:lnTo>
                    <a:pt x="263" y="31516"/>
                  </a:lnTo>
                  <a:cubicBezTo>
                    <a:pt x="263" y="31611"/>
                    <a:pt x="346" y="31707"/>
                    <a:pt x="453" y="31707"/>
                  </a:cubicBezTo>
                  <a:cubicBezTo>
                    <a:pt x="560" y="31707"/>
                    <a:pt x="644" y="31611"/>
                    <a:pt x="644" y="31504"/>
                  </a:cubicBezTo>
                  <a:lnTo>
                    <a:pt x="394" y="191"/>
                  </a:lnTo>
                  <a:cubicBezTo>
                    <a:pt x="382" y="84"/>
                    <a:pt x="299"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65;p47">
              <a:extLst>
                <a:ext uri="{FF2B5EF4-FFF2-40B4-BE49-F238E27FC236}">
                  <a16:creationId xmlns:a16="http://schemas.microsoft.com/office/drawing/2014/main" id="{A3CD38DC-A394-44ED-B81B-B50FC121DD3D}"/>
                </a:ext>
              </a:extLst>
            </p:cNvPr>
            <p:cNvSpPr/>
            <p:nvPr/>
          </p:nvSpPr>
          <p:spPr>
            <a:xfrm>
              <a:off x="6363428" y="3082611"/>
              <a:ext cx="20191" cy="1012959"/>
            </a:xfrm>
            <a:custGeom>
              <a:avLst/>
              <a:gdLst/>
              <a:ahLst/>
              <a:cxnLst/>
              <a:rect l="l" t="t" r="r" b="b"/>
              <a:pathLst>
                <a:path w="632" h="31707" extrusionOk="0">
                  <a:moveTo>
                    <a:pt x="441" y="0"/>
                  </a:moveTo>
                  <a:cubicBezTo>
                    <a:pt x="334" y="0"/>
                    <a:pt x="250" y="84"/>
                    <a:pt x="250" y="191"/>
                  </a:cubicBezTo>
                  <a:lnTo>
                    <a:pt x="0" y="31504"/>
                  </a:lnTo>
                  <a:cubicBezTo>
                    <a:pt x="0" y="31611"/>
                    <a:pt x="84" y="31707"/>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66;p47">
              <a:extLst>
                <a:ext uri="{FF2B5EF4-FFF2-40B4-BE49-F238E27FC236}">
                  <a16:creationId xmlns:a16="http://schemas.microsoft.com/office/drawing/2014/main" id="{12CE75CC-0726-4C6B-B38B-4B60918A4110}"/>
                </a:ext>
              </a:extLst>
            </p:cNvPr>
            <p:cNvSpPr/>
            <p:nvPr/>
          </p:nvSpPr>
          <p:spPr>
            <a:xfrm>
              <a:off x="6316273" y="3082611"/>
              <a:ext cx="36165" cy="1012959"/>
            </a:xfrm>
            <a:custGeom>
              <a:avLst/>
              <a:gdLst/>
              <a:ahLst/>
              <a:cxnLst/>
              <a:rect l="l" t="t" r="r" b="b"/>
              <a:pathLst>
                <a:path w="1132" h="31707" extrusionOk="0">
                  <a:moveTo>
                    <a:pt x="941" y="0"/>
                  </a:moveTo>
                  <a:cubicBezTo>
                    <a:pt x="845" y="0"/>
                    <a:pt x="750" y="84"/>
                    <a:pt x="750" y="179"/>
                  </a:cubicBezTo>
                  <a:lnTo>
                    <a:pt x="0" y="31504"/>
                  </a:lnTo>
                  <a:cubicBezTo>
                    <a:pt x="0" y="31611"/>
                    <a:pt x="83" y="31695"/>
                    <a:pt x="191" y="31707"/>
                  </a:cubicBezTo>
                  <a:cubicBezTo>
                    <a:pt x="298" y="31707"/>
                    <a:pt x="381"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67;p47">
              <a:extLst>
                <a:ext uri="{FF2B5EF4-FFF2-40B4-BE49-F238E27FC236}">
                  <a16:creationId xmlns:a16="http://schemas.microsoft.com/office/drawing/2014/main" id="{1E6E8146-5035-4E05-90E5-FFCBCD42B087}"/>
                </a:ext>
              </a:extLst>
            </p:cNvPr>
            <p:cNvSpPr/>
            <p:nvPr/>
          </p:nvSpPr>
          <p:spPr>
            <a:xfrm>
              <a:off x="6271387" y="2956705"/>
              <a:ext cx="245740" cy="71530"/>
            </a:xfrm>
            <a:custGeom>
              <a:avLst/>
              <a:gdLst/>
              <a:ahLst/>
              <a:cxnLst/>
              <a:rect l="l" t="t" r="r" b="b"/>
              <a:pathLst>
                <a:path w="7692" h="2239" extrusionOk="0">
                  <a:moveTo>
                    <a:pt x="488" y="0"/>
                  </a:moveTo>
                  <a:cubicBezTo>
                    <a:pt x="214" y="0"/>
                    <a:pt x="0" y="227"/>
                    <a:pt x="0" y="489"/>
                  </a:cubicBezTo>
                  <a:lnTo>
                    <a:pt x="0" y="1751"/>
                  </a:lnTo>
                  <a:cubicBezTo>
                    <a:pt x="0" y="2025"/>
                    <a:pt x="214" y="2239"/>
                    <a:pt x="488" y="2239"/>
                  </a:cubicBezTo>
                  <a:lnTo>
                    <a:pt x="7203" y="2239"/>
                  </a:lnTo>
                  <a:cubicBezTo>
                    <a:pt x="7477" y="2239"/>
                    <a:pt x="7692" y="2025"/>
                    <a:pt x="7692" y="1751"/>
                  </a:cubicBezTo>
                  <a:lnTo>
                    <a:pt x="7692" y="489"/>
                  </a:lnTo>
                  <a:cubicBezTo>
                    <a:pt x="7692" y="227"/>
                    <a:pt x="7477" y="12"/>
                    <a:pt x="7203"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68;p47">
              <a:extLst>
                <a:ext uri="{FF2B5EF4-FFF2-40B4-BE49-F238E27FC236}">
                  <a16:creationId xmlns:a16="http://schemas.microsoft.com/office/drawing/2014/main" id="{E6A14199-46B1-46D2-8379-CA50167041C4}"/>
                </a:ext>
              </a:extLst>
            </p:cNvPr>
            <p:cNvSpPr/>
            <p:nvPr/>
          </p:nvSpPr>
          <p:spPr>
            <a:xfrm>
              <a:off x="6283559" y="3064720"/>
              <a:ext cx="221396" cy="1060146"/>
            </a:xfrm>
            <a:custGeom>
              <a:avLst/>
              <a:gdLst/>
              <a:ahLst/>
              <a:cxnLst/>
              <a:rect l="l" t="t" r="r" b="b"/>
              <a:pathLst>
                <a:path w="6930" h="33184" extrusionOk="0">
                  <a:moveTo>
                    <a:pt x="2786" y="1"/>
                  </a:moveTo>
                  <a:lnTo>
                    <a:pt x="3536" y="60"/>
                  </a:lnTo>
                  <a:cubicBezTo>
                    <a:pt x="4536" y="144"/>
                    <a:pt x="5108" y="941"/>
                    <a:pt x="5120" y="1953"/>
                  </a:cubicBezTo>
                  <a:lnTo>
                    <a:pt x="5668" y="25385"/>
                  </a:lnTo>
                  <a:cubicBezTo>
                    <a:pt x="5620" y="28457"/>
                    <a:pt x="3120" y="30945"/>
                    <a:pt x="48" y="31136"/>
                  </a:cubicBezTo>
                  <a:lnTo>
                    <a:pt x="0" y="33184"/>
                  </a:lnTo>
                  <a:lnTo>
                    <a:pt x="6930"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69;p47">
              <a:extLst>
                <a:ext uri="{FF2B5EF4-FFF2-40B4-BE49-F238E27FC236}">
                  <a16:creationId xmlns:a16="http://schemas.microsoft.com/office/drawing/2014/main" id="{CE924B44-DFB9-4639-9550-4C024355ED72}"/>
                </a:ext>
              </a:extLst>
            </p:cNvPr>
            <p:cNvSpPr/>
            <p:nvPr/>
          </p:nvSpPr>
          <p:spPr>
            <a:xfrm>
              <a:off x="5843067" y="3223723"/>
              <a:ext cx="32" cy="32"/>
            </a:xfrm>
            <a:custGeom>
              <a:avLst/>
              <a:gdLst/>
              <a:ahLst/>
              <a:cxnLst/>
              <a:rect l="l" t="t" r="r" b="b"/>
              <a:pathLst>
                <a:path w="1" h="1" extrusionOk="0">
                  <a:moveTo>
                    <a:pt x="1" y="1"/>
                  </a:moveTo>
                  <a:lnTo>
                    <a:pt x="1" y="1"/>
                  </a:lnTo>
                  <a:lnTo>
                    <a:pt x="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70;p47">
              <a:extLst>
                <a:ext uri="{FF2B5EF4-FFF2-40B4-BE49-F238E27FC236}">
                  <a16:creationId xmlns:a16="http://schemas.microsoft.com/office/drawing/2014/main" id="{E813B31C-EFAB-487C-BA4A-B68E05EFBADA}"/>
                </a:ext>
              </a:extLst>
            </p:cNvPr>
            <p:cNvSpPr/>
            <p:nvPr/>
          </p:nvSpPr>
          <p:spPr>
            <a:xfrm>
              <a:off x="5613332" y="3266341"/>
              <a:ext cx="4600" cy="32"/>
            </a:xfrm>
            <a:custGeom>
              <a:avLst/>
              <a:gdLst/>
              <a:ahLst/>
              <a:cxnLst/>
              <a:rect l="l" t="t" r="r" b="b"/>
              <a:pathLst>
                <a:path w="144" h="1" extrusionOk="0">
                  <a:moveTo>
                    <a:pt x="48" y="0"/>
                  </a:moveTo>
                  <a:lnTo>
                    <a:pt x="143" y="0"/>
                  </a:lnTo>
                  <a:cubicBezTo>
                    <a:pt x="36" y="0"/>
                    <a:pt x="0"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71;p47">
              <a:extLst>
                <a:ext uri="{FF2B5EF4-FFF2-40B4-BE49-F238E27FC236}">
                  <a16:creationId xmlns:a16="http://schemas.microsoft.com/office/drawing/2014/main" id="{75F5F718-C2C5-49BB-87B7-022DB34DF081}"/>
                </a:ext>
              </a:extLst>
            </p:cNvPr>
            <p:cNvSpPr/>
            <p:nvPr/>
          </p:nvSpPr>
          <p:spPr>
            <a:xfrm>
              <a:off x="5856772" y="2999675"/>
              <a:ext cx="221396" cy="1125191"/>
            </a:xfrm>
            <a:custGeom>
              <a:avLst/>
              <a:gdLst/>
              <a:ahLst/>
              <a:cxnLst/>
              <a:rect l="l" t="t" r="r" b="b"/>
              <a:pathLst>
                <a:path w="6930" h="35220" extrusionOk="0">
                  <a:moveTo>
                    <a:pt x="893" y="1"/>
                  </a:moveTo>
                  <a:lnTo>
                    <a:pt x="0" y="35053"/>
                  </a:lnTo>
                  <a:lnTo>
                    <a:pt x="0"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72;p47">
              <a:extLst>
                <a:ext uri="{FF2B5EF4-FFF2-40B4-BE49-F238E27FC236}">
                  <a16:creationId xmlns:a16="http://schemas.microsoft.com/office/drawing/2014/main" id="{E4CAA51A-FF58-47E9-8448-F924240A7C93}"/>
                </a:ext>
              </a:extLst>
            </p:cNvPr>
            <p:cNvSpPr/>
            <p:nvPr/>
          </p:nvSpPr>
          <p:spPr>
            <a:xfrm>
              <a:off x="5857539" y="2993988"/>
              <a:ext cx="219511" cy="70764"/>
            </a:xfrm>
            <a:custGeom>
              <a:avLst/>
              <a:gdLst/>
              <a:ahLst/>
              <a:cxnLst/>
              <a:rect l="l" t="t" r="r" b="b"/>
              <a:pathLst>
                <a:path w="6871" h="2215" extrusionOk="0">
                  <a:moveTo>
                    <a:pt x="0" y="0"/>
                  </a:moveTo>
                  <a:lnTo>
                    <a:pt x="798"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73;p47">
              <a:extLst>
                <a:ext uri="{FF2B5EF4-FFF2-40B4-BE49-F238E27FC236}">
                  <a16:creationId xmlns:a16="http://schemas.microsoft.com/office/drawing/2014/main" id="{03DA6AD5-AD28-4759-A17B-D6EF5E0164FC}"/>
                </a:ext>
              </a:extLst>
            </p:cNvPr>
            <p:cNvSpPr/>
            <p:nvPr/>
          </p:nvSpPr>
          <p:spPr>
            <a:xfrm>
              <a:off x="6007021" y="3082611"/>
              <a:ext cx="36548" cy="1012959"/>
            </a:xfrm>
            <a:custGeom>
              <a:avLst/>
              <a:gdLst/>
              <a:ahLst/>
              <a:cxnLst/>
              <a:rect l="l" t="t" r="r" b="b"/>
              <a:pathLst>
                <a:path w="1144" h="31707" extrusionOk="0">
                  <a:moveTo>
                    <a:pt x="191" y="0"/>
                  </a:moveTo>
                  <a:cubicBezTo>
                    <a:pt x="84" y="0"/>
                    <a:pt x="0" y="84"/>
                    <a:pt x="0" y="191"/>
                  </a:cubicBezTo>
                  <a:lnTo>
                    <a:pt x="750" y="31516"/>
                  </a:lnTo>
                  <a:cubicBezTo>
                    <a:pt x="750" y="31623"/>
                    <a:pt x="834" y="31707"/>
                    <a:pt x="941" y="31707"/>
                  </a:cubicBezTo>
                  <a:lnTo>
                    <a:pt x="953" y="31707"/>
                  </a:lnTo>
                  <a:cubicBezTo>
                    <a:pt x="1060" y="31695"/>
                    <a:pt x="1143" y="31611"/>
                    <a:pt x="1131" y="31504"/>
                  </a:cubicBezTo>
                  <a:lnTo>
                    <a:pt x="381" y="191"/>
                  </a:lnTo>
                  <a:cubicBezTo>
                    <a:pt x="381"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74;p47">
              <a:extLst>
                <a:ext uri="{FF2B5EF4-FFF2-40B4-BE49-F238E27FC236}">
                  <a16:creationId xmlns:a16="http://schemas.microsoft.com/office/drawing/2014/main" id="{E844EC9D-7C9E-4407-94EE-A0C8145ECFBE}"/>
                </a:ext>
              </a:extLst>
            </p:cNvPr>
            <p:cNvSpPr/>
            <p:nvPr/>
          </p:nvSpPr>
          <p:spPr>
            <a:xfrm>
              <a:off x="5975809" y="3082994"/>
              <a:ext cx="20191" cy="1012576"/>
            </a:xfrm>
            <a:custGeom>
              <a:avLst/>
              <a:gdLst/>
              <a:ahLst/>
              <a:cxnLst/>
              <a:rect l="l" t="t" r="r" b="b"/>
              <a:pathLst>
                <a:path w="632" h="31695" extrusionOk="0">
                  <a:moveTo>
                    <a:pt x="187" y="0"/>
                  </a:moveTo>
                  <a:cubicBezTo>
                    <a:pt x="96" y="0"/>
                    <a:pt x="7" y="60"/>
                    <a:pt x="1" y="179"/>
                  </a:cubicBezTo>
                  <a:lnTo>
                    <a:pt x="251" y="31504"/>
                  </a:lnTo>
                  <a:cubicBezTo>
                    <a:pt x="251" y="31599"/>
                    <a:pt x="334" y="31695"/>
                    <a:pt x="442" y="31695"/>
                  </a:cubicBezTo>
                  <a:cubicBezTo>
                    <a:pt x="549" y="31695"/>
                    <a:pt x="632" y="31611"/>
                    <a:pt x="632" y="31504"/>
                  </a:cubicBezTo>
                  <a:lnTo>
                    <a:pt x="382" y="179"/>
                  </a:lnTo>
                  <a:cubicBezTo>
                    <a:pt x="370" y="60"/>
                    <a:pt x="278" y="0"/>
                    <a:pt x="187"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75;p47">
              <a:extLst>
                <a:ext uri="{FF2B5EF4-FFF2-40B4-BE49-F238E27FC236}">
                  <a16:creationId xmlns:a16="http://schemas.microsoft.com/office/drawing/2014/main" id="{BC04D23D-8157-480E-BA96-2F7866D3012A}"/>
                </a:ext>
              </a:extLst>
            </p:cNvPr>
            <p:cNvSpPr/>
            <p:nvPr/>
          </p:nvSpPr>
          <p:spPr>
            <a:xfrm>
              <a:off x="5936641"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695"/>
                    <a:pt x="191" y="31707"/>
                  </a:cubicBezTo>
                  <a:cubicBezTo>
                    <a:pt x="286"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76;p47">
              <a:extLst>
                <a:ext uri="{FF2B5EF4-FFF2-40B4-BE49-F238E27FC236}">
                  <a16:creationId xmlns:a16="http://schemas.microsoft.com/office/drawing/2014/main" id="{8D5C3DC6-2CAF-40A5-8224-1453FF7B2997}"/>
                </a:ext>
              </a:extLst>
            </p:cNvPr>
            <p:cNvSpPr/>
            <p:nvPr/>
          </p:nvSpPr>
          <p:spPr>
            <a:xfrm>
              <a:off x="5889486" y="3082611"/>
              <a:ext cx="36165" cy="1012959"/>
            </a:xfrm>
            <a:custGeom>
              <a:avLst/>
              <a:gdLst/>
              <a:ahLst/>
              <a:cxnLst/>
              <a:rect l="l" t="t" r="r" b="b"/>
              <a:pathLst>
                <a:path w="1132" h="31707" extrusionOk="0">
                  <a:moveTo>
                    <a:pt x="941" y="0"/>
                  </a:moveTo>
                  <a:cubicBezTo>
                    <a:pt x="834" y="0"/>
                    <a:pt x="750" y="84"/>
                    <a:pt x="750" y="179"/>
                  </a:cubicBezTo>
                  <a:lnTo>
                    <a:pt x="0" y="31504"/>
                  </a:lnTo>
                  <a:cubicBezTo>
                    <a:pt x="0" y="31611"/>
                    <a:pt x="84" y="31695"/>
                    <a:pt x="191" y="31707"/>
                  </a:cubicBezTo>
                  <a:cubicBezTo>
                    <a:pt x="286" y="31707"/>
                    <a:pt x="369"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77;p47">
              <a:extLst>
                <a:ext uri="{FF2B5EF4-FFF2-40B4-BE49-F238E27FC236}">
                  <a16:creationId xmlns:a16="http://schemas.microsoft.com/office/drawing/2014/main" id="{AF59D9D6-8B9B-4545-8E6B-E80BD1548616}"/>
                </a:ext>
              </a:extLst>
            </p:cNvPr>
            <p:cNvSpPr/>
            <p:nvPr/>
          </p:nvSpPr>
          <p:spPr>
            <a:xfrm>
              <a:off x="5844600" y="2956705"/>
              <a:ext cx="245740" cy="71530"/>
            </a:xfrm>
            <a:custGeom>
              <a:avLst/>
              <a:gdLst/>
              <a:ahLst/>
              <a:cxnLst/>
              <a:rect l="l" t="t" r="r" b="b"/>
              <a:pathLst>
                <a:path w="7692" h="2239" extrusionOk="0">
                  <a:moveTo>
                    <a:pt x="488" y="0"/>
                  </a:moveTo>
                  <a:cubicBezTo>
                    <a:pt x="215" y="0"/>
                    <a:pt x="0" y="227"/>
                    <a:pt x="0" y="489"/>
                  </a:cubicBezTo>
                  <a:lnTo>
                    <a:pt x="0" y="1751"/>
                  </a:lnTo>
                  <a:cubicBezTo>
                    <a:pt x="0" y="2025"/>
                    <a:pt x="215" y="2239"/>
                    <a:pt x="488" y="2239"/>
                  </a:cubicBezTo>
                  <a:lnTo>
                    <a:pt x="7204" y="2239"/>
                  </a:lnTo>
                  <a:cubicBezTo>
                    <a:pt x="7477" y="2239"/>
                    <a:pt x="7692" y="2025"/>
                    <a:pt x="7692" y="1751"/>
                  </a:cubicBezTo>
                  <a:lnTo>
                    <a:pt x="7692" y="489"/>
                  </a:lnTo>
                  <a:cubicBezTo>
                    <a:pt x="7692" y="227"/>
                    <a:pt x="7477" y="12"/>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78;p47">
              <a:extLst>
                <a:ext uri="{FF2B5EF4-FFF2-40B4-BE49-F238E27FC236}">
                  <a16:creationId xmlns:a16="http://schemas.microsoft.com/office/drawing/2014/main" id="{3ADF35E3-2182-449C-A8C5-AF98C14442E4}"/>
                </a:ext>
              </a:extLst>
            </p:cNvPr>
            <p:cNvSpPr/>
            <p:nvPr/>
          </p:nvSpPr>
          <p:spPr>
            <a:xfrm>
              <a:off x="5856772" y="3064720"/>
              <a:ext cx="221396" cy="1060146"/>
            </a:xfrm>
            <a:custGeom>
              <a:avLst/>
              <a:gdLst/>
              <a:ahLst/>
              <a:cxnLst/>
              <a:rect l="l" t="t" r="r" b="b"/>
              <a:pathLst>
                <a:path w="6930" h="33184" extrusionOk="0">
                  <a:moveTo>
                    <a:pt x="2798" y="1"/>
                  </a:moveTo>
                  <a:lnTo>
                    <a:pt x="3536" y="60"/>
                  </a:lnTo>
                  <a:cubicBezTo>
                    <a:pt x="4549" y="144"/>
                    <a:pt x="5108" y="941"/>
                    <a:pt x="5120" y="1953"/>
                  </a:cubicBezTo>
                  <a:lnTo>
                    <a:pt x="5668" y="25385"/>
                  </a:lnTo>
                  <a:cubicBezTo>
                    <a:pt x="5620" y="28457"/>
                    <a:pt x="3120" y="30945"/>
                    <a:pt x="48" y="31136"/>
                  </a:cubicBezTo>
                  <a:lnTo>
                    <a:pt x="0"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79;p47">
              <a:extLst>
                <a:ext uri="{FF2B5EF4-FFF2-40B4-BE49-F238E27FC236}">
                  <a16:creationId xmlns:a16="http://schemas.microsoft.com/office/drawing/2014/main" id="{72CFB544-769E-48C2-8842-ADB56AFF7A96}"/>
                </a:ext>
              </a:extLst>
            </p:cNvPr>
            <p:cNvSpPr/>
            <p:nvPr/>
          </p:nvSpPr>
          <p:spPr>
            <a:xfrm>
              <a:off x="5415897"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80;p47">
              <a:extLst>
                <a:ext uri="{FF2B5EF4-FFF2-40B4-BE49-F238E27FC236}">
                  <a16:creationId xmlns:a16="http://schemas.microsoft.com/office/drawing/2014/main" id="{73FFCA18-1DD0-4AE8-9BD5-B04D2A6D5D6F}"/>
                </a:ext>
              </a:extLst>
            </p:cNvPr>
            <p:cNvSpPr/>
            <p:nvPr/>
          </p:nvSpPr>
          <p:spPr>
            <a:xfrm>
              <a:off x="5429986" y="2999675"/>
              <a:ext cx="221396" cy="1125191"/>
            </a:xfrm>
            <a:custGeom>
              <a:avLst/>
              <a:gdLst/>
              <a:ahLst/>
              <a:cxnLst/>
              <a:rect l="l" t="t" r="r" b="b"/>
              <a:pathLst>
                <a:path w="6930" h="35220" extrusionOk="0">
                  <a:moveTo>
                    <a:pt x="893" y="1"/>
                  </a:moveTo>
                  <a:lnTo>
                    <a:pt x="1" y="35053"/>
                  </a:lnTo>
                  <a:lnTo>
                    <a:pt x="1"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81;p47">
              <a:extLst>
                <a:ext uri="{FF2B5EF4-FFF2-40B4-BE49-F238E27FC236}">
                  <a16:creationId xmlns:a16="http://schemas.microsoft.com/office/drawing/2014/main" id="{6FCE1C48-28EF-4CEE-ACEB-A7F70FECE81E}"/>
                </a:ext>
              </a:extLst>
            </p:cNvPr>
            <p:cNvSpPr/>
            <p:nvPr/>
          </p:nvSpPr>
          <p:spPr>
            <a:xfrm>
              <a:off x="5431136" y="2993988"/>
              <a:ext cx="219511" cy="70764"/>
            </a:xfrm>
            <a:custGeom>
              <a:avLst/>
              <a:gdLst/>
              <a:ahLst/>
              <a:cxnLst/>
              <a:rect l="l" t="t" r="r" b="b"/>
              <a:pathLst>
                <a:path w="6871" h="2215" extrusionOk="0">
                  <a:moveTo>
                    <a:pt x="0" y="0"/>
                  </a:moveTo>
                  <a:lnTo>
                    <a:pt x="786" y="2215"/>
                  </a:lnTo>
                  <a:lnTo>
                    <a:pt x="6072"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82;p47">
              <a:extLst>
                <a:ext uri="{FF2B5EF4-FFF2-40B4-BE49-F238E27FC236}">
                  <a16:creationId xmlns:a16="http://schemas.microsoft.com/office/drawing/2014/main" id="{2A487C57-6B44-4A37-A9E1-6F2F8933A342}"/>
                </a:ext>
              </a:extLst>
            </p:cNvPr>
            <p:cNvSpPr/>
            <p:nvPr/>
          </p:nvSpPr>
          <p:spPr>
            <a:xfrm>
              <a:off x="5579851" y="3082611"/>
              <a:ext cx="36548" cy="1012959"/>
            </a:xfrm>
            <a:custGeom>
              <a:avLst/>
              <a:gdLst/>
              <a:ahLst/>
              <a:cxnLst/>
              <a:rect l="l" t="t" r="r" b="b"/>
              <a:pathLst>
                <a:path w="1144" h="31707" extrusionOk="0">
                  <a:moveTo>
                    <a:pt x="191" y="0"/>
                  </a:moveTo>
                  <a:cubicBezTo>
                    <a:pt x="84" y="0"/>
                    <a:pt x="1" y="84"/>
                    <a:pt x="1" y="191"/>
                  </a:cubicBezTo>
                  <a:lnTo>
                    <a:pt x="763" y="31516"/>
                  </a:lnTo>
                  <a:cubicBezTo>
                    <a:pt x="763" y="31623"/>
                    <a:pt x="846" y="31707"/>
                    <a:pt x="953" y="31707"/>
                  </a:cubicBezTo>
                  <a:cubicBezTo>
                    <a:pt x="1060" y="31695"/>
                    <a:pt x="1144" y="31611"/>
                    <a:pt x="1132" y="31504"/>
                  </a:cubicBezTo>
                  <a:lnTo>
                    <a:pt x="382" y="191"/>
                  </a:lnTo>
                  <a:cubicBezTo>
                    <a:pt x="382"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83;p47">
              <a:extLst>
                <a:ext uri="{FF2B5EF4-FFF2-40B4-BE49-F238E27FC236}">
                  <a16:creationId xmlns:a16="http://schemas.microsoft.com/office/drawing/2014/main" id="{E4B51BFF-32D2-4B0D-988C-920DA60DB8DB}"/>
                </a:ext>
              </a:extLst>
            </p:cNvPr>
            <p:cNvSpPr/>
            <p:nvPr/>
          </p:nvSpPr>
          <p:spPr>
            <a:xfrm>
              <a:off x="5548671" y="3082611"/>
              <a:ext cx="20574" cy="1012959"/>
            </a:xfrm>
            <a:custGeom>
              <a:avLst/>
              <a:gdLst/>
              <a:ahLst/>
              <a:cxnLst/>
              <a:rect l="l" t="t" r="r" b="b"/>
              <a:pathLst>
                <a:path w="644" h="31707" extrusionOk="0">
                  <a:moveTo>
                    <a:pt x="191" y="0"/>
                  </a:moveTo>
                  <a:cubicBezTo>
                    <a:pt x="96" y="0"/>
                    <a:pt x="0" y="84"/>
                    <a:pt x="12" y="191"/>
                  </a:cubicBezTo>
                  <a:lnTo>
                    <a:pt x="262" y="31516"/>
                  </a:lnTo>
                  <a:cubicBezTo>
                    <a:pt x="262" y="31611"/>
                    <a:pt x="346" y="31707"/>
                    <a:pt x="453" y="31707"/>
                  </a:cubicBezTo>
                  <a:cubicBezTo>
                    <a:pt x="560" y="31707"/>
                    <a:pt x="643" y="31611"/>
                    <a:pt x="6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84;p47">
              <a:extLst>
                <a:ext uri="{FF2B5EF4-FFF2-40B4-BE49-F238E27FC236}">
                  <a16:creationId xmlns:a16="http://schemas.microsoft.com/office/drawing/2014/main" id="{67192960-B576-41D0-B724-B96D766E6161}"/>
                </a:ext>
              </a:extLst>
            </p:cNvPr>
            <p:cNvSpPr/>
            <p:nvPr/>
          </p:nvSpPr>
          <p:spPr>
            <a:xfrm>
              <a:off x="5509854"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87" y="31707"/>
                    <a:pt x="382" y="31611"/>
                    <a:pt x="382" y="31516"/>
                  </a:cubicBezTo>
                  <a:lnTo>
                    <a:pt x="632" y="191"/>
                  </a:lnTo>
                  <a:cubicBezTo>
                    <a:pt x="632" y="84"/>
                    <a:pt x="549"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85;p47">
              <a:extLst>
                <a:ext uri="{FF2B5EF4-FFF2-40B4-BE49-F238E27FC236}">
                  <a16:creationId xmlns:a16="http://schemas.microsoft.com/office/drawing/2014/main" id="{043DDB9E-1747-4BE3-8E4A-27667613F96D}"/>
                </a:ext>
              </a:extLst>
            </p:cNvPr>
            <p:cNvSpPr/>
            <p:nvPr/>
          </p:nvSpPr>
          <p:spPr>
            <a:xfrm>
              <a:off x="5462700" y="3082611"/>
              <a:ext cx="35781" cy="1012959"/>
            </a:xfrm>
            <a:custGeom>
              <a:avLst/>
              <a:gdLst/>
              <a:ahLst/>
              <a:cxnLst/>
              <a:rect l="l" t="t" r="r" b="b"/>
              <a:pathLst>
                <a:path w="1120" h="31707" extrusionOk="0">
                  <a:moveTo>
                    <a:pt x="929" y="0"/>
                  </a:moveTo>
                  <a:cubicBezTo>
                    <a:pt x="834" y="0"/>
                    <a:pt x="751" y="84"/>
                    <a:pt x="739" y="179"/>
                  </a:cubicBezTo>
                  <a:lnTo>
                    <a:pt x="0" y="31504"/>
                  </a:lnTo>
                  <a:cubicBezTo>
                    <a:pt x="0" y="31611"/>
                    <a:pt x="84" y="31695"/>
                    <a:pt x="179" y="31707"/>
                  </a:cubicBezTo>
                  <a:cubicBezTo>
                    <a:pt x="286" y="31707"/>
                    <a:pt x="370" y="31623"/>
                    <a:pt x="381" y="31516"/>
                  </a:cubicBezTo>
                  <a:lnTo>
                    <a:pt x="1120" y="191"/>
                  </a:lnTo>
                  <a:cubicBezTo>
                    <a:pt x="1120" y="84"/>
                    <a:pt x="1036" y="0"/>
                    <a:pt x="92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86;p47">
              <a:extLst>
                <a:ext uri="{FF2B5EF4-FFF2-40B4-BE49-F238E27FC236}">
                  <a16:creationId xmlns:a16="http://schemas.microsoft.com/office/drawing/2014/main" id="{40840A66-41F7-4443-8EA8-FF825D19412A}"/>
                </a:ext>
              </a:extLst>
            </p:cNvPr>
            <p:cNvSpPr/>
            <p:nvPr/>
          </p:nvSpPr>
          <p:spPr>
            <a:xfrm>
              <a:off x="5417814" y="2956705"/>
              <a:ext cx="245740" cy="71530"/>
            </a:xfrm>
            <a:custGeom>
              <a:avLst/>
              <a:gdLst/>
              <a:ahLst/>
              <a:cxnLst/>
              <a:rect l="l" t="t" r="r" b="b"/>
              <a:pathLst>
                <a:path w="7692"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12"/>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87;p47">
              <a:extLst>
                <a:ext uri="{FF2B5EF4-FFF2-40B4-BE49-F238E27FC236}">
                  <a16:creationId xmlns:a16="http://schemas.microsoft.com/office/drawing/2014/main" id="{8B0C974E-455D-46A1-9849-DCF270A36A14}"/>
                </a:ext>
              </a:extLst>
            </p:cNvPr>
            <p:cNvSpPr/>
            <p:nvPr/>
          </p:nvSpPr>
          <p:spPr>
            <a:xfrm>
              <a:off x="5429986" y="3064720"/>
              <a:ext cx="221396" cy="1060146"/>
            </a:xfrm>
            <a:custGeom>
              <a:avLst/>
              <a:gdLst/>
              <a:ahLst/>
              <a:cxnLst/>
              <a:rect l="l" t="t" r="r" b="b"/>
              <a:pathLst>
                <a:path w="6930" h="33184" extrusionOk="0">
                  <a:moveTo>
                    <a:pt x="2787" y="1"/>
                  </a:moveTo>
                  <a:lnTo>
                    <a:pt x="3537" y="60"/>
                  </a:lnTo>
                  <a:cubicBezTo>
                    <a:pt x="4537" y="144"/>
                    <a:pt x="5108" y="941"/>
                    <a:pt x="5120" y="1953"/>
                  </a:cubicBezTo>
                  <a:lnTo>
                    <a:pt x="5668" y="25385"/>
                  </a:lnTo>
                  <a:cubicBezTo>
                    <a:pt x="5620" y="28457"/>
                    <a:pt x="3108" y="30945"/>
                    <a:pt x="48" y="31136"/>
                  </a:cubicBezTo>
                  <a:lnTo>
                    <a:pt x="1"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88;p47">
              <a:extLst>
                <a:ext uri="{FF2B5EF4-FFF2-40B4-BE49-F238E27FC236}">
                  <a16:creationId xmlns:a16="http://schemas.microsoft.com/office/drawing/2014/main" id="{C818AFF3-9D09-4125-8412-85539FDA42C5}"/>
                </a:ext>
              </a:extLst>
            </p:cNvPr>
            <p:cNvSpPr/>
            <p:nvPr/>
          </p:nvSpPr>
          <p:spPr>
            <a:xfrm>
              <a:off x="5339095" y="2826999"/>
              <a:ext cx="3344648" cy="138876"/>
            </a:xfrm>
            <a:custGeom>
              <a:avLst/>
              <a:gdLst/>
              <a:ahLst/>
              <a:cxnLst/>
              <a:rect l="l" t="t" r="r" b="b"/>
              <a:pathLst>
                <a:path w="104692" h="4347" extrusionOk="0">
                  <a:moveTo>
                    <a:pt x="905" y="0"/>
                  </a:moveTo>
                  <a:cubicBezTo>
                    <a:pt x="405" y="0"/>
                    <a:pt x="12" y="393"/>
                    <a:pt x="12" y="882"/>
                  </a:cubicBezTo>
                  <a:lnTo>
                    <a:pt x="12" y="3465"/>
                  </a:lnTo>
                  <a:cubicBezTo>
                    <a:pt x="0" y="3946"/>
                    <a:pt x="393" y="4346"/>
                    <a:pt x="883" y="4346"/>
                  </a:cubicBezTo>
                  <a:cubicBezTo>
                    <a:pt x="890" y="4346"/>
                    <a:pt x="898" y="4346"/>
                    <a:pt x="905" y="4346"/>
                  </a:cubicBezTo>
                  <a:lnTo>
                    <a:pt x="103799" y="4346"/>
                  </a:lnTo>
                  <a:cubicBezTo>
                    <a:pt x="103806" y="4346"/>
                    <a:pt x="103813" y="4346"/>
                    <a:pt x="103820" y="4346"/>
                  </a:cubicBezTo>
                  <a:cubicBezTo>
                    <a:pt x="104298" y="4346"/>
                    <a:pt x="104692" y="3946"/>
                    <a:pt x="104692" y="3465"/>
                  </a:cubicBezTo>
                  <a:lnTo>
                    <a:pt x="104692" y="882"/>
                  </a:lnTo>
                  <a:cubicBezTo>
                    <a:pt x="104680" y="393"/>
                    <a:pt x="104287" y="0"/>
                    <a:pt x="10379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89;p47">
              <a:extLst>
                <a:ext uri="{FF2B5EF4-FFF2-40B4-BE49-F238E27FC236}">
                  <a16:creationId xmlns:a16="http://schemas.microsoft.com/office/drawing/2014/main" id="{14375005-B6FF-409D-918D-99349F56539B}"/>
                </a:ext>
              </a:extLst>
            </p:cNvPr>
            <p:cNvSpPr/>
            <p:nvPr/>
          </p:nvSpPr>
          <p:spPr>
            <a:xfrm>
              <a:off x="5339446" y="2827765"/>
              <a:ext cx="3343913" cy="138109"/>
            </a:xfrm>
            <a:custGeom>
              <a:avLst/>
              <a:gdLst/>
              <a:ahLst/>
              <a:cxnLst/>
              <a:rect l="l" t="t" r="r" b="b"/>
              <a:pathLst>
                <a:path w="104669" h="4323" extrusionOk="0">
                  <a:moveTo>
                    <a:pt x="103978" y="0"/>
                  </a:moveTo>
                  <a:lnTo>
                    <a:pt x="103978" y="2215"/>
                  </a:lnTo>
                  <a:cubicBezTo>
                    <a:pt x="103978" y="2703"/>
                    <a:pt x="103585" y="3096"/>
                    <a:pt x="103109" y="3096"/>
                  </a:cubicBezTo>
                  <a:lnTo>
                    <a:pt x="1" y="3096"/>
                  </a:lnTo>
                  <a:lnTo>
                    <a:pt x="1" y="3441"/>
                  </a:lnTo>
                  <a:cubicBezTo>
                    <a:pt x="1" y="3922"/>
                    <a:pt x="394" y="4322"/>
                    <a:pt x="873" y="4322"/>
                  </a:cubicBezTo>
                  <a:cubicBezTo>
                    <a:pt x="880" y="4322"/>
                    <a:pt x="887" y="4322"/>
                    <a:pt x="894" y="4322"/>
                  </a:cubicBezTo>
                  <a:lnTo>
                    <a:pt x="103788" y="4322"/>
                  </a:lnTo>
                  <a:cubicBezTo>
                    <a:pt x="104276" y="4322"/>
                    <a:pt x="104669" y="3929"/>
                    <a:pt x="104669" y="3441"/>
                  </a:cubicBezTo>
                  <a:lnTo>
                    <a:pt x="104669" y="858"/>
                  </a:lnTo>
                  <a:cubicBezTo>
                    <a:pt x="104669" y="441"/>
                    <a:pt x="104383" y="84"/>
                    <a:pt x="10397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90;p47">
              <a:extLst>
                <a:ext uri="{FF2B5EF4-FFF2-40B4-BE49-F238E27FC236}">
                  <a16:creationId xmlns:a16="http://schemas.microsoft.com/office/drawing/2014/main" id="{6561CACD-31CD-44C6-9AA7-8A2BB15B42E3}"/>
                </a:ext>
              </a:extLst>
            </p:cNvPr>
            <p:cNvSpPr/>
            <p:nvPr/>
          </p:nvSpPr>
          <p:spPr>
            <a:xfrm>
              <a:off x="5283538" y="4092886"/>
              <a:ext cx="3455729" cy="84086"/>
            </a:xfrm>
            <a:custGeom>
              <a:avLst/>
              <a:gdLst/>
              <a:ahLst/>
              <a:cxnLst/>
              <a:rect l="l" t="t" r="r" b="b"/>
              <a:pathLst>
                <a:path w="108169" h="2632" extrusionOk="0">
                  <a:moveTo>
                    <a:pt x="322" y="0"/>
                  </a:moveTo>
                  <a:cubicBezTo>
                    <a:pt x="143" y="0"/>
                    <a:pt x="1" y="143"/>
                    <a:pt x="1" y="322"/>
                  </a:cubicBezTo>
                  <a:lnTo>
                    <a:pt x="1" y="2632"/>
                  </a:lnTo>
                  <a:lnTo>
                    <a:pt x="108169" y="2632"/>
                  </a:lnTo>
                  <a:lnTo>
                    <a:pt x="108169" y="298"/>
                  </a:lnTo>
                  <a:cubicBezTo>
                    <a:pt x="108169" y="131"/>
                    <a:pt x="108038" y="0"/>
                    <a:pt x="10787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91;p47">
              <a:extLst>
                <a:ext uri="{FF2B5EF4-FFF2-40B4-BE49-F238E27FC236}">
                  <a16:creationId xmlns:a16="http://schemas.microsoft.com/office/drawing/2014/main" id="{710ED79E-620E-4D39-8529-616857EAEA90}"/>
                </a:ext>
              </a:extLst>
            </p:cNvPr>
            <p:cNvSpPr/>
            <p:nvPr/>
          </p:nvSpPr>
          <p:spPr>
            <a:xfrm>
              <a:off x="5203286" y="4174672"/>
              <a:ext cx="3616265" cy="80284"/>
            </a:xfrm>
            <a:custGeom>
              <a:avLst/>
              <a:gdLst/>
              <a:ahLst/>
              <a:cxnLst/>
              <a:rect l="l" t="t" r="r" b="b"/>
              <a:pathLst>
                <a:path w="113194" h="2513" extrusionOk="0">
                  <a:moveTo>
                    <a:pt x="334" y="0"/>
                  </a:moveTo>
                  <a:cubicBezTo>
                    <a:pt x="143" y="0"/>
                    <a:pt x="0" y="143"/>
                    <a:pt x="0" y="334"/>
                  </a:cubicBezTo>
                  <a:lnTo>
                    <a:pt x="0" y="2512"/>
                  </a:lnTo>
                  <a:lnTo>
                    <a:pt x="113193" y="2512"/>
                  </a:lnTo>
                  <a:lnTo>
                    <a:pt x="113193" y="298"/>
                  </a:lnTo>
                  <a:cubicBezTo>
                    <a:pt x="113193" y="131"/>
                    <a:pt x="113062" y="0"/>
                    <a:pt x="112895"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92;p47">
              <a:extLst>
                <a:ext uri="{FF2B5EF4-FFF2-40B4-BE49-F238E27FC236}">
                  <a16:creationId xmlns:a16="http://schemas.microsoft.com/office/drawing/2014/main" id="{5142D1BE-43DA-42A2-8F3A-3E78F48357FF}"/>
                </a:ext>
              </a:extLst>
            </p:cNvPr>
            <p:cNvSpPr/>
            <p:nvPr/>
          </p:nvSpPr>
          <p:spPr>
            <a:xfrm>
              <a:off x="5103610" y="4253007"/>
              <a:ext cx="3815586" cy="80316"/>
            </a:xfrm>
            <a:custGeom>
              <a:avLst/>
              <a:gdLst/>
              <a:ahLst/>
              <a:cxnLst/>
              <a:rect l="l" t="t" r="r" b="b"/>
              <a:pathLst>
                <a:path w="119433" h="2514" extrusionOk="0">
                  <a:moveTo>
                    <a:pt x="334" y="1"/>
                  </a:moveTo>
                  <a:cubicBezTo>
                    <a:pt x="144" y="1"/>
                    <a:pt x="1" y="144"/>
                    <a:pt x="1" y="334"/>
                  </a:cubicBezTo>
                  <a:lnTo>
                    <a:pt x="1" y="2513"/>
                  </a:lnTo>
                  <a:lnTo>
                    <a:pt x="119433" y="2513"/>
                  </a:lnTo>
                  <a:lnTo>
                    <a:pt x="119433" y="299"/>
                  </a:lnTo>
                  <a:cubicBezTo>
                    <a:pt x="119433" y="132"/>
                    <a:pt x="119290" y="1"/>
                    <a:pt x="119135"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93;p47">
              <a:extLst>
                <a:ext uri="{FF2B5EF4-FFF2-40B4-BE49-F238E27FC236}">
                  <a16:creationId xmlns:a16="http://schemas.microsoft.com/office/drawing/2014/main" id="{3B8D443E-5CDB-4156-B7DE-F69613D3224C}"/>
                </a:ext>
              </a:extLst>
            </p:cNvPr>
            <p:cNvSpPr/>
            <p:nvPr/>
          </p:nvSpPr>
          <p:spPr>
            <a:xfrm>
              <a:off x="8403371"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94;p47">
              <a:extLst>
                <a:ext uri="{FF2B5EF4-FFF2-40B4-BE49-F238E27FC236}">
                  <a16:creationId xmlns:a16="http://schemas.microsoft.com/office/drawing/2014/main" id="{A1846792-F244-4402-AB36-F2DAAD7AB4A1}"/>
                </a:ext>
              </a:extLst>
            </p:cNvPr>
            <p:cNvSpPr/>
            <p:nvPr/>
          </p:nvSpPr>
          <p:spPr>
            <a:xfrm>
              <a:off x="7976585"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95;p47">
              <a:extLst>
                <a:ext uri="{FF2B5EF4-FFF2-40B4-BE49-F238E27FC236}">
                  <a16:creationId xmlns:a16="http://schemas.microsoft.com/office/drawing/2014/main" id="{0A3D675F-42B1-435C-B4D1-A26396B0D463}"/>
                </a:ext>
              </a:extLst>
            </p:cNvPr>
            <p:cNvSpPr/>
            <p:nvPr/>
          </p:nvSpPr>
          <p:spPr>
            <a:xfrm>
              <a:off x="7549830" y="3224106"/>
              <a:ext cx="383" cy="32"/>
            </a:xfrm>
            <a:custGeom>
              <a:avLst/>
              <a:gdLst/>
              <a:ahLst/>
              <a:cxnLst/>
              <a:rect l="l" t="t" r="r" b="b"/>
              <a:pathLst>
                <a:path w="12" h="1" extrusionOk="0">
                  <a:moveTo>
                    <a:pt x="0" y="1"/>
                  </a:moveTo>
                  <a:lnTo>
                    <a:pt x="12"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96;p47">
              <a:extLst>
                <a:ext uri="{FF2B5EF4-FFF2-40B4-BE49-F238E27FC236}">
                  <a16:creationId xmlns:a16="http://schemas.microsoft.com/office/drawing/2014/main" id="{17D5AA24-C38F-40DC-9363-011C02CA1555}"/>
                </a:ext>
              </a:extLst>
            </p:cNvPr>
            <p:cNvSpPr/>
            <p:nvPr/>
          </p:nvSpPr>
          <p:spPr>
            <a:xfrm>
              <a:off x="7123043" y="3223946"/>
              <a:ext cx="415" cy="192"/>
            </a:xfrm>
            <a:custGeom>
              <a:avLst/>
              <a:gdLst/>
              <a:ahLst/>
              <a:cxnLst/>
              <a:rect l="l" t="t" r="r" b="b"/>
              <a:pathLst>
                <a:path w="13" h="6" extrusionOk="0">
                  <a:moveTo>
                    <a:pt x="3" y="0"/>
                  </a:moveTo>
                  <a:cubicBezTo>
                    <a:pt x="2" y="0"/>
                    <a:pt x="0" y="2"/>
                    <a:pt x="0" y="6"/>
                  </a:cubicBezTo>
                  <a:lnTo>
                    <a:pt x="12" y="6"/>
                  </a:lnTo>
                  <a:cubicBezTo>
                    <a:pt x="12" y="6"/>
                    <a:pt x="7" y="0"/>
                    <a:pt x="3"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97;p47">
              <a:extLst>
                <a:ext uri="{FF2B5EF4-FFF2-40B4-BE49-F238E27FC236}">
                  <a16:creationId xmlns:a16="http://schemas.microsoft.com/office/drawing/2014/main" id="{BD9F8075-3491-4809-B130-03E5E752F71B}"/>
                </a:ext>
              </a:extLst>
            </p:cNvPr>
            <p:cNvSpPr/>
            <p:nvPr/>
          </p:nvSpPr>
          <p:spPr>
            <a:xfrm>
              <a:off x="6696257" y="3224106"/>
              <a:ext cx="415" cy="32"/>
            </a:xfrm>
            <a:custGeom>
              <a:avLst/>
              <a:gdLst/>
              <a:ahLst/>
              <a:cxnLst/>
              <a:rect l="l" t="t" r="r" b="b"/>
              <a:pathLst>
                <a:path w="13" h="1" extrusionOk="0">
                  <a:moveTo>
                    <a:pt x="0" y="1"/>
                  </a:moveTo>
                  <a:lnTo>
                    <a:pt x="12"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98;p47">
              <a:extLst>
                <a:ext uri="{FF2B5EF4-FFF2-40B4-BE49-F238E27FC236}">
                  <a16:creationId xmlns:a16="http://schemas.microsoft.com/office/drawing/2014/main" id="{73DCDE86-4824-42E6-B1C8-5E95BE322C3F}"/>
                </a:ext>
              </a:extLst>
            </p:cNvPr>
            <p:cNvSpPr/>
            <p:nvPr/>
          </p:nvSpPr>
          <p:spPr>
            <a:xfrm>
              <a:off x="6269470" y="3223946"/>
              <a:ext cx="415" cy="192"/>
            </a:xfrm>
            <a:custGeom>
              <a:avLst/>
              <a:gdLst/>
              <a:ahLst/>
              <a:cxnLst/>
              <a:rect l="l" t="t" r="r" b="b"/>
              <a:pathLst>
                <a:path w="13" h="6" extrusionOk="0">
                  <a:moveTo>
                    <a:pt x="4" y="0"/>
                  </a:moveTo>
                  <a:cubicBezTo>
                    <a:pt x="2" y="0"/>
                    <a:pt x="1" y="2"/>
                    <a:pt x="1" y="6"/>
                  </a:cubicBezTo>
                  <a:lnTo>
                    <a:pt x="13" y="6"/>
                  </a:lnTo>
                  <a:cubicBezTo>
                    <a:pt x="13" y="6"/>
                    <a:pt x="7" y="0"/>
                    <a:pt x="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99;p47">
              <a:extLst>
                <a:ext uri="{FF2B5EF4-FFF2-40B4-BE49-F238E27FC236}">
                  <a16:creationId xmlns:a16="http://schemas.microsoft.com/office/drawing/2014/main" id="{21D677B9-B54E-4500-9AAB-0DD4E0D788A9}"/>
                </a:ext>
              </a:extLst>
            </p:cNvPr>
            <p:cNvSpPr/>
            <p:nvPr/>
          </p:nvSpPr>
          <p:spPr>
            <a:xfrm>
              <a:off x="5842683"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00;p47">
              <a:extLst>
                <a:ext uri="{FF2B5EF4-FFF2-40B4-BE49-F238E27FC236}">
                  <a16:creationId xmlns:a16="http://schemas.microsoft.com/office/drawing/2014/main" id="{97C7DBCD-8B52-4F1B-BACC-392B0CE603F9}"/>
                </a:ext>
              </a:extLst>
            </p:cNvPr>
            <p:cNvSpPr/>
            <p:nvPr/>
          </p:nvSpPr>
          <p:spPr>
            <a:xfrm>
              <a:off x="5415897"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01;p47">
              <a:extLst>
                <a:ext uri="{FF2B5EF4-FFF2-40B4-BE49-F238E27FC236}">
                  <a16:creationId xmlns:a16="http://schemas.microsoft.com/office/drawing/2014/main" id="{7EF7B382-0CF7-4C33-BF01-5CFF6BF49A1C}"/>
                </a:ext>
              </a:extLst>
            </p:cNvPr>
            <p:cNvSpPr/>
            <p:nvPr/>
          </p:nvSpPr>
          <p:spPr>
            <a:xfrm>
              <a:off x="5402607" y="2966226"/>
              <a:ext cx="53672" cy="1125159"/>
            </a:xfrm>
            <a:custGeom>
              <a:avLst/>
              <a:gdLst/>
              <a:ahLst/>
              <a:cxnLst/>
              <a:rect l="l" t="t" r="r" b="b"/>
              <a:pathLst>
                <a:path w="1680" h="35219" extrusionOk="0">
                  <a:moveTo>
                    <a:pt x="0" y="0"/>
                  </a:moveTo>
                  <a:lnTo>
                    <a:pt x="0" y="1405"/>
                  </a:lnTo>
                  <a:cubicBezTo>
                    <a:pt x="0" y="1869"/>
                    <a:pt x="381" y="2239"/>
                    <a:pt x="834" y="2239"/>
                  </a:cubicBezTo>
                  <a:lnTo>
                    <a:pt x="1215" y="3155"/>
                  </a:lnTo>
                  <a:lnTo>
                    <a:pt x="917" y="35219"/>
                  </a:lnTo>
                  <a:lnTo>
                    <a:pt x="1679" y="3120"/>
                  </a:lnTo>
                  <a:lnTo>
                    <a:pt x="1358" y="2227"/>
                  </a:lnTo>
                  <a:lnTo>
                    <a:pt x="1262" y="1941"/>
                  </a:lnTo>
                  <a:cubicBezTo>
                    <a:pt x="858" y="1941"/>
                    <a:pt x="453" y="1703"/>
                    <a:pt x="453" y="1298"/>
                  </a:cubicBezTo>
                  <a:lnTo>
                    <a:pt x="500"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02;p47">
              <a:extLst>
                <a:ext uri="{FF2B5EF4-FFF2-40B4-BE49-F238E27FC236}">
                  <a16:creationId xmlns:a16="http://schemas.microsoft.com/office/drawing/2014/main" id="{179F17F7-860F-4D2B-B4E1-84092DD360D5}"/>
                </a:ext>
              </a:extLst>
            </p:cNvPr>
            <p:cNvSpPr/>
            <p:nvPr/>
          </p:nvSpPr>
          <p:spPr>
            <a:xfrm>
              <a:off x="5835080" y="2966226"/>
              <a:ext cx="54055" cy="1124041"/>
            </a:xfrm>
            <a:custGeom>
              <a:avLst/>
              <a:gdLst/>
              <a:ahLst/>
              <a:cxnLst/>
              <a:rect l="l" t="t" r="r" b="b"/>
              <a:pathLst>
                <a:path w="1692" h="35184" extrusionOk="0">
                  <a:moveTo>
                    <a:pt x="1" y="0"/>
                  </a:moveTo>
                  <a:lnTo>
                    <a:pt x="1" y="1405"/>
                  </a:lnTo>
                  <a:cubicBezTo>
                    <a:pt x="1" y="1869"/>
                    <a:pt x="382" y="2239"/>
                    <a:pt x="834" y="2239"/>
                  </a:cubicBezTo>
                  <a:lnTo>
                    <a:pt x="1215" y="3155"/>
                  </a:lnTo>
                  <a:lnTo>
                    <a:pt x="703" y="35183"/>
                  </a:lnTo>
                  <a:lnTo>
                    <a:pt x="1691" y="3120"/>
                  </a:lnTo>
                  <a:lnTo>
                    <a:pt x="1370" y="2227"/>
                  </a:lnTo>
                  <a:lnTo>
                    <a:pt x="1275" y="1941"/>
                  </a:lnTo>
                  <a:cubicBezTo>
                    <a:pt x="870" y="1941"/>
                    <a:pt x="465" y="1703"/>
                    <a:pt x="465" y="1298"/>
                  </a:cubicBezTo>
                  <a:lnTo>
                    <a:pt x="513"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03;p47">
              <a:extLst>
                <a:ext uri="{FF2B5EF4-FFF2-40B4-BE49-F238E27FC236}">
                  <a16:creationId xmlns:a16="http://schemas.microsoft.com/office/drawing/2014/main" id="{0B8B3981-A78D-4A1C-A373-DC83BDC85665}"/>
                </a:ext>
              </a:extLst>
            </p:cNvPr>
            <p:cNvSpPr/>
            <p:nvPr/>
          </p:nvSpPr>
          <p:spPr>
            <a:xfrm>
              <a:off x="6267937" y="2966226"/>
              <a:ext cx="53672" cy="1124041"/>
            </a:xfrm>
            <a:custGeom>
              <a:avLst/>
              <a:gdLst/>
              <a:ahLst/>
              <a:cxnLst/>
              <a:rect l="l" t="t" r="r" b="b"/>
              <a:pathLst>
                <a:path w="1680" h="35184" extrusionOk="0">
                  <a:moveTo>
                    <a:pt x="1" y="0"/>
                  </a:moveTo>
                  <a:lnTo>
                    <a:pt x="1" y="1405"/>
                  </a:lnTo>
                  <a:cubicBezTo>
                    <a:pt x="1" y="1869"/>
                    <a:pt x="370" y="2239"/>
                    <a:pt x="834" y="2239"/>
                  </a:cubicBezTo>
                  <a:lnTo>
                    <a:pt x="1204" y="3155"/>
                  </a:lnTo>
                  <a:lnTo>
                    <a:pt x="513" y="35183"/>
                  </a:lnTo>
                  <a:lnTo>
                    <a:pt x="1680" y="3120"/>
                  </a:lnTo>
                  <a:lnTo>
                    <a:pt x="1358" y="2227"/>
                  </a:lnTo>
                  <a:lnTo>
                    <a:pt x="1263" y="1941"/>
                  </a:lnTo>
                  <a:cubicBezTo>
                    <a:pt x="858" y="1941"/>
                    <a:pt x="453" y="1703"/>
                    <a:pt x="453" y="1298"/>
                  </a:cubicBezTo>
                  <a:lnTo>
                    <a:pt x="501"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04;p47">
              <a:extLst>
                <a:ext uri="{FF2B5EF4-FFF2-40B4-BE49-F238E27FC236}">
                  <a16:creationId xmlns:a16="http://schemas.microsoft.com/office/drawing/2014/main" id="{2CAF88E1-27E6-491E-B943-0288FAC622E6}"/>
                </a:ext>
              </a:extLst>
            </p:cNvPr>
            <p:cNvSpPr/>
            <p:nvPr/>
          </p:nvSpPr>
          <p:spPr>
            <a:xfrm>
              <a:off x="6691688" y="2966226"/>
              <a:ext cx="53672" cy="1125926"/>
            </a:xfrm>
            <a:custGeom>
              <a:avLst/>
              <a:gdLst/>
              <a:ahLst/>
              <a:cxnLst/>
              <a:rect l="l" t="t" r="r" b="b"/>
              <a:pathLst>
                <a:path w="1680" h="35243" extrusionOk="0">
                  <a:moveTo>
                    <a:pt x="1" y="0"/>
                  </a:moveTo>
                  <a:lnTo>
                    <a:pt x="1" y="1405"/>
                  </a:lnTo>
                  <a:cubicBezTo>
                    <a:pt x="1" y="1858"/>
                    <a:pt x="382" y="2239"/>
                    <a:pt x="834" y="2239"/>
                  </a:cubicBezTo>
                  <a:lnTo>
                    <a:pt x="1215" y="3155"/>
                  </a:lnTo>
                  <a:lnTo>
                    <a:pt x="608" y="35243"/>
                  </a:lnTo>
                  <a:lnTo>
                    <a:pt x="1679" y="3120"/>
                  </a:lnTo>
                  <a:lnTo>
                    <a:pt x="1358" y="2227"/>
                  </a:lnTo>
                  <a:lnTo>
                    <a:pt x="1263" y="1941"/>
                  </a:lnTo>
                  <a:cubicBezTo>
                    <a:pt x="858" y="1941"/>
                    <a:pt x="453" y="1703"/>
                    <a:pt x="453" y="1298"/>
                  </a:cubicBezTo>
                  <a:lnTo>
                    <a:pt x="501"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05;p47">
              <a:extLst>
                <a:ext uri="{FF2B5EF4-FFF2-40B4-BE49-F238E27FC236}">
                  <a16:creationId xmlns:a16="http://schemas.microsoft.com/office/drawing/2014/main" id="{001ADA20-79E9-44A7-9DAB-ED185A1BC29D}"/>
                </a:ext>
              </a:extLst>
            </p:cNvPr>
            <p:cNvSpPr/>
            <p:nvPr/>
          </p:nvSpPr>
          <p:spPr>
            <a:xfrm>
              <a:off x="7115440" y="2966226"/>
              <a:ext cx="53640" cy="1124041"/>
            </a:xfrm>
            <a:custGeom>
              <a:avLst/>
              <a:gdLst/>
              <a:ahLst/>
              <a:cxnLst/>
              <a:rect l="l" t="t" r="r" b="b"/>
              <a:pathLst>
                <a:path w="1679" h="35184" extrusionOk="0">
                  <a:moveTo>
                    <a:pt x="0" y="0"/>
                  </a:moveTo>
                  <a:lnTo>
                    <a:pt x="0" y="1405"/>
                  </a:lnTo>
                  <a:cubicBezTo>
                    <a:pt x="0" y="1869"/>
                    <a:pt x="369" y="2239"/>
                    <a:pt x="834" y="2239"/>
                  </a:cubicBezTo>
                  <a:lnTo>
                    <a:pt x="1203" y="3155"/>
                  </a:lnTo>
                  <a:lnTo>
                    <a:pt x="691" y="35183"/>
                  </a:lnTo>
                  <a:lnTo>
                    <a:pt x="1679" y="3120"/>
                  </a:lnTo>
                  <a:lnTo>
                    <a:pt x="1357" y="2227"/>
                  </a:lnTo>
                  <a:lnTo>
                    <a:pt x="1262" y="1941"/>
                  </a:lnTo>
                  <a:cubicBezTo>
                    <a:pt x="857" y="1941"/>
                    <a:pt x="453" y="1703"/>
                    <a:pt x="453" y="1298"/>
                  </a:cubicBezTo>
                  <a:lnTo>
                    <a:pt x="500"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06;p47">
              <a:extLst>
                <a:ext uri="{FF2B5EF4-FFF2-40B4-BE49-F238E27FC236}">
                  <a16:creationId xmlns:a16="http://schemas.microsoft.com/office/drawing/2014/main" id="{48098921-21EE-4FFF-8201-0B49C1E6BE08}"/>
                </a:ext>
              </a:extLst>
            </p:cNvPr>
            <p:cNvSpPr/>
            <p:nvPr/>
          </p:nvSpPr>
          <p:spPr>
            <a:xfrm>
              <a:off x="7537275" y="2966226"/>
              <a:ext cx="54023" cy="1125159"/>
            </a:xfrm>
            <a:custGeom>
              <a:avLst/>
              <a:gdLst/>
              <a:ahLst/>
              <a:cxnLst/>
              <a:rect l="l" t="t" r="r" b="b"/>
              <a:pathLst>
                <a:path w="1691" h="35219" extrusionOk="0">
                  <a:moveTo>
                    <a:pt x="0" y="0"/>
                  </a:moveTo>
                  <a:lnTo>
                    <a:pt x="0" y="1405"/>
                  </a:lnTo>
                  <a:cubicBezTo>
                    <a:pt x="0" y="1869"/>
                    <a:pt x="369" y="2239"/>
                    <a:pt x="834" y="2239"/>
                  </a:cubicBezTo>
                  <a:lnTo>
                    <a:pt x="1215" y="3155"/>
                  </a:lnTo>
                  <a:lnTo>
                    <a:pt x="845" y="35219"/>
                  </a:lnTo>
                  <a:lnTo>
                    <a:pt x="1691" y="3120"/>
                  </a:lnTo>
                  <a:lnTo>
                    <a:pt x="1369" y="2227"/>
                  </a:lnTo>
                  <a:lnTo>
                    <a:pt x="1274" y="1941"/>
                  </a:lnTo>
                  <a:cubicBezTo>
                    <a:pt x="869" y="1941"/>
                    <a:pt x="464" y="1703"/>
                    <a:pt x="464" y="1298"/>
                  </a:cubicBezTo>
                  <a:lnTo>
                    <a:pt x="512"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07;p47">
              <a:extLst>
                <a:ext uri="{FF2B5EF4-FFF2-40B4-BE49-F238E27FC236}">
                  <a16:creationId xmlns:a16="http://schemas.microsoft.com/office/drawing/2014/main" id="{AC86B750-9BB4-467D-9F91-135159A1517B}"/>
                </a:ext>
              </a:extLst>
            </p:cNvPr>
            <p:cNvSpPr/>
            <p:nvPr/>
          </p:nvSpPr>
          <p:spPr>
            <a:xfrm>
              <a:off x="7968214" y="2966226"/>
              <a:ext cx="53672" cy="1124392"/>
            </a:xfrm>
            <a:custGeom>
              <a:avLst/>
              <a:gdLst/>
              <a:ahLst/>
              <a:cxnLst/>
              <a:rect l="l" t="t" r="r" b="b"/>
              <a:pathLst>
                <a:path w="1680" h="35195" extrusionOk="0">
                  <a:moveTo>
                    <a:pt x="1" y="0"/>
                  </a:moveTo>
                  <a:lnTo>
                    <a:pt x="1" y="1405"/>
                  </a:lnTo>
                  <a:cubicBezTo>
                    <a:pt x="1" y="1869"/>
                    <a:pt x="370" y="2239"/>
                    <a:pt x="834" y="2239"/>
                  </a:cubicBezTo>
                  <a:lnTo>
                    <a:pt x="1215" y="3155"/>
                  </a:lnTo>
                  <a:lnTo>
                    <a:pt x="751" y="35195"/>
                  </a:lnTo>
                  <a:lnTo>
                    <a:pt x="1680" y="3120"/>
                  </a:lnTo>
                  <a:lnTo>
                    <a:pt x="1358" y="2227"/>
                  </a:lnTo>
                  <a:lnTo>
                    <a:pt x="1263" y="1941"/>
                  </a:lnTo>
                  <a:cubicBezTo>
                    <a:pt x="858" y="1941"/>
                    <a:pt x="453" y="1703"/>
                    <a:pt x="453" y="1298"/>
                  </a:cubicBezTo>
                  <a:lnTo>
                    <a:pt x="513"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08;p47">
              <a:extLst>
                <a:ext uri="{FF2B5EF4-FFF2-40B4-BE49-F238E27FC236}">
                  <a16:creationId xmlns:a16="http://schemas.microsoft.com/office/drawing/2014/main" id="{38E49EC7-5CC6-4C92-94E8-4EBAAD8BB8EC}"/>
                </a:ext>
              </a:extLst>
            </p:cNvPr>
            <p:cNvSpPr/>
            <p:nvPr/>
          </p:nvSpPr>
          <p:spPr>
            <a:xfrm>
              <a:off x="8391966" y="2966226"/>
              <a:ext cx="53672" cy="1124041"/>
            </a:xfrm>
            <a:custGeom>
              <a:avLst/>
              <a:gdLst/>
              <a:ahLst/>
              <a:cxnLst/>
              <a:rect l="l" t="t" r="r" b="b"/>
              <a:pathLst>
                <a:path w="1680" h="35184" extrusionOk="0">
                  <a:moveTo>
                    <a:pt x="0" y="0"/>
                  </a:moveTo>
                  <a:lnTo>
                    <a:pt x="0" y="1405"/>
                  </a:lnTo>
                  <a:cubicBezTo>
                    <a:pt x="0" y="1869"/>
                    <a:pt x="381" y="2239"/>
                    <a:pt x="846" y="2239"/>
                  </a:cubicBezTo>
                  <a:lnTo>
                    <a:pt x="1215" y="3155"/>
                  </a:lnTo>
                  <a:lnTo>
                    <a:pt x="834" y="35183"/>
                  </a:lnTo>
                  <a:lnTo>
                    <a:pt x="1679" y="3120"/>
                  </a:lnTo>
                  <a:lnTo>
                    <a:pt x="1370" y="2227"/>
                  </a:lnTo>
                  <a:lnTo>
                    <a:pt x="1263" y="1941"/>
                  </a:lnTo>
                  <a:cubicBezTo>
                    <a:pt x="858" y="1941"/>
                    <a:pt x="453" y="1703"/>
                    <a:pt x="453" y="1298"/>
                  </a:cubicBezTo>
                  <a:lnTo>
                    <a:pt x="512"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09;p47">
              <a:extLst>
                <a:ext uri="{FF2B5EF4-FFF2-40B4-BE49-F238E27FC236}">
                  <a16:creationId xmlns:a16="http://schemas.microsoft.com/office/drawing/2014/main" id="{11600984-B14E-4AEB-9D14-A8C55EBA88D3}"/>
                </a:ext>
              </a:extLst>
            </p:cNvPr>
            <p:cNvSpPr/>
            <p:nvPr/>
          </p:nvSpPr>
          <p:spPr>
            <a:xfrm>
              <a:off x="5250057" y="2391075"/>
              <a:ext cx="856257" cy="562244"/>
            </a:xfrm>
            <a:custGeom>
              <a:avLst/>
              <a:gdLst/>
              <a:ahLst/>
              <a:cxnLst/>
              <a:rect l="l" t="t" r="r" b="b"/>
              <a:pathLst>
                <a:path w="26802" h="17599" extrusionOk="0">
                  <a:moveTo>
                    <a:pt x="26802" y="1"/>
                  </a:moveTo>
                  <a:lnTo>
                    <a:pt x="644" y="4942"/>
                  </a:lnTo>
                  <a:cubicBezTo>
                    <a:pt x="275" y="5013"/>
                    <a:pt x="13" y="5335"/>
                    <a:pt x="13" y="5704"/>
                  </a:cubicBezTo>
                  <a:lnTo>
                    <a:pt x="13" y="8681"/>
                  </a:lnTo>
                  <a:cubicBezTo>
                    <a:pt x="1" y="9109"/>
                    <a:pt x="358" y="9454"/>
                    <a:pt x="787" y="9466"/>
                  </a:cubicBezTo>
                  <a:lnTo>
                    <a:pt x="2644" y="9466"/>
                  </a:lnTo>
                  <a:lnTo>
                    <a:pt x="2644" y="12883"/>
                  </a:lnTo>
                  <a:lnTo>
                    <a:pt x="2204" y="12883"/>
                  </a:lnTo>
                  <a:cubicBezTo>
                    <a:pt x="1799" y="12883"/>
                    <a:pt x="1465" y="13205"/>
                    <a:pt x="1465" y="13610"/>
                  </a:cubicBezTo>
                  <a:lnTo>
                    <a:pt x="1465" y="15253"/>
                  </a:lnTo>
                  <a:cubicBezTo>
                    <a:pt x="1465" y="15741"/>
                    <a:pt x="1644" y="16217"/>
                    <a:pt x="1965" y="16586"/>
                  </a:cubicBezTo>
                  <a:lnTo>
                    <a:pt x="2811" y="17598"/>
                  </a:lnTo>
                  <a:lnTo>
                    <a:pt x="2811" y="14538"/>
                  </a:lnTo>
                  <a:cubicBezTo>
                    <a:pt x="2811" y="14193"/>
                    <a:pt x="3085" y="13681"/>
                    <a:pt x="3430" y="13681"/>
                  </a:cubicBezTo>
                  <a:lnTo>
                    <a:pt x="3430" y="8585"/>
                  </a:lnTo>
                  <a:lnTo>
                    <a:pt x="1025" y="8478"/>
                  </a:lnTo>
                  <a:lnTo>
                    <a:pt x="1049" y="5359"/>
                  </a:lnTo>
                  <a:lnTo>
                    <a:pt x="26802" y="1"/>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10;p47">
              <a:extLst>
                <a:ext uri="{FF2B5EF4-FFF2-40B4-BE49-F238E27FC236}">
                  <a16:creationId xmlns:a16="http://schemas.microsoft.com/office/drawing/2014/main" id="{745F1119-E7C3-4B26-8D1C-73F5E2A960C3}"/>
                </a:ext>
              </a:extLst>
            </p:cNvPr>
            <p:cNvSpPr/>
            <p:nvPr/>
          </p:nvSpPr>
          <p:spPr>
            <a:xfrm>
              <a:off x="5282388" y="2661926"/>
              <a:ext cx="487295" cy="31213"/>
            </a:xfrm>
            <a:custGeom>
              <a:avLst/>
              <a:gdLst/>
              <a:ahLst/>
              <a:cxnLst/>
              <a:rect l="l" t="t" r="r" b="b"/>
              <a:pathLst>
                <a:path w="15253" h="977" extrusionOk="0">
                  <a:moveTo>
                    <a:pt x="13" y="0"/>
                  </a:moveTo>
                  <a:lnTo>
                    <a:pt x="1" y="143"/>
                  </a:lnTo>
                  <a:lnTo>
                    <a:pt x="1632" y="976"/>
                  </a:lnTo>
                  <a:lnTo>
                    <a:pt x="15253" y="191"/>
                  </a:lnTo>
                  <a:lnTo>
                    <a:pt x="13"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11;p47">
              <a:extLst>
                <a:ext uri="{FF2B5EF4-FFF2-40B4-BE49-F238E27FC236}">
                  <a16:creationId xmlns:a16="http://schemas.microsoft.com/office/drawing/2014/main" id="{0F8F9B37-A2BA-4F2E-A9B5-8BD2A61FA26F}"/>
                </a:ext>
              </a:extLst>
            </p:cNvPr>
            <p:cNvSpPr/>
            <p:nvPr/>
          </p:nvSpPr>
          <p:spPr>
            <a:xfrm>
              <a:off x="5334526" y="2802655"/>
              <a:ext cx="436690" cy="25526"/>
            </a:xfrm>
            <a:custGeom>
              <a:avLst/>
              <a:gdLst/>
              <a:ahLst/>
              <a:cxnLst/>
              <a:rect l="l" t="t" r="r" b="b"/>
              <a:pathLst>
                <a:path w="13669" h="799" extrusionOk="0">
                  <a:moveTo>
                    <a:pt x="0" y="0"/>
                  </a:moveTo>
                  <a:lnTo>
                    <a:pt x="786" y="798"/>
                  </a:lnTo>
                  <a:lnTo>
                    <a:pt x="13668" y="798"/>
                  </a:lnTo>
                  <a:lnTo>
                    <a:pt x="0" y="0"/>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12;p47">
              <a:extLst>
                <a:ext uri="{FF2B5EF4-FFF2-40B4-BE49-F238E27FC236}">
                  <a16:creationId xmlns:a16="http://schemas.microsoft.com/office/drawing/2014/main" id="{A362C13E-77E8-4A9F-AE21-1B322A3E5CD3}"/>
                </a:ext>
              </a:extLst>
            </p:cNvPr>
            <p:cNvSpPr/>
            <p:nvPr/>
          </p:nvSpPr>
          <p:spPr>
            <a:xfrm>
              <a:off x="4080427" y="4310449"/>
              <a:ext cx="5063583" cy="453814"/>
            </a:xfrm>
            <a:custGeom>
              <a:avLst/>
              <a:gdLst/>
              <a:ahLst/>
              <a:cxnLst/>
              <a:rect l="l" t="t" r="r" b="b"/>
              <a:pathLst>
                <a:path w="158497" h="14205" extrusionOk="0">
                  <a:moveTo>
                    <a:pt x="36862" y="1"/>
                  </a:moveTo>
                  <a:cubicBezTo>
                    <a:pt x="32278" y="1"/>
                    <a:pt x="27754" y="1084"/>
                    <a:pt x="23670" y="3168"/>
                  </a:cubicBezTo>
                  <a:cubicBezTo>
                    <a:pt x="23670" y="3168"/>
                    <a:pt x="2334" y="13669"/>
                    <a:pt x="0" y="14205"/>
                  </a:cubicBezTo>
                  <a:lnTo>
                    <a:pt x="158413" y="14205"/>
                  </a:lnTo>
                  <a:cubicBezTo>
                    <a:pt x="158449" y="6371"/>
                    <a:pt x="158496" y="1"/>
                    <a:pt x="158496"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1669;p58">
            <a:extLst>
              <a:ext uri="{FF2B5EF4-FFF2-40B4-BE49-F238E27FC236}">
                <a16:creationId xmlns:a16="http://schemas.microsoft.com/office/drawing/2014/main" id="{19F5A558-14E0-41D5-91D7-3B58F97A8D32}"/>
              </a:ext>
            </a:extLst>
          </p:cNvPr>
          <p:cNvGrpSpPr/>
          <p:nvPr/>
        </p:nvGrpSpPr>
        <p:grpSpPr>
          <a:xfrm flipH="1">
            <a:off x="7589363" y="3194075"/>
            <a:ext cx="1597644" cy="1889871"/>
            <a:chOff x="6768954" y="2614878"/>
            <a:chExt cx="1723506" cy="2376016"/>
          </a:xfrm>
        </p:grpSpPr>
        <p:sp>
          <p:nvSpPr>
            <p:cNvPr id="265" name="Google Shape;1670;p58">
              <a:extLst>
                <a:ext uri="{FF2B5EF4-FFF2-40B4-BE49-F238E27FC236}">
                  <a16:creationId xmlns:a16="http://schemas.microsoft.com/office/drawing/2014/main" id="{14D82E82-9436-49DB-A308-47D58E370020}"/>
                </a:ext>
              </a:extLst>
            </p:cNvPr>
            <p:cNvSpPr/>
            <p:nvPr/>
          </p:nvSpPr>
          <p:spPr>
            <a:xfrm>
              <a:off x="8190264" y="4214600"/>
              <a:ext cx="140941" cy="69682"/>
            </a:xfrm>
            <a:custGeom>
              <a:avLst/>
              <a:gdLst/>
              <a:ahLst/>
              <a:cxnLst/>
              <a:rect l="l" t="t" r="r" b="b"/>
              <a:pathLst>
                <a:path w="2144" h="1060" extrusionOk="0">
                  <a:moveTo>
                    <a:pt x="1739" y="0"/>
                  </a:moveTo>
                  <a:lnTo>
                    <a:pt x="1" y="274"/>
                  </a:lnTo>
                  <a:cubicBezTo>
                    <a:pt x="156" y="667"/>
                    <a:pt x="299" y="1060"/>
                    <a:pt x="299" y="1060"/>
                  </a:cubicBezTo>
                  <a:lnTo>
                    <a:pt x="2144" y="1000"/>
                  </a:lnTo>
                  <a:lnTo>
                    <a:pt x="1739"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671;p58">
              <a:extLst>
                <a:ext uri="{FF2B5EF4-FFF2-40B4-BE49-F238E27FC236}">
                  <a16:creationId xmlns:a16="http://schemas.microsoft.com/office/drawing/2014/main" id="{F39D782E-3274-4DAB-A4EB-C92A9688AEF3}"/>
                </a:ext>
              </a:extLst>
            </p:cNvPr>
            <p:cNvSpPr/>
            <p:nvPr/>
          </p:nvSpPr>
          <p:spPr>
            <a:xfrm>
              <a:off x="8204398" y="4174237"/>
              <a:ext cx="253287" cy="168025"/>
            </a:xfrm>
            <a:custGeom>
              <a:avLst/>
              <a:gdLst/>
              <a:ahLst/>
              <a:cxnLst/>
              <a:rect l="l" t="t" r="r" b="b"/>
              <a:pathLst>
                <a:path w="3853" h="2556" extrusionOk="0">
                  <a:moveTo>
                    <a:pt x="1600" y="0"/>
                  </a:moveTo>
                  <a:cubicBezTo>
                    <a:pt x="1332" y="0"/>
                    <a:pt x="0" y="864"/>
                    <a:pt x="0" y="864"/>
                  </a:cubicBezTo>
                  <a:cubicBezTo>
                    <a:pt x="1191" y="1686"/>
                    <a:pt x="1608" y="1745"/>
                    <a:pt x="2084" y="1745"/>
                  </a:cubicBezTo>
                  <a:cubicBezTo>
                    <a:pt x="2572" y="1745"/>
                    <a:pt x="3072" y="2126"/>
                    <a:pt x="3298" y="2484"/>
                  </a:cubicBezTo>
                  <a:cubicBezTo>
                    <a:pt x="3330" y="2534"/>
                    <a:pt x="3376" y="2556"/>
                    <a:pt x="3427" y="2556"/>
                  </a:cubicBezTo>
                  <a:cubicBezTo>
                    <a:pt x="3605" y="2556"/>
                    <a:pt x="3853" y="2297"/>
                    <a:pt x="3834" y="2103"/>
                  </a:cubicBezTo>
                  <a:cubicBezTo>
                    <a:pt x="3834" y="1984"/>
                    <a:pt x="3239" y="1543"/>
                    <a:pt x="2870" y="983"/>
                  </a:cubicBezTo>
                  <a:cubicBezTo>
                    <a:pt x="2655" y="650"/>
                    <a:pt x="1893" y="471"/>
                    <a:pt x="1643" y="19"/>
                  </a:cubicBezTo>
                  <a:cubicBezTo>
                    <a:pt x="1637" y="6"/>
                    <a:pt x="1622" y="0"/>
                    <a:pt x="160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672;p58">
              <a:extLst>
                <a:ext uri="{FF2B5EF4-FFF2-40B4-BE49-F238E27FC236}">
                  <a16:creationId xmlns:a16="http://schemas.microsoft.com/office/drawing/2014/main" id="{162732C3-DFDB-4101-81CA-4EDB17A13361}"/>
                </a:ext>
              </a:extLst>
            </p:cNvPr>
            <p:cNvSpPr/>
            <p:nvPr/>
          </p:nvSpPr>
          <p:spPr>
            <a:xfrm>
              <a:off x="7535190" y="2614878"/>
              <a:ext cx="108730" cy="314751"/>
            </a:xfrm>
            <a:custGeom>
              <a:avLst/>
              <a:gdLst/>
              <a:ahLst/>
              <a:cxnLst/>
              <a:rect l="l" t="t" r="r" b="b"/>
              <a:pathLst>
                <a:path w="1654" h="4788" extrusionOk="0">
                  <a:moveTo>
                    <a:pt x="1275" y="0"/>
                  </a:moveTo>
                  <a:cubicBezTo>
                    <a:pt x="1177" y="0"/>
                    <a:pt x="1060" y="94"/>
                    <a:pt x="941" y="237"/>
                  </a:cubicBezTo>
                  <a:cubicBezTo>
                    <a:pt x="512" y="725"/>
                    <a:pt x="0" y="2452"/>
                    <a:pt x="441" y="4785"/>
                  </a:cubicBezTo>
                  <a:cubicBezTo>
                    <a:pt x="441" y="4785"/>
                    <a:pt x="451" y="4788"/>
                    <a:pt x="470" y="4788"/>
                  </a:cubicBezTo>
                  <a:cubicBezTo>
                    <a:pt x="607" y="4788"/>
                    <a:pt x="1180" y="4650"/>
                    <a:pt x="1441" y="2404"/>
                  </a:cubicBezTo>
                  <a:cubicBezTo>
                    <a:pt x="1653" y="578"/>
                    <a:pt x="1520" y="0"/>
                    <a:pt x="1275"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673;p58">
              <a:extLst>
                <a:ext uri="{FF2B5EF4-FFF2-40B4-BE49-F238E27FC236}">
                  <a16:creationId xmlns:a16="http://schemas.microsoft.com/office/drawing/2014/main" id="{9CE9A4B6-3A5E-4A9D-BDCA-96B645EDD030}"/>
                </a:ext>
              </a:extLst>
            </p:cNvPr>
            <p:cNvSpPr/>
            <p:nvPr/>
          </p:nvSpPr>
          <p:spPr>
            <a:xfrm>
              <a:off x="7488976" y="2654255"/>
              <a:ext cx="125624" cy="319090"/>
            </a:xfrm>
            <a:custGeom>
              <a:avLst/>
              <a:gdLst/>
              <a:ahLst/>
              <a:cxnLst/>
              <a:rect l="l" t="t" r="r" b="b"/>
              <a:pathLst>
                <a:path w="1911" h="4854" extrusionOk="0">
                  <a:moveTo>
                    <a:pt x="1150" y="1"/>
                  </a:moveTo>
                  <a:cubicBezTo>
                    <a:pt x="1020" y="1"/>
                    <a:pt x="883" y="113"/>
                    <a:pt x="751" y="281"/>
                  </a:cubicBezTo>
                  <a:cubicBezTo>
                    <a:pt x="310" y="829"/>
                    <a:pt x="1" y="2603"/>
                    <a:pt x="989" y="4853"/>
                  </a:cubicBezTo>
                  <a:cubicBezTo>
                    <a:pt x="989" y="4853"/>
                    <a:pt x="992" y="4853"/>
                    <a:pt x="997" y="4853"/>
                  </a:cubicBezTo>
                  <a:cubicBezTo>
                    <a:pt x="1084" y="4853"/>
                    <a:pt x="1911" y="4789"/>
                    <a:pt x="1787" y="2353"/>
                  </a:cubicBezTo>
                  <a:cubicBezTo>
                    <a:pt x="1704" y="571"/>
                    <a:pt x="1445" y="1"/>
                    <a:pt x="115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674;p58">
              <a:extLst>
                <a:ext uri="{FF2B5EF4-FFF2-40B4-BE49-F238E27FC236}">
                  <a16:creationId xmlns:a16="http://schemas.microsoft.com/office/drawing/2014/main" id="{C8A566E0-23E0-4867-9757-0D4C4307396A}"/>
                </a:ext>
              </a:extLst>
            </p:cNvPr>
            <p:cNvSpPr/>
            <p:nvPr/>
          </p:nvSpPr>
          <p:spPr>
            <a:xfrm>
              <a:off x="7389581" y="3791185"/>
              <a:ext cx="130029" cy="294307"/>
            </a:xfrm>
            <a:custGeom>
              <a:avLst/>
              <a:gdLst/>
              <a:ahLst/>
              <a:cxnLst/>
              <a:rect l="l" t="t" r="r" b="b"/>
              <a:pathLst>
                <a:path w="1978" h="4477" extrusionOk="0">
                  <a:moveTo>
                    <a:pt x="1977" y="0"/>
                  </a:moveTo>
                  <a:lnTo>
                    <a:pt x="1977" y="0"/>
                  </a:lnTo>
                  <a:cubicBezTo>
                    <a:pt x="941" y="1381"/>
                    <a:pt x="1" y="4417"/>
                    <a:pt x="1" y="4417"/>
                  </a:cubicBezTo>
                  <a:lnTo>
                    <a:pt x="965" y="4477"/>
                  </a:lnTo>
                  <a:lnTo>
                    <a:pt x="1977"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675;p58">
              <a:extLst>
                <a:ext uri="{FF2B5EF4-FFF2-40B4-BE49-F238E27FC236}">
                  <a16:creationId xmlns:a16="http://schemas.microsoft.com/office/drawing/2014/main" id="{C0ED0C55-CA3D-489C-8B94-1C0EDC6EEA2C}"/>
                </a:ext>
              </a:extLst>
            </p:cNvPr>
            <p:cNvSpPr/>
            <p:nvPr/>
          </p:nvSpPr>
          <p:spPr>
            <a:xfrm>
              <a:off x="7436058" y="2740305"/>
              <a:ext cx="168814" cy="485274"/>
            </a:xfrm>
            <a:custGeom>
              <a:avLst/>
              <a:gdLst/>
              <a:ahLst/>
              <a:cxnLst/>
              <a:rect l="l" t="t" r="r" b="b"/>
              <a:pathLst>
                <a:path w="2568" h="7382" extrusionOk="0">
                  <a:moveTo>
                    <a:pt x="1513" y="1"/>
                  </a:moveTo>
                  <a:cubicBezTo>
                    <a:pt x="984" y="1"/>
                    <a:pt x="0" y="1924"/>
                    <a:pt x="115" y="5556"/>
                  </a:cubicBezTo>
                  <a:cubicBezTo>
                    <a:pt x="146" y="6515"/>
                    <a:pt x="678" y="7382"/>
                    <a:pt x="1218" y="7382"/>
                  </a:cubicBezTo>
                  <a:cubicBezTo>
                    <a:pt x="1503" y="7382"/>
                    <a:pt x="1790" y="7141"/>
                    <a:pt x="2008" y="6544"/>
                  </a:cubicBezTo>
                  <a:cubicBezTo>
                    <a:pt x="2568" y="5032"/>
                    <a:pt x="2092" y="139"/>
                    <a:pt x="1568" y="8"/>
                  </a:cubicBezTo>
                  <a:cubicBezTo>
                    <a:pt x="1550" y="3"/>
                    <a:pt x="1532" y="1"/>
                    <a:pt x="1513"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676;p58">
              <a:extLst>
                <a:ext uri="{FF2B5EF4-FFF2-40B4-BE49-F238E27FC236}">
                  <a16:creationId xmlns:a16="http://schemas.microsoft.com/office/drawing/2014/main" id="{11678043-55E6-43E3-83E6-F737AF206E25}"/>
                </a:ext>
              </a:extLst>
            </p:cNvPr>
            <p:cNvSpPr/>
            <p:nvPr/>
          </p:nvSpPr>
          <p:spPr>
            <a:xfrm>
              <a:off x="6805701" y="4040067"/>
              <a:ext cx="108861" cy="202734"/>
            </a:xfrm>
            <a:custGeom>
              <a:avLst/>
              <a:gdLst/>
              <a:ahLst/>
              <a:cxnLst/>
              <a:rect l="l" t="t" r="r" b="b"/>
              <a:pathLst>
                <a:path w="1656" h="3084" extrusionOk="0">
                  <a:moveTo>
                    <a:pt x="751" y="0"/>
                  </a:moveTo>
                  <a:lnTo>
                    <a:pt x="1" y="238"/>
                  </a:lnTo>
                  <a:lnTo>
                    <a:pt x="906" y="3084"/>
                  </a:lnTo>
                  <a:lnTo>
                    <a:pt x="1656" y="2846"/>
                  </a:lnTo>
                  <a:lnTo>
                    <a:pt x="751" y="0"/>
                  </a:lnTo>
                  <a:close/>
                </a:path>
              </a:pathLst>
            </a:custGeom>
            <a:solidFill>
              <a:srgbClr val="843C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677;p58">
              <a:extLst>
                <a:ext uri="{FF2B5EF4-FFF2-40B4-BE49-F238E27FC236}">
                  <a16:creationId xmlns:a16="http://schemas.microsoft.com/office/drawing/2014/main" id="{6603CE9C-3A46-415E-A52E-2ADA029D2E3D}"/>
                </a:ext>
              </a:extLst>
            </p:cNvPr>
            <p:cNvSpPr/>
            <p:nvPr/>
          </p:nvSpPr>
          <p:spPr>
            <a:xfrm>
              <a:off x="6863616" y="4224001"/>
              <a:ext cx="295161" cy="764724"/>
            </a:xfrm>
            <a:custGeom>
              <a:avLst/>
              <a:gdLst/>
              <a:ahLst/>
              <a:cxnLst/>
              <a:rect l="l" t="t" r="r" b="b"/>
              <a:pathLst>
                <a:path w="4490" h="11633" extrusionOk="0">
                  <a:moveTo>
                    <a:pt x="918" y="0"/>
                  </a:moveTo>
                  <a:lnTo>
                    <a:pt x="1" y="298"/>
                  </a:lnTo>
                  <a:lnTo>
                    <a:pt x="2858" y="10585"/>
                  </a:lnTo>
                  <a:lnTo>
                    <a:pt x="4085" y="11633"/>
                  </a:lnTo>
                  <a:lnTo>
                    <a:pt x="4489" y="10073"/>
                  </a:lnTo>
                  <a:lnTo>
                    <a:pt x="918" y="0"/>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678;p58">
              <a:extLst>
                <a:ext uri="{FF2B5EF4-FFF2-40B4-BE49-F238E27FC236}">
                  <a16:creationId xmlns:a16="http://schemas.microsoft.com/office/drawing/2014/main" id="{C8B0AC7C-3445-47CF-BDB9-457B8743FFBA}"/>
                </a:ext>
              </a:extLst>
            </p:cNvPr>
            <p:cNvSpPr/>
            <p:nvPr/>
          </p:nvSpPr>
          <p:spPr>
            <a:xfrm>
              <a:off x="6863616" y="4226302"/>
              <a:ext cx="268538" cy="762424"/>
            </a:xfrm>
            <a:custGeom>
              <a:avLst/>
              <a:gdLst/>
              <a:ahLst/>
              <a:cxnLst/>
              <a:rect l="l" t="t" r="r" b="b"/>
              <a:pathLst>
                <a:path w="4085" h="11598" extrusionOk="0">
                  <a:moveTo>
                    <a:pt x="941" y="1"/>
                  </a:moveTo>
                  <a:lnTo>
                    <a:pt x="1" y="263"/>
                  </a:lnTo>
                  <a:lnTo>
                    <a:pt x="2858" y="10550"/>
                  </a:lnTo>
                  <a:lnTo>
                    <a:pt x="4085" y="11598"/>
                  </a:lnTo>
                  <a:lnTo>
                    <a:pt x="810" y="1382"/>
                  </a:lnTo>
                  <a:lnTo>
                    <a:pt x="1144" y="644"/>
                  </a:lnTo>
                  <a:lnTo>
                    <a:pt x="9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679;p58">
              <a:extLst>
                <a:ext uri="{FF2B5EF4-FFF2-40B4-BE49-F238E27FC236}">
                  <a16:creationId xmlns:a16="http://schemas.microsoft.com/office/drawing/2014/main" id="{29964684-D977-4177-ACD4-9A879EE38D63}"/>
                </a:ext>
              </a:extLst>
            </p:cNvPr>
            <p:cNvSpPr/>
            <p:nvPr/>
          </p:nvSpPr>
          <p:spPr>
            <a:xfrm>
              <a:off x="6790844" y="4190738"/>
              <a:ext cx="192874" cy="88943"/>
            </a:xfrm>
            <a:custGeom>
              <a:avLst/>
              <a:gdLst/>
              <a:ahLst/>
              <a:cxnLst/>
              <a:rect l="l" t="t" r="r" b="b"/>
              <a:pathLst>
                <a:path w="2934" h="1353" extrusionOk="0">
                  <a:moveTo>
                    <a:pt x="2524" y="0"/>
                  </a:moveTo>
                  <a:cubicBezTo>
                    <a:pt x="2489" y="0"/>
                    <a:pt x="2454" y="6"/>
                    <a:pt x="2417" y="18"/>
                  </a:cubicBezTo>
                  <a:lnTo>
                    <a:pt x="1394" y="340"/>
                  </a:lnTo>
                  <a:lnTo>
                    <a:pt x="322" y="685"/>
                  </a:lnTo>
                  <a:cubicBezTo>
                    <a:pt x="48" y="768"/>
                    <a:pt x="1" y="1125"/>
                    <a:pt x="239" y="1268"/>
                  </a:cubicBezTo>
                  <a:cubicBezTo>
                    <a:pt x="338" y="1325"/>
                    <a:pt x="446" y="1352"/>
                    <a:pt x="555" y="1352"/>
                  </a:cubicBezTo>
                  <a:cubicBezTo>
                    <a:pt x="628" y="1352"/>
                    <a:pt x="702" y="1340"/>
                    <a:pt x="774" y="1316"/>
                  </a:cubicBezTo>
                  <a:lnTo>
                    <a:pt x="2406" y="804"/>
                  </a:lnTo>
                  <a:cubicBezTo>
                    <a:pt x="2560" y="744"/>
                    <a:pt x="2703" y="637"/>
                    <a:pt x="2798" y="494"/>
                  </a:cubicBezTo>
                  <a:cubicBezTo>
                    <a:pt x="2934" y="266"/>
                    <a:pt x="2760" y="0"/>
                    <a:pt x="252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680;p58">
              <a:extLst>
                <a:ext uri="{FF2B5EF4-FFF2-40B4-BE49-F238E27FC236}">
                  <a16:creationId xmlns:a16="http://schemas.microsoft.com/office/drawing/2014/main" id="{E5A78DCA-F555-4A80-8575-9BCD620075C1}"/>
                </a:ext>
              </a:extLst>
            </p:cNvPr>
            <p:cNvSpPr/>
            <p:nvPr/>
          </p:nvSpPr>
          <p:spPr>
            <a:xfrm>
              <a:off x="6810434" y="4210656"/>
              <a:ext cx="158953" cy="62516"/>
            </a:xfrm>
            <a:custGeom>
              <a:avLst/>
              <a:gdLst/>
              <a:ahLst/>
              <a:cxnLst/>
              <a:rect l="l" t="t" r="r" b="b"/>
              <a:pathLst>
                <a:path w="2418" h="951" extrusionOk="0">
                  <a:moveTo>
                    <a:pt x="2405" y="1"/>
                  </a:moveTo>
                  <a:lnTo>
                    <a:pt x="2405" y="1"/>
                  </a:lnTo>
                  <a:cubicBezTo>
                    <a:pt x="2310" y="72"/>
                    <a:pt x="2203" y="132"/>
                    <a:pt x="2096" y="167"/>
                  </a:cubicBezTo>
                  <a:lnTo>
                    <a:pt x="250" y="751"/>
                  </a:lnTo>
                  <a:cubicBezTo>
                    <a:pt x="167" y="775"/>
                    <a:pt x="84" y="787"/>
                    <a:pt x="0" y="799"/>
                  </a:cubicBezTo>
                  <a:cubicBezTo>
                    <a:pt x="24" y="822"/>
                    <a:pt x="48" y="858"/>
                    <a:pt x="84" y="870"/>
                  </a:cubicBezTo>
                  <a:cubicBezTo>
                    <a:pt x="172" y="922"/>
                    <a:pt x="275" y="951"/>
                    <a:pt x="377" y="951"/>
                  </a:cubicBezTo>
                  <a:cubicBezTo>
                    <a:pt x="440" y="951"/>
                    <a:pt x="501" y="940"/>
                    <a:pt x="560" y="918"/>
                  </a:cubicBezTo>
                  <a:lnTo>
                    <a:pt x="2000" y="465"/>
                  </a:lnTo>
                  <a:cubicBezTo>
                    <a:pt x="2155" y="418"/>
                    <a:pt x="2274" y="310"/>
                    <a:pt x="2370" y="179"/>
                  </a:cubicBezTo>
                  <a:cubicBezTo>
                    <a:pt x="2393" y="132"/>
                    <a:pt x="2417" y="60"/>
                    <a:pt x="240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681;p58">
              <a:extLst>
                <a:ext uri="{FF2B5EF4-FFF2-40B4-BE49-F238E27FC236}">
                  <a16:creationId xmlns:a16="http://schemas.microsoft.com/office/drawing/2014/main" id="{249E20B9-9BA9-4ABF-9787-3CC5A5182755}"/>
                </a:ext>
              </a:extLst>
            </p:cNvPr>
            <p:cNvSpPr/>
            <p:nvPr/>
          </p:nvSpPr>
          <p:spPr>
            <a:xfrm>
              <a:off x="6941120" y="4198955"/>
              <a:ext cx="28267" cy="26492"/>
            </a:xfrm>
            <a:custGeom>
              <a:avLst/>
              <a:gdLst/>
              <a:ahLst/>
              <a:cxnLst/>
              <a:rect l="l" t="t" r="r" b="b"/>
              <a:pathLst>
                <a:path w="430" h="403" extrusionOk="0">
                  <a:moveTo>
                    <a:pt x="215" y="0"/>
                  </a:moveTo>
                  <a:cubicBezTo>
                    <a:pt x="108" y="0"/>
                    <a:pt x="1" y="72"/>
                    <a:pt x="12" y="215"/>
                  </a:cubicBezTo>
                  <a:cubicBezTo>
                    <a:pt x="24" y="340"/>
                    <a:pt x="120" y="402"/>
                    <a:pt x="215" y="402"/>
                  </a:cubicBezTo>
                  <a:cubicBezTo>
                    <a:pt x="310" y="402"/>
                    <a:pt x="405" y="340"/>
                    <a:pt x="417" y="215"/>
                  </a:cubicBezTo>
                  <a:cubicBezTo>
                    <a:pt x="429" y="72"/>
                    <a:pt x="322" y="0"/>
                    <a:pt x="21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682;p58">
              <a:extLst>
                <a:ext uri="{FF2B5EF4-FFF2-40B4-BE49-F238E27FC236}">
                  <a16:creationId xmlns:a16="http://schemas.microsoft.com/office/drawing/2014/main" id="{6F1D47B7-41F5-4F95-9A9F-37EE7CEBDBD9}"/>
                </a:ext>
              </a:extLst>
            </p:cNvPr>
            <p:cNvSpPr/>
            <p:nvPr/>
          </p:nvSpPr>
          <p:spPr>
            <a:xfrm>
              <a:off x="6808067" y="4242736"/>
              <a:ext cx="30568" cy="26032"/>
            </a:xfrm>
            <a:custGeom>
              <a:avLst/>
              <a:gdLst/>
              <a:ahLst/>
              <a:cxnLst/>
              <a:rect l="l" t="t" r="r" b="b"/>
              <a:pathLst>
                <a:path w="465" h="396" extrusionOk="0">
                  <a:moveTo>
                    <a:pt x="203" y="1"/>
                  </a:moveTo>
                  <a:cubicBezTo>
                    <a:pt x="96" y="1"/>
                    <a:pt x="0" y="84"/>
                    <a:pt x="0" y="191"/>
                  </a:cubicBezTo>
                  <a:cubicBezTo>
                    <a:pt x="0" y="312"/>
                    <a:pt x="99" y="395"/>
                    <a:pt x="203" y="395"/>
                  </a:cubicBezTo>
                  <a:cubicBezTo>
                    <a:pt x="253" y="395"/>
                    <a:pt x="304" y="377"/>
                    <a:pt x="346" y="334"/>
                  </a:cubicBezTo>
                  <a:cubicBezTo>
                    <a:pt x="465" y="215"/>
                    <a:pt x="381" y="1"/>
                    <a:pt x="203"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683;p58">
              <a:extLst>
                <a:ext uri="{FF2B5EF4-FFF2-40B4-BE49-F238E27FC236}">
                  <a16:creationId xmlns:a16="http://schemas.microsoft.com/office/drawing/2014/main" id="{B73EB719-2E51-40DA-8384-63A0B14203A0}"/>
                </a:ext>
              </a:extLst>
            </p:cNvPr>
            <p:cNvSpPr/>
            <p:nvPr/>
          </p:nvSpPr>
          <p:spPr>
            <a:xfrm>
              <a:off x="6805701" y="4041645"/>
              <a:ext cx="72837" cy="129963"/>
            </a:xfrm>
            <a:custGeom>
              <a:avLst/>
              <a:gdLst/>
              <a:ahLst/>
              <a:cxnLst/>
              <a:rect l="l" t="t" r="r" b="b"/>
              <a:pathLst>
                <a:path w="1108" h="1977" extrusionOk="0">
                  <a:moveTo>
                    <a:pt x="751" y="0"/>
                  </a:moveTo>
                  <a:lnTo>
                    <a:pt x="1" y="238"/>
                  </a:lnTo>
                  <a:lnTo>
                    <a:pt x="548" y="1976"/>
                  </a:lnTo>
                  <a:cubicBezTo>
                    <a:pt x="644" y="1500"/>
                    <a:pt x="858" y="1155"/>
                    <a:pt x="1108" y="1119"/>
                  </a:cubicBezTo>
                  <a:lnTo>
                    <a:pt x="751" y="0"/>
                  </a:lnTo>
                  <a:close/>
                </a:path>
              </a:pathLst>
            </a:custGeom>
            <a:solidFill>
              <a:srgbClr val="5E27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684;p58">
              <a:extLst>
                <a:ext uri="{FF2B5EF4-FFF2-40B4-BE49-F238E27FC236}">
                  <a16:creationId xmlns:a16="http://schemas.microsoft.com/office/drawing/2014/main" id="{C985FC36-2B80-4D63-9ACD-754BEE1F28AC}"/>
                </a:ext>
              </a:extLst>
            </p:cNvPr>
            <p:cNvSpPr/>
            <p:nvPr/>
          </p:nvSpPr>
          <p:spPr>
            <a:xfrm>
              <a:off x="6786900" y="4015350"/>
              <a:ext cx="98146" cy="83289"/>
            </a:xfrm>
            <a:custGeom>
              <a:avLst/>
              <a:gdLst/>
              <a:ahLst/>
              <a:cxnLst/>
              <a:rect l="l" t="t" r="r" b="b"/>
              <a:pathLst>
                <a:path w="1493" h="1267" extrusionOk="0">
                  <a:moveTo>
                    <a:pt x="707" y="1"/>
                  </a:moveTo>
                  <a:cubicBezTo>
                    <a:pt x="644" y="1"/>
                    <a:pt x="579" y="10"/>
                    <a:pt x="513" y="31"/>
                  </a:cubicBezTo>
                  <a:cubicBezTo>
                    <a:pt x="180" y="138"/>
                    <a:pt x="1" y="495"/>
                    <a:pt x="96" y="829"/>
                  </a:cubicBezTo>
                  <a:cubicBezTo>
                    <a:pt x="192" y="1117"/>
                    <a:pt x="446" y="1267"/>
                    <a:pt x="701" y="1267"/>
                  </a:cubicBezTo>
                  <a:cubicBezTo>
                    <a:pt x="921" y="1267"/>
                    <a:pt x="1142" y="1155"/>
                    <a:pt x="1263" y="924"/>
                  </a:cubicBezTo>
                  <a:cubicBezTo>
                    <a:pt x="1493" y="485"/>
                    <a:pt x="1155" y="1"/>
                    <a:pt x="70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85;p58">
              <a:extLst>
                <a:ext uri="{FF2B5EF4-FFF2-40B4-BE49-F238E27FC236}">
                  <a16:creationId xmlns:a16="http://schemas.microsoft.com/office/drawing/2014/main" id="{C7570812-08AC-47F5-8EB7-68D9A13B9F21}"/>
                </a:ext>
              </a:extLst>
            </p:cNvPr>
            <p:cNvSpPr/>
            <p:nvPr/>
          </p:nvSpPr>
          <p:spPr>
            <a:xfrm>
              <a:off x="6813524" y="4039936"/>
              <a:ext cx="40692" cy="34315"/>
            </a:xfrm>
            <a:custGeom>
              <a:avLst/>
              <a:gdLst/>
              <a:ahLst/>
              <a:cxnLst/>
              <a:rect l="l" t="t" r="r" b="b"/>
              <a:pathLst>
                <a:path w="619" h="522" extrusionOk="0">
                  <a:moveTo>
                    <a:pt x="300" y="1"/>
                  </a:moveTo>
                  <a:cubicBezTo>
                    <a:pt x="273" y="1"/>
                    <a:pt x="244" y="5"/>
                    <a:pt x="215" y="14"/>
                  </a:cubicBezTo>
                  <a:cubicBezTo>
                    <a:pt x="84" y="50"/>
                    <a:pt x="1" y="205"/>
                    <a:pt x="48" y="336"/>
                  </a:cubicBezTo>
                  <a:cubicBezTo>
                    <a:pt x="87" y="458"/>
                    <a:pt x="192" y="521"/>
                    <a:pt x="297" y="521"/>
                  </a:cubicBezTo>
                  <a:cubicBezTo>
                    <a:pt x="386" y="521"/>
                    <a:pt x="476" y="476"/>
                    <a:pt x="525" y="383"/>
                  </a:cubicBezTo>
                  <a:cubicBezTo>
                    <a:pt x="618" y="196"/>
                    <a:pt x="485" y="1"/>
                    <a:pt x="300"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86;p58">
              <a:extLst>
                <a:ext uri="{FF2B5EF4-FFF2-40B4-BE49-F238E27FC236}">
                  <a16:creationId xmlns:a16="http://schemas.microsoft.com/office/drawing/2014/main" id="{BBEC9F78-61E9-4029-9B88-30786029C4DF}"/>
                </a:ext>
              </a:extLst>
            </p:cNvPr>
            <p:cNvSpPr/>
            <p:nvPr/>
          </p:nvSpPr>
          <p:spPr>
            <a:xfrm>
              <a:off x="6768954" y="4017519"/>
              <a:ext cx="260649" cy="212135"/>
            </a:xfrm>
            <a:custGeom>
              <a:avLst/>
              <a:gdLst/>
              <a:ahLst/>
              <a:cxnLst/>
              <a:rect l="l" t="t" r="r" b="b"/>
              <a:pathLst>
                <a:path w="3965" h="3227" extrusionOk="0">
                  <a:moveTo>
                    <a:pt x="2725" y="1"/>
                  </a:moveTo>
                  <a:cubicBezTo>
                    <a:pt x="2712" y="1"/>
                    <a:pt x="2701" y="4"/>
                    <a:pt x="2691" y="10"/>
                  </a:cubicBezTo>
                  <a:cubicBezTo>
                    <a:pt x="2012" y="450"/>
                    <a:pt x="703" y="34"/>
                    <a:pt x="143" y="1010"/>
                  </a:cubicBezTo>
                  <a:cubicBezTo>
                    <a:pt x="0" y="1236"/>
                    <a:pt x="715" y="3165"/>
                    <a:pt x="715" y="3165"/>
                  </a:cubicBezTo>
                  <a:cubicBezTo>
                    <a:pt x="794" y="3204"/>
                    <a:pt x="904" y="3227"/>
                    <a:pt x="1040" y="3227"/>
                  </a:cubicBezTo>
                  <a:cubicBezTo>
                    <a:pt x="1615" y="3227"/>
                    <a:pt x="2665" y="2815"/>
                    <a:pt x="3965" y="1439"/>
                  </a:cubicBezTo>
                  <a:cubicBezTo>
                    <a:pt x="3965" y="1439"/>
                    <a:pt x="3006" y="1"/>
                    <a:pt x="272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87;p58">
              <a:extLst>
                <a:ext uri="{FF2B5EF4-FFF2-40B4-BE49-F238E27FC236}">
                  <a16:creationId xmlns:a16="http://schemas.microsoft.com/office/drawing/2014/main" id="{532F7C61-7E01-43B5-A6A9-728E25AED8A3}"/>
                </a:ext>
              </a:extLst>
            </p:cNvPr>
            <p:cNvSpPr/>
            <p:nvPr/>
          </p:nvSpPr>
          <p:spPr>
            <a:xfrm>
              <a:off x="6901217" y="4020477"/>
              <a:ext cx="74415" cy="162898"/>
            </a:xfrm>
            <a:custGeom>
              <a:avLst/>
              <a:gdLst/>
              <a:ahLst/>
              <a:cxnLst/>
              <a:rect l="l" t="t" r="r" b="b"/>
              <a:pathLst>
                <a:path w="1132" h="2478" extrusionOk="0">
                  <a:moveTo>
                    <a:pt x="512" y="1"/>
                  </a:moveTo>
                  <a:lnTo>
                    <a:pt x="0" y="179"/>
                  </a:lnTo>
                  <a:cubicBezTo>
                    <a:pt x="84" y="1251"/>
                    <a:pt x="727" y="2477"/>
                    <a:pt x="727" y="2477"/>
                  </a:cubicBezTo>
                  <a:lnTo>
                    <a:pt x="1131" y="2156"/>
                  </a:lnTo>
                  <a:lnTo>
                    <a:pt x="512"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88;p58">
              <a:extLst>
                <a:ext uri="{FF2B5EF4-FFF2-40B4-BE49-F238E27FC236}">
                  <a16:creationId xmlns:a16="http://schemas.microsoft.com/office/drawing/2014/main" id="{300ECB62-02C9-4152-BC5F-81BB155E6A11}"/>
                </a:ext>
              </a:extLst>
            </p:cNvPr>
            <p:cNvSpPr/>
            <p:nvPr/>
          </p:nvSpPr>
          <p:spPr>
            <a:xfrm>
              <a:off x="7968006" y="4263312"/>
              <a:ext cx="524454" cy="727583"/>
            </a:xfrm>
            <a:custGeom>
              <a:avLst/>
              <a:gdLst/>
              <a:ahLst/>
              <a:cxnLst/>
              <a:rect l="l" t="t" r="r" b="b"/>
              <a:pathLst>
                <a:path w="7978" h="11068" extrusionOk="0">
                  <a:moveTo>
                    <a:pt x="4949" y="1"/>
                  </a:moveTo>
                  <a:cubicBezTo>
                    <a:pt x="3324" y="1"/>
                    <a:pt x="1553" y="1945"/>
                    <a:pt x="822" y="4677"/>
                  </a:cubicBezTo>
                  <a:cubicBezTo>
                    <a:pt x="1" y="7689"/>
                    <a:pt x="763" y="10523"/>
                    <a:pt x="2525" y="10999"/>
                  </a:cubicBezTo>
                  <a:cubicBezTo>
                    <a:pt x="2693" y="11045"/>
                    <a:pt x="2865" y="11067"/>
                    <a:pt x="3039" y="11067"/>
                  </a:cubicBezTo>
                  <a:cubicBezTo>
                    <a:pt x="4665" y="11067"/>
                    <a:pt x="6436" y="9113"/>
                    <a:pt x="7168" y="6391"/>
                  </a:cubicBezTo>
                  <a:cubicBezTo>
                    <a:pt x="7978" y="3367"/>
                    <a:pt x="7216" y="533"/>
                    <a:pt x="5465" y="69"/>
                  </a:cubicBezTo>
                  <a:cubicBezTo>
                    <a:pt x="5296" y="23"/>
                    <a:pt x="5124" y="1"/>
                    <a:pt x="4949" y="1"/>
                  </a:cubicBez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89;p58">
              <a:extLst>
                <a:ext uri="{FF2B5EF4-FFF2-40B4-BE49-F238E27FC236}">
                  <a16:creationId xmlns:a16="http://schemas.microsoft.com/office/drawing/2014/main" id="{9F1B4120-ADF4-4916-A3C9-B3594B016279}"/>
                </a:ext>
              </a:extLst>
            </p:cNvPr>
            <p:cNvSpPr/>
            <p:nvPr/>
          </p:nvSpPr>
          <p:spPr>
            <a:xfrm>
              <a:off x="7981285" y="4295918"/>
              <a:ext cx="479095" cy="664738"/>
            </a:xfrm>
            <a:custGeom>
              <a:avLst/>
              <a:gdLst/>
              <a:ahLst/>
              <a:cxnLst/>
              <a:rect l="l" t="t" r="r" b="b"/>
              <a:pathLst>
                <a:path w="7288" h="10112" extrusionOk="0">
                  <a:moveTo>
                    <a:pt x="4525" y="0"/>
                  </a:moveTo>
                  <a:cubicBezTo>
                    <a:pt x="3041" y="0"/>
                    <a:pt x="1419" y="1778"/>
                    <a:pt x="751" y="4276"/>
                  </a:cubicBezTo>
                  <a:cubicBezTo>
                    <a:pt x="1" y="7026"/>
                    <a:pt x="703" y="9622"/>
                    <a:pt x="2299" y="10050"/>
                  </a:cubicBezTo>
                  <a:cubicBezTo>
                    <a:pt x="2453" y="10091"/>
                    <a:pt x="2609" y="10111"/>
                    <a:pt x="2766" y="10111"/>
                  </a:cubicBezTo>
                  <a:cubicBezTo>
                    <a:pt x="4258" y="10111"/>
                    <a:pt x="5871" y="8334"/>
                    <a:pt x="6549" y="5836"/>
                  </a:cubicBezTo>
                  <a:cubicBezTo>
                    <a:pt x="7288" y="3085"/>
                    <a:pt x="6597" y="502"/>
                    <a:pt x="4990" y="61"/>
                  </a:cubicBezTo>
                  <a:cubicBezTo>
                    <a:pt x="4837" y="20"/>
                    <a:pt x="4682" y="0"/>
                    <a:pt x="452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90;p58">
              <a:extLst>
                <a:ext uri="{FF2B5EF4-FFF2-40B4-BE49-F238E27FC236}">
                  <a16:creationId xmlns:a16="http://schemas.microsoft.com/office/drawing/2014/main" id="{D9EF614F-25DB-40D7-AB1F-622BBF831439}"/>
                </a:ext>
              </a:extLst>
            </p:cNvPr>
            <p:cNvSpPr/>
            <p:nvPr/>
          </p:nvSpPr>
          <p:spPr>
            <a:xfrm>
              <a:off x="8011064" y="4295983"/>
              <a:ext cx="443071" cy="415658"/>
            </a:xfrm>
            <a:custGeom>
              <a:avLst/>
              <a:gdLst/>
              <a:ahLst/>
              <a:cxnLst/>
              <a:rect l="l" t="t" r="r" b="b"/>
              <a:pathLst>
                <a:path w="6740" h="6323" extrusionOk="0">
                  <a:moveTo>
                    <a:pt x="4060" y="1"/>
                  </a:moveTo>
                  <a:cubicBezTo>
                    <a:pt x="2084" y="1"/>
                    <a:pt x="596" y="2263"/>
                    <a:pt x="108" y="5049"/>
                  </a:cubicBezTo>
                  <a:cubicBezTo>
                    <a:pt x="60" y="5311"/>
                    <a:pt x="24" y="5573"/>
                    <a:pt x="0" y="5823"/>
                  </a:cubicBezTo>
                  <a:cubicBezTo>
                    <a:pt x="667" y="3656"/>
                    <a:pt x="1989" y="2048"/>
                    <a:pt x="3656" y="2048"/>
                  </a:cubicBezTo>
                  <a:cubicBezTo>
                    <a:pt x="5442" y="2048"/>
                    <a:pt x="6180" y="3906"/>
                    <a:pt x="5953" y="6323"/>
                  </a:cubicBezTo>
                  <a:cubicBezTo>
                    <a:pt x="6073" y="5906"/>
                    <a:pt x="6168" y="5477"/>
                    <a:pt x="6251" y="5049"/>
                  </a:cubicBezTo>
                  <a:cubicBezTo>
                    <a:pt x="6739" y="2251"/>
                    <a:pt x="6037" y="1"/>
                    <a:pt x="406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91;p58">
              <a:extLst>
                <a:ext uri="{FF2B5EF4-FFF2-40B4-BE49-F238E27FC236}">
                  <a16:creationId xmlns:a16="http://schemas.microsoft.com/office/drawing/2014/main" id="{180195A0-5213-421A-8EDF-B9457BF11005}"/>
                </a:ext>
              </a:extLst>
            </p:cNvPr>
            <p:cNvSpPr/>
            <p:nvPr/>
          </p:nvSpPr>
          <p:spPr>
            <a:xfrm>
              <a:off x="8208276" y="4468150"/>
              <a:ext cx="130029" cy="281094"/>
            </a:xfrm>
            <a:custGeom>
              <a:avLst/>
              <a:gdLst/>
              <a:ahLst/>
              <a:cxnLst/>
              <a:rect l="l" t="t" r="r" b="b"/>
              <a:pathLst>
                <a:path w="1978" h="4276" extrusionOk="0">
                  <a:moveTo>
                    <a:pt x="1060" y="1"/>
                  </a:moveTo>
                  <a:cubicBezTo>
                    <a:pt x="1060" y="1"/>
                    <a:pt x="1477" y="1632"/>
                    <a:pt x="1" y="4180"/>
                  </a:cubicBezTo>
                  <a:lnTo>
                    <a:pt x="84" y="4275"/>
                  </a:lnTo>
                  <a:cubicBezTo>
                    <a:pt x="929" y="3108"/>
                    <a:pt x="1977" y="1168"/>
                    <a:pt x="1489"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92;p58">
              <a:extLst>
                <a:ext uri="{FF2B5EF4-FFF2-40B4-BE49-F238E27FC236}">
                  <a16:creationId xmlns:a16="http://schemas.microsoft.com/office/drawing/2014/main" id="{A525F922-217C-4503-A965-366FCE18F8B4}"/>
                </a:ext>
              </a:extLst>
            </p:cNvPr>
            <p:cNvSpPr/>
            <p:nvPr/>
          </p:nvSpPr>
          <p:spPr>
            <a:xfrm>
              <a:off x="8130049" y="4461116"/>
              <a:ext cx="129963" cy="281882"/>
            </a:xfrm>
            <a:custGeom>
              <a:avLst/>
              <a:gdLst/>
              <a:ahLst/>
              <a:cxnLst/>
              <a:rect l="l" t="t" r="r" b="b"/>
              <a:pathLst>
                <a:path w="1977" h="4288" extrusionOk="0">
                  <a:moveTo>
                    <a:pt x="1060" y="1"/>
                  </a:moveTo>
                  <a:cubicBezTo>
                    <a:pt x="1060" y="1"/>
                    <a:pt x="1465" y="1656"/>
                    <a:pt x="0" y="4204"/>
                  </a:cubicBezTo>
                  <a:lnTo>
                    <a:pt x="72" y="4287"/>
                  </a:lnTo>
                  <a:cubicBezTo>
                    <a:pt x="929" y="3120"/>
                    <a:pt x="1977" y="1168"/>
                    <a:pt x="1488"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93;p58">
              <a:extLst>
                <a:ext uri="{FF2B5EF4-FFF2-40B4-BE49-F238E27FC236}">
                  <a16:creationId xmlns:a16="http://schemas.microsoft.com/office/drawing/2014/main" id="{A5C54CBC-313A-4F55-A79D-7E5005612307}"/>
                </a:ext>
              </a:extLst>
            </p:cNvPr>
            <p:cNvSpPr/>
            <p:nvPr/>
          </p:nvSpPr>
          <p:spPr>
            <a:xfrm>
              <a:off x="8116704" y="4460327"/>
              <a:ext cx="111228" cy="282671"/>
            </a:xfrm>
            <a:custGeom>
              <a:avLst/>
              <a:gdLst/>
              <a:ahLst/>
              <a:cxnLst/>
              <a:rect l="l" t="t" r="r" b="b"/>
              <a:pathLst>
                <a:path w="1692" h="4300" extrusionOk="0">
                  <a:moveTo>
                    <a:pt x="1251" y="1"/>
                  </a:moveTo>
                  <a:cubicBezTo>
                    <a:pt x="144" y="989"/>
                    <a:pt x="1" y="3013"/>
                    <a:pt x="144" y="4263"/>
                  </a:cubicBezTo>
                  <a:lnTo>
                    <a:pt x="286" y="4299"/>
                  </a:lnTo>
                  <a:cubicBezTo>
                    <a:pt x="346" y="1632"/>
                    <a:pt x="1691" y="49"/>
                    <a:pt x="1691" y="49"/>
                  </a:cubicBezTo>
                  <a:lnTo>
                    <a:pt x="125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94;p58">
              <a:extLst>
                <a:ext uri="{FF2B5EF4-FFF2-40B4-BE49-F238E27FC236}">
                  <a16:creationId xmlns:a16="http://schemas.microsoft.com/office/drawing/2014/main" id="{12028C53-EB0A-4407-994E-3E6B2279DC9B}"/>
                </a:ext>
              </a:extLst>
            </p:cNvPr>
            <p:cNvSpPr/>
            <p:nvPr/>
          </p:nvSpPr>
          <p:spPr>
            <a:xfrm>
              <a:off x="8194208" y="4467427"/>
              <a:ext cx="111228" cy="282606"/>
            </a:xfrm>
            <a:custGeom>
              <a:avLst/>
              <a:gdLst/>
              <a:ahLst/>
              <a:cxnLst/>
              <a:rect l="l" t="t" r="r" b="b"/>
              <a:pathLst>
                <a:path w="1692" h="4299" extrusionOk="0">
                  <a:moveTo>
                    <a:pt x="1262" y="0"/>
                  </a:moveTo>
                  <a:cubicBezTo>
                    <a:pt x="155" y="976"/>
                    <a:pt x="0" y="3000"/>
                    <a:pt x="155" y="4251"/>
                  </a:cubicBezTo>
                  <a:lnTo>
                    <a:pt x="286" y="4298"/>
                  </a:lnTo>
                  <a:cubicBezTo>
                    <a:pt x="358" y="1631"/>
                    <a:pt x="1691" y="36"/>
                    <a:pt x="1691" y="36"/>
                  </a:cubicBezTo>
                  <a:lnTo>
                    <a:pt x="12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95;p58">
              <a:extLst>
                <a:ext uri="{FF2B5EF4-FFF2-40B4-BE49-F238E27FC236}">
                  <a16:creationId xmlns:a16="http://schemas.microsoft.com/office/drawing/2014/main" id="{A9148B6A-B4A1-42DD-86D4-3ACFBEA48ECE}"/>
                </a:ext>
              </a:extLst>
            </p:cNvPr>
            <p:cNvSpPr/>
            <p:nvPr/>
          </p:nvSpPr>
          <p:spPr>
            <a:xfrm>
              <a:off x="6918441" y="3291777"/>
              <a:ext cx="445372" cy="857940"/>
            </a:xfrm>
            <a:custGeom>
              <a:avLst/>
              <a:gdLst/>
              <a:ahLst/>
              <a:cxnLst/>
              <a:rect l="l" t="t" r="r" b="b"/>
              <a:pathLst>
                <a:path w="6775" h="13051" extrusionOk="0">
                  <a:moveTo>
                    <a:pt x="6775" y="1"/>
                  </a:moveTo>
                  <a:lnTo>
                    <a:pt x="6775" y="1"/>
                  </a:lnTo>
                  <a:cubicBezTo>
                    <a:pt x="1774" y="2263"/>
                    <a:pt x="2905" y="6871"/>
                    <a:pt x="0" y="11276"/>
                  </a:cubicBezTo>
                  <a:lnTo>
                    <a:pt x="881" y="13050"/>
                  </a:lnTo>
                  <a:cubicBezTo>
                    <a:pt x="3644" y="11645"/>
                    <a:pt x="4965" y="8478"/>
                    <a:pt x="6430" y="7478"/>
                  </a:cubicBezTo>
                  <a:lnTo>
                    <a:pt x="677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96;p58">
              <a:extLst>
                <a:ext uri="{FF2B5EF4-FFF2-40B4-BE49-F238E27FC236}">
                  <a16:creationId xmlns:a16="http://schemas.microsoft.com/office/drawing/2014/main" id="{3C48C37A-2B73-4C49-B158-C1813D6D9608}"/>
                </a:ext>
              </a:extLst>
            </p:cNvPr>
            <p:cNvSpPr/>
            <p:nvPr/>
          </p:nvSpPr>
          <p:spPr>
            <a:xfrm>
              <a:off x="6959132" y="3512524"/>
              <a:ext cx="396068" cy="637194"/>
            </a:xfrm>
            <a:custGeom>
              <a:avLst/>
              <a:gdLst/>
              <a:ahLst/>
              <a:cxnLst/>
              <a:rect l="l" t="t" r="r" b="b"/>
              <a:pathLst>
                <a:path w="6025" h="9693" extrusionOk="0">
                  <a:moveTo>
                    <a:pt x="5572" y="0"/>
                  </a:moveTo>
                  <a:cubicBezTo>
                    <a:pt x="4215" y="1965"/>
                    <a:pt x="3001" y="7001"/>
                    <a:pt x="0" y="9394"/>
                  </a:cubicBezTo>
                  <a:lnTo>
                    <a:pt x="262" y="9692"/>
                  </a:lnTo>
                  <a:cubicBezTo>
                    <a:pt x="3025" y="8299"/>
                    <a:pt x="4560" y="5454"/>
                    <a:pt x="6025" y="4453"/>
                  </a:cubicBezTo>
                  <a:lnTo>
                    <a:pt x="5572"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97;p58">
              <a:extLst>
                <a:ext uri="{FF2B5EF4-FFF2-40B4-BE49-F238E27FC236}">
                  <a16:creationId xmlns:a16="http://schemas.microsoft.com/office/drawing/2014/main" id="{630F7036-07B0-4B89-9F58-F7E4EFA43D15}"/>
                </a:ext>
              </a:extLst>
            </p:cNvPr>
            <p:cNvSpPr/>
            <p:nvPr/>
          </p:nvSpPr>
          <p:spPr>
            <a:xfrm>
              <a:off x="6938754" y="3960196"/>
              <a:ext cx="162898" cy="176176"/>
            </a:xfrm>
            <a:custGeom>
              <a:avLst/>
              <a:gdLst/>
              <a:ahLst/>
              <a:cxnLst/>
              <a:rect l="l" t="t" r="r" b="b"/>
              <a:pathLst>
                <a:path w="2478" h="2680" extrusionOk="0">
                  <a:moveTo>
                    <a:pt x="334" y="1"/>
                  </a:moveTo>
                  <a:lnTo>
                    <a:pt x="1" y="620"/>
                  </a:lnTo>
                  <a:cubicBezTo>
                    <a:pt x="108" y="1370"/>
                    <a:pt x="846" y="2680"/>
                    <a:pt x="846" y="2680"/>
                  </a:cubicBezTo>
                  <a:lnTo>
                    <a:pt x="2477" y="1180"/>
                  </a:lnTo>
                  <a:lnTo>
                    <a:pt x="33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98;p58">
              <a:extLst>
                <a:ext uri="{FF2B5EF4-FFF2-40B4-BE49-F238E27FC236}">
                  <a16:creationId xmlns:a16="http://schemas.microsoft.com/office/drawing/2014/main" id="{0F246B01-A708-4FEA-8446-27A8A1174563}"/>
                </a:ext>
              </a:extLst>
            </p:cNvPr>
            <p:cNvSpPr/>
            <p:nvPr/>
          </p:nvSpPr>
          <p:spPr>
            <a:xfrm>
              <a:off x="7873278" y="3262853"/>
              <a:ext cx="432158" cy="982315"/>
            </a:xfrm>
            <a:custGeom>
              <a:avLst/>
              <a:gdLst/>
              <a:ahLst/>
              <a:cxnLst/>
              <a:rect l="l" t="t" r="r" b="b"/>
              <a:pathLst>
                <a:path w="6574" h="14943" extrusionOk="0">
                  <a:moveTo>
                    <a:pt x="287" y="0"/>
                  </a:moveTo>
                  <a:lnTo>
                    <a:pt x="1" y="8430"/>
                  </a:lnTo>
                  <a:cubicBezTo>
                    <a:pt x="1620" y="9823"/>
                    <a:pt x="3989" y="13061"/>
                    <a:pt x="5013" y="14943"/>
                  </a:cubicBezTo>
                  <a:lnTo>
                    <a:pt x="6573" y="14324"/>
                  </a:lnTo>
                  <a:cubicBezTo>
                    <a:pt x="5228" y="9049"/>
                    <a:pt x="3704" y="655"/>
                    <a:pt x="287"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99;p58">
              <a:extLst>
                <a:ext uri="{FF2B5EF4-FFF2-40B4-BE49-F238E27FC236}">
                  <a16:creationId xmlns:a16="http://schemas.microsoft.com/office/drawing/2014/main" id="{09A367BC-0638-4187-B917-8C446BDA3865}"/>
                </a:ext>
              </a:extLst>
            </p:cNvPr>
            <p:cNvSpPr/>
            <p:nvPr/>
          </p:nvSpPr>
          <p:spPr>
            <a:xfrm>
              <a:off x="7873278" y="3518769"/>
              <a:ext cx="364843" cy="726399"/>
            </a:xfrm>
            <a:custGeom>
              <a:avLst/>
              <a:gdLst/>
              <a:ahLst/>
              <a:cxnLst/>
              <a:rect l="l" t="t" r="r" b="b"/>
              <a:pathLst>
                <a:path w="5550" h="11050" extrusionOk="0">
                  <a:moveTo>
                    <a:pt x="156" y="1"/>
                  </a:moveTo>
                  <a:lnTo>
                    <a:pt x="1" y="4537"/>
                  </a:lnTo>
                  <a:cubicBezTo>
                    <a:pt x="1632" y="5930"/>
                    <a:pt x="4001" y="9168"/>
                    <a:pt x="5025" y="11050"/>
                  </a:cubicBezTo>
                  <a:lnTo>
                    <a:pt x="5549" y="10943"/>
                  </a:lnTo>
                  <a:cubicBezTo>
                    <a:pt x="5442" y="10478"/>
                    <a:pt x="5335" y="10002"/>
                    <a:pt x="5216" y="9526"/>
                  </a:cubicBezTo>
                  <a:cubicBezTo>
                    <a:pt x="4013" y="4906"/>
                    <a:pt x="953" y="1572"/>
                    <a:pt x="1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700;p58">
              <a:extLst>
                <a:ext uri="{FF2B5EF4-FFF2-40B4-BE49-F238E27FC236}">
                  <a16:creationId xmlns:a16="http://schemas.microsoft.com/office/drawing/2014/main" id="{89F444DB-E453-42BA-9764-E08694D6FDCB}"/>
                </a:ext>
              </a:extLst>
            </p:cNvPr>
            <p:cNvSpPr/>
            <p:nvPr/>
          </p:nvSpPr>
          <p:spPr>
            <a:xfrm>
              <a:off x="7964850" y="3371648"/>
              <a:ext cx="101039" cy="481396"/>
            </a:xfrm>
            <a:custGeom>
              <a:avLst/>
              <a:gdLst/>
              <a:ahLst/>
              <a:cxnLst/>
              <a:rect l="l" t="t" r="r" b="b"/>
              <a:pathLst>
                <a:path w="1537" h="7323" extrusionOk="0">
                  <a:moveTo>
                    <a:pt x="787" y="0"/>
                  </a:moveTo>
                  <a:lnTo>
                    <a:pt x="1" y="5620"/>
                  </a:lnTo>
                  <a:lnTo>
                    <a:pt x="1537" y="7323"/>
                  </a:lnTo>
                  <a:cubicBezTo>
                    <a:pt x="1108" y="4739"/>
                    <a:pt x="1144" y="107"/>
                    <a:pt x="1144" y="107"/>
                  </a:cubicBezTo>
                  <a:lnTo>
                    <a:pt x="78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701;p58">
              <a:extLst>
                <a:ext uri="{FF2B5EF4-FFF2-40B4-BE49-F238E27FC236}">
                  <a16:creationId xmlns:a16="http://schemas.microsoft.com/office/drawing/2014/main" id="{5D9B6EF7-0F9B-4E3D-9297-84B1460806BD}"/>
                </a:ext>
              </a:extLst>
            </p:cNvPr>
            <p:cNvSpPr/>
            <p:nvPr/>
          </p:nvSpPr>
          <p:spPr>
            <a:xfrm>
              <a:off x="7966428" y="3353308"/>
              <a:ext cx="89272" cy="75861"/>
            </a:xfrm>
            <a:custGeom>
              <a:avLst/>
              <a:gdLst/>
              <a:ahLst/>
              <a:cxnLst/>
              <a:rect l="l" t="t" r="r" b="b"/>
              <a:pathLst>
                <a:path w="1358" h="1154" extrusionOk="0">
                  <a:moveTo>
                    <a:pt x="386" y="1"/>
                  </a:moveTo>
                  <a:cubicBezTo>
                    <a:pt x="231" y="1"/>
                    <a:pt x="112" y="70"/>
                    <a:pt x="72" y="208"/>
                  </a:cubicBezTo>
                  <a:cubicBezTo>
                    <a:pt x="1" y="458"/>
                    <a:pt x="203" y="815"/>
                    <a:pt x="536" y="1018"/>
                  </a:cubicBezTo>
                  <a:cubicBezTo>
                    <a:pt x="686" y="1108"/>
                    <a:pt x="835" y="1153"/>
                    <a:pt x="962" y="1153"/>
                  </a:cubicBezTo>
                  <a:cubicBezTo>
                    <a:pt x="1118" y="1153"/>
                    <a:pt x="1241" y="1084"/>
                    <a:pt x="1287" y="946"/>
                  </a:cubicBezTo>
                  <a:cubicBezTo>
                    <a:pt x="1358" y="696"/>
                    <a:pt x="1156" y="339"/>
                    <a:pt x="810" y="136"/>
                  </a:cubicBezTo>
                  <a:cubicBezTo>
                    <a:pt x="661" y="46"/>
                    <a:pt x="512" y="1"/>
                    <a:pt x="38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702;p58">
              <a:extLst>
                <a:ext uri="{FF2B5EF4-FFF2-40B4-BE49-F238E27FC236}">
                  <a16:creationId xmlns:a16="http://schemas.microsoft.com/office/drawing/2014/main" id="{AB56B46A-BD4A-4B2C-BFF7-93F152B7B60D}"/>
                </a:ext>
              </a:extLst>
            </p:cNvPr>
            <p:cNvSpPr/>
            <p:nvPr/>
          </p:nvSpPr>
          <p:spPr>
            <a:xfrm>
              <a:off x="7733191" y="4144130"/>
              <a:ext cx="386734" cy="846173"/>
            </a:xfrm>
            <a:custGeom>
              <a:avLst/>
              <a:gdLst/>
              <a:ahLst/>
              <a:cxnLst/>
              <a:rect l="l" t="t" r="r" b="b"/>
              <a:pathLst>
                <a:path w="5883" h="12872" extrusionOk="0">
                  <a:moveTo>
                    <a:pt x="1691" y="1"/>
                  </a:moveTo>
                  <a:lnTo>
                    <a:pt x="1" y="2465"/>
                  </a:lnTo>
                  <a:cubicBezTo>
                    <a:pt x="1727" y="6037"/>
                    <a:pt x="3644" y="9502"/>
                    <a:pt x="5739" y="12871"/>
                  </a:cubicBezTo>
                  <a:lnTo>
                    <a:pt x="5882" y="12859"/>
                  </a:lnTo>
                  <a:lnTo>
                    <a:pt x="1691"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703;p58">
              <a:extLst>
                <a:ext uri="{FF2B5EF4-FFF2-40B4-BE49-F238E27FC236}">
                  <a16:creationId xmlns:a16="http://schemas.microsoft.com/office/drawing/2014/main" id="{2F0C67A9-4194-47F1-8E92-8A951C21E058}"/>
                </a:ext>
              </a:extLst>
            </p:cNvPr>
            <p:cNvSpPr/>
            <p:nvPr/>
          </p:nvSpPr>
          <p:spPr>
            <a:xfrm>
              <a:off x="7733191" y="4144130"/>
              <a:ext cx="270115" cy="522942"/>
            </a:xfrm>
            <a:custGeom>
              <a:avLst/>
              <a:gdLst/>
              <a:ahLst/>
              <a:cxnLst/>
              <a:rect l="l" t="t" r="r" b="b"/>
              <a:pathLst>
                <a:path w="4109" h="7955" extrusionOk="0">
                  <a:moveTo>
                    <a:pt x="1691" y="1"/>
                  </a:moveTo>
                  <a:lnTo>
                    <a:pt x="1" y="2477"/>
                  </a:lnTo>
                  <a:cubicBezTo>
                    <a:pt x="965" y="4466"/>
                    <a:pt x="1965" y="6347"/>
                    <a:pt x="2846" y="7954"/>
                  </a:cubicBezTo>
                  <a:cubicBezTo>
                    <a:pt x="3108" y="7752"/>
                    <a:pt x="3394" y="7609"/>
                    <a:pt x="3703" y="7514"/>
                  </a:cubicBezTo>
                  <a:cubicBezTo>
                    <a:pt x="3834" y="7478"/>
                    <a:pt x="3965" y="7442"/>
                    <a:pt x="4108" y="7418"/>
                  </a:cubicBezTo>
                  <a:lnTo>
                    <a:pt x="1691"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704;p58">
              <a:extLst>
                <a:ext uri="{FF2B5EF4-FFF2-40B4-BE49-F238E27FC236}">
                  <a16:creationId xmlns:a16="http://schemas.microsoft.com/office/drawing/2014/main" id="{31262FFF-744C-48DB-AB70-13F73A5A306E}"/>
                </a:ext>
              </a:extLst>
            </p:cNvPr>
            <p:cNvSpPr/>
            <p:nvPr/>
          </p:nvSpPr>
          <p:spPr>
            <a:xfrm>
              <a:off x="7237005" y="4100349"/>
              <a:ext cx="333486" cy="884498"/>
            </a:xfrm>
            <a:custGeom>
              <a:avLst/>
              <a:gdLst/>
              <a:ahLst/>
              <a:cxnLst/>
              <a:rect l="l" t="t" r="r" b="b"/>
              <a:pathLst>
                <a:path w="5073" h="13455" extrusionOk="0">
                  <a:moveTo>
                    <a:pt x="2953" y="0"/>
                  </a:moveTo>
                  <a:lnTo>
                    <a:pt x="0" y="13442"/>
                  </a:lnTo>
                  <a:lnTo>
                    <a:pt x="143" y="13454"/>
                  </a:lnTo>
                  <a:cubicBezTo>
                    <a:pt x="143" y="13454"/>
                    <a:pt x="2846" y="7525"/>
                    <a:pt x="5072" y="1691"/>
                  </a:cubicBezTo>
                  <a:lnTo>
                    <a:pt x="2953" y="0"/>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705;p58">
              <a:extLst>
                <a:ext uri="{FF2B5EF4-FFF2-40B4-BE49-F238E27FC236}">
                  <a16:creationId xmlns:a16="http://schemas.microsoft.com/office/drawing/2014/main" id="{D320C122-296A-454C-9BE2-91A71B788865}"/>
                </a:ext>
              </a:extLst>
            </p:cNvPr>
            <p:cNvSpPr/>
            <p:nvPr/>
          </p:nvSpPr>
          <p:spPr>
            <a:xfrm>
              <a:off x="7330089" y="4101072"/>
              <a:ext cx="240402" cy="483039"/>
            </a:xfrm>
            <a:custGeom>
              <a:avLst/>
              <a:gdLst/>
              <a:ahLst/>
              <a:cxnLst/>
              <a:rect l="l" t="t" r="r" b="b"/>
              <a:pathLst>
                <a:path w="3657" h="7348" extrusionOk="0">
                  <a:moveTo>
                    <a:pt x="1537" y="1"/>
                  </a:moveTo>
                  <a:lnTo>
                    <a:pt x="1" y="6990"/>
                  </a:lnTo>
                  <a:cubicBezTo>
                    <a:pt x="465" y="7073"/>
                    <a:pt x="930" y="7192"/>
                    <a:pt x="1382" y="7347"/>
                  </a:cubicBezTo>
                  <a:cubicBezTo>
                    <a:pt x="2108" y="5597"/>
                    <a:pt x="2906" y="3632"/>
                    <a:pt x="3656" y="1692"/>
                  </a:cubicBezTo>
                  <a:lnTo>
                    <a:pt x="1537"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706;p58">
              <a:extLst>
                <a:ext uri="{FF2B5EF4-FFF2-40B4-BE49-F238E27FC236}">
                  <a16:creationId xmlns:a16="http://schemas.microsoft.com/office/drawing/2014/main" id="{25D804FD-253B-4AD4-A2BD-CA54359647FD}"/>
                </a:ext>
              </a:extLst>
            </p:cNvPr>
            <p:cNvSpPr/>
            <p:nvPr/>
          </p:nvSpPr>
          <p:spPr>
            <a:xfrm>
              <a:off x="7314443" y="3583718"/>
              <a:ext cx="612936" cy="532342"/>
            </a:xfrm>
            <a:custGeom>
              <a:avLst/>
              <a:gdLst/>
              <a:ahLst/>
              <a:cxnLst/>
              <a:rect l="l" t="t" r="r" b="b"/>
              <a:pathLst>
                <a:path w="9324" h="8098" extrusionOk="0">
                  <a:moveTo>
                    <a:pt x="4585" y="1"/>
                  </a:moveTo>
                  <a:lnTo>
                    <a:pt x="1" y="2061"/>
                  </a:lnTo>
                  <a:cubicBezTo>
                    <a:pt x="739" y="4406"/>
                    <a:pt x="1632" y="6740"/>
                    <a:pt x="1572" y="8097"/>
                  </a:cubicBezTo>
                  <a:lnTo>
                    <a:pt x="7359" y="6871"/>
                  </a:lnTo>
                  <a:lnTo>
                    <a:pt x="9323" y="989"/>
                  </a:lnTo>
                  <a:lnTo>
                    <a:pt x="458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707;p58">
              <a:extLst>
                <a:ext uri="{FF2B5EF4-FFF2-40B4-BE49-F238E27FC236}">
                  <a16:creationId xmlns:a16="http://schemas.microsoft.com/office/drawing/2014/main" id="{70947584-03C4-4040-AB84-ADD1F5DBBD29}"/>
                </a:ext>
              </a:extLst>
            </p:cNvPr>
            <p:cNvSpPr/>
            <p:nvPr/>
          </p:nvSpPr>
          <p:spPr>
            <a:xfrm>
              <a:off x="7314443" y="3510946"/>
              <a:ext cx="612936" cy="605114"/>
            </a:xfrm>
            <a:custGeom>
              <a:avLst/>
              <a:gdLst/>
              <a:ahLst/>
              <a:cxnLst/>
              <a:rect l="l" t="t" r="r" b="b"/>
              <a:pathLst>
                <a:path w="9324" h="9205" extrusionOk="0">
                  <a:moveTo>
                    <a:pt x="4680" y="1"/>
                  </a:moveTo>
                  <a:lnTo>
                    <a:pt x="1" y="3168"/>
                  </a:lnTo>
                  <a:cubicBezTo>
                    <a:pt x="739" y="5513"/>
                    <a:pt x="1632" y="7847"/>
                    <a:pt x="1572" y="9204"/>
                  </a:cubicBezTo>
                  <a:lnTo>
                    <a:pt x="1953" y="9121"/>
                  </a:lnTo>
                  <a:cubicBezTo>
                    <a:pt x="1953" y="9014"/>
                    <a:pt x="1942" y="8918"/>
                    <a:pt x="1942" y="8799"/>
                  </a:cubicBezTo>
                  <a:cubicBezTo>
                    <a:pt x="1942" y="6644"/>
                    <a:pt x="3275" y="4846"/>
                    <a:pt x="4859" y="4846"/>
                  </a:cubicBezTo>
                  <a:cubicBezTo>
                    <a:pt x="6121" y="4846"/>
                    <a:pt x="7121" y="5989"/>
                    <a:pt x="7502" y="7525"/>
                  </a:cubicBezTo>
                  <a:lnTo>
                    <a:pt x="9323" y="2096"/>
                  </a:lnTo>
                  <a:lnTo>
                    <a:pt x="4680"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708;p58">
              <a:extLst>
                <a:ext uri="{FF2B5EF4-FFF2-40B4-BE49-F238E27FC236}">
                  <a16:creationId xmlns:a16="http://schemas.microsoft.com/office/drawing/2014/main" id="{9CBF0BEF-46C6-4E77-9CD8-618B6D972CD8}"/>
                </a:ext>
              </a:extLst>
            </p:cNvPr>
            <p:cNvSpPr/>
            <p:nvPr/>
          </p:nvSpPr>
          <p:spPr>
            <a:xfrm>
              <a:off x="7428761" y="3841277"/>
              <a:ext cx="348343" cy="229358"/>
            </a:xfrm>
            <a:custGeom>
              <a:avLst/>
              <a:gdLst/>
              <a:ahLst/>
              <a:cxnLst/>
              <a:rect l="l" t="t" r="r" b="b"/>
              <a:pathLst>
                <a:path w="5299" h="3489" extrusionOk="0">
                  <a:moveTo>
                    <a:pt x="4524" y="0"/>
                  </a:moveTo>
                  <a:cubicBezTo>
                    <a:pt x="4524" y="0"/>
                    <a:pt x="2667" y="2393"/>
                    <a:pt x="0" y="3215"/>
                  </a:cubicBezTo>
                  <a:lnTo>
                    <a:pt x="143" y="3489"/>
                  </a:lnTo>
                  <a:cubicBezTo>
                    <a:pt x="1929" y="3477"/>
                    <a:pt x="5298" y="691"/>
                    <a:pt x="5298" y="691"/>
                  </a:cubicBezTo>
                  <a:lnTo>
                    <a:pt x="4524"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709;p58">
              <a:extLst>
                <a:ext uri="{FF2B5EF4-FFF2-40B4-BE49-F238E27FC236}">
                  <a16:creationId xmlns:a16="http://schemas.microsoft.com/office/drawing/2014/main" id="{2827915B-CFF8-4A5F-BDD1-47FE74AA6E4D}"/>
                </a:ext>
              </a:extLst>
            </p:cNvPr>
            <p:cNvSpPr/>
            <p:nvPr/>
          </p:nvSpPr>
          <p:spPr>
            <a:xfrm>
              <a:off x="7248706" y="3208159"/>
              <a:ext cx="767091" cy="596108"/>
            </a:xfrm>
            <a:custGeom>
              <a:avLst/>
              <a:gdLst/>
              <a:ahLst/>
              <a:cxnLst/>
              <a:rect l="l" t="t" r="r" b="b"/>
              <a:pathLst>
                <a:path w="11669" h="9068" extrusionOk="0">
                  <a:moveTo>
                    <a:pt x="6230" y="0"/>
                  </a:moveTo>
                  <a:cubicBezTo>
                    <a:pt x="4619" y="0"/>
                    <a:pt x="3029" y="504"/>
                    <a:pt x="1489" y="1440"/>
                  </a:cubicBezTo>
                  <a:cubicBezTo>
                    <a:pt x="227" y="2916"/>
                    <a:pt x="1" y="6095"/>
                    <a:pt x="870" y="9048"/>
                  </a:cubicBezTo>
                  <a:cubicBezTo>
                    <a:pt x="870" y="9048"/>
                    <a:pt x="1126" y="9068"/>
                    <a:pt x="1534" y="9068"/>
                  </a:cubicBezTo>
                  <a:cubicBezTo>
                    <a:pt x="2533" y="9068"/>
                    <a:pt x="4442" y="8948"/>
                    <a:pt x="5728" y="8119"/>
                  </a:cubicBezTo>
                  <a:cubicBezTo>
                    <a:pt x="5728" y="8119"/>
                    <a:pt x="5728" y="6333"/>
                    <a:pt x="5835" y="5190"/>
                  </a:cubicBezTo>
                  <a:cubicBezTo>
                    <a:pt x="5930" y="6321"/>
                    <a:pt x="6490" y="8155"/>
                    <a:pt x="6490" y="8155"/>
                  </a:cubicBezTo>
                  <a:cubicBezTo>
                    <a:pt x="7625" y="8793"/>
                    <a:pt x="9024" y="8913"/>
                    <a:pt x="9917" y="8913"/>
                  </a:cubicBezTo>
                  <a:cubicBezTo>
                    <a:pt x="10457" y="8913"/>
                    <a:pt x="10812" y="8869"/>
                    <a:pt x="10812" y="8869"/>
                  </a:cubicBezTo>
                  <a:cubicBezTo>
                    <a:pt x="11669" y="5845"/>
                    <a:pt x="11181" y="2261"/>
                    <a:pt x="9907" y="892"/>
                  </a:cubicBezTo>
                  <a:cubicBezTo>
                    <a:pt x="8677" y="287"/>
                    <a:pt x="7448" y="0"/>
                    <a:pt x="623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710;p58">
              <a:extLst>
                <a:ext uri="{FF2B5EF4-FFF2-40B4-BE49-F238E27FC236}">
                  <a16:creationId xmlns:a16="http://schemas.microsoft.com/office/drawing/2014/main" id="{AFDFE722-0EA6-44B6-BCBA-A52808187064}"/>
                </a:ext>
              </a:extLst>
            </p:cNvPr>
            <p:cNvSpPr/>
            <p:nvPr/>
          </p:nvSpPr>
          <p:spPr>
            <a:xfrm>
              <a:off x="7256529" y="3456187"/>
              <a:ext cx="371088" cy="351959"/>
            </a:xfrm>
            <a:custGeom>
              <a:avLst/>
              <a:gdLst/>
              <a:ahLst/>
              <a:cxnLst/>
              <a:rect l="l" t="t" r="r" b="b"/>
              <a:pathLst>
                <a:path w="5645" h="5354" extrusionOk="0">
                  <a:moveTo>
                    <a:pt x="370" y="0"/>
                  </a:moveTo>
                  <a:cubicBezTo>
                    <a:pt x="72" y="1560"/>
                    <a:pt x="167" y="3501"/>
                    <a:pt x="691" y="5334"/>
                  </a:cubicBezTo>
                  <a:cubicBezTo>
                    <a:pt x="691" y="5334"/>
                    <a:pt x="951" y="5354"/>
                    <a:pt x="1363" y="5354"/>
                  </a:cubicBezTo>
                  <a:cubicBezTo>
                    <a:pt x="2385" y="5354"/>
                    <a:pt x="4347" y="5233"/>
                    <a:pt x="5644" y="4394"/>
                  </a:cubicBezTo>
                  <a:lnTo>
                    <a:pt x="5609" y="4334"/>
                  </a:lnTo>
                  <a:cubicBezTo>
                    <a:pt x="4242" y="5138"/>
                    <a:pt x="2253" y="5238"/>
                    <a:pt x="1344" y="5238"/>
                  </a:cubicBezTo>
                  <a:cubicBezTo>
                    <a:pt x="1041" y="5238"/>
                    <a:pt x="858" y="5227"/>
                    <a:pt x="858" y="5227"/>
                  </a:cubicBezTo>
                  <a:cubicBezTo>
                    <a:pt x="1" y="2274"/>
                    <a:pt x="358" y="1322"/>
                    <a:pt x="370"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711;p58">
              <a:extLst>
                <a:ext uri="{FF2B5EF4-FFF2-40B4-BE49-F238E27FC236}">
                  <a16:creationId xmlns:a16="http://schemas.microsoft.com/office/drawing/2014/main" id="{BBA0912E-226D-4406-BFDA-B822E8B703BD}"/>
                </a:ext>
              </a:extLst>
            </p:cNvPr>
            <p:cNvSpPr/>
            <p:nvPr/>
          </p:nvSpPr>
          <p:spPr>
            <a:xfrm>
              <a:off x="7651808" y="3426605"/>
              <a:ext cx="349658" cy="370891"/>
            </a:xfrm>
            <a:custGeom>
              <a:avLst/>
              <a:gdLst/>
              <a:ahLst/>
              <a:cxnLst/>
              <a:rect l="l" t="t" r="r" b="b"/>
              <a:pathLst>
                <a:path w="5319" h="5642" extrusionOk="0">
                  <a:moveTo>
                    <a:pt x="4873" y="1"/>
                  </a:moveTo>
                  <a:cubicBezTo>
                    <a:pt x="4861" y="1"/>
                    <a:pt x="5318" y="2949"/>
                    <a:pt x="4596" y="5487"/>
                  </a:cubicBezTo>
                  <a:cubicBezTo>
                    <a:pt x="4596" y="5487"/>
                    <a:pt x="4450" y="5494"/>
                    <a:pt x="4204" y="5494"/>
                  </a:cubicBezTo>
                  <a:cubicBezTo>
                    <a:pt x="3381" y="5494"/>
                    <a:pt x="1437" y="5410"/>
                    <a:pt x="36" y="4677"/>
                  </a:cubicBezTo>
                  <a:cubicBezTo>
                    <a:pt x="36" y="4725"/>
                    <a:pt x="24" y="4760"/>
                    <a:pt x="0" y="4796"/>
                  </a:cubicBezTo>
                  <a:cubicBezTo>
                    <a:pt x="1347" y="5544"/>
                    <a:pt x="3279" y="5642"/>
                    <a:pt x="4195" y="5642"/>
                  </a:cubicBezTo>
                  <a:cubicBezTo>
                    <a:pt x="4518" y="5642"/>
                    <a:pt x="4715" y="5629"/>
                    <a:pt x="4715" y="5629"/>
                  </a:cubicBezTo>
                  <a:cubicBezTo>
                    <a:pt x="5203" y="3867"/>
                    <a:pt x="5275" y="2010"/>
                    <a:pt x="4918" y="224"/>
                  </a:cubicBezTo>
                  <a:cubicBezTo>
                    <a:pt x="4887" y="71"/>
                    <a:pt x="4874" y="1"/>
                    <a:pt x="4873"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712;p58">
              <a:extLst>
                <a:ext uri="{FF2B5EF4-FFF2-40B4-BE49-F238E27FC236}">
                  <a16:creationId xmlns:a16="http://schemas.microsoft.com/office/drawing/2014/main" id="{AD7E492D-4AFE-4AF6-ACDE-A3A548BC976B}"/>
                </a:ext>
              </a:extLst>
            </p:cNvPr>
            <p:cNvSpPr/>
            <p:nvPr/>
          </p:nvSpPr>
          <p:spPr>
            <a:xfrm>
              <a:off x="7681522" y="3345025"/>
              <a:ext cx="349132" cy="499408"/>
            </a:xfrm>
            <a:custGeom>
              <a:avLst/>
              <a:gdLst/>
              <a:ahLst/>
              <a:cxnLst/>
              <a:rect l="l" t="t" r="r" b="b"/>
              <a:pathLst>
                <a:path w="5311" h="7597" extrusionOk="0">
                  <a:moveTo>
                    <a:pt x="4859" y="1"/>
                  </a:moveTo>
                  <a:cubicBezTo>
                    <a:pt x="4859" y="1"/>
                    <a:pt x="2299" y="5918"/>
                    <a:pt x="1" y="7061"/>
                  </a:cubicBezTo>
                  <a:lnTo>
                    <a:pt x="2132" y="7597"/>
                  </a:lnTo>
                  <a:cubicBezTo>
                    <a:pt x="4061" y="5870"/>
                    <a:pt x="5311" y="596"/>
                    <a:pt x="5311" y="596"/>
                  </a:cubicBezTo>
                  <a:lnTo>
                    <a:pt x="4859"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713;p58">
              <a:extLst>
                <a:ext uri="{FF2B5EF4-FFF2-40B4-BE49-F238E27FC236}">
                  <a16:creationId xmlns:a16="http://schemas.microsoft.com/office/drawing/2014/main" id="{C188A51E-858D-4123-984B-682A1A5CD888}"/>
                </a:ext>
              </a:extLst>
            </p:cNvPr>
            <p:cNvSpPr/>
            <p:nvPr/>
          </p:nvSpPr>
          <p:spPr>
            <a:xfrm>
              <a:off x="7358290" y="4317151"/>
              <a:ext cx="623060" cy="235472"/>
            </a:xfrm>
            <a:custGeom>
              <a:avLst/>
              <a:gdLst/>
              <a:ahLst/>
              <a:cxnLst/>
              <a:rect l="l" t="t" r="r" b="b"/>
              <a:pathLst>
                <a:path w="9478" h="3582" extrusionOk="0">
                  <a:moveTo>
                    <a:pt x="167" y="0"/>
                  </a:moveTo>
                  <a:lnTo>
                    <a:pt x="1" y="1250"/>
                  </a:lnTo>
                  <a:cubicBezTo>
                    <a:pt x="1" y="1250"/>
                    <a:pt x="4750" y="3582"/>
                    <a:pt x="8814" y="3582"/>
                  </a:cubicBezTo>
                  <a:cubicBezTo>
                    <a:pt x="9038" y="3582"/>
                    <a:pt x="9259" y="3575"/>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714;p58">
              <a:extLst>
                <a:ext uri="{FF2B5EF4-FFF2-40B4-BE49-F238E27FC236}">
                  <a16:creationId xmlns:a16="http://schemas.microsoft.com/office/drawing/2014/main" id="{36464A3A-697B-4F69-A205-AC8C7809FD94}"/>
                </a:ext>
              </a:extLst>
            </p:cNvPr>
            <p:cNvSpPr/>
            <p:nvPr/>
          </p:nvSpPr>
          <p:spPr>
            <a:xfrm>
              <a:off x="7358290" y="4317151"/>
              <a:ext cx="623060" cy="234814"/>
            </a:xfrm>
            <a:custGeom>
              <a:avLst/>
              <a:gdLst/>
              <a:ahLst/>
              <a:cxnLst/>
              <a:rect l="l" t="t" r="r" b="b"/>
              <a:pathLst>
                <a:path w="9478" h="3572" extrusionOk="0">
                  <a:moveTo>
                    <a:pt x="167" y="0"/>
                  </a:moveTo>
                  <a:lnTo>
                    <a:pt x="1" y="1250"/>
                  </a:lnTo>
                  <a:cubicBezTo>
                    <a:pt x="1" y="1250"/>
                    <a:pt x="60" y="1286"/>
                    <a:pt x="167" y="1334"/>
                  </a:cubicBezTo>
                  <a:lnTo>
                    <a:pt x="239" y="822"/>
                  </a:lnTo>
                  <a:cubicBezTo>
                    <a:pt x="2822" y="2024"/>
                    <a:pt x="5799" y="2703"/>
                    <a:pt x="8966" y="3108"/>
                  </a:cubicBezTo>
                  <a:lnTo>
                    <a:pt x="9073" y="3572"/>
                  </a:lnTo>
                  <a:cubicBezTo>
                    <a:pt x="9204" y="3572"/>
                    <a:pt x="9347" y="3572"/>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715;p58">
              <a:extLst>
                <a:ext uri="{FF2B5EF4-FFF2-40B4-BE49-F238E27FC236}">
                  <a16:creationId xmlns:a16="http://schemas.microsoft.com/office/drawing/2014/main" id="{9265295A-E357-4206-B07E-0A7A9C6B5F35}"/>
                </a:ext>
              </a:extLst>
            </p:cNvPr>
            <p:cNvSpPr/>
            <p:nvPr/>
          </p:nvSpPr>
          <p:spPr>
            <a:xfrm>
              <a:off x="7362235" y="3337202"/>
              <a:ext cx="683341" cy="1163159"/>
            </a:xfrm>
            <a:custGeom>
              <a:avLst/>
              <a:gdLst/>
              <a:ahLst/>
              <a:cxnLst/>
              <a:rect l="l" t="t" r="r" b="b"/>
              <a:pathLst>
                <a:path w="10395" h="17694" extrusionOk="0">
                  <a:moveTo>
                    <a:pt x="9906" y="0"/>
                  </a:moveTo>
                  <a:cubicBezTo>
                    <a:pt x="9906" y="0"/>
                    <a:pt x="7751" y="8847"/>
                    <a:pt x="536" y="11276"/>
                  </a:cubicBezTo>
                  <a:cubicBezTo>
                    <a:pt x="250" y="12692"/>
                    <a:pt x="72" y="14145"/>
                    <a:pt x="0" y="15586"/>
                  </a:cubicBezTo>
                  <a:cubicBezTo>
                    <a:pt x="0" y="15586"/>
                    <a:pt x="5715" y="17574"/>
                    <a:pt x="9275" y="17693"/>
                  </a:cubicBezTo>
                  <a:lnTo>
                    <a:pt x="7620" y="11800"/>
                  </a:lnTo>
                  <a:lnTo>
                    <a:pt x="7322" y="11502"/>
                  </a:lnTo>
                  <a:lnTo>
                    <a:pt x="7263" y="11276"/>
                  </a:lnTo>
                  <a:cubicBezTo>
                    <a:pt x="8977" y="10335"/>
                    <a:pt x="10394" y="4096"/>
                    <a:pt x="10097" y="120"/>
                  </a:cubicBezTo>
                  <a:lnTo>
                    <a:pt x="9906"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716;p58">
              <a:extLst>
                <a:ext uri="{FF2B5EF4-FFF2-40B4-BE49-F238E27FC236}">
                  <a16:creationId xmlns:a16="http://schemas.microsoft.com/office/drawing/2014/main" id="{890CA1F8-9840-4ECC-B757-C1509EAB7C9D}"/>
                </a:ext>
              </a:extLst>
            </p:cNvPr>
            <p:cNvSpPr/>
            <p:nvPr/>
          </p:nvSpPr>
          <p:spPr>
            <a:xfrm>
              <a:off x="7970372" y="3337202"/>
              <a:ext cx="60281" cy="252103"/>
            </a:xfrm>
            <a:custGeom>
              <a:avLst/>
              <a:gdLst/>
              <a:ahLst/>
              <a:cxnLst/>
              <a:rect l="l" t="t" r="r" b="b"/>
              <a:pathLst>
                <a:path w="917" h="3835" extrusionOk="0">
                  <a:moveTo>
                    <a:pt x="655" y="0"/>
                  </a:moveTo>
                  <a:cubicBezTo>
                    <a:pt x="476" y="691"/>
                    <a:pt x="262" y="1370"/>
                    <a:pt x="0" y="2036"/>
                  </a:cubicBezTo>
                  <a:cubicBezTo>
                    <a:pt x="51" y="2016"/>
                    <a:pt x="99" y="2006"/>
                    <a:pt x="143" y="2006"/>
                  </a:cubicBezTo>
                  <a:cubicBezTo>
                    <a:pt x="531" y="2006"/>
                    <a:pt x="662" y="2776"/>
                    <a:pt x="727" y="3834"/>
                  </a:cubicBezTo>
                  <a:cubicBezTo>
                    <a:pt x="881" y="2608"/>
                    <a:pt x="917" y="1358"/>
                    <a:pt x="846" y="120"/>
                  </a:cubicBezTo>
                  <a:lnTo>
                    <a:pt x="65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717;p58">
              <a:extLst>
                <a:ext uri="{FF2B5EF4-FFF2-40B4-BE49-F238E27FC236}">
                  <a16:creationId xmlns:a16="http://schemas.microsoft.com/office/drawing/2014/main" id="{629B66B7-D42F-4B8A-99FF-2CF4415558A6}"/>
                </a:ext>
              </a:extLst>
            </p:cNvPr>
            <p:cNvSpPr/>
            <p:nvPr/>
          </p:nvSpPr>
          <p:spPr>
            <a:xfrm>
              <a:off x="7398193" y="3696457"/>
              <a:ext cx="552655" cy="414343"/>
            </a:xfrm>
            <a:custGeom>
              <a:avLst/>
              <a:gdLst/>
              <a:ahLst/>
              <a:cxnLst/>
              <a:rect l="l" t="t" r="r" b="b"/>
              <a:pathLst>
                <a:path w="8407" h="6303" extrusionOk="0">
                  <a:moveTo>
                    <a:pt x="8407" y="0"/>
                  </a:moveTo>
                  <a:lnTo>
                    <a:pt x="8407" y="0"/>
                  </a:lnTo>
                  <a:cubicBezTo>
                    <a:pt x="7224" y="2784"/>
                    <a:pt x="4775" y="6008"/>
                    <a:pt x="357" y="6008"/>
                  </a:cubicBezTo>
                  <a:cubicBezTo>
                    <a:pt x="240" y="6008"/>
                    <a:pt x="121" y="6006"/>
                    <a:pt x="1" y="6001"/>
                  </a:cubicBezTo>
                  <a:lnTo>
                    <a:pt x="1" y="6001"/>
                  </a:lnTo>
                  <a:cubicBezTo>
                    <a:pt x="1" y="6001"/>
                    <a:pt x="1134" y="6302"/>
                    <a:pt x="2419" y="6302"/>
                  </a:cubicBezTo>
                  <a:cubicBezTo>
                    <a:pt x="3240" y="6302"/>
                    <a:pt x="4123" y="6179"/>
                    <a:pt x="4811" y="5775"/>
                  </a:cubicBezTo>
                  <a:cubicBezTo>
                    <a:pt x="7847" y="3977"/>
                    <a:pt x="8406" y="1"/>
                    <a:pt x="84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718;p58">
              <a:extLst>
                <a:ext uri="{FF2B5EF4-FFF2-40B4-BE49-F238E27FC236}">
                  <a16:creationId xmlns:a16="http://schemas.microsoft.com/office/drawing/2014/main" id="{1E5A4E63-3EB1-4AF7-8B25-5EF5FC46D60C}"/>
                </a:ext>
              </a:extLst>
            </p:cNvPr>
            <p:cNvSpPr/>
            <p:nvPr/>
          </p:nvSpPr>
          <p:spPr>
            <a:xfrm>
              <a:off x="7361446" y="3950073"/>
              <a:ext cx="623060" cy="551801"/>
            </a:xfrm>
            <a:custGeom>
              <a:avLst/>
              <a:gdLst/>
              <a:ahLst/>
              <a:cxnLst/>
              <a:rect l="l" t="t" r="r" b="b"/>
              <a:pathLst>
                <a:path w="9478" h="8394" extrusionOk="0">
                  <a:moveTo>
                    <a:pt x="8656" y="0"/>
                  </a:moveTo>
                  <a:cubicBezTo>
                    <a:pt x="6535" y="1182"/>
                    <a:pt x="3403" y="2038"/>
                    <a:pt x="1462" y="2038"/>
                  </a:cubicBezTo>
                  <a:cubicBezTo>
                    <a:pt x="1115" y="2038"/>
                    <a:pt x="806" y="2010"/>
                    <a:pt x="548" y="1953"/>
                  </a:cubicBezTo>
                  <a:cubicBezTo>
                    <a:pt x="405" y="1965"/>
                    <a:pt x="429" y="2012"/>
                    <a:pt x="417" y="2036"/>
                  </a:cubicBezTo>
                  <a:cubicBezTo>
                    <a:pt x="405" y="2072"/>
                    <a:pt x="524" y="2084"/>
                    <a:pt x="512" y="2096"/>
                  </a:cubicBezTo>
                  <a:cubicBezTo>
                    <a:pt x="488" y="2167"/>
                    <a:pt x="441" y="2250"/>
                    <a:pt x="393" y="2369"/>
                  </a:cubicBezTo>
                  <a:cubicBezTo>
                    <a:pt x="393" y="2381"/>
                    <a:pt x="310" y="2393"/>
                    <a:pt x="298" y="2405"/>
                  </a:cubicBezTo>
                  <a:cubicBezTo>
                    <a:pt x="95" y="3036"/>
                    <a:pt x="48" y="4620"/>
                    <a:pt x="0" y="6358"/>
                  </a:cubicBezTo>
                  <a:cubicBezTo>
                    <a:pt x="0" y="6358"/>
                    <a:pt x="109" y="6100"/>
                    <a:pt x="246" y="6100"/>
                  </a:cubicBezTo>
                  <a:cubicBezTo>
                    <a:pt x="259" y="6100"/>
                    <a:pt x="272" y="6103"/>
                    <a:pt x="286" y="6108"/>
                  </a:cubicBezTo>
                  <a:cubicBezTo>
                    <a:pt x="572" y="3977"/>
                    <a:pt x="1738" y="3215"/>
                    <a:pt x="3417" y="3191"/>
                  </a:cubicBezTo>
                  <a:cubicBezTo>
                    <a:pt x="3425" y="3191"/>
                    <a:pt x="3433" y="3191"/>
                    <a:pt x="3440" y="3191"/>
                  </a:cubicBezTo>
                  <a:cubicBezTo>
                    <a:pt x="4831" y="3191"/>
                    <a:pt x="7723" y="5303"/>
                    <a:pt x="8989" y="8358"/>
                  </a:cubicBezTo>
                  <a:cubicBezTo>
                    <a:pt x="9085" y="8358"/>
                    <a:pt x="9382" y="8382"/>
                    <a:pt x="9478" y="8394"/>
                  </a:cubicBezTo>
                  <a:lnTo>
                    <a:pt x="7620" y="2488"/>
                  </a:lnTo>
                  <a:lnTo>
                    <a:pt x="7346" y="2179"/>
                  </a:lnTo>
                  <a:lnTo>
                    <a:pt x="7275" y="1953"/>
                  </a:lnTo>
                  <a:cubicBezTo>
                    <a:pt x="7751" y="1691"/>
                    <a:pt x="8358" y="964"/>
                    <a:pt x="8656"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719;p58">
              <a:extLst>
                <a:ext uri="{FF2B5EF4-FFF2-40B4-BE49-F238E27FC236}">
                  <a16:creationId xmlns:a16="http://schemas.microsoft.com/office/drawing/2014/main" id="{C57764F9-D3E8-47B3-ACB2-28C88E27C40B}"/>
                </a:ext>
              </a:extLst>
            </p:cNvPr>
            <p:cNvSpPr/>
            <p:nvPr/>
          </p:nvSpPr>
          <p:spPr>
            <a:xfrm>
              <a:off x="7662786" y="4076026"/>
              <a:ext cx="183210" cy="49632"/>
            </a:xfrm>
            <a:custGeom>
              <a:avLst/>
              <a:gdLst/>
              <a:ahLst/>
              <a:cxnLst/>
              <a:rect l="l" t="t" r="r" b="b"/>
              <a:pathLst>
                <a:path w="2787" h="755" extrusionOk="0">
                  <a:moveTo>
                    <a:pt x="2762" y="1"/>
                  </a:moveTo>
                  <a:cubicBezTo>
                    <a:pt x="1881" y="334"/>
                    <a:pt x="941" y="537"/>
                    <a:pt x="0" y="572"/>
                  </a:cubicBezTo>
                  <a:lnTo>
                    <a:pt x="60" y="751"/>
                  </a:lnTo>
                  <a:cubicBezTo>
                    <a:pt x="111" y="753"/>
                    <a:pt x="163" y="754"/>
                    <a:pt x="217" y="754"/>
                  </a:cubicBezTo>
                  <a:cubicBezTo>
                    <a:pt x="1332" y="754"/>
                    <a:pt x="2786" y="299"/>
                    <a:pt x="2786" y="299"/>
                  </a:cubicBezTo>
                  <a:lnTo>
                    <a:pt x="2762"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720;p58">
              <a:extLst>
                <a:ext uri="{FF2B5EF4-FFF2-40B4-BE49-F238E27FC236}">
                  <a16:creationId xmlns:a16="http://schemas.microsoft.com/office/drawing/2014/main" id="{410A5C20-DF05-4200-9FDF-1F3AAB58B094}"/>
                </a:ext>
              </a:extLst>
            </p:cNvPr>
            <p:cNvSpPr/>
            <p:nvPr/>
          </p:nvSpPr>
          <p:spPr>
            <a:xfrm>
              <a:off x="7387281" y="4087004"/>
              <a:ext cx="240336" cy="38851"/>
            </a:xfrm>
            <a:custGeom>
              <a:avLst/>
              <a:gdLst/>
              <a:ahLst/>
              <a:cxnLst/>
              <a:rect l="l" t="t" r="r" b="b"/>
              <a:pathLst>
                <a:path w="3656" h="591" extrusionOk="0">
                  <a:moveTo>
                    <a:pt x="107" y="1"/>
                  </a:moveTo>
                  <a:lnTo>
                    <a:pt x="0" y="274"/>
                  </a:lnTo>
                  <a:cubicBezTo>
                    <a:pt x="0" y="274"/>
                    <a:pt x="1755" y="590"/>
                    <a:pt x="3133" y="590"/>
                  </a:cubicBezTo>
                  <a:cubicBezTo>
                    <a:pt x="3315" y="590"/>
                    <a:pt x="3491" y="585"/>
                    <a:pt x="3655" y="572"/>
                  </a:cubicBezTo>
                  <a:lnTo>
                    <a:pt x="3655" y="382"/>
                  </a:lnTo>
                  <a:cubicBezTo>
                    <a:pt x="3606" y="382"/>
                    <a:pt x="3556" y="382"/>
                    <a:pt x="3506" y="382"/>
                  </a:cubicBezTo>
                  <a:cubicBezTo>
                    <a:pt x="2365" y="382"/>
                    <a:pt x="1225" y="252"/>
                    <a:pt x="10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721;p58">
              <a:extLst>
                <a:ext uri="{FF2B5EF4-FFF2-40B4-BE49-F238E27FC236}">
                  <a16:creationId xmlns:a16="http://schemas.microsoft.com/office/drawing/2014/main" id="{68F7877F-32FE-423A-B56F-5280F1E0C43C}"/>
                </a:ext>
              </a:extLst>
            </p:cNvPr>
            <p:cNvSpPr/>
            <p:nvPr/>
          </p:nvSpPr>
          <p:spPr>
            <a:xfrm>
              <a:off x="7423239" y="3049140"/>
              <a:ext cx="368722" cy="219235"/>
            </a:xfrm>
            <a:custGeom>
              <a:avLst/>
              <a:gdLst/>
              <a:ahLst/>
              <a:cxnLst/>
              <a:rect l="l" t="t" r="r" b="b"/>
              <a:pathLst>
                <a:path w="5609" h="3335" extrusionOk="0">
                  <a:moveTo>
                    <a:pt x="4216" y="1"/>
                  </a:moveTo>
                  <a:lnTo>
                    <a:pt x="1346" y="382"/>
                  </a:lnTo>
                  <a:cubicBezTo>
                    <a:pt x="1310" y="1549"/>
                    <a:pt x="834" y="2430"/>
                    <a:pt x="1" y="3335"/>
                  </a:cubicBezTo>
                  <a:lnTo>
                    <a:pt x="5609" y="2716"/>
                  </a:lnTo>
                  <a:cubicBezTo>
                    <a:pt x="4466" y="2346"/>
                    <a:pt x="4216" y="1"/>
                    <a:pt x="421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722;p58">
              <a:extLst>
                <a:ext uri="{FF2B5EF4-FFF2-40B4-BE49-F238E27FC236}">
                  <a16:creationId xmlns:a16="http://schemas.microsoft.com/office/drawing/2014/main" id="{8DDD7982-BC0D-4489-8C64-A18E56F93A12}"/>
                </a:ext>
              </a:extLst>
            </p:cNvPr>
            <p:cNvSpPr/>
            <p:nvPr/>
          </p:nvSpPr>
          <p:spPr>
            <a:xfrm>
              <a:off x="8090080" y="4950729"/>
              <a:ext cx="129240" cy="39574"/>
            </a:xfrm>
            <a:custGeom>
              <a:avLst/>
              <a:gdLst/>
              <a:ahLst/>
              <a:cxnLst/>
              <a:rect l="l" t="t" r="r" b="b"/>
              <a:pathLst>
                <a:path w="1966" h="602" extrusionOk="0">
                  <a:moveTo>
                    <a:pt x="323" y="1"/>
                  </a:moveTo>
                  <a:cubicBezTo>
                    <a:pt x="304" y="1"/>
                    <a:pt x="288" y="2"/>
                    <a:pt x="275" y="6"/>
                  </a:cubicBezTo>
                  <a:cubicBezTo>
                    <a:pt x="1" y="78"/>
                    <a:pt x="227" y="601"/>
                    <a:pt x="227" y="601"/>
                  </a:cubicBezTo>
                  <a:lnTo>
                    <a:pt x="1965" y="601"/>
                  </a:lnTo>
                  <a:cubicBezTo>
                    <a:pt x="1965" y="601"/>
                    <a:pt x="678" y="1"/>
                    <a:pt x="32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723;p58">
              <a:extLst>
                <a:ext uri="{FF2B5EF4-FFF2-40B4-BE49-F238E27FC236}">
                  <a16:creationId xmlns:a16="http://schemas.microsoft.com/office/drawing/2014/main" id="{C7138333-70E5-4C1E-A065-3E83BEDF4027}"/>
                </a:ext>
              </a:extLst>
            </p:cNvPr>
            <p:cNvSpPr/>
            <p:nvPr/>
          </p:nvSpPr>
          <p:spPr>
            <a:xfrm>
              <a:off x="7128209" y="4950729"/>
              <a:ext cx="141730" cy="39574"/>
            </a:xfrm>
            <a:custGeom>
              <a:avLst/>
              <a:gdLst/>
              <a:ahLst/>
              <a:cxnLst/>
              <a:rect l="l" t="t" r="r" b="b"/>
              <a:pathLst>
                <a:path w="2156" h="602" extrusionOk="0">
                  <a:moveTo>
                    <a:pt x="1803" y="1"/>
                  </a:moveTo>
                  <a:cubicBezTo>
                    <a:pt x="1405" y="1"/>
                    <a:pt x="0" y="601"/>
                    <a:pt x="0" y="601"/>
                  </a:cubicBezTo>
                  <a:lnTo>
                    <a:pt x="1905" y="601"/>
                  </a:lnTo>
                  <a:cubicBezTo>
                    <a:pt x="1905" y="601"/>
                    <a:pt x="2155" y="78"/>
                    <a:pt x="1857" y="6"/>
                  </a:cubicBezTo>
                  <a:cubicBezTo>
                    <a:pt x="1842" y="2"/>
                    <a:pt x="1824" y="1"/>
                    <a:pt x="180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1724;p58">
              <a:extLst>
                <a:ext uri="{FF2B5EF4-FFF2-40B4-BE49-F238E27FC236}">
                  <a16:creationId xmlns:a16="http://schemas.microsoft.com/office/drawing/2014/main" id="{D6B75CA9-A848-44D4-A711-480346F669B9}"/>
                </a:ext>
              </a:extLst>
            </p:cNvPr>
            <p:cNvSpPr/>
            <p:nvPr/>
          </p:nvSpPr>
          <p:spPr>
            <a:xfrm>
              <a:off x="7975171" y="3332272"/>
              <a:ext cx="75795" cy="78688"/>
            </a:xfrm>
            <a:custGeom>
              <a:avLst/>
              <a:gdLst/>
              <a:ahLst/>
              <a:cxnLst/>
              <a:rect l="l" t="t" r="r" b="b"/>
              <a:pathLst>
                <a:path w="1153" h="1197" extrusionOk="0">
                  <a:moveTo>
                    <a:pt x="523" y="1"/>
                  </a:moveTo>
                  <a:cubicBezTo>
                    <a:pt x="239" y="1"/>
                    <a:pt x="0" y="239"/>
                    <a:pt x="22" y="540"/>
                  </a:cubicBezTo>
                  <a:cubicBezTo>
                    <a:pt x="22" y="861"/>
                    <a:pt x="261" y="1135"/>
                    <a:pt x="582" y="1195"/>
                  </a:cubicBezTo>
                  <a:cubicBezTo>
                    <a:pt x="596" y="1196"/>
                    <a:pt x="609" y="1196"/>
                    <a:pt x="623" y="1196"/>
                  </a:cubicBezTo>
                  <a:cubicBezTo>
                    <a:pt x="914" y="1196"/>
                    <a:pt x="1153" y="955"/>
                    <a:pt x="1130" y="659"/>
                  </a:cubicBezTo>
                  <a:cubicBezTo>
                    <a:pt x="1130" y="337"/>
                    <a:pt x="904" y="52"/>
                    <a:pt x="582" y="4"/>
                  </a:cubicBezTo>
                  <a:cubicBezTo>
                    <a:pt x="562" y="2"/>
                    <a:pt x="543" y="1"/>
                    <a:pt x="523"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725;p58">
              <a:extLst>
                <a:ext uri="{FF2B5EF4-FFF2-40B4-BE49-F238E27FC236}">
                  <a16:creationId xmlns:a16="http://schemas.microsoft.com/office/drawing/2014/main" id="{46F692CE-0279-46B5-955E-0001C411450E}"/>
                </a:ext>
              </a:extLst>
            </p:cNvPr>
            <p:cNvSpPr/>
            <p:nvPr/>
          </p:nvSpPr>
          <p:spPr>
            <a:xfrm>
              <a:off x="7618940" y="4093249"/>
              <a:ext cx="68170" cy="43124"/>
            </a:xfrm>
            <a:custGeom>
              <a:avLst/>
              <a:gdLst/>
              <a:ahLst/>
              <a:cxnLst/>
              <a:rect l="l" t="t" r="r" b="b"/>
              <a:pathLst>
                <a:path w="1037" h="656" extrusionOk="0">
                  <a:moveTo>
                    <a:pt x="512" y="1"/>
                  </a:moveTo>
                  <a:cubicBezTo>
                    <a:pt x="227" y="1"/>
                    <a:pt x="0" y="144"/>
                    <a:pt x="0" y="334"/>
                  </a:cubicBezTo>
                  <a:cubicBezTo>
                    <a:pt x="0" y="513"/>
                    <a:pt x="227" y="656"/>
                    <a:pt x="512" y="656"/>
                  </a:cubicBezTo>
                  <a:cubicBezTo>
                    <a:pt x="798" y="656"/>
                    <a:pt x="1036" y="501"/>
                    <a:pt x="1036" y="334"/>
                  </a:cubicBezTo>
                  <a:cubicBezTo>
                    <a:pt x="1036" y="144"/>
                    <a:pt x="798" y="1"/>
                    <a:pt x="512"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726;p58">
              <a:extLst>
                <a:ext uri="{FF2B5EF4-FFF2-40B4-BE49-F238E27FC236}">
                  <a16:creationId xmlns:a16="http://schemas.microsoft.com/office/drawing/2014/main" id="{2EE71C50-CFB9-490F-92B6-00AC97E3AF7D}"/>
                </a:ext>
              </a:extLst>
            </p:cNvPr>
            <p:cNvSpPr/>
            <p:nvPr/>
          </p:nvSpPr>
          <p:spPr>
            <a:xfrm>
              <a:off x="7625973" y="4116257"/>
              <a:ext cx="52524" cy="15448"/>
            </a:xfrm>
            <a:custGeom>
              <a:avLst/>
              <a:gdLst/>
              <a:ahLst/>
              <a:cxnLst/>
              <a:rect l="l" t="t" r="r" b="b"/>
              <a:pathLst>
                <a:path w="799" h="235" extrusionOk="0">
                  <a:moveTo>
                    <a:pt x="75" y="1"/>
                  </a:moveTo>
                  <a:cubicBezTo>
                    <a:pt x="28" y="1"/>
                    <a:pt x="0" y="14"/>
                    <a:pt x="0" y="56"/>
                  </a:cubicBezTo>
                  <a:cubicBezTo>
                    <a:pt x="0" y="151"/>
                    <a:pt x="179" y="234"/>
                    <a:pt x="405" y="234"/>
                  </a:cubicBezTo>
                  <a:cubicBezTo>
                    <a:pt x="620" y="234"/>
                    <a:pt x="798" y="151"/>
                    <a:pt x="798" y="56"/>
                  </a:cubicBezTo>
                  <a:cubicBezTo>
                    <a:pt x="798" y="14"/>
                    <a:pt x="771" y="1"/>
                    <a:pt x="725" y="1"/>
                  </a:cubicBezTo>
                  <a:cubicBezTo>
                    <a:pt x="653" y="1"/>
                    <a:pt x="536" y="32"/>
                    <a:pt x="405" y="32"/>
                  </a:cubicBezTo>
                  <a:cubicBezTo>
                    <a:pt x="268" y="32"/>
                    <a:pt x="148" y="1"/>
                    <a:pt x="7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727;p58">
              <a:extLst>
                <a:ext uri="{FF2B5EF4-FFF2-40B4-BE49-F238E27FC236}">
                  <a16:creationId xmlns:a16="http://schemas.microsoft.com/office/drawing/2014/main" id="{51E6F8B3-BF70-4CD7-98DA-264C389F0BC5}"/>
                </a:ext>
              </a:extLst>
            </p:cNvPr>
            <p:cNvSpPr/>
            <p:nvPr/>
          </p:nvSpPr>
          <p:spPr>
            <a:xfrm>
              <a:off x="7388727" y="3299271"/>
              <a:ext cx="184065" cy="25243"/>
            </a:xfrm>
            <a:custGeom>
              <a:avLst/>
              <a:gdLst/>
              <a:ahLst/>
              <a:cxnLst/>
              <a:rect l="l" t="t" r="r" b="b"/>
              <a:pathLst>
                <a:path w="2800" h="384" extrusionOk="0">
                  <a:moveTo>
                    <a:pt x="1056" y="0"/>
                  </a:moveTo>
                  <a:cubicBezTo>
                    <a:pt x="502" y="0"/>
                    <a:pt x="67" y="71"/>
                    <a:pt x="26" y="244"/>
                  </a:cubicBezTo>
                  <a:cubicBezTo>
                    <a:pt x="1" y="347"/>
                    <a:pt x="239" y="383"/>
                    <a:pt x="585" y="383"/>
                  </a:cubicBezTo>
                  <a:cubicBezTo>
                    <a:pt x="1396" y="383"/>
                    <a:pt x="2800" y="185"/>
                    <a:pt x="2800" y="185"/>
                  </a:cubicBezTo>
                  <a:cubicBezTo>
                    <a:pt x="2282" y="71"/>
                    <a:pt x="1609" y="0"/>
                    <a:pt x="1056"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728;p58">
              <a:extLst>
                <a:ext uri="{FF2B5EF4-FFF2-40B4-BE49-F238E27FC236}">
                  <a16:creationId xmlns:a16="http://schemas.microsoft.com/office/drawing/2014/main" id="{437D7A63-D600-4210-858D-A01A7B52A09E}"/>
                </a:ext>
              </a:extLst>
            </p:cNvPr>
            <p:cNvSpPr/>
            <p:nvPr/>
          </p:nvSpPr>
          <p:spPr>
            <a:xfrm>
              <a:off x="7669031" y="3281654"/>
              <a:ext cx="166184" cy="29056"/>
            </a:xfrm>
            <a:custGeom>
              <a:avLst/>
              <a:gdLst/>
              <a:ahLst/>
              <a:cxnLst/>
              <a:rect l="l" t="t" r="r" b="b"/>
              <a:pathLst>
                <a:path w="2528" h="442" extrusionOk="0">
                  <a:moveTo>
                    <a:pt x="1987" y="0"/>
                  </a:moveTo>
                  <a:cubicBezTo>
                    <a:pt x="1464" y="0"/>
                    <a:pt x="597" y="203"/>
                    <a:pt x="0" y="441"/>
                  </a:cubicBezTo>
                  <a:cubicBezTo>
                    <a:pt x="0" y="441"/>
                    <a:pt x="80" y="442"/>
                    <a:pt x="210" y="442"/>
                  </a:cubicBezTo>
                  <a:cubicBezTo>
                    <a:pt x="817" y="442"/>
                    <a:pt x="2527" y="418"/>
                    <a:pt x="2429" y="143"/>
                  </a:cubicBezTo>
                  <a:cubicBezTo>
                    <a:pt x="2392" y="42"/>
                    <a:pt x="2225" y="0"/>
                    <a:pt x="1987"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729;p58">
              <a:extLst>
                <a:ext uri="{FF2B5EF4-FFF2-40B4-BE49-F238E27FC236}">
                  <a16:creationId xmlns:a16="http://schemas.microsoft.com/office/drawing/2014/main" id="{C1D331B5-192B-4251-877F-B22E3A067738}"/>
                </a:ext>
              </a:extLst>
            </p:cNvPr>
            <p:cNvSpPr/>
            <p:nvPr/>
          </p:nvSpPr>
          <p:spPr>
            <a:xfrm>
              <a:off x="7337912" y="3751940"/>
              <a:ext cx="67381" cy="30765"/>
            </a:xfrm>
            <a:custGeom>
              <a:avLst/>
              <a:gdLst/>
              <a:ahLst/>
              <a:cxnLst/>
              <a:rect l="l" t="t" r="r" b="b"/>
              <a:pathLst>
                <a:path w="1025" h="468" extrusionOk="0">
                  <a:moveTo>
                    <a:pt x="521" y="1"/>
                  </a:moveTo>
                  <a:cubicBezTo>
                    <a:pt x="507" y="1"/>
                    <a:pt x="492" y="1"/>
                    <a:pt x="477" y="2"/>
                  </a:cubicBezTo>
                  <a:cubicBezTo>
                    <a:pt x="203" y="14"/>
                    <a:pt x="1" y="133"/>
                    <a:pt x="13" y="252"/>
                  </a:cubicBezTo>
                  <a:cubicBezTo>
                    <a:pt x="35" y="375"/>
                    <a:pt x="249" y="467"/>
                    <a:pt x="503" y="467"/>
                  </a:cubicBezTo>
                  <a:cubicBezTo>
                    <a:pt x="518" y="467"/>
                    <a:pt x="533" y="467"/>
                    <a:pt x="549" y="466"/>
                  </a:cubicBezTo>
                  <a:cubicBezTo>
                    <a:pt x="823" y="454"/>
                    <a:pt x="1025" y="347"/>
                    <a:pt x="1001" y="216"/>
                  </a:cubicBezTo>
                  <a:cubicBezTo>
                    <a:pt x="979" y="93"/>
                    <a:pt x="765" y="1"/>
                    <a:pt x="521"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730;p58">
              <a:extLst>
                <a:ext uri="{FF2B5EF4-FFF2-40B4-BE49-F238E27FC236}">
                  <a16:creationId xmlns:a16="http://schemas.microsoft.com/office/drawing/2014/main" id="{957667C2-A86E-4DE3-9704-CF4E7E8E1699}"/>
                </a:ext>
              </a:extLst>
            </p:cNvPr>
            <p:cNvSpPr/>
            <p:nvPr/>
          </p:nvSpPr>
          <p:spPr>
            <a:xfrm>
              <a:off x="7433428" y="3069782"/>
              <a:ext cx="349132" cy="198133"/>
            </a:xfrm>
            <a:custGeom>
              <a:avLst/>
              <a:gdLst/>
              <a:ahLst/>
              <a:cxnLst/>
              <a:rect l="l" t="t" r="r" b="b"/>
              <a:pathLst>
                <a:path w="5311" h="3014" extrusionOk="0">
                  <a:moveTo>
                    <a:pt x="3756" y="1"/>
                  </a:moveTo>
                  <a:cubicBezTo>
                    <a:pt x="3354" y="1"/>
                    <a:pt x="2954" y="33"/>
                    <a:pt x="2560" y="80"/>
                  </a:cubicBezTo>
                  <a:cubicBezTo>
                    <a:pt x="2084" y="151"/>
                    <a:pt x="1620" y="247"/>
                    <a:pt x="1167" y="389"/>
                  </a:cubicBezTo>
                  <a:cubicBezTo>
                    <a:pt x="1072" y="1330"/>
                    <a:pt x="667" y="2092"/>
                    <a:pt x="1" y="2854"/>
                  </a:cubicBezTo>
                  <a:cubicBezTo>
                    <a:pt x="49" y="2967"/>
                    <a:pt x="123" y="3013"/>
                    <a:pt x="224" y="3013"/>
                  </a:cubicBezTo>
                  <a:cubicBezTo>
                    <a:pt x="644" y="3013"/>
                    <a:pt x="1518" y="2201"/>
                    <a:pt x="2834" y="2009"/>
                  </a:cubicBezTo>
                  <a:cubicBezTo>
                    <a:pt x="2945" y="1994"/>
                    <a:pt x="3055" y="1987"/>
                    <a:pt x="3162" y="1987"/>
                  </a:cubicBezTo>
                  <a:cubicBezTo>
                    <a:pt x="4077" y="1987"/>
                    <a:pt x="4865" y="2473"/>
                    <a:pt x="5173" y="2473"/>
                  </a:cubicBezTo>
                  <a:cubicBezTo>
                    <a:pt x="5258" y="2473"/>
                    <a:pt x="5306" y="2436"/>
                    <a:pt x="5311" y="2342"/>
                  </a:cubicBezTo>
                  <a:cubicBezTo>
                    <a:pt x="4525" y="1949"/>
                    <a:pt x="4227" y="628"/>
                    <a:pt x="4084" y="8"/>
                  </a:cubicBezTo>
                  <a:cubicBezTo>
                    <a:pt x="3975" y="3"/>
                    <a:pt x="3866" y="1"/>
                    <a:pt x="37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731;p58">
              <a:extLst>
                <a:ext uri="{FF2B5EF4-FFF2-40B4-BE49-F238E27FC236}">
                  <a16:creationId xmlns:a16="http://schemas.microsoft.com/office/drawing/2014/main" id="{92827996-86FC-492E-8488-D7A7555D72C2}"/>
                </a:ext>
              </a:extLst>
            </p:cNvPr>
            <p:cNvSpPr/>
            <p:nvPr/>
          </p:nvSpPr>
          <p:spPr>
            <a:xfrm>
              <a:off x="7504688" y="2740634"/>
              <a:ext cx="60084" cy="319550"/>
            </a:xfrm>
            <a:custGeom>
              <a:avLst/>
              <a:gdLst/>
              <a:ahLst/>
              <a:cxnLst/>
              <a:rect l="l" t="t" r="r" b="b"/>
              <a:pathLst>
                <a:path w="914" h="4861" extrusionOk="0">
                  <a:moveTo>
                    <a:pt x="526" y="0"/>
                  </a:moveTo>
                  <a:cubicBezTo>
                    <a:pt x="462" y="0"/>
                    <a:pt x="396" y="115"/>
                    <a:pt x="333" y="289"/>
                  </a:cubicBezTo>
                  <a:cubicBezTo>
                    <a:pt x="131" y="836"/>
                    <a:pt x="0" y="2622"/>
                    <a:pt x="488" y="4861"/>
                  </a:cubicBezTo>
                  <a:cubicBezTo>
                    <a:pt x="488" y="4861"/>
                    <a:pt x="489" y="4861"/>
                    <a:pt x="491" y="4861"/>
                  </a:cubicBezTo>
                  <a:cubicBezTo>
                    <a:pt x="525" y="4861"/>
                    <a:pt x="914" y="4806"/>
                    <a:pt x="845" y="2348"/>
                  </a:cubicBezTo>
                  <a:cubicBezTo>
                    <a:pt x="796" y="573"/>
                    <a:pt x="667" y="0"/>
                    <a:pt x="526"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732;p58">
              <a:extLst>
                <a:ext uri="{FF2B5EF4-FFF2-40B4-BE49-F238E27FC236}">
                  <a16:creationId xmlns:a16="http://schemas.microsoft.com/office/drawing/2014/main" id="{6D234C8E-C995-4CE7-B222-0A61631FCFCC}"/>
                </a:ext>
              </a:extLst>
            </p:cNvPr>
            <p:cNvSpPr/>
            <p:nvPr/>
          </p:nvSpPr>
          <p:spPr>
            <a:xfrm>
              <a:off x="7502321" y="2927066"/>
              <a:ext cx="207468" cy="219235"/>
            </a:xfrm>
            <a:custGeom>
              <a:avLst/>
              <a:gdLst/>
              <a:ahLst/>
              <a:cxnLst/>
              <a:rect l="l" t="t" r="r" b="b"/>
              <a:pathLst>
                <a:path w="3156" h="3335" extrusionOk="0">
                  <a:moveTo>
                    <a:pt x="2715" y="1"/>
                  </a:moveTo>
                  <a:lnTo>
                    <a:pt x="36" y="322"/>
                  </a:lnTo>
                  <a:cubicBezTo>
                    <a:pt x="0" y="1370"/>
                    <a:pt x="405" y="3037"/>
                    <a:pt x="500" y="3120"/>
                  </a:cubicBezTo>
                  <a:cubicBezTo>
                    <a:pt x="615" y="3216"/>
                    <a:pt x="1167" y="3334"/>
                    <a:pt x="1608" y="3334"/>
                  </a:cubicBezTo>
                  <a:cubicBezTo>
                    <a:pt x="1717" y="3334"/>
                    <a:pt x="1818" y="3327"/>
                    <a:pt x="1905" y="3311"/>
                  </a:cubicBezTo>
                  <a:cubicBezTo>
                    <a:pt x="2358" y="3239"/>
                    <a:pt x="3120" y="2656"/>
                    <a:pt x="3132" y="2477"/>
                  </a:cubicBezTo>
                  <a:cubicBezTo>
                    <a:pt x="3155" y="2287"/>
                    <a:pt x="2715" y="1"/>
                    <a:pt x="271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733;p58">
              <a:extLst>
                <a:ext uri="{FF2B5EF4-FFF2-40B4-BE49-F238E27FC236}">
                  <a16:creationId xmlns:a16="http://schemas.microsoft.com/office/drawing/2014/main" id="{5F255FF9-FAAA-4FA5-8928-EB298834D900}"/>
                </a:ext>
              </a:extLst>
            </p:cNvPr>
            <p:cNvSpPr/>
            <p:nvPr/>
          </p:nvSpPr>
          <p:spPr>
            <a:xfrm>
              <a:off x="7502321" y="2927066"/>
              <a:ext cx="207468" cy="209045"/>
            </a:xfrm>
            <a:custGeom>
              <a:avLst/>
              <a:gdLst/>
              <a:ahLst/>
              <a:cxnLst/>
              <a:rect l="l" t="t" r="r" b="b"/>
              <a:pathLst>
                <a:path w="3156" h="3180" extrusionOk="0">
                  <a:moveTo>
                    <a:pt x="2715" y="1"/>
                  </a:moveTo>
                  <a:lnTo>
                    <a:pt x="36" y="322"/>
                  </a:lnTo>
                  <a:cubicBezTo>
                    <a:pt x="0" y="1370"/>
                    <a:pt x="405" y="3037"/>
                    <a:pt x="500" y="3120"/>
                  </a:cubicBezTo>
                  <a:cubicBezTo>
                    <a:pt x="536" y="3144"/>
                    <a:pt x="584" y="3168"/>
                    <a:pt x="619" y="3180"/>
                  </a:cubicBezTo>
                  <a:cubicBezTo>
                    <a:pt x="641" y="2507"/>
                    <a:pt x="858" y="1578"/>
                    <a:pt x="1704" y="1578"/>
                  </a:cubicBezTo>
                  <a:cubicBezTo>
                    <a:pt x="1771" y="1578"/>
                    <a:pt x="1842" y="1584"/>
                    <a:pt x="1917" y="1596"/>
                  </a:cubicBezTo>
                  <a:cubicBezTo>
                    <a:pt x="2027" y="1541"/>
                    <a:pt x="2129" y="1514"/>
                    <a:pt x="2223" y="1514"/>
                  </a:cubicBezTo>
                  <a:cubicBezTo>
                    <a:pt x="2581" y="1514"/>
                    <a:pt x="2826" y="1910"/>
                    <a:pt x="2929" y="2739"/>
                  </a:cubicBezTo>
                  <a:cubicBezTo>
                    <a:pt x="3024" y="2668"/>
                    <a:pt x="3096" y="2584"/>
                    <a:pt x="3132" y="2477"/>
                  </a:cubicBezTo>
                  <a:cubicBezTo>
                    <a:pt x="3155" y="2287"/>
                    <a:pt x="2715" y="1"/>
                    <a:pt x="2715"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734;p58">
              <a:extLst>
                <a:ext uri="{FF2B5EF4-FFF2-40B4-BE49-F238E27FC236}">
                  <a16:creationId xmlns:a16="http://schemas.microsoft.com/office/drawing/2014/main" id="{0DECFB9C-6BC7-4F8E-A540-592FBC89C817}"/>
                </a:ext>
              </a:extLst>
            </p:cNvPr>
            <p:cNvSpPr/>
            <p:nvPr/>
          </p:nvSpPr>
          <p:spPr>
            <a:xfrm>
              <a:off x="7617362" y="3007660"/>
              <a:ext cx="30568" cy="45359"/>
            </a:xfrm>
            <a:custGeom>
              <a:avLst/>
              <a:gdLst/>
              <a:ahLst/>
              <a:cxnLst/>
              <a:rect l="l" t="t" r="r" b="b"/>
              <a:pathLst>
                <a:path w="465" h="690" extrusionOk="0">
                  <a:moveTo>
                    <a:pt x="108" y="1"/>
                  </a:moveTo>
                  <a:cubicBezTo>
                    <a:pt x="36" y="203"/>
                    <a:pt x="1" y="418"/>
                    <a:pt x="12" y="632"/>
                  </a:cubicBezTo>
                  <a:cubicBezTo>
                    <a:pt x="71" y="671"/>
                    <a:pt x="137" y="690"/>
                    <a:pt x="203" y="690"/>
                  </a:cubicBezTo>
                  <a:cubicBezTo>
                    <a:pt x="299" y="690"/>
                    <a:pt x="394" y="650"/>
                    <a:pt x="465" y="572"/>
                  </a:cubicBezTo>
                  <a:cubicBezTo>
                    <a:pt x="393" y="215"/>
                    <a:pt x="262" y="1"/>
                    <a:pt x="108"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735;p58">
              <a:extLst>
                <a:ext uri="{FF2B5EF4-FFF2-40B4-BE49-F238E27FC236}">
                  <a16:creationId xmlns:a16="http://schemas.microsoft.com/office/drawing/2014/main" id="{AD8F6E13-3393-4E64-9F1B-4D3539CF8E7F}"/>
                </a:ext>
              </a:extLst>
            </p:cNvPr>
            <p:cNvSpPr/>
            <p:nvPr/>
          </p:nvSpPr>
          <p:spPr>
            <a:xfrm>
              <a:off x="7624396" y="3010815"/>
              <a:ext cx="23534" cy="39114"/>
            </a:xfrm>
            <a:custGeom>
              <a:avLst/>
              <a:gdLst/>
              <a:ahLst/>
              <a:cxnLst/>
              <a:rect l="l" t="t" r="r" b="b"/>
              <a:pathLst>
                <a:path w="358" h="595" extrusionOk="0">
                  <a:moveTo>
                    <a:pt x="60" y="1"/>
                  </a:moveTo>
                  <a:cubicBezTo>
                    <a:pt x="13" y="179"/>
                    <a:pt x="1" y="370"/>
                    <a:pt x="13" y="548"/>
                  </a:cubicBezTo>
                  <a:cubicBezTo>
                    <a:pt x="58" y="580"/>
                    <a:pt x="108" y="594"/>
                    <a:pt x="157" y="594"/>
                  </a:cubicBezTo>
                  <a:cubicBezTo>
                    <a:pt x="237" y="594"/>
                    <a:pt x="313" y="555"/>
                    <a:pt x="358" y="489"/>
                  </a:cubicBezTo>
                  <a:cubicBezTo>
                    <a:pt x="286" y="179"/>
                    <a:pt x="179" y="12"/>
                    <a:pt x="60"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736;p58">
              <a:extLst>
                <a:ext uri="{FF2B5EF4-FFF2-40B4-BE49-F238E27FC236}">
                  <a16:creationId xmlns:a16="http://schemas.microsoft.com/office/drawing/2014/main" id="{5EA3DF44-6035-45A6-A91E-D36061B599DC}"/>
                </a:ext>
              </a:extLst>
            </p:cNvPr>
            <p:cNvSpPr/>
            <p:nvPr/>
          </p:nvSpPr>
          <p:spPr>
            <a:xfrm>
              <a:off x="7571674" y="2755556"/>
              <a:ext cx="48909" cy="34578"/>
            </a:xfrm>
            <a:custGeom>
              <a:avLst/>
              <a:gdLst/>
              <a:ahLst/>
              <a:cxnLst/>
              <a:rect l="l" t="t" r="r" b="b"/>
              <a:pathLst>
                <a:path w="744" h="526" extrusionOk="0">
                  <a:moveTo>
                    <a:pt x="334" y="0"/>
                  </a:moveTo>
                  <a:cubicBezTo>
                    <a:pt x="0" y="0"/>
                    <a:pt x="94" y="434"/>
                    <a:pt x="255" y="526"/>
                  </a:cubicBezTo>
                  <a:lnTo>
                    <a:pt x="517" y="514"/>
                  </a:lnTo>
                  <a:cubicBezTo>
                    <a:pt x="517" y="514"/>
                    <a:pt x="743" y="26"/>
                    <a:pt x="374" y="2"/>
                  </a:cubicBezTo>
                  <a:cubicBezTo>
                    <a:pt x="360" y="1"/>
                    <a:pt x="347" y="0"/>
                    <a:pt x="3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737;p58">
              <a:extLst>
                <a:ext uri="{FF2B5EF4-FFF2-40B4-BE49-F238E27FC236}">
                  <a16:creationId xmlns:a16="http://schemas.microsoft.com/office/drawing/2014/main" id="{340F62AB-0B0D-4F5F-89C9-BB07BC1C28DF}"/>
                </a:ext>
              </a:extLst>
            </p:cNvPr>
            <p:cNvSpPr/>
            <p:nvPr/>
          </p:nvSpPr>
          <p:spPr>
            <a:xfrm>
              <a:off x="7465508" y="2776001"/>
              <a:ext cx="258348" cy="376544"/>
            </a:xfrm>
            <a:custGeom>
              <a:avLst/>
              <a:gdLst/>
              <a:ahLst/>
              <a:cxnLst/>
              <a:rect l="l" t="t" r="r" b="b"/>
              <a:pathLst>
                <a:path w="3930" h="5728" extrusionOk="0">
                  <a:moveTo>
                    <a:pt x="2013" y="1"/>
                  </a:moveTo>
                  <a:cubicBezTo>
                    <a:pt x="2013" y="1"/>
                    <a:pt x="36" y="739"/>
                    <a:pt x="25" y="2453"/>
                  </a:cubicBezTo>
                  <a:cubicBezTo>
                    <a:pt x="1" y="3394"/>
                    <a:pt x="72" y="4346"/>
                    <a:pt x="263" y="5275"/>
                  </a:cubicBezTo>
                  <a:lnTo>
                    <a:pt x="1132" y="5728"/>
                  </a:lnTo>
                  <a:cubicBezTo>
                    <a:pt x="1132" y="5728"/>
                    <a:pt x="406" y="3455"/>
                    <a:pt x="2177" y="3455"/>
                  </a:cubicBezTo>
                  <a:cubicBezTo>
                    <a:pt x="2277" y="3455"/>
                    <a:pt x="2385" y="3462"/>
                    <a:pt x="2501" y="3477"/>
                  </a:cubicBezTo>
                  <a:cubicBezTo>
                    <a:pt x="2677" y="3402"/>
                    <a:pt x="2836" y="3357"/>
                    <a:pt x="2975" y="3357"/>
                  </a:cubicBezTo>
                  <a:cubicBezTo>
                    <a:pt x="3449" y="3357"/>
                    <a:pt x="3702" y="3877"/>
                    <a:pt x="3656" y="5478"/>
                  </a:cubicBezTo>
                  <a:lnTo>
                    <a:pt x="3918" y="5287"/>
                  </a:lnTo>
                  <a:cubicBezTo>
                    <a:pt x="3918" y="5287"/>
                    <a:pt x="3930" y="2751"/>
                    <a:pt x="3668" y="1977"/>
                  </a:cubicBezTo>
                  <a:cubicBezTo>
                    <a:pt x="3418" y="1203"/>
                    <a:pt x="2549" y="167"/>
                    <a:pt x="2013" y="1"/>
                  </a:cubicBezTo>
                  <a:close/>
                </a:path>
              </a:pathLst>
            </a:custGeom>
            <a:solidFill>
              <a:srgbClr val="8F61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738;p58">
              <a:extLst>
                <a:ext uri="{FF2B5EF4-FFF2-40B4-BE49-F238E27FC236}">
                  <a16:creationId xmlns:a16="http://schemas.microsoft.com/office/drawing/2014/main" id="{D13157F4-6689-4542-B124-E8F900D36851}"/>
                </a:ext>
              </a:extLst>
            </p:cNvPr>
            <p:cNvSpPr/>
            <p:nvPr/>
          </p:nvSpPr>
          <p:spPr>
            <a:xfrm>
              <a:off x="7596983" y="2776001"/>
              <a:ext cx="61925" cy="228635"/>
            </a:xfrm>
            <a:custGeom>
              <a:avLst/>
              <a:gdLst/>
              <a:ahLst/>
              <a:cxnLst/>
              <a:rect l="l" t="t" r="r" b="b"/>
              <a:pathLst>
                <a:path w="942" h="3478" extrusionOk="0">
                  <a:moveTo>
                    <a:pt x="1" y="1"/>
                  </a:moveTo>
                  <a:cubicBezTo>
                    <a:pt x="430" y="1191"/>
                    <a:pt x="501" y="3477"/>
                    <a:pt x="501" y="3477"/>
                  </a:cubicBezTo>
                  <a:cubicBezTo>
                    <a:pt x="644" y="3406"/>
                    <a:pt x="787" y="3370"/>
                    <a:pt x="942" y="3358"/>
                  </a:cubicBezTo>
                  <a:cubicBezTo>
                    <a:pt x="787" y="2096"/>
                    <a:pt x="525" y="763"/>
                    <a:pt x="96" y="36"/>
                  </a:cubicBezTo>
                  <a:cubicBezTo>
                    <a:pt x="72" y="25"/>
                    <a:pt x="37" y="13"/>
                    <a:pt x="13"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739;p58">
              <a:extLst>
                <a:ext uri="{FF2B5EF4-FFF2-40B4-BE49-F238E27FC236}">
                  <a16:creationId xmlns:a16="http://schemas.microsoft.com/office/drawing/2014/main" id="{C20D881B-41B5-403A-8156-02BC0A38F689}"/>
                </a:ext>
              </a:extLst>
            </p:cNvPr>
            <p:cNvSpPr/>
            <p:nvPr/>
          </p:nvSpPr>
          <p:spPr>
            <a:xfrm>
              <a:off x="7463930" y="2772911"/>
              <a:ext cx="240402" cy="369445"/>
            </a:xfrm>
            <a:custGeom>
              <a:avLst/>
              <a:gdLst/>
              <a:ahLst/>
              <a:cxnLst/>
              <a:rect l="l" t="t" r="r" b="b"/>
              <a:pathLst>
                <a:path w="3657" h="5620" extrusionOk="0">
                  <a:moveTo>
                    <a:pt x="2037" y="0"/>
                  </a:moveTo>
                  <a:cubicBezTo>
                    <a:pt x="1525" y="83"/>
                    <a:pt x="25" y="988"/>
                    <a:pt x="13" y="2477"/>
                  </a:cubicBezTo>
                  <a:cubicBezTo>
                    <a:pt x="1" y="4286"/>
                    <a:pt x="275" y="5322"/>
                    <a:pt x="275" y="5322"/>
                  </a:cubicBezTo>
                  <a:lnTo>
                    <a:pt x="834" y="5620"/>
                  </a:lnTo>
                  <a:cubicBezTo>
                    <a:pt x="727" y="5155"/>
                    <a:pt x="584" y="3405"/>
                    <a:pt x="620" y="2667"/>
                  </a:cubicBezTo>
                  <a:cubicBezTo>
                    <a:pt x="691" y="1215"/>
                    <a:pt x="2108" y="310"/>
                    <a:pt x="2108" y="310"/>
                  </a:cubicBezTo>
                  <a:cubicBezTo>
                    <a:pt x="2525" y="464"/>
                    <a:pt x="3299" y="1191"/>
                    <a:pt x="3656" y="1953"/>
                  </a:cubicBezTo>
                  <a:cubicBezTo>
                    <a:pt x="3370" y="1191"/>
                    <a:pt x="2620" y="214"/>
                    <a:pt x="2037"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740;p58">
              <a:extLst>
                <a:ext uri="{FF2B5EF4-FFF2-40B4-BE49-F238E27FC236}">
                  <a16:creationId xmlns:a16="http://schemas.microsoft.com/office/drawing/2014/main" id="{AB57CF8A-0F49-4AA8-A769-DE89D641794E}"/>
                </a:ext>
              </a:extLst>
            </p:cNvPr>
            <p:cNvSpPr/>
            <p:nvPr/>
          </p:nvSpPr>
          <p:spPr>
            <a:xfrm>
              <a:off x="7544590" y="2968677"/>
              <a:ext cx="79082" cy="26558"/>
            </a:xfrm>
            <a:custGeom>
              <a:avLst/>
              <a:gdLst/>
              <a:ahLst/>
              <a:cxnLst/>
              <a:rect l="l" t="t" r="r" b="b"/>
              <a:pathLst>
                <a:path w="1203" h="404" extrusionOk="0">
                  <a:moveTo>
                    <a:pt x="403" y="0"/>
                  </a:moveTo>
                  <a:cubicBezTo>
                    <a:pt x="240" y="0"/>
                    <a:pt x="99" y="49"/>
                    <a:pt x="60" y="189"/>
                  </a:cubicBezTo>
                  <a:cubicBezTo>
                    <a:pt x="0" y="403"/>
                    <a:pt x="834" y="356"/>
                    <a:pt x="1203" y="380"/>
                  </a:cubicBezTo>
                  <a:cubicBezTo>
                    <a:pt x="1048" y="237"/>
                    <a:pt x="869" y="118"/>
                    <a:pt x="667" y="34"/>
                  </a:cubicBezTo>
                  <a:cubicBezTo>
                    <a:pt x="581" y="14"/>
                    <a:pt x="489" y="0"/>
                    <a:pt x="403"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741;p58">
              <a:extLst>
                <a:ext uri="{FF2B5EF4-FFF2-40B4-BE49-F238E27FC236}">
                  <a16:creationId xmlns:a16="http://schemas.microsoft.com/office/drawing/2014/main" id="{48B3CE44-855E-4DB2-83F0-8D0A1F233B2D}"/>
                </a:ext>
              </a:extLst>
            </p:cNvPr>
            <p:cNvSpPr/>
            <p:nvPr/>
          </p:nvSpPr>
          <p:spPr>
            <a:xfrm>
              <a:off x="7579037" y="2983994"/>
              <a:ext cx="23534" cy="6508"/>
            </a:xfrm>
            <a:custGeom>
              <a:avLst/>
              <a:gdLst/>
              <a:ahLst/>
              <a:cxnLst/>
              <a:rect l="l" t="t" r="r" b="b"/>
              <a:pathLst>
                <a:path w="358" h="99" extrusionOk="0">
                  <a:moveTo>
                    <a:pt x="106" y="1"/>
                  </a:moveTo>
                  <a:cubicBezTo>
                    <a:pt x="64" y="1"/>
                    <a:pt x="27" y="15"/>
                    <a:pt x="12" y="51"/>
                  </a:cubicBezTo>
                  <a:cubicBezTo>
                    <a:pt x="0" y="99"/>
                    <a:pt x="250" y="99"/>
                    <a:pt x="357" y="99"/>
                  </a:cubicBezTo>
                  <a:cubicBezTo>
                    <a:pt x="310" y="63"/>
                    <a:pt x="250" y="28"/>
                    <a:pt x="191" y="16"/>
                  </a:cubicBezTo>
                  <a:cubicBezTo>
                    <a:pt x="163" y="6"/>
                    <a:pt x="133" y="1"/>
                    <a:pt x="10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742;p58">
              <a:extLst>
                <a:ext uri="{FF2B5EF4-FFF2-40B4-BE49-F238E27FC236}">
                  <a16:creationId xmlns:a16="http://schemas.microsoft.com/office/drawing/2014/main" id="{1AB57A5E-85D8-4DF6-8799-01E4A99256A0}"/>
                </a:ext>
              </a:extLst>
            </p:cNvPr>
            <p:cNvSpPr/>
            <p:nvPr/>
          </p:nvSpPr>
          <p:spPr>
            <a:xfrm>
              <a:off x="7633007" y="2965588"/>
              <a:ext cx="54891" cy="26492"/>
            </a:xfrm>
            <a:custGeom>
              <a:avLst/>
              <a:gdLst/>
              <a:ahLst/>
              <a:cxnLst/>
              <a:rect l="l" t="t" r="r" b="b"/>
              <a:pathLst>
                <a:path w="835" h="403" extrusionOk="0">
                  <a:moveTo>
                    <a:pt x="562" y="0"/>
                  </a:moveTo>
                  <a:cubicBezTo>
                    <a:pt x="493" y="0"/>
                    <a:pt x="416" y="22"/>
                    <a:pt x="346" y="58"/>
                  </a:cubicBezTo>
                  <a:cubicBezTo>
                    <a:pt x="215" y="153"/>
                    <a:pt x="96" y="272"/>
                    <a:pt x="1" y="403"/>
                  </a:cubicBezTo>
                  <a:cubicBezTo>
                    <a:pt x="251" y="367"/>
                    <a:pt x="834" y="355"/>
                    <a:pt x="775" y="153"/>
                  </a:cubicBezTo>
                  <a:cubicBezTo>
                    <a:pt x="740" y="42"/>
                    <a:pt x="658" y="0"/>
                    <a:pt x="562"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743;p58">
              <a:extLst>
                <a:ext uri="{FF2B5EF4-FFF2-40B4-BE49-F238E27FC236}">
                  <a16:creationId xmlns:a16="http://schemas.microsoft.com/office/drawing/2014/main" id="{A96ED7E3-2937-4641-9F1B-79049D79CF18}"/>
                </a:ext>
              </a:extLst>
            </p:cNvPr>
            <p:cNvSpPr/>
            <p:nvPr/>
          </p:nvSpPr>
          <p:spPr>
            <a:xfrm>
              <a:off x="7716757" y="4167598"/>
              <a:ext cx="186366" cy="163029"/>
            </a:xfrm>
            <a:custGeom>
              <a:avLst/>
              <a:gdLst/>
              <a:ahLst/>
              <a:cxnLst/>
              <a:rect l="l" t="t" r="r" b="b"/>
              <a:pathLst>
                <a:path w="2835" h="2480" extrusionOk="0">
                  <a:moveTo>
                    <a:pt x="1" y="1"/>
                  </a:moveTo>
                  <a:lnTo>
                    <a:pt x="1" y="1"/>
                  </a:lnTo>
                  <a:cubicBezTo>
                    <a:pt x="1147" y="921"/>
                    <a:pt x="2304" y="2479"/>
                    <a:pt x="2613" y="2479"/>
                  </a:cubicBezTo>
                  <a:cubicBezTo>
                    <a:pt x="2644" y="2479"/>
                    <a:pt x="2666" y="2464"/>
                    <a:pt x="2680" y="2430"/>
                  </a:cubicBezTo>
                  <a:cubicBezTo>
                    <a:pt x="2834" y="2061"/>
                    <a:pt x="2132" y="1144"/>
                    <a:pt x="1453" y="680"/>
                  </a:cubicBezTo>
                  <a:cubicBezTo>
                    <a:pt x="1025" y="394"/>
                    <a:pt x="1"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744;p58">
              <a:extLst>
                <a:ext uri="{FF2B5EF4-FFF2-40B4-BE49-F238E27FC236}">
                  <a16:creationId xmlns:a16="http://schemas.microsoft.com/office/drawing/2014/main" id="{0418A32A-6090-4E47-A924-25501ECA00CB}"/>
                </a:ext>
              </a:extLst>
            </p:cNvPr>
            <p:cNvSpPr/>
            <p:nvPr/>
          </p:nvSpPr>
          <p:spPr>
            <a:xfrm>
              <a:off x="7989107" y="3337136"/>
              <a:ext cx="54102" cy="51867"/>
            </a:xfrm>
            <a:custGeom>
              <a:avLst/>
              <a:gdLst/>
              <a:ahLst/>
              <a:cxnLst/>
              <a:rect l="l" t="t" r="r" b="b"/>
              <a:pathLst>
                <a:path w="823" h="789" extrusionOk="0">
                  <a:moveTo>
                    <a:pt x="325" y="1"/>
                  </a:moveTo>
                  <a:cubicBezTo>
                    <a:pt x="148" y="1"/>
                    <a:pt x="1" y="140"/>
                    <a:pt x="1" y="323"/>
                  </a:cubicBezTo>
                  <a:cubicBezTo>
                    <a:pt x="1" y="549"/>
                    <a:pt x="168" y="740"/>
                    <a:pt x="394" y="775"/>
                  </a:cubicBezTo>
                  <a:cubicBezTo>
                    <a:pt x="425" y="784"/>
                    <a:pt x="456" y="788"/>
                    <a:pt x="487" y="788"/>
                  </a:cubicBezTo>
                  <a:cubicBezTo>
                    <a:pt x="663" y="788"/>
                    <a:pt x="812" y="649"/>
                    <a:pt x="823" y="466"/>
                  </a:cubicBezTo>
                  <a:cubicBezTo>
                    <a:pt x="811" y="240"/>
                    <a:pt x="644" y="49"/>
                    <a:pt x="418" y="13"/>
                  </a:cubicBezTo>
                  <a:cubicBezTo>
                    <a:pt x="386" y="5"/>
                    <a:pt x="355" y="1"/>
                    <a:pt x="32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745;p58">
              <a:extLst>
                <a:ext uri="{FF2B5EF4-FFF2-40B4-BE49-F238E27FC236}">
                  <a16:creationId xmlns:a16="http://schemas.microsoft.com/office/drawing/2014/main" id="{DA07477B-D508-41F9-A68D-148E15CD7E91}"/>
                </a:ext>
              </a:extLst>
            </p:cNvPr>
            <p:cNvSpPr/>
            <p:nvPr/>
          </p:nvSpPr>
          <p:spPr>
            <a:xfrm>
              <a:off x="6907463" y="3965718"/>
              <a:ext cx="189455" cy="209834"/>
            </a:xfrm>
            <a:custGeom>
              <a:avLst/>
              <a:gdLst/>
              <a:ahLst/>
              <a:cxnLst/>
              <a:rect l="l" t="t" r="r" b="b"/>
              <a:pathLst>
                <a:path w="2882" h="3192" extrusionOk="0">
                  <a:moveTo>
                    <a:pt x="632" y="0"/>
                  </a:moveTo>
                  <a:lnTo>
                    <a:pt x="1" y="786"/>
                  </a:lnTo>
                  <a:cubicBezTo>
                    <a:pt x="108" y="1536"/>
                    <a:pt x="1001" y="3191"/>
                    <a:pt x="1001" y="3191"/>
                  </a:cubicBezTo>
                  <a:lnTo>
                    <a:pt x="2882" y="1881"/>
                  </a:lnTo>
                  <a:lnTo>
                    <a:pt x="63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746;p58">
              <a:extLst>
                <a:ext uri="{FF2B5EF4-FFF2-40B4-BE49-F238E27FC236}">
                  <a16:creationId xmlns:a16="http://schemas.microsoft.com/office/drawing/2014/main" id="{4BA1B223-5C3E-4E3C-A106-D2A56AC65069}"/>
                </a:ext>
              </a:extLst>
            </p:cNvPr>
            <p:cNvSpPr/>
            <p:nvPr/>
          </p:nvSpPr>
          <p:spPr>
            <a:xfrm>
              <a:off x="6911407" y="3968808"/>
              <a:ext cx="146397" cy="115304"/>
            </a:xfrm>
            <a:custGeom>
              <a:avLst/>
              <a:gdLst/>
              <a:ahLst/>
              <a:cxnLst/>
              <a:rect l="l" t="t" r="r" b="b"/>
              <a:pathLst>
                <a:path w="2227" h="1754" extrusionOk="0">
                  <a:moveTo>
                    <a:pt x="595" y="1"/>
                  </a:moveTo>
                  <a:lnTo>
                    <a:pt x="0" y="727"/>
                  </a:lnTo>
                  <a:cubicBezTo>
                    <a:pt x="60" y="1049"/>
                    <a:pt x="155" y="1358"/>
                    <a:pt x="298" y="1656"/>
                  </a:cubicBezTo>
                  <a:cubicBezTo>
                    <a:pt x="485" y="1718"/>
                    <a:pt x="681" y="1753"/>
                    <a:pt x="878" y="1753"/>
                  </a:cubicBezTo>
                  <a:cubicBezTo>
                    <a:pt x="907" y="1753"/>
                    <a:pt x="936" y="1753"/>
                    <a:pt x="964" y="1751"/>
                  </a:cubicBezTo>
                  <a:cubicBezTo>
                    <a:pt x="983" y="1751"/>
                    <a:pt x="1002" y="1752"/>
                    <a:pt x="1021" y="1752"/>
                  </a:cubicBezTo>
                  <a:cubicBezTo>
                    <a:pt x="1454" y="1752"/>
                    <a:pt x="1873" y="1621"/>
                    <a:pt x="2227" y="1370"/>
                  </a:cubicBezTo>
                  <a:lnTo>
                    <a:pt x="595"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1747;p58">
              <a:extLst>
                <a:ext uri="{FF2B5EF4-FFF2-40B4-BE49-F238E27FC236}">
                  <a16:creationId xmlns:a16="http://schemas.microsoft.com/office/drawing/2014/main" id="{9E296CEB-A433-413A-AD75-3EB4F1855566}"/>
                </a:ext>
              </a:extLst>
            </p:cNvPr>
            <p:cNvSpPr/>
            <p:nvPr/>
          </p:nvSpPr>
          <p:spPr>
            <a:xfrm>
              <a:off x="7625973" y="3870202"/>
              <a:ext cx="16500" cy="80660"/>
            </a:xfrm>
            <a:custGeom>
              <a:avLst/>
              <a:gdLst/>
              <a:ahLst/>
              <a:cxnLst/>
              <a:rect l="l" t="t" r="r" b="b"/>
              <a:pathLst>
                <a:path w="251" h="1227" extrusionOk="0">
                  <a:moveTo>
                    <a:pt x="84" y="1"/>
                  </a:moveTo>
                  <a:cubicBezTo>
                    <a:pt x="72" y="513"/>
                    <a:pt x="0" y="1227"/>
                    <a:pt x="0" y="1227"/>
                  </a:cubicBezTo>
                  <a:lnTo>
                    <a:pt x="251" y="965"/>
                  </a:lnTo>
                  <a:lnTo>
                    <a:pt x="8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1748;p58">
              <a:extLst>
                <a:ext uri="{FF2B5EF4-FFF2-40B4-BE49-F238E27FC236}">
                  <a16:creationId xmlns:a16="http://schemas.microsoft.com/office/drawing/2014/main" id="{B31E2C5B-08B4-42F4-BA3E-F1ABA6DE5E37}"/>
                </a:ext>
              </a:extLst>
            </p:cNvPr>
            <p:cNvSpPr/>
            <p:nvPr/>
          </p:nvSpPr>
          <p:spPr>
            <a:xfrm>
              <a:off x="7564114" y="3915626"/>
              <a:ext cx="68170" cy="42335"/>
            </a:xfrm>
            <a:custGeom>
              <a:avLst/>
              <a:gdLst/>
              <a:ahLst/>
              <a:cxnLst/>
              <a:rect l="l" t="t" r="r" b="b"/>
              <a:pathLst>
                <a:path w="1037" h="644" extrusionOk="0">
                  <a:moveTo>
                    <a:pt x="1037" y="0"/>
                  </a:moveTo>
                  <a:lnTo>
                    <a:pt x="1037" y="0"/>
                  </a:lnTo>
                  <a:cubicBezTo>
                    <a:pt x="846" y="286"/>
                    <a:pt x="489" y="500"/>
                    <a:pt x="1" y="643"/>
                  </a:cubicBezTo>
                  <a:cubicBezTo>
                    <a:pt x="358" y="619"/>
                    <a:pt x="703" y="512"/>
                    <a:pt x="1025" y="357"/>
                  </a:cubicBezTo>
                  <a:lnTo>
                    <a:pt x="103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1749;p58">
              <a:extLst>
                <a:ext uri="{FF2B5EF4-FFF2-40B4-BE49-F238E27FC236}">
                  <a16:creationId xmlns:a16="http://schemas.microsoft.com/office/drawing/2014/main" id="{7F2F8DA3-E229-42B7-94BE-35573BB38608}"/>
                </a:ext>
              </a:extLst>
            </p:cNvPr>
            <p:cNvSpPr/>
            <p:nvPr/>
          </p:nvSpPr>
          <p:spPr>
            <a:xfrm>
              <a:off x="7647075" y="2980116"/>
              <a:ext cx="18078" cy="8086"/>
            </a:xfrm>
            <a:custGeom>
              <a:avLst/>
              <a:gdLst/>
              <a:ahLst/>
              <a:cxnLst/>
              <a:rect l="l" t="t" r="r" b="b"/>
              <a:pathLst>
                <a:path w="275" h="123" extrusionOk="0">
                  <a:moveTo>
                    <a:pt x="202" y="0"/>
                  </a:moveTo>
                  <a:cubicBezTo>
                    <a:pt x="180" y="0"/>
                    <a:pt x="155" y="6"/>
                    <a:pt x="132" y="15"/>
                  </a:cubicBezTo>
                  <a:cubicBezTo>
                    <a:pt x="84" y="39"/>
                    <a:pt x="37" y="75"/>
                    <a:pt x="1" y="122"/>
                  </a:cubicBezTo>
                  <a:cubicBezTo>
                    <a:pt x="84" y="110"/>
                    <a:pt x="275" y="98"/>
                    <a:pt x="263" y="51"/>
                  </a:cubicBezTo>
                  <a:cubicBezTo>
                    <a:pt x="263" y="14"/>
                    <a:pt x="236" y="0"/>
                    <a:pt x="202"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1750;p58">
              <a:extLst>
                <a:ext uri="{FF2B5EF4-FFF2-40B4-BE49-F238E27FC236}">
                  <a16:creationId xmlns:a16="http://schemas.microsoft.com/office/drawing/2014/main" id="{00AE4B65-2C7D-4FB5-9535-FB29368E88DC}"/>
                </a:ext>
              </a:extLst>
            </p:cNvPr>
            <p:cNvSpPr/>
            <p:nvPr/>
          </p:nvSpPr>
          <p:spPr>
            <a:xfrm>
              <a:off x="7609539" y="3058080"/>
              <a:ext cx="43913" cy="8875"/>
            </a:xfrm>
            <a:custGeom>
              <a:avLst/>
              <a:gdLst/>
              <a:ahLst/>
              <a:cxnLst/>
              <a:rect l="l" t="t" r="r" b="b"/>
              <a:pathLst>
                <a:path w="668" h="135" extrusionOk="0">
                  <a:moveTo>
                    <a:pt x="408" y="0"/>
                  </a:moveTo>
                  <a:cubicBezTo>
                    <a:pt x="384" y="0"/>
                    <a:pt x="359" y="3"/>
                    <a:pt x="334" y="8"/>
                  </a:cubicBezTo>
                  <a:cubicBezTo>
                    <a:pt x="322" y="7"/>
                    <a:pt x="310" y="6"/>
                    <a:pt x="297" y="6"/>
                  </a:cubicBezTo>
                  <a:cubicBezTo>
                    <a:pt x="191" y="6"/>
                    <a:pt x="86" y="52"/>
                    <a:pt x="0" y="127"/>
                  </a:cubicBezTo>
                  <a:cubicBezTo>
                    <a:pt x="0" y="133"/>
                    <a:pt x="4" y="135"/>
                    <a:pt x="12" y="135"/>
                  </a:cubicBezTo>
                  <a:cubicBezTo>
                    <a:pt x="50" y="135"/>
                    <a:pt x="183" y="67"/>
                    <a:pt x="334" y="67"/>
                  </a:cubicBezTo>
                  <a:cubicBezTo>
                    <a:pt x="349" y="66"/>
                    <a:pt x="363" y="66"/>
                    <a:pt x="378" y="66"/>
                  </a:cubicBezTo>
                  <a:cubicBezTo>
                    <a:pt x="509" y="66"/>
                    <a:pt x="611" y="101"/>
                    <a:pt x="650" y="101"/>
                  </a:cubicBezTo>
                  <a:cubicBezTo>
                    <a:pt x="661" y="101"/>
                    <a:pt x="667" y="98"/>
                    <a:pt x="667" y="91"/>
                  </a:cubicBezTo>
                  <a:cubicBezTo>
                    <a:pt x="592" y="35"/>
                    <a:pt x="502" y="0"/>
                    <a:pt x="408"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1751;p58">
              <a:extLst>
                <a:ext uri="{FF2B5EF4-FFF2-40B4-BE49-F238E27FC236}">
                  <a16:creationId xmlns:a16="http://schemas.microsoft.com/office/drawing/2014/main" id="{F86A7A79-CDC2-44D5-987A-FDB7C0F02E82}"/>
                </a:ext>
              </a:extLst>
            </p:cNvPr>
            <p:cNvSpPr/>
            <p:nvPr/>
          </p:nvSpPr>
          <p:spPr>
            <a:xfrm>
              <a:off x="7543802" y="2945078"/>
              <a:ext cx="79082" cy="49369"/>
            </a:xfrm>
            <a:custGeom>
              <a:avLst/>
              <a:gdLst/>
              <a:ahLst/>
              <a:cxnLst/>
              <a:rect l="l" t="t" r="r" b="b"/>
              <a:pathLst>
                <a:path w="1203" h="751" extrusionOk="0">
                  <a:moveTo>
                    <a:pt x="60" y="0"/>
                  </a:moveTo>
                  <a:lnTo>
                    <a:pt x="0" y="227"/>
                  </a:lnTo>
                  <a:cubicBezTo>
                    <a:pt x="429" y="310"/>
                    <a:pt x="846" y="489"/>
                    <a:pt x="1203" y="751"/>
                  </a:cubicBezTo>
                  <a:cubicBezTo>
                    <a:pt x="1203" y="751"/>
                    <a:pt x="1060" y="381"/>
                    <a:pt x="6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1752;p58">
              <a:extLst>
                <a:ext uri="{FF2B5EF4-FFF2-40B4-BE49-F238E27FC236}">
                  <a16:creationId xmlns:a16="http://schemas.microsoft.com/office/drawing/2014/main" id="{7C3E2012-C846-43F1-99D7-50618BEED873}"/>
                </a:ext>
              </a:extLst>
            </p:cNvPr>
            <p:cNvSpPr/>
            <p:nvPr/>
          </p:nvSpPr>
          <p:spPr>
            <a:xfrm>
              <a:off x="7633007" y="2945867"/>
              <a:ext cx="58769" cy="46213"/>
            </a:xfrm>
            <a:custGeom>
              <a:avLst/>
              <a:gdLst/>
              <a:ahLst/>
              <a:cxnLst/>
              <a:rect l="l" t="t" r="r" b="b"/>
              <a:pathLst>
                <a:path w="894" h="703" extrusionOk="0">
                  <a:moveTo>
                    <a:pt x="846" y="0"/>
                  </a:moveTo>
                  <a:cubicBezTo>
                    <a:pt x="120" y="346"/>
                    <a:pt x="1" y="703"/>
                    <a:pt x="1" y="703"/>
                  </a:cubicBezTo>
                  <a:cubicBezTo>
                    <a:pt x="263" y="465"/>
                    <a:pt x="560" y="310"/>
                    <a:pt x="894" y="227"/>
                  </a:cubicBezTo>
                  <a:lnTo>
                    <a:pt x="846"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1753;p58">
              <a:extLst>
                <a:ext uri="{FF2B5EF4-FFF2-40B4-BE49-F238E27FC236}">
                  <a16:creationId xmlns:a16="http://schemas.microsoft.com/office/drawing/2014/main" id="{DC141CF9-0ED5-48BE-AE62-8F9A2725535D}"/>
                </a:ext>
              </a:extLst>
            </p:cNvPr>
            <p:cNvSpPr/>
            <p:nvPr/>
          </p:nvSpPr>
          <p:spPr>
            <a:xfrm>
              <a:off x="8111248" y="4100349"/>
              <a:ext cx="212135" cy="162832"/>
            </a:xfrm>
            <a:custGeom>
              <a:avLst/>
              <a:gdLst/>
              <a:ahLst/>
              <a:cxnLst/>
              <a:rect l="l" t="t" r="r" b="b"/>
              <a:pathLst>
                <a:path w="3227" h="2477" extrusionOk="0">
                  <a:moveTo>
                    <a:pt x="2655" y="0"/>
                  </a:moveTo>
                  <a:lnTo>
                    <a:pt x="0" y="536"/>
                  </a:lnTo>
                  <a:lnTo>
                    <a:pt x="1251" y="2477"/>
                  </a:lnTo>
                  <a:cubicBezTo>
                    <a:pt x="1251" y="2477"/>
                    <a:pt x="2882" y="1869"/>
                    <a:pt x="3227" y="1274"/>
                  </a:cubicBezTo>
                  <a:lnTo>
                    <a:pt x="2655"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1754;p58">
              <a:extLst>
                <a:ext uri="{FF2B5EF4-FFF2-40B4-BE49-F238E27FC236}">
                  <a16:creationId xmlns:a16="http://schemas.microsoft.com/office/drawing/2014/main" id="{E2E068EB-0570-4CF0-8CCB-71CD50BE98E1}"/>
                </a:ext>
              </a:extLst>
            </p:cNvPr>
            <p:cNvSpPr/>
            <p:nvPr/>
          </p:nvSpPr>
          <p:spPr>
            <a:xfrm>
              <a:off x="8156607" y="4102649"/>
              <a:ext cx="162898" cy="119839"/>
            </a:xfrm>
            <a:custGeom>
              <a:avLst/>
              <a:gdLst/>
              <a:ahLst/>
              <a:cxnLst/>
              <a:rect l="l" t="t" r="r" b="b"/>
              <a:pathLst>
                <a:path w="2478" h="1823" extrusionOk="0">
                  <a:moveTo>
                    <a:pt x="1942" y="1"/>
                  </a:moveTo>
                  <a:lnTo>
                    <a:pt x="1" y="394"/>
                  </a:lnTo>
                  <a:cubicBezTo>
                    <a:pt x="203" y="715"/>
                    <a:pt x="1144" y="1525"/>
                    <a:pt x="1775" y="1822"/>
                  </a:cubicBezTo>
                  <a:cubicBezTo>
                    <a:pt x="2061" y="1680"/>
                    <a:pt x="2299" y="1477"/>
                    <a:pt x="2477" y="1227"/>
                  </a:cubicBezTo>
                  <a:lnTo>
                    <a:pt x="1942"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1755;p58">
              <a:extLst>
                <a:ext uri="{FF2B5EF4-FFF2-40B4-BE49-F238E27FC236}">
                  <a16:creationId xmlns:a16="http://schemas.microsoft.com/office/drawing/2014/main" id="{5897C499-2B56-4FB2-8353-9AD35ABDEFB2}"/>
                </a:ext>
              </a:extLst>
            </p:cNvPr>
            <p:cNvSpPr/>
            <p:nvPr/>
          </p:nvSpPr>
          <p:spPr>
            <a:xfrm>
              <a:off x="7604083" y="4286583"/>
              <a:ext cx="223113" cy="259137"/>
            </a:xfrm>
            <a:custGeom>
              <a:avLst/>
              <a:gdLst/>
              <a:ahLst/>
              <a:cxnLst/>
              <a:rect l="l" t="t" r="r" b="b"/>
              <a:pathLst>
                <a:path w="3394" h="3942" extrusionOk="0">
                  <a:moveTo>
                    <a:pt x="48" y="1"/>
                  </a:moveTo>
                  <a:lnTo>
                    <a:pt x="48" y="1"/>
                  </a:lnTo>
                  <a:cubicBezTo>
                    <a:pt x="48" y="1"/>
                    <a:pt x="0" y="632"/>
                    <a:pt x="333" y="1894"/>
                  </a:cubicBezTo>
                  <a:lnTo>
                    <a:pt x="345" y="1941"/>
                  </a:lnTo>
                  <a:cubicBezTo>
                    <a:pt x="357" y="2001"/>
                    <a:pt x="381" y="2049"/>
                    <a:pt x="393" y="2108"/>
                  </a:cubicBezTo>
                  <a:cubicBezTo>
                    <a:pt x="393" y="2132"/>
                    <a:pt x="405" y="2156"/>
                    <a:pt x="417" y="2180"/>
                  </a:cubicBezTo>
                  <a:cubicBezTo>
                    <a:pt x="429" y="2203"/>
                    <a:pt x="441" y="2239"/>
                    <a:pt x="441" y="2275"/>
                  </a:cubicBezTo>
                  <a:cubicBezTo>
                    <a:pt x="548" y="2620"/>
                    <a:pt x="679" y="3001"/>
                    <a:pt x="845" y="3418"/>
                  </a:cubicBezTo>
                  <a:cubicBezTo>
                    <a:pt x="1679" y="3644"/>
                    <a:pt x="2524" y="3823"/>
                    <a:pt x="3393" y="3942"/>
                  </a:cubicBezTo>
                  <a:cubicBezTo>
                    <a:pt x="3167" y="3549"/>
                    <a:pt x="2941" y="3180"/>
                    <a:pt x="2727" y="2858"/>
                  </a:cubicBezTo>
                  <a:lnTo>
                    <a:pt x="2667" y="2763"/>
                  </a:lnTo>
                  <a:lnTo>
                    <a:pt x="2524" y="2561"/>
                  </a:lnTo>
                  <a:lnTo>
                    <a:pt x="2453" y="2465"/>
                  </a:lnTo>
                  <a:cubicBezTo>
                    <a:pt x="2381" y="2370"/>
                    <a:pt x="2322" y="2287"/>
                    <a:pt x="2250" y="2191"/>
                  </a:cubicBezTo>
                  <a:lnTo>
                    <a:pt x="2179" y="2096"/>
                  </a:lnTo>
                  <a:lnTo>
                    <a:pt x="2143" y="2049"/>
                  </a:lnTo>
                  <a:cubicBezTo>
                    <a:pt x="1012" y="596"/>
                    <a:pt x="48" y="1"/>
                    <a:pt x="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5" name="Google Shape;932;p44"/>
          <p:cNvSpPr txBox="1">
            <a:spLocks noGrp="1"/>
          </p:cNvSpPr>
          <p:nvPr>
            <p:ph type="title"/>
          </p:nvPr>
        </p:nvSpPr>
        <p:spPr>
          <a:xfrm>
            <a:off x="944906" y="844830"/>
            <a:ext cx="4616643" cy="499581"/>
          </a:xfrm>
          <a:prstGeom prst="rect">
            <a:avLst/>
          </a:prstGeom>
          <a:effectLst/>
        </p:spPr>
        <p:txBody>
          <a:bodyPr spcFirstLastPara="1" wrap="square" lIns="91425" tIns="91425" rIns="91425" bIns="91425" anchor="ctr" anchorCtr="0">
            <a:noAutofit/>
          </a:bodyPr>
          <a:lstStyle/>
          <a:p>
            <a:pPr lvl="0" algn="just"/>
            <a:r>
              <a:rPr lang="vi-VN" sz="2000" b="1" dirty="0">
                <a:latin typeface="Cambria" panose="02040503050406030204" pitchFamily="18" charset="0"/>
                <a:ea typeface="Cambria" panose="02040503050406030204" pitchFamily="18" charset="0"/>
              </a:rPr>
              <a:t>1.</a:t>
            </a:r>
            <a:r>
              <a:rPr lang="en" sz="2000" b="1" dirty="0">
                <a:latin typeface="Cambria" panose="02040503050406030204" pitchFamily="18" charset="0"/>
                <a:ea typeface="Cambria" panose="02040503050406030204" pitchFamily="18" charset="0"/>
              </a:rPr>
              <a:t> Giới thiệu về thần thoại Hi Lạp</a:t>
            </a:r>
            <a:endParaRPr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98628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Effect transition="in" filter="wipe(left)">
                                      <p:cBhvr>
                                        <p:cTn id="7" dur="500"/>
                                        <p:tgtEl>
                                          <p:spTgt spid="9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wipe(left)">
                                      <p:cBhvr>
                                        <p:cTn id="12" dur="5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75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264"/>
                                        </p:tgtEl>
                                        <p:attrNameLst>
                                          <p:attrName>style.visibility</p:attrName>
                                        </p:attrNameLst>
                                      </p:cBhvr>
                                      <p:to>
                                        <p:strVal val="visible"/>
                                      </p:to>
                                    </p:set>
                                    <p:anim calcmode="lin" valueType="num">
                                      <p:cBhvr>
                                        <p:cTn id="20" dur="500" fill="hold"/>
                                        <p:tgtEl>
                                          <p:spTgt spid="264"/>
                                        </p:tgtEl>
                                        <p:attrNameLst>
                                          <p:attrName>ppt_w</p:attrName>
                                        </p:attrNameLst>
                                      </p:cBhvr>
                                      <p:tavLst>
                                        <p:tav tm="0">
                                          <p:val>
                                            <p:fltVal val="0"/>
                                          </p:val>
                                        </p:tav>
                                        <p:tav tm="100000">
                                          <p:val>
                                            <p:strVal val="#ppt_w"/>
                                          </p:val>
                                        </p:tav>
                                      </p:tavLst>
                                    </p:anim>
                                    <p:anim calcmode="lin" valueType="num">
                                      <p:cBhvr>
                                        <p:cTn id="21" dur="500" fill="hold"/>
                                        <p:tgtEl>
                                          <p:spTgt spid="264"/>
                                        </p:tgtEl>
                                        <p:attrNameLst>
                                          <p:attrName>ppt_h</p:attrName>
                                        </p:attrNameLst>
                                      </p:cBhvr>
                                      <p:tavLst>
                                        <p:tav tm="0">
                                          <p:val>
                                            <p:fltVal val="0"/>
                                          </p:val>
                                        </p:tav>
                                        <p:tav tm="100000">
                                          <p:val>
                                            <p:strVal val="#ppt_h"/>
                                          </p:val>
                                        </p:tav>
                                      </p:tavLst>
                                    </p:anim>
                                    <p:animEffect transition="in" filter="fade">
                                      <p:cBhvr>
                                        <p:cTn id="22"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animBg="1"/>
      <p:bldP spid="10" grpId="0"/>
      <p:bldP spid="2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6" name="Hộp Văn bản 5">
            <a:extLst>
              <a:ext uri="{FF2B5EF4-FFF2-40B4-BE49-F238E27FC236}">
                <a16:creationId xmlns:a16="http://schemas.microsoft.com/office/drawing/2014/main" id="{BB541573-3BD4-4F50-B461-AE575C5F1CBD}"/>
              </a:ext>
            </a:extLst>
          </p:cNvPr>
          <p:cNvSpPr txBox="1"/>
          <p:nvPr/>
        </p:nvSpPr>
        <p:spPr>
          <a:xfrm>
            <a:off x="759278" y="1287667"/>
            <a:ext cx="2236664" cy="1339406"/>
          </a:xfrm>
          <a:prstGeom prst="rect">
            <a:avLst/>
          </a:prstGeom>
          <a:solidFill>
            <a:schemeClr val="accent2">
              <a:lumMod val="90000"/>
            </a:schemeClr>
          </a:solidFill>
          <a:ln w="28575">
            <a:solidFill>
              <a:schemeClr val="accent2">
                <a:lumMod val="50000"/>
              </a:schemeClr>
            </a:solidFill>
            <a:prstDash val="solid"/>
          </a:ln>
        </p:spPr>
        <p:txBody>
          <a:bodyPr wrap="square">
            <a:spAutoFit/>
          </a:bodyPr>
          <a:lstStyle/>
          <a:p>
            <a:pPr marR="0" algn="just">
              <a:lnSpc>
                <a:spcPct val="115000"/>
              </a:lnSpc>
              <a:spcBef>
                <a:spcPts val="0"/>
              </a:spcBef>
            </a:pP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1.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Thần</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thoại</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về</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nguồn gốc  của thế giới, của các vị</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thần</a:t>
            </a: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và của loài người.</a:t>
            </a:r>
            <a:endPar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endParaRPr>
          </a:p>
        </p:txBody>
      </p:sp>
      <p:sp>
        <p:nvSpPr>
          <p:cNvPr id="7" name="Hộp Văn bản 6">
            <a:extLst>
              <a:ext uri="{FF2B5EF4-FFF2-40B4-BE49-F238E27FC236}">
                <a16:creationId xmlns:a16="http://schemas.microsoft.com/office/drawing/2014/main" id="{457D98CA-5E5B-4D12-BF1B-B11D918B1E23}"/>
              </a:ext>
            </a:extLst>
          </p:cNvPr>
          <p:cNvSpPr txBox="1"/>
          <p:nvPr/>
        </p:nvSpPr>
        <p:spPr>
          <a:xfrm>
            <a:off x="3203615" y="1273936"/>
            <a:ext cx="2435873" cy="1366528"/>
          </a:xfrm>
          <a:prstGeom prst="rect">
            <a:avLst/>
          </a:prstGeom>
          <a:solidFill>
            <a:schemeClr val="accent2">
              <a:lumMod val="90000"/>
            </a:schemeClr>
          </a:solidFill>
          <a:ln w="28575">
            <a:solidFill>
              <a:schemeClr val="accent2">
                <a:lumMod val="50000"/>
              </a:schemeClr>
            </a:solidFill>
            <a:prstDash val="solid"/>
          </a:ln>
        </p:spPr>
        <p:txBody>
          <a:bodyPr wrap="square">
            <a:spAutoFit/>
          </a:bodyPr>
          <a:lstStyle/>
          <a:p>
            <a:pPr marR="0" algn="just">
              <a:lnSpc>
                <a:spcPct val="115000"/>
              </a:lnSpc>
              <a:spcBef>
                <a:spcPts val="0"/>
              </a:spcBef>
            </a:pP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2.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Thần</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thoại</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về</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các</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thành</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bang: giải thích nguồn gốc, phong tục tập quán...</a:t>
            </a:r>
            <a:endPar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endParaRPr>
          </a:p>
        </p:txBody>
      </p:sp>
      <p:sp>
        <p:nvSpPr>
          <p:cNvPr id="8" name="Hộp Văn bản 7">
            <a:extLst>
              <a:ext uri="{FF2B5EF4-FFF2-40B4-BE49-F238E27FC236}">
                <a16:creationId xmlns:a16="http://schemas.microsoft.com/office/drawing/2014/main" id="{CD365D82-7C95-4353-A138-507C9D7606DB}"/>
              </a:ext>
            </a:extLst>
          </p:cNvPr>
          <p:cNvSpPr txBox="1"/>
          <p:nvPr/>
        </p:nvSpPr>
        <p:spPr>
          <a:xfrm>
            <a:off x="6151419" y="1316697"/>
            <a:ext cx="2207342" cy="1366528"/>
          </a:xfrm>
          <a:prstGeom prst="rect">
            <a:avLst/>
          </a:prstGeom>
          <a:solidFill>
            <a:schemeClr val="accent2">
              <a:lumMod val="90000"/>
            </a:schemeClr>
          </a:solidFill>
          <a:ln w="28575">
            <a:solidFill>
              <a:schemeClr val="accent2">
                <a:lumMod val="50000"/>
              </a:schemeClr>
            </a:solidFill>
            <a:prstDash val="solid"/>
          </a:ln>
        </p:spPr>
        <p:txBody>
          <a:bodyPr wrap="square">
            <a:spAutoFit/>
          </a:bodyPr>
          <a:lstStyle/>
          <a:p>
            <a:pPr marR="0" algn="just">
              <a:lnSpc>
                <a:spcPct val="115000"/>
              </a:lnSpc>
              <a:spcBef>
                <a:spcPts val="0"/>
              </a:spcBef>
            </a:pP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3.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Thần</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thoại</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về</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các</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en-US" sz="1800" b="1" dirty="0" err="1">
                <a:solidFill>
                  <a:srgbClr val="C00000"/>
                </a:solidFill>
                <a:latin typeface="Cambria" panose="02040503050406030204" pitchFamily="18" charset="0"/>
                <a:ea typeface="Cambria" panose="02040503050406030204" pitchFamily="18" charset="0"/>
                <a:cs typeface="Champion Script" panose="020B0506030404030204" pitchFamily="34" charset="0"/>
              </a:rPr>
              <a:t>anh</a:t>
            </a:r>
            <a:r>
              <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 </a:t>
            </a:r>
            <a:r>
              <a:rPr kumimoji="1" lang="vi-VN"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rPr>
              <a:t>hùng: biểu dương những đại diện ưu tú...</a:t>
            </a:r>
            <a:endParaRPr kumimoji="1" lang="en-US" sz="1800" b="1" dirty="0">
              <a:solidFill>
                <a:srgbClr val="C00000"/>
              </a:solidFill>
              <a:latin typeface="Cambria" panose="02040503050406030204" pitchFamily="18" charset="0"/>
              <a:ea typeface="Cambria" panose="02040503050406030204" pitchFamily="18" charset="0"/>
              <a:cs typeface="Champion Script" panose="020B0506030404030204" pitchFamily="34" charset="0"/>
            </a:endParaRPr>
          </a:p>
        </p:txBody>
      </p:sp>
      <p:sp>
        <p:nvSpPr>
          <p:cNvPr id="9" name="Ngoặc móc Phải 8">
            <a:extLst>
              <a:ext uri="{FF2B5EF4-FFF2-40B4-BE49-F238E27FC236}">
                <a16:creationId xmlns:a16="http://schemas.microsoft.com/office/drawing/2014/main" id="{665DE2D0-8490-454D-B032-7300471B2849}"/>
              </a:ext>
            </a:extLst>
          </p:cNvPr>
          <p:cNvSpPr/>
          <p:nvPr/>
        </p:nvSpPr>
        <p:spPr>
          <a:xfrm rot="5400000">
            <a:off x="4373359" y="-789592"/>
            <a:ext cx="499580" cy="7312396"/>
          </a:xfrm>
          <a:prstGeom prst="rightBrace">
            <a:avLst/>
          </a:prstGeom>
          <a:ln w="28575">
            <a:solidFill>
              <a:schemeClr val="accent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Hộp Văn bản 9">
            <a:extLst>
              <a:ext uri="{FF2B5EF4-FFF2-40B4-BE49-F238E27FC236}">
                <a16:creationId xmlns:a16="http://schemas.microsoft.com/office/drawing/2014/main" id="{C8A7FBC8-5E4B-4C57-BBF6-D730473FA3F0}"/>
              </a:ext>
            </a:extLst>
          </p:cNvPr>
          <p:cNvSpPr txBox="1"/>
          <p:nvPr/>
        </p:nvSpPr>
        <p:spPr>
          <a:xfrm>
            <a:off x="1347327" y="3099574"/>
            <a:ext cx="6695507" cy="1118255"/>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US" sz="2000" dirty="0">
                <a:solidFill>
                  <a:schemeClr val="accent6">
                    <a:lumMod val="25000"/>
                  </a:schemeClr>
                </a:solidFill>
                <a:effectLst/>
                <a:latin typeface="Cambria" panose="02040503050406030204" pitchFamily="18" charset="0"/>
                <a:ea typeface="Cambria" panose="02040503050406030204" pitchFamily="18" charset="0"/>
                <a:cs typeface="Times New Roman" panose="02020603050405020304" pitchFamily="18" charset="0"/>
              </a:rPr>
              <a:t>Đều thấm nhuần thế giới quan thần linh chủ nghĩa</a:t>
            </a:r>
            <a:r>
              <a:rPr lang="en-US" sz="2000" dirty="0">
                <a:solidFill>
                  <a:schemeClr val="accent6">
                    <a:lumMod val="25000"/>
                  </a:schemeClr>
                </a:solidFill>
                <a:latin typeface="Cambria" panose="02040503050406030204" pitchFamily="18" charset="0"/>
                <a:ea typeface="Cambria" panose="02040503050406030204" pitchFamily="18" charset="0"/>
                <a:cs typeface="Times New Roman" panose="02020603050405020304" pitchFamily="18" charset="0"/>
              </a:rPr>
              <a:t>.</a:t>
            </a:r>
          </a:p>
          <a:p>
            <a:pPr marL="285750" marR="0" indent="-285750" algn="just">
              <a:spcBef>
                <a:spcPts val="0"/>
              </a:spcBef>
              <a:spcAft>
                <a:spcPts val="800"/>
              </a:spcAft>
              <a:buFont typeface="Arial" panose="020B0604020202020204" pitchFamily="34" charset="0"/>
              <a:buChar char="•"/>
            </a:pPr>
            <a:r>
              <a:rPr lang="en-US" sz="2000" dirty="0">
                <a:solidFill>
                  <a:schemeClr val="accent6">
                    <a:lumMod val="25000"/>
                  </a:schemeClr>
                </a:solidFill>
                <a:effectLst/>
                <a:latin typeface="Cambria" panose="02040503050406030204" pitchFamily="18" charset="0"/>
                <a:ea typeface="Cambria" panose="02040503050406030204" pitchFamily="18" charset="0"/>
                <a:cs typeface="Times New Roman" panose="02020603050405020304" pitchFamily="18" charset="0"/>
              </a:rPr>
              <a:t>Đều thông qua thế giới quan này mà phản ánh hiện thực cuộc sống, tư tưởng và tình cảm của người Hi Lạp cổ đại.</a:t>
            </a:r>
            <a:endParaRPr lang="en-US" sz="1800" dirty="0">
              <a:solidFill>
                <a:schemeClr val="accent6">
                  <a:lumMod val="2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oogle Shape;753;p47">
            <a:extLst>
              <a:ext uri="{FF2B5EF4-FFF2-40B4-BE49-F238E27FC236}">
                <a16:creationId xmlns:a16="http://schemas.microsoft.com/office/drawing/2014/main" id="{DDF8DFE4-6CAD-4BE1-8887-42373F24C2C8}"/>
              </a:ext>
            </a:extLst>
          </p:cNvPr>
          <p:cNvGrpSpPr/>
          <p:nvPr/>
        </p:nvGrpSpPr>
        <p:grpSpPr>
          <a:xfrm flipH="1">
            <a:off x="-93518" y="4050364"/>
            <a:ext cx="2636520" cy="1118255"/>
            <a:chOff x="3685972" y="2389797"/>
            <a:chExt cx="5458039" cy="2455868"/>
          </a:xfrm>
        </p:grpSpPr>
        <p:sp>
          <p:nvSpPr>
            <p:cNvPr id="15" name="Google Shape;754;p47">
              <a:extLst>
                <a:ext uri="{FF2B5EF4-FFF2-40B4-BE49-F238E27FC236}">
                  <a16:creationId xmlns:a16="http://schemas.microsoft.com/office/drawing/2014/main" id="{62F79B1D-40FC-480A-A6B3-203655130215}"/>
                </a:ext>
              </a:extLst>
            </p:cNvPr>
            <p:cNvSpPr/>
            <p:nvPr/>
          </p:nvSpPr>
          <p:spPr>
            <a:xfrm>
              <a:off x="3685972" y="3046222"/>
              <a:ext cx="1488434" cy="1799443"/>
            </a:xfrm>
            <a:custGeom>
              <a:avLst/>
              <a:gdLst/>
              <a:ahLst/>
              <a:cxnLst/>
              <a:rect l="l" t="t" r="r" b="b"/>
              <a:pathLst>
                <a:path w="46590" h="56325" extrusionOk="0">
                  <a:moveTo>
                    <a:pt x="40817" y="0"/>
                  </a:moveTo>
                  <a:cubicBezTo>
                    <a:pt x="40410" y="0"/>
                    <a:pt x="40005" y="295"/>
                    <a:pt x="39708" y="556"/>
                  </a:cubicBezTo>
                  <a:cubicBezTo>
                    <a:pt x="39029" y="1151"/>
                    <a:pt x="38874" y="1985"/>
                    <a:pt x="38731" y="2830"/>
                  </a:cubicBezTo>
                  <a:cubicBezTo>
                    <a:pt x="38547" y="2791"/>
                    <a:pt x="38461" y="2755"/>
                    <a:pt x="38360" y="2755"/>
                  </a:cubicBezTo>
                  <a:cubicBezTo>
                    <a:pt x="38279" y="2755"/>
                    <a:pt x="38189" y="2778"/>
                    <a:pt x="38029" y="2842"/>
                  </a:cubicBezTo>
                  <a:cubicBezTo>
                    <a:pt x="37684" y="2937"/>
                    <a:pt x="37422" y="3187"/>
                    <a:pt x="37303" y="3509"/>
                  </a:cubicBezTo>
                  <a:cubicBezTo>
                    <a:pt x="37112" y="3997"/>
                    <a:pt x="37172" y="4699"/>
                    <a:pt x="37243" y="5199"/>
                  </a:cubicBezTo>
                  <a:cubicBezTo>
                    <a:pt x="37303" y="5545"/>
                    <a:pt x="37588" y="6033"/>
                    <a:pt x="37446" y="6378"/>
                  </a:cubicBezTo>
                  <a:cubicBezTo>
                    <a:pt x="37364" y="6322"/>
                    <a:pt x="37284" y="6297"/>
                    <a:pt x="37208" y="6297"/>
                  </a:cubicBezTo>
                  <a:cubicBezTo>
                    <a:pt x="36752" y="6297"/>
                    <a:pt x="36408" y="7181"/>
                    <a:pt x="36326" y="7497"/>
                  </a:cubicBezTo>
                  <a:cubicBezTo>
                    <a:pt x="36064" y="8414"/>
                    <a:pt x="36445" y="9343"/>
                    <a:pt x="36707" y="10212"/>
                  </a:cubicBezTo>
                  <a:cubicBezTo>
                    <a:pt x="36076" y="10272"/>
                    <a:pt x="35755" y="10974"/>
                    <a:pt x="35767" y="11569"/>
                  </a:cubicBezTo>
                  <a:cubicBezTo>
                    <a:pt x="35767" y="12105"/>
                    <a:pt x="35862" y="12629"/>
                    <a:pt x="36041" y="13129"/>
                  </a:cubicBezTo>
                  <a:cubicBezTo>
                    <a:pt x="36136" y="13343"/>
                    <a:pt x="36207" y="13558"/>
                    <a:pt x="36291" y="13784"/>
                  </a:cubicBezTo>
                  <a:cubicBezTo>
                    <a:pt x="36326" y="13915"/>
                    <a:pt x="36481" y="14093"/>
                    <a:pt x="36481" y="14224"/>
                  </a:cubicBezTo>
                  <a:cubicBezTo>
                    <a:pt x="35898" y="14248"/>
                    <a:pt x="35743" y="15082"/>
                    <a:pt x="35719" y="15522"/>
                  </a:cubicBezTo>
                  <a:cubicBezTo>
                    <a:pt x="35683" y="15963"/>
                    <a:pt x="35767" y="16415"/>
                    <a:pt x="35969" y="16808"/>
                  </a:cubicBezTo>
                  <a:cubicBezTo>
                    <a:pt x="36124" y="17118"/>
                    <a:pt x="36100" y="17606"/>
                    <a:pt x="36398" y="17820"/>
                  </a:cubicBezTo>
                  <a:cubicBezTo>
                    <a:pt x="36377" y="17818"/>
                    <a:pt x="36356" y="17816"/>
                    <a:pt x="36336" y="17816"/>
                  </a:cubicBezTo>
                  <a:cubicBezTo>
                    <a:pt x="35776" y="17816"/>
                    <a:pt x="35576" y="18752"/>
                    <a:pt x="35564" y="19165"/>
                  </a:cubicBezTo>
                  <a:cubicBezTo>
                    <a:pt x="35541" y="19416"/>
                    <a:pt x="35541" y="19666"/>
                    <a:pt x="35564" y="19916"/>
                  </a:cubicBezTo>
                  <a:cubicBezTo>
                    <a:pt x="35624" y="20106"/>
                    <a:pt x="35695" y="20297"/>
                    <a:pt x="35779" y="20487"/>
                  </a:cubicBezTo>
                  <a:cubicBezTo>
                    <a:pt x="35850" y="20725"/>
                    <a:pt x="35969" y="20951"/>
                    <a:pt x="36136" y="21142"/>
                  </a:cubicBezTo>
                  <a:cubicBezTo>
                    <a:pt x="36219" y="21225"/>
                    <a:pt x="36314" y="21285"/>
                    <a:pt x="36291" y="21440"/>
                  </a:cubicBezTo>
                  <a:cubicBezTo>
                    <a:pt x="36275" y="21424"/>
                    <a:pt x="36256" y="21417"/>
                    <a:pt x="36234" y="21417"/>
                  </a:cubicBezTo>
                  <a:cubicBezTo>
                    <a:pt x="36113" y="21417"/>
                    <a:pt x="35923" y="21646"/>
                    <a:pt x="35862" y="21737"/>
                  </a:cubicBezTo>
                  <a:cubicBezTo>
                    <a:pt x="35707" y="21940"/>
                    <a:pt x="35707" y="22368"/>
                    <a:pt x="35731" y="22606"/>
                  </a:cubicBezTo>
                  <a:cubicBezTo>
                    <a:pt x="35802" y="23166"/>
                    <a:pt x="36029" y="23654"/>
                    <a:pt x="36219" y="24190"/>
                  </a:cubicBezTo>
                  <a:cubicBezTo>
                    <a:pt x="36314" y="24440"/>
                    <a:pt x="36350" y="24690"/>
                    <a:pt x="36445" y="24940"/>
                  </a:cubicBezTo>
                  <a:cubicBezTo>
                    <a:pt x="36529" y="25095"/>
                    <a:pt x="36576" y="25273"/>
                    <a:pt x="36576" y="25440"/>
                  </a:cubicBezTo>
                  <a:cubicBezTo>
                    <a:pt x="36545" y="25393"/>
                    <a:pt x="36507" y="25374"/>
                    <a:pt x="36467" y="25374"/>
                  </a:cubicBezTo>
                  <a:cubicBezTo>
                    <a:pt x="36320" y="25374"/>
                    <a:pt x="36135" y="25621"/>
                    <a:pt x="36088" y="25714"/>
                  </a:cubicBezTo>
                  <a:cubicBezTo>
                    <a:pt x="35957" y="26035"/>
                    <a:pt x="35898" y="26381"/>
                    <a:pt x="35922" y="26726"/>
                  </a:cubicBezTo>
                  <a:cubicBezTo>
                    <a:pt x="35922" y="27190"/>
                    <a:pt x="36041" y="27655"/>
                    <a:pt x="36279" y="28059"/>
                  </a:cubicBezTo>
                  <a:cubicBezTo>
                    <a:pt x="36445" y="28357"/>
                    <a:pt x="36803" y="28690"/>
                    <a:pt x="36838" y="29036"/>
                  </a:cubicBezTo>
                  <a:cubicBezTo>
                    <a:pt x="36529" y="29048"/>
                    <a:pt x="36267" y="29262"/>
                    <a:pt x="36195" y="29560"/>
                  </a:cubicBezTo>
                  <a:cubicBezTo>
                    <a:pt x="36160" y="29774"/>
                    <a:pt x="36279" y="29869"/>
                    <a:pt x="36314" y="30060"/>
                  </a:cubicBezTo>
                  <a:cubicBezTo>
                    <a:pt x="36338" y="30226"/>
                    <a:pt x="36362" y="30393"/>
                    <a:pt x="36422" y="30560"/>
                  </a:cubicBezTo>
                  <a:cubicBezTo>
                    <a:pt x="36576" y="30976"/>
                    <a:pt x="36684" y="31369"/>
                    <a:pt x="36922" y="31750"/>
                  </a:cubicBezTo>
                  <a:cubicBezTo>
                    <a:pt x="37136" y="32072"/>
                    <a:pt x="37446" y="32334"/>
                    <a:pt x="37791" y="32512"/>
                  </a:cubicBezTo>
                  <a:cubicBezTo>
                    <a:pt x="37672" y="32750"/>
                    <a:pt x="37434" y="32977"/>
                    <a:pt x="37422" y="33274"/>
                  </a:cubicBezTo>
                  <a:cubicBezTo>
                    <a:pt x="37422" y="33548"/>
                    <a:pt x="37481" y="33810"/>
                    <a:pt x="37600" y="34048"/>
                  </a:cubicBezTo>
                  <a:cubicBezTo>
                    <a:pt x="37731" y="34370"/>
                    <a:pt x="37886" y="34691"/>
                    <a:pt x="38065" y="34989"/>
                  </a:cubicBezTo>
                  <a:cubicBezTo>
                    <a:pt x="38255" y="35275"/>
                    <a:pt x="38743" y="35477"/>
                    <a:pt x="38803" y="35798"/>
                  </a:cubicBezTo>
                  <a:cubicBezTo>
                    <a:pt x="38827" y="35989"/>
                    <a:pt x="38827" y="36179"/>
                    <a:pt x="38803" y="36382"/>
                  </a:cubicBezTo>
                  <a:cubicBezTo>
                    <a:pt x="38803" y="36906"/>
                    <a:pt x="39172" y="37311"/>
                    <a:pt x="39565" y="37656"/>
                  </a:cubicBezTo>
                  <a:lnTo>
                    <a:pt x="39612" y="47359"/>
                  </a:lnTo>
                  <a:lnTo>
                    <a:pt x="41506" y="47359"/>
                  </a:lnTo>
                  <a:lnTo>
                    <a:pt x="41565" y="37703"/>
                  </a:lnTo>
                  <a:cubicBezTo>
                    <a:pt x="41863" y="37418"/>
                    <a:pt x="42029" y="37001"/>
                    <a:pt x="41994" y="36584"/>
                  </a:cubicBezTo>
                  <a:cubicBezTo>
                    <a:pt x="41970" y="36251"/>
                    <a:pt x="41910" y="36203"/>
                    <a:pt x="42184" y="36001"/>
                  </a:cubicBezTo>
                  <a:cubicBezTo>
                    <a:pt x="42399" y="35846"/>
                    <a:pt x="42601" y="35668"/>
                    <a:pt x="42780" y="35465"/>
                  </a:cubicBezTo>
                  <a:cubicBezTo>
                    <a:pt x="42970" y="35179"/>
                    <a:pt x="43137" y="34870"/>
                    <a:pt x="43291" y="34548"/>
                  </a:cubicBezTo>
                  <a:cubicBezTo>
                    <a:pt x="43422" y="34322"/>
                    <a:pt x="43506" y="34060"/>
                    <a:pt x="43518" y="33798"/>
                  </a:cubicBezTo>
                  <a:cubicBezTo>
                    <a:pt x="43530" y="33501"/>
                    <a:pt x="43303" y="33262"/>
                    <a:pt x="43196" y="33012"/>
                  </a:cubicBezTo>
                  <a:cubicBezTo>
                    <a:pt x="43565" y="32858"/>
                    <a:pt x="43875" y="32620"/>
                    <a:pt x="44113" y="32310"/>
                  </a:cubicBezTo>
                  <a:cubicBezTo>
                    <a:pt x="44375" y="31941"/>
                    <a:pt x="44518" y="31548"/>
                    <a:pt x="44696" y="31143"/>
                  </a:cubicBezTo>
                  <a:cubicBezTo>
                    <a:pt x="44756" y="30988"/>
                    <a:pt x="44804" y="30822"/>
                    <a:pt x="44827" y="30655"/>
                  </a:cubicBezTo>
                  <a:cubicBezTo>
                    <a:pt x="44875" y="30464"/>
                    <a:pt x="45006" y="30381"/>
                    <a:pt x="44970" y="30167"/>
                  </a:cubicBezTo>
                  <a:cubicBezTo>
                    <a:pt x="44923" y="29857"/>
                    <a:pt x="44673" y="29631"/>
                    <a:pt x="44363" y="29595"/>
                  </a:cubicBezTo>
                  <a:cubicBezTo>
                    <a:pt x="44434" y="29262"/>
                    <a:pt x="44804" y="28940"/>
                    <a:pt x="44994" y="28667"/>
                  </a:cubicBezTo>
                  <a:cubicBezTo>
                    <a:pt x="45256" y="28262"/>
                    <a:pt x="45411" y="27809"/>
                    <a:pt x="45447" y="27345"/>
                  </a:cubicBezTo>
                  <a:cubicBezTo>
                    <a:pt x="45482" y="27000"/>
                    <a:pt x="45447" y="26654"/>
                    <a:pt x="45327" y="26333"/>
                  </a:cubicBezTo>
                  <a:cubicBezTo>
                    <a:pt x="45290" y="26239"/>
                    <a:pt x="45117" y="25973"/>
                    <a:pt x="44971" y="25973"/>
                  </a:cubicBezTo>
                  <a:cubicBezTo>
                    <a:pt x="44932" y="25973"/>
                    <a:pt x="44895" y="25991"/>
                    <a:pt x="44863" y="26035"/>
                  </a:cubicBezTo>
                  <a:cubicBezTo>
                    <a:pt x="44875" y="25857"/>
                    <a:pt x="44935" y="25690"/>
                    <a:pt x="45018" y="25535"/>
                  </a:cubicBezTo>
                  <a:cubicBezTo>
                    <a:pt x="45137" y="25297"/>
                    <a:pt x="45196" y="25047"/>
                    <a:pt x="45304" y="24797"/>
                  </a:cubicBezTo>
                  <a:cubicBezTo>
                    <a:pt x="45530" y="24273"/>
                    <a:pt x="45780" y="23809"/>
                    <a:pt x="45887" y="23249"/>
                  </a:cubicBezTo>
                  <a:cubicBezTo>
                    <a:pt x="45935" y="23011"/>
                    <a:pt x="45947" y="22583"/>
                    <a:pt x="45816" y="22368"/>
                  </a:cubicBezTo>
                  <a:cubicBezTo>
                    <a:pt x="45753" y="22275"/>
                    <a:pt x="45574" y="22029"/>
                    <a:pt x="45458" y="22029"/>
                  </a:cubicBezTo>
                  <a:cubicBezTo>
                    <a:pt x="45441" y="22029"/>
                    <a:pt x="45425" y="22034"/>
                    <a:pt x="45411" y="22047"/>
                  </a:cubicBezTo>
                  <a:cubicBezTo>
                    <a:pt x="45387" y="21892"/>
                    <a:pt x="45494" y="21844"/>
                    <a:pt x="45566" y="21749"/>
                  </a:cubicBezTo>
                  <a:cubicBezTo>
                    <a:pt x="45744" y="21571"/>
                    <a:pt x="45875" y="21356"/>
                    <a:pt x="45970" y="21118"/>
                  </a:cubicBezTo>
                  <a:cubicBezTo>
                    <a:pt x="46066" y="20940"/>
                    <a:pt x="46149" y="20749"/>
                    <a:pt x="46220" y="20559"/>
                  </a:cubicBezTo>
                  <a:cubicBezTo>
                    <a:pt x="46256" y="20320"/>
                    <a:pt x="46280" y="20070"/>
                    <a:pt x="46268" y="19820"/>
                  </a:cubicBezTo>
                  <a:cubicBezTo>
                    <a:pt x="46280" y="19397"/>
                    <a:pt x="46129" y="18415"/>
                    <a:pt x="45551" y="18415"/>
                  </a:cubicBezTo>
                  <a:cubicBezTo>
                    <a:pt x="45544" y="18415"/>
                    <a:pt x="45537" y="18415"/>
                    <a:pt x="45530" y="18415"/>
                  </a:cubicBezTo>
                  <a:cubicBezTo>
                    <a:pt x="45839" y="18225"/>
                    <a:pt x="45839" y="17737"/>
                    <a:pt x="46006" y="17439"/>
                  </a:cubicBezTo>
                  <a:cubicBezTo>
                    <a:pt x="46232" y="17058"/>
                    <a:pt x="46351" y="16618"/>
                    <a:pt x="46339" y="16177"/>
                  </a:cubicBezTo>
                  <a:cubicBezTo>
                    <a:pt x="46351" y="15736"/>
                    <a:pt x="46244" y="14891"/>
                    <a:pt x="45673" y="14832"/>
                  </a:cubicBezTo>
                  <a:cubicBezTo>
                    <a:pt x="45685" y="14701"/>
                    <a:pt x="45839" y="14534"/>
                    <a:pt x="45887" y="14415"/>
                  </a:cubicBezTo>
                  <a:cubicBezTo>
                    <a:pt x="45982" y="14189"/>
                    <a:pt x="46066" y="13986"/>
                    <a:pt x="46161" y="13772"/>
                  </a:cubicBezTo>
                  <a:cubicBezTo>
                    <a:pt x="46375" y="13284"/>
                    <a:pt x="46506" y="12760"/>
                    <a:pt x="46542" y="12236"/>
                  </a:cubicBezTo>
                  <a:cubicBezTo>
                    <a:pt x="46590" y="11641"/>
                    <a:pt x="46304" y="10926"/>
                    <a:pt x="45673" y="10831"/>
                  </a:cubicBezTo>
                  <a:cubicBezTo>
                    <a:pt x="46006" y="9974"/>
                    <a:pt x="46435" y="9069"/>
                    <a:pt x="46244" y="8128"/>
                  </a:cubicBezTo>
                  <a:cubicBezTo>
                    <a:pt x="46172" y="7807"/>
                    <a:pt x="45874" y="6883"/>
                    <a:pt x="45406" y="6883"/>
                  </a:cubicBezTo>
                  <a:cubicBezTo>
                    <a:pt x="45336" y="6883"/>
                    <a:pt x="45262" y="6903"/>
                    <a:pt x="45185" y="6950"/>
                  </a:cubicBezTo>
                  <a:cubicBezTo>
                    <a:pt x="45066" y="6593"/>
                    <a:pt x="45387" y="6128"/>
                    <a:pt x="45458" y="5783"/>
                  </a:cubicBezTo>
                  <a:cubicBezTo>
                    <a:pt x="45566" y="5295"/>
                    <a:pt x="45673" y="4592"/>
                    <a:pt x="45518" y="4104"/>
                  </a:cubicBezTo>
                  <a:cubicBezTo>
                    <a:pt x="45411" y="3759"/>
                    <a:pt x="45161" y="3497"/>
                    <a:pt x="44827" y="3378"/>
                  </a:cubicBezTo>
                  <a:cubicBezTo>
                    <a:pt x="44660" y="3303"/>
                    <a:pt x="44571" y="3278"/>
                    <a:pt x="44485" y="3278"/>
                  </a:cubicBezTo>
                  <a:cubicBezTo>
                    <a:pt x="44395" y="3278"/>
                    <a:pt x="44308" y="3306"/>
                    <a:pt x="44137" y="3330"/>
                  </a:cubicBezTo>
                  <a:cubicBezTo>
                    <a:pt x="44042" y="2473"/>
                    <a:pt x="43934" y="1628"/>
                    <a:pt x="43291" y="985"/>
                  </a:cubicBezTo>
                  <a:cubicBezTo>
                    <a:pt x="43000" y="703"/>
                    <a:pt x="42598" y="370"/>
                    <a:pt x="42173" y="370"/>
                  </a:cubicBezTo>
                  <a:cubicBezTo>
                    <a:pt x="42059" y="370"/>
                    <a:pt x="41943" y="394"/>
                    <a:pt x="41827" y="449"/>
                  </a:cubicBezTo>
                  <a:cubicBezTo>
                    <a:pt x="41791" y="473"/>
                    <a:pt x="41756" y="497"/>
                    <a:pt x="41708" y="520"/>
                  </a:cubicBezTo>
                  <a:cubicBezTo>
                    <a:pt x="41565" y="354"/>
                    <a:pt x="41398" y="223"/>
                    <a:pt x="41208" y="104"/>
                  </a:cubicBezTo>
                  <a:cubicBezTo>
                    <a:pt x="41080" y="31"/>
                    <a:pt x="40948" y="0"/>
                    <a:pt x="40817" y="0"/>
                  </a:cubicBezTo>
                  <a:close/>
                  <a:moveTo>
                    <a:pt x="23853" y="7752"/>
                  </a:moveTo>
                  <a:cubicBezTo>
                    <a:pt x="23485" y="7752"/>
                    <a:pt x="23122" y="8013"/>
                    <a:pt x="22860" y="8247"/>
                  </a:cubicBezTo>
                  <a:cubicBezTo>
                    <a:pt x="22253" y="8783"/>
                    <a:pt x="22122" y="9533"/>
                    <a:pt x="21979" y="10295"/>
                  </a:cubicBezTo>
                  <a:cubicBezTo>
                    <a:pt x="21807" y="10261"/>
                    <a:pt x="21731" y="10227"/>
                    <a:pt x="21635" y="10227"/>
                  </a:cubicBezTo>
                  <a:cubicBezTo>
                    <a:pt x="21565" y="10227"/>
                    <a:pt x="21484" y="10245"/>
                    <a:pt x="21348" y="10295"/>
                  </a:cubicBezTo>
                  <a:cubicBezTo>
                    <a:pt x="21051" y="10379"/>
                    <a:pt x="20801" y="10605"/>
                    <a:pt x="20693" y="10903"/>
                  </a:cubicBezTo>
                  <a:cubicBezTo>
                    <a:pt x="20527" y="11331"/>
                    <a:pt x="20574" y="11962"/>
                    <a:pt x="20646" y="12415"/>
                  </a:cubicBezTo>
                  <a:cubicBezTo>
                    <a:pt x="20693" y="12736"/>
                    <a:pt x="20955" y="13153"/>
                    <a:pt x="20836" y="13474"/>
                  </a:cubicBezTo>
                  <a:cubicBezTo>
                    <a:pt x="20760" y="13422"/>
                    <a:pt x="20687" y="13400"/>
                    <a:pt x="20616" y="13400"/>
                  </a:cubicBezTo>
                  <a:cubicBezTo>
                    <a:pt x="20201" y="13400"/>
                    <a:pt x="19894" y="14189"/>
                    <a:pt x="19812" y="14474"/>
                  </a:cubicBezTo>
                  <a:cubicBezTo>
                    <a:pt x="19586" y="15308"/>
                    <a:pt x="19931" y="16141"/>
                    <a:pt x="20170" y="16927"/>
                  </a:cubicBezTo>
                  <a:cubicBezTo>
                    <a:pt x="19598" y="16975"/>
                    <a:pt x="19312" y="17606"/>
                    <a:pt x="19312" y="18142"/>
                  </a:cubicBezTo>
                  <a:cubicBezTo>
                    <a:pt x="19312" y="18618"/>
                    <a:pt x="19408" y="19094"/>
                    <a:pt x="19562" y="19535"/>
                  </a:cubicBezTo>
                  <a:cubicBezTo>
                    <a:pt x="19658" y="19737"/>
                    <a:pt x="19717" y="19927"/>
                    <a:pt x="19789" y="20130"/>
                  </a:cubicBezTo>
                  <a:cubicBezTo>
                    <a:pt x="19824" y="20249"/>
                    <a:pt x="19955" y="20404"/>
                    <a:pt x="19955" y="20523"/>
                  </a:cubicBezTo>
                  <a:cubicBezTo>
                    <a:pt x="19443" y="20547"/>
                    <a:pt x="19300" y="21297"/>
                    <a:pt x="19277" y="21690"/>
                  </a:cubicBezTo>
                  <a:cubicBezTo>
                    <a:pt x="19241" y="22094"/>
                    <a:pt x="19324" y="22499"/>
                    <a:pt x="19503" y="22856"/>
                  </a:cubicBezTo>
                  <a:cubicBezTo>
                    <a:pt x="19634" y="23130"/>
                    <a:pt x="19610" y="23559"/>
                    <a:pt x="19872" y="23749"/>
                  </a:cubicBezTo>
                  <a:cubicBezTo>
                    <a:pt x="19855" y="23747"/>
                    <a:pt x="19838" y="23747"/>
                    <a:pt x="19821" y="23747"/>
                  </a:cubicBezTo>
                  <a:cubicBezTo>
                    <a:pt x="19324" y="23747"/>
                    <a:pt x="19145" y="24595"/>
                    <a:pt x="19134" y="24976"/>
                  </a:cubicBezTo>
                  <a:cubicBezTo>
                    <a:pt x="19110" y="25190"/>
                    <a:pt x="19110" y="25416"/>
                    <a:pt x="19134" y="25642"/>
                  </a:cubicBezTo>
                  <a:cubicBezTo>
                    <a:pt x="19181" y="25821"/>
                    <a:pt x="19253" y="25988"/>
                    <a:pt x="19324" y="26154"/>
                  </a:cubicBezTo>
                  <a:cubicBezTo>
                    <a:pt x="19384" y="26369"/>
                    <a:pt x="19491" y="26571"/>
                    <a:pt x="19646" y="26738"/>
                  </a:cubicBezTo>
                  <a:cubicBezTo>
                    <a:pt x="19717" y="26833"/>
                    <a:pt x="19789" y="26893"/>
                    <a:pt x="19777" y="27012"/>
                  </a:cubicBezTo>
                  <a:cubicBezTo>
                    <a:pt x="19764" y="27001"/>
                    <a:pt x="19749" y="26996"/>
                    <a:pt x="19732" y="26996"/>
                  </a:cubicBezTo>
                  <a:cubicBezTo>
                    <a:pt x="19624" y="26996"/>
                    <a:pt x="19446" y="27203"/>
                    <a:pt x="19384" y="27286"/>
                  </a:cubicBezTo>
                  <a:cubicBezTo>
                    <a:pt x="19253" y="27464"/>
                    <a:pt x="19253" y="27845"/>
                    <a:pt x="19277" y="28071"/>
                  </a:cubicBezTo>
                  <a:cubicBezTo>
                    <a:pt x="19336" y="28571"/>
                    <a:pt x="19539" y="29012"/>
                    <a:pt x="19705" y="29488"/>
                  </a:cubicBezTo>
                  <a:cubicBezTo>
                    <a:pt x="19789" y="29714"/>
                    <a:pt x="19824" y="29941"/>
                    <a:pt x="19920" y="30167"/>
                  </a:cubicBezTo>
                  <a:cubicBezTo>
                    <a:pt x="19991" y="30310"/>
                    <a:pt x="20027" y="30464"/>
                    <a:pt x="20027" y="30619"/>
                  </a:cubicBezTo>
                  <a:cubicBezTo>
                    <a:pt x="20000" y="30574"/>
                    <a:pt x="19966" y="30555"/>
                    <a:pt x="19929" y="30555"/>
                  </a:cubicBezTo>
                  <a:cubicBezTo>
                    <a:pt x="19801" y="30555"/>
                    <a:pt x="19635" y="30774"/>
                    <a:pt x="19598" y="30857"/>
                  </a:cubicBezTo>
                  <a:cubicBezTo>
                    <a:pt x="19479" y="31143"/>
                    <a:pt x="19431" y="31453"/>
                    <a:pt x="19443" y="31762"/>
                  </a:cubicBezTo>
                  <a:cubicBezTo>
                    <a:pt x="19455" y="32191"/>
                    <a:pt x="19562" y="32596"/>
                    <a:pt x="19765" y="32965"/>
                  </a:cubicBezTo>
                  <a:cubicBezTo>
                    <a:pt x="19920" y="33227"/>
                    <a:pt x="20241" y="33536"/>
                    <a:pt x="20277" y="33846"/>
                  </a:cubicBezTo>
                  <a:cubicBezTo>
                    <a:pt x="20003" y="33858"/>
                    <a:pt x="19765" y="34048"/>
                    <a:pt x="19705" y="34310"/>
                  </a:cubicBezTo>
                  <a:cubicBezTo>
                    <a:pt x="19658" y="34501"/>
                    <a:pt x="19777" y="34596"/>
                    <a:pt x="19812" y="34763"/>
                  </a:cubicBezTo>
                  <a:cubicBezTo>
                    <a:pt x="19824" y="34917"/>
                    <a:pt x="19848" y="35060"/>
                    <a:pt x="19896" y="35203"/>
                  </a:cubicBezTo>
                  <a:cubicBezTo>
                    <a:pt x="20015" y="35584"/>
                    <a:pt x="20158" y="35941"/>
                    <a:pt x="20348" y="36275"/>
                  </a:cubicBezTo>
                  <a:cubicBezTo>
                    <a:pt x="20539" y="36572"/>
                    <a:pt x="20812" y="36811"/>
                    <a:pt x="21122" y="36965"/>
                  </a:cubicBezTo>
                  <a:cubicBezTo>
                    <a:pt x="21027" y="37180"/>
                    <a:pt x="20812" y="37394"/>
                    <a:pt x="20801" y="37644"/>
                  </a:cubicBezTo>
                  <a:cubicBezTo>
                    <a:pt x="20801" y="37894"/>
                    <a:pt x="20848" y="38120"/>
                    <a:pt x="20955" y="38346"/>
                  </a:cubicBezTo>
                  <a:cubicBezTo>
                    <a:pt x="21074" y="38632"/>
                    <a:pt x="21217" y="38918"/>
                    <a:pt x="21372" y="39192"/>
                  </a:cubicBezTo>
                  <a:cubicBezTo>
                    <a:pt x="21539" y="39454"/>
                    <a:pt x="21979" y="39620"/>
                    <a:pt x="22039" y="39918"/>
                  </a:cubicBezTo>
                  <a:cubicBezTo>
                    <a:pt x="22051" y="40085"/>
                    <a:pt x="22051" y="40263"/>
                    <a:pt x="22039" y="40442"/>
                  </a:cubicBezTo>
                  <a:cubicBezTo>
                    <a:pt x="22039" y="40906"/>
                    <a:pt x="22360" y="41275"/>
                    <a:pt x="22717" y="41585"/>
                  </a:cubicBezTo>
                  <a:lnTo>
                    <a:pt x="22765" y="50312"/>
                  </a:lnTo>
                  <a:lnTo>
                    <a:pt x="24468" y="50312"/>
                  </a:lnTo>
                  <a:lnTo>
                    <a:pt x="24515" y="41633"/>
                  </a:lnTo>
                  <a:cubicBezTo>
                    <a:pt x="24789" y="41371"/>
                    <a:pt x="24932" y="41001"/>
                    <a:pt x="24908" y="40632"/>
                  </a:cubicBezTo>
                  <a:cubicBezTo>
                    <a:pt x="24884" y="40335"/>
                    <a:pt x="24825" y="40287"/>
                    <a:pt x="25063" y="40097"/>
                  </a:cubicBezTo>
                  <a:cubicBezTo>
                    <a:pt x="25265" y="39966"/>
                    <a:pt x="25456" y="39799"/>
                    <a:pt x="25611" y="39620"/>
                  </a:cubicBezTo>
                  <a:cubicBezTo>
                    <a:pt x="25777" y="39358"/>
                    <a:pt x="25932" y="39085"/>
                    <a:pt x="26075" y="38799"/>
                  </a:cubicBezTo>
                  <a:cubicBezTo>
                    <a:pt x="26194" y="38585"/>
                    <a:pt x="26266" y="38358"/>
                    <a:pt x="26277" y="38120"/>
                  </a:cubicBezTo>
                  <a:cubicBezTo>
                    <a:pt x="26277" y="37858"/>
                    <a:pt x="26087" y="37632"/>
                    <a:pt x="25992" y="37418"/>
                  </a:cubicBezTo>
                  <a:cubicBezTo>
                    <a:pt x="26313" y="37275"/>
                    <a:pt x="26599" y="37061"/>
                    <a:pt x="26813" y="36775"/>
                  </a:cubicBezTo>
                  <a:cubicBezTo>
                    <a:pt x="27028" y="36453"/>
                    <a:pt x="27194" y="36096"/>
                    <a:pt x="27337" y="35739"/>
                  </a:cubicBezTo>
                  <a:cubicBezTo>
                    <a:pt x="27385" y="35596"/>
                    <a:pt x="27432" y="35441"/>
                    <a:pt x="27456" y="35287"/>
                  </a:cubicBezTo>
                  <a:cubicBezTo>
                    <a:pt x="27492" y="35120"/>
                    <a:pt x="27611" y="35036"/>
                    <a:pt x="27587" y="34846"/>
                  </a:cubicBezTo>
                  <a:cubicBezTo>
                    <a:pt x="27540" y="34572"/>
                    <a:pt x="27313" y="34358"/>
                    <a:pt x="27039" y="34334"/>
                  </a:cubicBezTo>
                  <a:cubicBezTo>
                    <a:pt x="27099" y="34024"/>
                    <a:pt x="27444" y="33751"/>
                    <a:pt x="27611" y="33501"/>
                  </a:cubicBezTo>
                  <a:cubicBezTo>
                    <a:pt x="27837" y="33143"/>
                    <a:pt x="27968" y="32739"/>
                    <a:pt x="28004" y="32310"/>
                  </a:cubicBezTo>
                  <a:cubicBezTo>
                    <a:pt x="28040" y="32000"/>
                    <a:pt x="28004" y="31691"/>
                    <a:pt x="27897" y="31405"/>
                  </a:cubicBezTo>
                  <a:cubicBezTo>
                    <a:pt x="27868" y="31311"/>
                    <a:pt x="27713" y="31075"/>
                    <a:pt x="27579" y="31075"/>
                  </a:cubicBezTo>
                  <a:cubicBezTo>
                    <a:pt x="27544" y="31075"/>
                    <a:pt x="27510" y="31091"/>
                    <a:pt x="27480" y="31131"/>
                  </a:cubicBezTo>
                  <a:cubicBezTo>
                    <a:pt x="27492" y="30976"/>
                    <a:pt x="27540" y="30822"/>
                    <a:pt x="27623" y="30679"/>
                  </a:cubicBezTo>
                  <a:cubicBezTo>
                    <a:pt x="27730" y="30464"/>
                    <a:pt x="27778" y="30238"/>
                    <a:pt x="27873" y="30024"/>
                  </a:cubicBezTo>
                  <a:cubicBezTo>
                    <a:pt x="28087" y="29548"/>
                    <a:pt x="28302" y="29131"/>
                    <a:pt x="28397" y="28619"/>
                  </a:cubicBezTo>
                  <a:cubicBezTo>
                    <a:pt x="28444" y="28417"/>
                    <a:pt x="28456" y="28024"/>
                    <a:pt x="28337" y="27845"/>
                  </a:cubicBezTo>
                  <a:cubicBezTo>
                    <a:pt x="28285" y="27752"/>
                    <a:pt x="28125" y="27532"/>
                    <a:pt x="28014" y="27532"/>
                  </a:cubicBezTo>
                  <a:cubicBezTo>
                    <a:pt x="27997" y="27532"/>
                    <a:pt x="27982" y="27537"/>
                    <a:pt x="27968" y="27547"/>
                  </a:cubicBezTo>
                  <a:cubicBezTo>
                    <a:pt x="27956" y="27416"/>
                    <a:pt x="28040" y="27357"/>
                    <a:pt x="28123" y="27274"/>
                  </a:cubicBezTo>
                  <a:cubicBezTo>
                    <a:pt x="28278" y="27119"/>
                    <a:pt x="28397" y="26928"/>
                    <a:pt x="28480" y="26714"/>
                  </a:cubicBezTo>
                  <a:cubicBezTo>
                    <a:pt x="28563" y="26547"/>
                    <a:pt x="28635" y="26381"/>
                    <a:pt x="28694" y="26214"/>
                  </a:cubicBezTo>
                  <a:cubicBezTo>
                    <a:pt x="28742" y="25988"/>
                    <a:pt x="28754" y="25762"/>
                    <a:pt x="28754" y="25535"/>
                  </a:cubicBezTo>
                  <a:cubicBezTo>
                    <a:pt x="28766" y="25159"/>
                    <a:pt x="28627" y="24273"/>
                    <a:pt x="28096" y="24273"/>
                  </a:cubicBezTo>
                  <a:cubicBezTo>
                    <a:pt x="28089" y="24273"/>
                    <a:pt x="28082" y="24273"/>
                    <a:pt x="28075" y="24273"/>
                  </a:cubicBezTo>
                  <a:cubicBezTo>
                    <a:pt x="28361" y="24107"/>
                    <a:pt x="28361" y="23666"/>
                    <a:pt x="28516" y="23404"/>
                  </a:cubicBezTo>
                  <a:cubicBezTo>
                    <a:pt x="28718" y="23059"/>
                    <a:pt x="28825" y="22666"/>
                    <a:pt x="28813" y="22261"/>
                  </a:cubicBezTo>
                  <a:cubicBezTo>
                    <a:pt x="28813" y="21868"/>
                    <a:pt x="28718" y="21106"/>
                    <a:pt x="28218" y="21047"/>
                  </a:cubicBezTo>
                  <a:cubicBezTo>
                    <a:pt x="28230" y="20928"/>
                    <a:pt x="28361" y="20785"/>
                    <a:pt x="28409" y="20678"/>
                  </a:cubicBezTo>
                  <a:cubicBezTo>
                    <a:pt x="28492" y="20475"/>
                    <a:pt x="28563" y="20285"/>
                    <a:pt x="28671" y="20094"/>
                  </a:cubicBezTo>
                  <a:cubicBezTo>
                    <a:pt x="28861" y="19654"/>
                    <a:pt x="28968" y="19189"/>
                    <a:pt x="29004" y="18713"/>
                  </a:cubicBezTo>
                  <a:cubicBezTo>
                    <a:pt x="29040" y="18213"/>
                    <a:pt x="28790" y="17558"/>
                    <a:pt x="28218" y="17475"/>
                  </a:cubicBezTo>
                  <a:cubicBezTo>
                    <a:pt x="28516" y="16713"/>
                    <a:pt x="28909" y="15891"/>
                    <a:pt x="28730" y="15058"/>
                  </a:cubicBezTo>
                  <a:cubicBezTo>
                    <a:pt x="28668" y="14758"/>
                    <a:pt x="28399" y="13926"/>
                    <a:pt x="27977" y="13926"/>
                  </a:cubicBezTo>
                  <a:cubicBezTo>
                    <a:pt x="27914" y="13926"/>
                    <a:pt x="27847" y="13944"/>
                    <a:pt x="27778" y="13986"/>
                  </a:cubicBezTo>
                  <a:cubicBezTo>
                    <a:pt x="27670" y="13665"/>
                    <a:pt x="27956" y="13260"/>
                    <a:pt x="28028" y="12950"/>
                  </a:cubicBezTo>
                  <a:cubicBezTo>
                    <a:pt x="28123" y="12498"/>
                    <a:pt x="28218" y="11879"/>
                    <a:pt x="28075" y="11438"/>
                  </a:cubicBezTo>
                  <a:cubicBezTo>
                    <a:pt x="27992" y="11129"/>
                    <a:pt x="27754" y="10891"/>
                    <a:pt x="27468" y="10784"/>
                  </a:cubicBezTo>
                  <a:cubicBezTo>
                    <a:pt x="27313" y="10714"/>
                    <a:pt x="27230" y="10693"/>
                    <a:pt x="27152" y="10693"/>
                  </a:cubicBezTo>
                  <a:cubicBezTo>
                    <a:pt x="27068" y="10693"/>
                    <a:pt x="26991" y="10717"/>
                    <a:pt x="26837" y="10736"/>
                  </a:cubicBezTo>
                  <a:cubicBezTo>
                    <a:pt x="26742" y="9974"/>
                    <a:pt x="26658" y="9212"/>
                    <a:pt x="26075" y="8640"/>
                  </a:cubicBezTo>
                  <a:cubicBezTo>
                    <a:pt x="25821" y="8377"/>
                    <a:pt x="25456" y="8084"/>
                    <a:pt x="25073" y="8084"/>
                  </a:cubicBezTo>
                  <a:cubicBezTo>
                    <a:pt x="24971" y="8084"/>
                    <a:pt x="24868" y="8105"/>
                    <a:pt x="24765" y="8152"/>
                  </a:cubicBezTo>
                  <a:cubicBezTo>
                    <a:pt x="24730" y="8176"/>
                    <a:pt x="24694" y="8200"/>
                    <a:pt x="24658" y="8224"/>
                  </a:cubicBezTo>
                  <a:cubicBezTo>
                    <a:pt x="24527" y="8069"/>
                    <a:pt x="24372" y="7950"/>
                    <a:pt x="24206" y="7843"/>
                  </a:cubicBezTo>
                  <a:cubicBezTo>
                    <a:pt x="24090" y="7779"/>
                    <a:pt x="23971" y="7752"/>
                    <a:pt x="23853" y="7752"/>
                  </a:cubicBezTo>
                  <a:close/>
                  <a:moveTo>
                    <a:pt x="4722" y="13770"/>
                  </a:moveTo>
                  <a:cubicBezTo>
                    <a:pt x="4362" y="13770"/>
                    <a:pt x="4009" y="14028"/>
                    <a:pt x="3751" y="14260"/>
                  </a:cubicBezTo>
                  <a:cubicBezTo>
                    <a:pt x="3144" y="14796"/>
                    <a:pt x="3001" y="15546"/>
                    <a:pt x="2870" y="16308"/>
                  </a:cubicBezTo>
                  <a:cubicBezTo>
                    <a:pt x="2701" y="16274"/>
                    <a:pt x="2620" y="16244"/>
                    <a:pt x="2525" y="16244"/>
                  </a:cubicBezTo>
                  <a:cubicBezTo>
                    <a:pt x="2453" y="16244"/>
                    <a:pt x="2373" y="16262"/>
                    <a:pt x="2239" y="16308"/>
                  </a:cubicBezTo>
                  <a:cubicBezTo>
                    <a:pt x="1929" y="16391"/>
                    <a:pt x="1691" y="16618"/>
                    <a:pt x="1584" y="16915"/>
                  </a:cubicBezTo>
                  <a:cubicBezTo>
                    <a:pt x="1405" y="17356"/>
                    <a:pt x="1465" y="17987"/>
                    <a:pt x="1524" y="18439"/>
                  </a:cubicBezTo>
                  <a:cubicBezTo>
                    <a:pt x="1584" y="18749"/>
                    <a:pt x="1846" y="19177"/>
                    <a:pt x="1715" y="19499"/>
                  </a:cubicBezTo>
                  <a:cubicBezTo>
                    <a:pt x="1641" y="19447"/>
                    <a:pt x="1569" y="19424"/>
                    <a:pt x="1499" y="19424"/>
                  </a:cubicBezTo>
                  <a:cubicBezTo>
                    <a:pt x="1092" y="19424"/>
                    <a:pt x="784" y="20214"/>
                    <a:pt x="703" y="20499"/>
                  </a:cubicBezTo>
                  <a:cubicBezTo>
                    <a:pt x="465" y="21321"/>
                    <a:pt x="810" y="22166"/>
                    <a:pt x="1048" y="22940"/>
                  </a:cubicBezTo>
                  <a:cubicBezTo>
                    <a:pt x="489" y="22987"/>
                    <a:pt x="191" y="23630"/>
                    <a:pt x="203" y="24166"/>
                  </a:cubicBezTo>
                  <a:cubicBezTo>
                    <a:pt x="203" y="24642"/>
                    <a:pt x="286" y="25107"/>
                    <a:pt x="453" y="25559"/>
                  </a:cubicBezTo>
                  <a:cubicBezTo>
                    <a:pt x="536" y="25762"/>
                    <a:pt x="596" y="25952"/>
                    <a:pt x="667" y="26154"/>
                  </a:cubicBezTo>
                  <a:cubicBezTo>
                    <a:pt x="715" y="26262"/>
                    <a:pt x="834" y="26428"/>
                    <a:pt x="846" y="26547"/>
                  </a:cubicBezTo>
                  <a:cubicBezTo>
                    <a:pt x="322" y="26559"/>
                    <a:pt x="179" y="27321"/>
                    <a:pt x="167" y="27714"/>
                  </a:cubicBezTo>
                  <a:cubicBezTo>
                    <a:pt x="131" y="28107"/>
                    <a:pt x="203" y="28512"/>
                    <a:pt x="393" y="28869"/>
                  </a:cubicBezTo>
                  <a:cubicBezTo>
                    <a:pt x="524" y="29143"/>
                    <a:pt x="500" y="29583"/>
                    <a:pt x="762" y="29774"/>
                  </a:cubicBezTo>
                  <a:cubicBezTo>
                    <a:pt x="745" y="29772"/>
                    <a:pt x="728" y="29771"/>
                    <a:pt x="712" y="29771"/>
                  </a:cubicBezTo>
                  <a:cubicBezTo>
                    <a:pt x="214" y="29771"/>
                    <a:pt x="24" y="30620"/>
                    <a:pt x="24" y="30988"/>
                  </a:cubicBezTo>
                  <a:cubicBezTo>
                    <a:pt x="0" y="31215"/>
                    <a:pt x="0" y="31441"/>
                    <a:pt x="24" y="31655"/>
                  </a:cubicBezTo>
                  <a:cubicBezTo>
                    <a:pt x="72" y="31834"/>
                    <a:pt x="143" y="32012"/>
                    <a:pt x="215" y="32179"/>
                  </a:cubicBezTo>
                  <a:cubicBezTo>
                    <a:pt x="274" y="32393"/>
                    <a:pt x="381" y="32596"/>
                    <a:pt x="536" y="32762"/>
                  </a:cubicBezTo>
                  <a:cubicBezTo>
                    <a:pt x="596" y="32846"/>
                    <a:pt x="679" y="32905"/>
                    <a:pt x="655" y="33036"/>
                  </a:cubicBezTo>
                  <a:cubicBezTo>
                    <a:pt x="642" y="33025"/>
                    <a:pt x="627" y="33020"/>
                    <a:pt x="611" y="33020"/>
                  </a:cubicBezTo>
                  <a:cubicBezTo>
                    <a:pt x="505" y="33020"/>
                    <a:pt x="336" y="33226"/>
                    <a:pt x="274" y="33298"/>
                  </a:cubicBezTo>
                  <a:cubicBezTo>
                    <a:pt x="143" y="33489"/>
                    <a:pt x="143" y="33870"/>
                    <a:pt x="167" y="34084"/>
                  </a:cubicBezTo>
                  <a:cubicBezTo>
                    <a:pt x="227" y="34596"/>
                    <a:pt x="429" y="35025"/>
                    <a:pt x="596" y="35513"/>
                  </a:cubicBezTo>
                  <a:cubicBezTo>
                    <a:pt x="679" y="35739"/>
                    <a:pt x="715" y="35965"/>
                    <a:pt x="810" y="36191"/>
                  </a:cubicBezTo>
                  <a:cubicBezTo>
                    <a:pt x="881" y="36322"/>
                    <a:pt x="917" y="36477"/>
                    <a:pt x="917" y="36632"/>
                  </a:cubicBezTo>
                  <a:cubicBezTo>
                    <a:pt x="891" y="36588"/>
                    <a:pt x="858" y="36569"/>
                    <a:pt x="822" y="36569"/>
                  </a:cubicBezTo>
                  <a:cubicBezTo>
                    <a:pt x="693" y="36569"/>
                    <a:pt x="526" y="36798"/>
                    <a:pt x="489" y="36882"/>
                  </a:cubicBezTo>
                  <a:cubicBezTo>
                    <a:pt x="369" y="37156"/>
                    <a:pt x="310" y="37465"/>
                    <a:pt x="334" y="37775"/>
                  </a:cubicBezTo>
                  <a:cubicBezTo>
                    <a:pt x="334" y="38204"/>
                    <a:pt x="441" y="38620"/>
                    <a:pt x="655" y="38989"/>
                  </a:cubicBezTo>
                  <a:cubicBezTo>
                    <a:pt x="798" y="39251"/>
                    <a:pt x="1120" y="39549"/>
                    <a:pt x="1155" y="39859"/>
                  </a:cubicBezTo>
                  <a:cubicBezTo>
                    <a:pt x="881" y="39870"/>
                    <a:pt x="643" y="40061"/>
                    <a:pt x="584" y="40335"/>
                  </a:cubicBezTo>
                  <a:cubicBezTo>
                    <a:pt x="548" y="40525"/>
                    <a:pt x="655" y="40609"/>
                    <a:pt x="691" y="40775"/>
                  </a:cubicBezTo>
                  <a:cubicBezTo>
                    <a:pt x="703" y="40930"/>
                    <a:pt x="739" y="41085"/>
                    <a:pt x="774" y="41228"/>
                  </a:cubicBezTo>
                  <a:cubicBezTo>
                    <a:pt x="893" y="41597"/>
                    <a:pt x="1048" y="41954"/>
                    <a:pt x="1227" y="42299"/>
                  </a:cubicBezTo>
                  <a:cubicBezTo>
                    <a:pt x="1429" y="42585"/>
                    <a:pt x="1691" y="42823"/>
                    <a:pt x="2013" y="42990"/>
                  </a:cubicBezTo>
                  <a:cubicBezTo>
                    <a:pt x="1905" y="43204"/>
                    <a:pt x="1691" y="43407"/>
                    <a:pt x="1679" y="43668"/>
                  </a:cubicBezTo>
                  <a:cubicBezTo>
                    <a:pt x="1679" y="43907"/>
                    <a:pt x="1739" y="44145"/>
                    <a:pt x="1846" y="44359"/>
                  </a:cubicBezTo>
                  <a:cubicBezTo>
                    <a:pt x="1953" y="44645"/>
                    <a:pt x="2096" y="44931"/>
                    <a:pt x="2251" y="45204"/>
                  </a:cubicBezTo>
                  <a:cubicBezTo>
                    <a:pt x="2429" y="45466"/>
                    <a:pt x="2858" y="45645"/>
                    <a:pt x="2917" y="45931"/>
                  </a:cubicBezTo>
                  <a:cubicBezTo>
                    <a:pt x="2941" y="46109"/>
                    <a:pt x="2941" y="46276"/>
                    <a:pt x="2917" y="46455"/>
                  </a:cubicBezTo>
                  <a:cubicBezTo>
                    <a:pt x="2917" y="46931"/>
                    <a:pt x="3239" y="47300"/>
                    <a:pt x="3596" y="47598"/>
                  </a:cubicBezTo>
                  <a:lnTo>
                    <a:pt x="3644" y="56325"/>
                  </a:lnTo>
                  <a:lnTo>
                    <a:pt x="5346" y="56325"/>
                  </a:lnTo>
                  <a:lnTo>
                    <a:pt x="5394" y="47657"/>
                  </a:lnTo>
                  <a:cubicBezTo>
                    <a:pt x="5668" y="47383"/>
                    <a:pt x="5811" y="47026"/>
                    <a:pt x="5787" y="46645"/>
                  </a:cubicBezTo>
                  <a:cubicBezTo>
                    <a:pt x="5763" y="46347"/>
                    <a:pt x="5715" y="46300"/>
                    <a:pt x="5953" y="46121"/>
                  </a:cubicBezTo>
                  <a:cubicBezTo>
                    <a:pt x="6156" y="45978"/>
                    <a:pt x="6334" y="45824"/>
                    <a:pt x="6489" y="45633"/>
                  </a:cubicBezTo>
                  <a:cubicBezTo>
                    <a:pt x="6668" y="45371"/>
                    <a:pt x="6823" y="45097"/>
                    <a:pt x="6954" y="44811"/>
                  </a:cubicBezTo>
                  <a:cubicBezTo>
                    <a:pt x="7073" y="44609"/>
                    <a:pt x="7144" y="44371"/>
                    <a:pt x="7168" y="44133"/>
                  </a:cubicBezTo>
                  <a:cubicBezTo>
                    <a:pt x="7168" y="43871"/>
                    <a:pt x="6966" y="43657"/>
                    <a:pt x="6870" y="43430"/>
                  </a:cubicBezTo>
                  <a:cubicBezTo>
                    <a:pt x="7204" y="43287"/>
                    <a:pt x="7477" y="43073"/>
                    <a:pt x="7704" y="42799"/>
                  </a:cubicBezTo>
                  <a:cubicBezTo>
                    <a:pt x="7906" y="42466"/>
                    <a:pt x="8085" y="42121"/>
                    <a:pt x="8216" y="41752"/>
                  </a:cubicBezTo>
                  <a:cubicBezTo>
                    <a:pt x="8275" y="41609"/>
                    <a:pt x="8311" y="41454"/>
                    <a:pt x="8335" y="41311"/>
                  </a:cubicBezTo>
                  <a:cubicBezTo>
                    <a:pt x="8382" y="41132"/>
                    <a:pt x="8501" y="41061"/>
                    <a:pt x="8466" y="40859"/>
                  </a:cubicBezTo>
                  <a:cubicBezTo>
                    <a:pt x="8430" y="40585"/>
                    <a:pt x="8204" y="40382"/>
                    <a:pt x="7930" y="40347"/>
                  </a:cubicBezTo>
                  <a:cubicBezTo>
                    <a:pt x="7978" y="40049"/>
                    <a:pt x="8323" y="39763"/>
                    <a:pt x="8490" y="39513"/>
                  </a:cubicBezTo>
                  <a:cubicBezTo>
                    <a:pt x="8716" y="39156"/>
                    <a:pt x="8859" y="38751"/>
                    <a:pt x="8882" y="38335"/>
                  </a:cubicBezTo>
                  <a:cubicBezTo>
                    <a:pt x="8918" y="38025"/>
                    <a:pt x="8882" y="37703"/>
                    <a:pt x="8787" y="37418"/>
                  </a:cubicBezTo>
                  <a:cubicBezTo>
                    <a:pt x="8749" y="37332"/>
                    <a:pt x="8591" y="37089"/>
                    <a:pt x="8462" y="37089"/>
                  </a:cubicBezTo>
                  <a:cubicBezTo>
                    <a:pt x="8428" y="37089"/>
                    <a:pt x="8397" y="37105"/>
                    <a:pt x="8370" y="37144"/>
                  </a:cubicBezTo>
                  <a:cubicBezTo>
                    <a:pt x="8382" y="36989"/>
                    <a:pt x="8430" y="36834"/>
                    <a:pt x="8513" y="36703"/>
                  </a:cubicBezTo>
                  <a:cubicBezTo>
                    <a:pt x="8620" y="36477"/>
                    <a:pt x="8668" y="36251"/>
                    <a:pt x="8763" y="36037"/>
                  </a:cubicBezTo>
                  <a:cubicBezTo>
                    <a:pt x="8966" y="35560"/>
                    <a:pt x="9192" y="35144"/>
                    <a:pt x="9287" y="34644"/>
                  </a:cubicBezTo>
                  <a:cubicBezTo>
                    <a:pt x="9335" y="34429"/>
                    <a:pt x="9347" y="34048"/>
                    <a:pt x="9228" y="33858"/>
                  </a:cubicBezTo>
                  <a:cubicBezTo>
                    <a:pt x="9176" y="33774"/>
                    <a:pt x="9014" y="33545"/>
                    <a:pt x="8903" y="33545"/>
                  </a:cubicBezTo>
                  <a:cubicBezTo>
                    <a:pt x="8887" y="33545"/>
                    <a:pt x="8872" y="33550"/>
                    <a:pt x="8859" y="33560"/>
                  </a:cubicBezTo>
                  <a:cubicBezTo>
                    <a:pt x="8847" y="33429"/>
                    <a:pt x="8930" y="33382"/>
                    <a:pt x="9013" y="33298"/>
                  </a:cubicBezTo>
                  <a:cubicBezTo>
                    <a:pt x="9168" y="33131"/>
                    <a:pt x="9287" y="32941"/>
                    <a:pt x="9371" y="32727"/>
                  </a:cubicBezTo>
                  <a:cubicBezTo>
                    <a:pt x="9442" y="32572"/>
                    <a:pt x="9513" y="32417"/>
                    <a:pt x="9573" y="32262"/>
                  </a:cubicBezTo>
                  <a:cubicBezTo>
                    <a:pt x="9609" y="32036"/>
                    <a:pt x="9633" y="31810"/>
                    <a:pt x="9621" y="31584"/>
                  </a:cubicBezTo>
                  <a:cubicBezTo>
                    <a:pt x="9632" y="31208"/>
                    <a:pt x="9493" y="30321"/>
                    <a:pt x="8974" y="30321"/>
                  </a:cubicBezTo>
                  <a:cubicBezTo>
                    <a:pt x="8968" y="30321"/>
                    <a:pt x="8961" y="30321"/>
                    <a:pt x="8954" y="30322"/>
                  </a:cubicBezTo>
                  <a:cubicBezTo>
                    <a:pt x="9240" y="30155"/>
                    <a:pt x="9240" y="29714"/>
                    <a:pt x="9382" y="29452"/>
                  </a:cubicBezTo>
                  <a:cubicBezTo>
                    <a:pt x="9585" y="29107"/>
                    <a:pt x="9692" y="28714"/>
                    <a:pt x="9680" y="28309"/>
                  </a:cubicBezTo>
                  <a:cubicBezTo>
                    <a:pt x="9692" y="27905"/>
                    <a:pt x="9597" y="27143"/>
                    <a:pt x="9085" y="27095"/>
                  </a:cubicBezTo>
                  <a:cubicBezTo>
                    <a:pt x="9097" y="26976"/>
                    <a:pt x="9240" y="26821"/>
                    <a:pt x="9287" y="26714"/>
                  </a:cubicBezTo>
                  <a:cubicBezTo>
                    <a:pt x="9371" y="26524"/>
                    <a:pt x="9442" y="26333"/>
                    <a:pt x="9537" y="26143"/>
                  </a:cubicBezTo>
                  <a:cubicBezTo>
                    <a:pt x="9728" y="25702"/>
                    <a:pt x="9847" y="25238"/>
                    <a:pt x="9883" y="24761"/>
                  </a:cubicBezTo>
                  <a:cubicBezTo>
                    <a:pt x="9918" y="24226"/>
                    <a:pt x="9668" y="23583"/>
                    <a:pt x="9109" y="23487"/>
                  </a:cubicBezTo>
                  <a:cubicBezTo>
                    <a:pt x="9394" y="22725"/>
                    <a:pt x="9787" y="21916"/>
                    <a:pt x="9609" y="21070"/>
                  </a:cubicBezTo>
                  <a:cubicBezTo>
                    <a:pt x="9547" y="20781"/>
                    <a:pt x="9277" y="19950"/>
                    <a:pt x="8856" y="19950"/>
                  </a:cubicBezTo>
                  <a:cubicBezTo>
                    <a:pt x="8793" y="19950"/>
                    <a:pt x="8726" y="19969"/>
                    <a:pt x="8656" y="20011"/>
                  </a:cubicBezTo>
                  <a:cubicBezTo>
                    <a:pt x="8561" y="19689"/>
                    <a:pt x="8847" y="19273"/>
                    <a:pt x="8918" y="18963"/>
                  </a:cubicBezTo>
                  <a:cubicBezTo>
                    <a:pt x="9013" y="18523"/>
                    <a:pt x="9109" y="17892"/>
                    <a:pt x="8966" y="17451"/>
                  </a:cubicBezTo>
                  <a:cubicBezTo>
                    <a:pt x="8871" y="17153"/>
                    <a:pt x="8644" y="16915"/>
                    <a:pt x="8347" y="16808"/>
                  </a:cubicBezTo>
                  <a:cubicBezTo>
                    <a:pt x="8192" y="16737"/>
                    <a:pt x="8109" y="16713"/>
                    <a:pt x="8027" y="16713"/>
                  </a:cubicBezTo>
                  <a:cubicBezTo>
                    <a:pt x="7945" y="16713"/>
                    <a:pt x="7864" y="16737"/>
                    <a:pt x="7716" y="16760"/>
                  </a:cubicBezTo>
                  <a:cubicBezTo>
                    <a:pt x="7620" y="15987"/>
                    <a:pt x="7537" y="15236"/>
                    <a:pt x="6966" y="14665"/>
                  </a:cubicBezTo>
                  <a:cubicBezTo>
                    <a:pt x="6703" y="14403"/>
                    <a:pt x="6338" y="14104"/>
                    <a:pt x="5957" y="14104"/>
                  </a:cubicBezTo>
                  <a:cubicBezTo>
                    <a:pt x="5853" y="14104"/>
                    <a:pt x="5748" y="14126"/>
                    <a:pt x="5644" y="14177"/>
                  </a:cubicBezTo>
                  <a:cubicBezTo>
                    <a:pt x="5608" y="14189"/>
                    <a:pt x="5572" y="14212"/>
                    <a:pt x="5549" y="14236"/>
                  </a:cubicBezTo>
                  <a:cubicBezTo>
                    <a:pt x="5418" y="14093"/>
                    <a:pt x="5263" y="13962"/>
                    <a:pt x="5084" y="13867"/>
                  </a:cubicBezTo>
                  <a:cubicBezTo>
                    <a:pt x="4965" y="13799"/>
                    <a:pt x="4843" y="13770"/>
                    <a:pt x="4722" y="1377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5;p47">
              <a:extLst>
                <a:ext uri="{FF2B5EF4-FFF2-40B4-BE49-F238E27FC236}">
                  <a16:creationId xmlns:a16="http://schemas.microsoft.com/office/drawing/2014/main" id="{67880AEB-04E1-4C0C-963D-A26F40B428AE}"/>
                </a:ext>
              </a:extLst>
            </p:cNvPr>
            <p:cNvSpPr/>
            <p:nvPr/>
          </p:nvSpPr>
          <p:spPr>
            <a:xfrm>
              <a:off x="5285455" y="2431776"/>
              <a:ext cx="820859" cy="186797"/>
            </a:xfrm>
            <a:custGeom>
              <a:avLst/>
              <a:gdLst/>
              <a:ahLst/>
              <a:cxnLst/>
              <a:rect l="l" t="t" r="r" b="b"/>
              <a:pathLst>
                <a:path w="25694" h="5847" extrusionOk="0">
                  <a:moveTo>
                    <a:pt x="25694" y="1"/>
                  </a:moveTo>
                  <a:lnTo>
                    <a:pt x="0" y="5680"/>
                  </a:lnTo>
                  <a:lnTo>
                    <a:pt x="25694" y="5847"/>
                  </a:lnTo>
                  <a:lnTo>
                    <a:pt x="25694"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6;p47">
              <a:extLst>
                <a:ext uri="{FF2B5EF4-FFF2-40B4-BE49-F238E27FC236}">
                  <a16:creationId xmlns:a16="http://schemas.microsoft.com/office/drawing/2014/main" id="{E9DA73AC-A734-46EF-A18F-0E0A81B1B96F}"/>
                </a:ext>
              </a:extLst>
            </p:cNvPr>
            <p:cNvSpPr/>
            <p:nvPr/>
          </p:nvSpPr>
          <p:spPr>
            <a:xfrm>
              <a:off x="5505286" y="2478196"/>
              <a:ext cx="598377" cy="140377"/>
            </a:xfrm>
            <a:custGeom>
              <a:avLst/>
              <a:gdLst/>
              <a:ahLst/>
              <a:cxnLst/>
              <a:rect l="l" t="t" r="r" b="b"/>
              <a:pathLst>
                <a:path w="18730" h="4394" extrusionOk="0">
                  <a:moveTo>
                    <a:pt x="18729" y="0"/>
                  </a:moveTo>
                  <a:lnTo>
                    <a:pt x="1" y="4013"/>
                  </a:lnTo>
                  <a:lnTo>
                    <a:pt x="18729" y="4394"/>
                  </a:lnTo>
                  <a:lnTo>
                    <a:pt x="18729" y="0"/>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7;p47">
              <a:extLst>
                <a:ext uri="{FF2B5EF4-FFF2-40B4-BE49-F238E27FC236}">
                  <a16:creationId xmlns:a16="http://schemas.microsoft.com/office/drawing/2014/main" id="{5E8C1277-80E6-4179-8173-8E8DDC4B73C8}"/>
                </a:ext>
              </a:extLst>
            </p:cNvPr>
            <p:cNvSpPr/>
            <p:nvPr/>
          </p:nvSpPr>
          <p:spPr>
            <a:xfrm>
              <a:off x="5274018" y="2389829"/>
              <a:ext cx="852455" cy="223952"/>
            </a:xfrm>
            <a:custGeom>
              <a:avLst/>
              <a:gdLst/>
              <a:ahLst/>
              <a:cxnLst/>
              <a:rect l="l" t="t" r="r" b="b"/>
              <a:pathLst>
                <a:path w="26683" h="7010" extrusionOk="0">
                  <a:moveTo>
                    <a:pt x="26180" y="0"/>
                  </a:moveTo>
                  <a:cubicBezTo>
                    <a:pt x="26165" y="0"/>
                    <a:pt x="26150" y="1"/>
                    <a:pt x="26135" y="4"/>
                  </a:cubicBezTo>
                  <a:lnTo>
                    <a:pt x="191" y="5374"/>
                  </a:lnTo>
                  <a:cubicBezTo>
                    <a:pt x="72" y="5398"/>
                    <a:pt x="1" y="5517"/>
                    <a:pt x="25" y="5636"/>
                  </a:cubicBezTo>
                  <a:lnTo>
                    <a:pt x="275" y="6838"/>
                  </a:lnTo>
                  <a:cubicBezTo>
                    <a:pt x="296" y="6942"/>
                    <a:pt x="379" y="7010"/>
                    <a:pt x="487" y="7010"/>
                  </a:cubicBezTo>
                  <a:cubicBezTo>
                    <a:pt x="503" y="7010"/>
                    <a:pt x="520" y="7008"/>
                    <a:pt x="537" y="7005"/>
                  </a:cubicBezTo>
                  <a:lnTo>
                    <a:pt x="26480" y="1647"/>
                  </a:lnTo>
                  <a:cubicBezTo>
                    <a:pt x="26600" y="1623"/>
                    <a:pt x="26683" y="1504"/>
                    <a:pt x="26647" y="1373"/>
                  </a:cubicBezTo>
                  <a:lnTo>
                    <a:pt x="26409" y="183"/>
                  </a:lnTo>
                  <a:cubicBezTo>
                    <a:pt x="26377" y="78"/>
                    <a:pt x="26290" y="0"/>
                    <a:pt x="26180"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8;p47">
              <a:extLst>
                <a:ext uri="{FF2B5EF4-FFF2-40B4-BE49-F238E27FC236}">
                  <a16:creationId xmlns:a16="http://schemas.microsoft.com/office/drawing/2014/main" id="{4D8E4E79-0567-44CD-BF79-12183B615183}"/>
                </a:ext>
              </a:extLst>
            </p:cNvPr>
            <p:cNvSpPr/>
            <p:nvPr/>
          </p:nvSpPr>
          <p:spPr>
            <a:xfrm>
              <a:off x="7916491" y="2431776"/>
              <a:ext cx="820891" cy="186797"/>
            </a:xfrm>
            <a:custGeom>
              <a:avLst/>
              <a:gdLst/>
              <a:ahLst/>
              <a:cxnLst/>
              <a:rect l="l" t="t" r="r" b="b"/>
              <a:pathLst>
                <a:path w="25695" h="5847" extrusionOk="0">
                  <a:moveTo>
                    <a:pt x="1" y="1"/>
                  </a:moveTo>
                  <a:lnTo>
                    <a:pt x="1" y="5847"/>
                  </a:lnTo>
                  <a:lnTo>
                    <a:pt x="25694" y="5680"/>
                  </a:lnTo>
                  <a:lnTo>
                    <a:pt x="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9;p47">
              <a:extLst>
                <a:ext uri="{FF2B5EF4-FFF2-40B4-BE49-F238E27FC236}">
                  <a16:creationId xmlns:a16="http://schemas.microsoft.com/office/drawing/2014/main" id="{C5E8052C-83BD-4770-9D2A-CE4A00D79438}"/>
                </a:ext>
              </a:extLst>
            </p:cNvPr>
            <p:cNvSpPr/>
            <p:nvPr/>
          </p:nvSpPr>
          <p:spPr>
            <a:xfrm>
              <a:off x="7916491" y="2480847"/>
              <a:ext cx="742907" cy="144211"/>
            </a:xfrm>
            <a:custGeom>
              <a:avLst/>
              <a:gdLst/>
              <a:ahLst/>
              <a:cxnLst/>
              <a:rect l="l" t="t" r="r" b="b"/>
              <a:pathLst>
                <a:path w="23254" h="4514" extrusionOk="0">
                  <a:moveTo>
                    <a:pt x="1" y="1"/>
                  </a:moveTo>
                  <a:lnTo>
                    <a:pt x="1" y="4394"/>
                  </a:lnTo>
                  <a:lnTo>
                    <a:pt x="23254" y="4513"/>
                  </a:lnTo>
                  <a:lnTo>
                    <a:pt x="1"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0;p47">
              <a:extLst>
                <a:ext uri="{FF2B5EF4-FFF2-40B4-BE49-F238E27FC236}">
                  <a16:creationId xmlns:a16="http://schemas.microsoft.com/office/drawing/2014/main" id="{C2BF6B35-6D67-4CA1-97C2-3E7E7FE38003}"/>
                </a:ext>
              </a:extLst>
            </p:cNvPr>
            <p:cNvSpPr/>
            <p:nvPr/>
          </p:nvSpPr>
          <p:spPr>
            <a:xfrm>
              <a:off x="7896716" y="2389797"/>
              <a:ext cx="852455" cy="223984"/>
            </a:xfrm>
            <a:custGeom>
              <a:avLst/>
              <a:gdLst/>
              <a:ahLst/>
              <a:cxnLst/>
              <a:rect l="l" t="t" r="r" b="b"/>
              <a:pathLst>
                <a:path w="26683" h="7011" extrusionOk="0">
                  <a:moveTo>
                    <a:pt x="491" y="1"/>
                  </a:moveTo>
                  <a:cubicBezTo>
                    <a:pt x="388" y="1"/>
                    <a:pt x="295" y="70"/>
                    <a:pt x="274" y="184"/>
                  </a:cubicBezTo>
                  <a:lnTo>
                    <a:pt x="24" y="1374"/>
                  </a:lnTo>
                  <a:cubicBezTo>
                    <a:pt x="1" y="1505"/>
                    <a:pt x="72" y="1613"/>
                    <a:pt x="191" y="1648"/>
                  </a:cubicBezTo>
                  <a:lnTo>
                    <a:pt x="26147" y="7006"/>
                  </a:lnTo>
                  <a:cubicBezTo>
                    <a:pt x="26162" y="7009"/>
                    <a:pt x="26177" y="7011"/>
                    <a:pt x="26192" y="7011"/>
                  </a:cubicBezTo>
                  <a:cubicBezTo>
                    <a:pt x="26295" y="7011"/>
                    <a:pt x="26388" y="6942"/>
                    <a:pt x="26409" y="6827"/>
                  </a:cubicBezTo>
                  <a:lnTo>
                    <a:pt x="26659" y="5637"/>
                  </a:lnTo>
                  <a:cubicBezTo>
                    <a:pt x="26682" y="5518"/>
                    <a:pt x="26599" y="5399"/>
                    <a:pt x="26480" y="5375"/>
                  </a:cubicBezTo>
                  <a:lnTo>
                    <a:pt x="536" y="5"/>
                  </a:lnTo>
                  <a:cubicBezTo>
                    <a:pt x="521" y="2"/>
                    <a:pt x="506" y="1"/>
                    <a:pt x="491"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1;p47">
              <a:extLst>
                <a:ext uri="{FF2B5EF4-FFF2-40B4-BE49-F238E27FC236}">
                  <a16:creationId xmlns:a16="http://schemas.microsoft.com/office/drawing/2014/main" id="{CF2D189E-D6B1-4904-BAD0-6AE312EAAF5E}"/>
                </a:ext>
              </a:extLst>
            </p:cNvPr>
            <p:cNvSpPr/>
            <p:nvPr/>
          </p:nvSpPr>
          <p:spPr>
            <a:xfrm>
              <a:off x="5360755" y="2634515"/>
              <a:ext cx="3301295" cy="237019"/>
            </a:xfrm>
            <a:custGeom>
              <a:avLst/>
              <a:gdLst/>
              <a:ahLst/>
              <a:cxnLst/>
              <a:rect l="l" t="t" r="r" b="b"/>
              <a:pathLst>
                <a:path w="103335" h="7419" extrusionOk="0">
                  <a:moveTo>
                    <a:pt x="1" y="1"/>
                  </a:moveTo>
                  <a:lnTo>
                    <a:pt x="1" y="7418"/>
                  </a:lnTo>
                  <a:lnTo>
                    <a:pt x="103335" y="7418"/>
                  </a:lnTo>
                  <a:lnTo>
                    <a:pt x="103335" y="1"/>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2;p47">
              <a:extLst>
                <a:ext uri="{FF2B5EF4-FFF2-40B4-BE49-F238E27FC236}">
                  <a16:creationId xmlns:a16="http://schemas.microsoft.com/office/drawing/2014/main" id="{3220C540-FFD1-4805-A55A-67B7CC805E60}"/>
                </a:ext>
              </a:extLst>
            </p:cNvPr>
            <p:cNvSpPr/>
            <p:nvPr/>
          </p:nvSpPr>
          <p:spPr>
            <a:xfrm>
              <a:off x="5381681" y="2634515"/>
              <a:ext cx="3243853" cy="148013"/>
            </a:xfrm>
            <a:custGeom>
              <a:avLst/>
              <a:gdLst/>
              <a:ahLst/>
              <a:cxnLst/>
              <a:rect l="l" t="t" r="r" b="b"/>
              <a:pathLst>
                <a:path w="101537" h="4633" extrusionOk="0">
                  <a:moveTo>
                    <a:pt x="0" y="1"/>
                  </a:moveTo>
                  <a:lnTo>
                    <a:pt x="0" y="3347"/>
                  </a:lnTo>
                  <a:cubicBezTo>
                    <a:pt x="0" y="4061"/>
                    <a:pt x="584" y="4632"/>
                    <a:pt x="1298" y="4632"/>
                  </a:cubicBezTo>
                  <a:lnTo>
                    <a:pt x="100251" y="4632"/>
                  </a:lnTo>
                  <a:cubicBezTo>
                    <a:pt x="100965" y="4632"/>
                    <a:pt x="101537" y="4061"/>
                    <a:pt x="101537" y="3347"/>
                  </a:cubicBezTo>
                  <a:lnTo>
                    <a:pt x="101537"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3;p47">
              <a:extLst>
                <a:ext uri="{FF2B5EF4-FFF2-40B4-BE49-F238E27FC236}">
                  <a16:creationId xmlns:a16="http://schemas.microsoft.com/office/drawing/2014/main" id="{4DD6D323-2066-43B6-853C-6729A56ABBE3}"/>
                </a:ext>
              </a:extLst>
            </p:cNvPr>
            <p:cNvSpPr/>
            <p:nvPr/>
          </p:nvSpPr>
          <p:spPr>
            <a:xfrm>
              <a:off x="538890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4;p47">
              <a:extLst>
                <a:ext uri="{FF2B5EF4-FFF2-40B4-BE49-F238E27FC236}">
                  <a16:creationId xmlns:a16="http://schemas.microsoft.com/office/drawing/2014/main" id="{C358D633-2C9A-40F1-9DC8-9E4984B97A37}"/>
                </a:ext>
              </a:extLst>
            </p:cNvPr>
            <p:cNvSpPr/>
            <p:nvPr/>
          </p:nvSpPr>
          <p:spPr>
            <a:xfrm>
              <a:off x="542276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5;p47">
              <a:extLst>
                <a:ext uri="{FF2B5EF4-FFF2-40B4-BE49-F238E27FC236}">
                  <a16:creationId xmlns:a16="http://schemas.microsoft.com/office/drawing/2014/main" id="{B723C3CF-D902-4174-8312-B753C3EA45B1}"/>
                </a:ext>
              </a:extLst>
            </p:cNvPr>
            <p:cNvSpPr/>
            <p:nvPr/>
          </p:nvSpPr>
          <p:spPr>
            <a:xfrm>
              <a:off x="5456246"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6;p47">
              <a:extLst>
                <a:ext uri="{FF2B5EF4-FFF2-40B4-BE49-F238E27FC236}">
                  <a16:creationId xmlns:a16="http://schemas.microsoft.com/office/drawing/2014/main" id="{F5F7F620-76FE-40B7-8BE7-75C2F473C664}"/>
                </a:ext>
              </a:extLst>
            </p:cNvPr>
            <p:cNvSpPr/>
            <p:nvPr/>
          </p:nvSpPr>
          <p:spPr>
            <a:xfrm>
              <a:off x="5614099"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7;p47">
              <a:extLst>
                <a:ext uri="{FF2B5EF4-FFF2-40B4-BE49-F238E27FC236}">
                  <a16:creationId xmlns:a16="http://schemas.microsoft.com/office/drawing/2014/main" id="{32486455-FBE2-4E64-8807-5B2F71C51580}"/>
                </a:ext>
              </a:extLst>
            </p:cNvPr>
            <p:cNvSpPr/>
            <p:nvPr/>
          </p:nvSpPr>
          <p:spPr>
            <a:xfrm>
              <a:off x="564793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8;p47">
              <a:extLst>
                <a:ext uri="{FF2B5EF4-FFF2-40B4-BE49-F238E27FC236}">
                  <a16:creationId xmlns:a16="http://schemas.microsoft.com/office/drawing/2014/main" id="{8D283FCC-C301-4679-9177-3A054CFDFF6D}"/>
                </a:ext>
              </a:extLst>
            </p:cNvPr>
            <p:cNvSpPr/>
            <p:nvPr/>
          </p:nvSpPr>
          <p:spPr>
            <a:xfrm>
              <a:off x="568179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9;p47">
              <a:extLst>
                <a:ext uri="{FF2B5EF4-FFF2-40B4-BE49-F238E27FC236}">
                  <a16:creationId xmlns:a16="http://schemas.microsoft.com/office/drawing/2014/main" id="{C0480AFD-E706-4F1C-B4FE-5EF5D358587E}"/>
                </a:ext>
              </a:extLst>
            </p:cNvPr>
            <p:cNvSpPr/>
            <p:nvPr/>
          </p:nvSpPr>
          <p:spPr>
            <a:xfrm>
              <a:off x="5839265" y="2662661"/>
              <a:ext cx="22842" cy="172357"/>
            </a:xfrm>
            <a:custGeom>
              <a:avLst/>
              <a:gdLst/>
              <a:ahLst/>
              <a:cxnLst/>
              <a:rect l="l" t="t" r="r" b="b"/>
              <a:pathLst>
                <a:path w="715"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0;p47">
              <a:extLst>
                <a:ext uri="{FF2B5EF4-FFF2-40B4-BE49-F238E27FC236}">
                  <a16:creationId xmlns:a16="http://schemas.microsoft.com/office/drawing/2014/main" id="{BF6B033C-519C-451F-AF12-6FDDE255FDA1}"/>
                </a:ext>
              </a:extLst>
            </p:cNvPr>
            <p:cNvSpPr/>
            <p:nvPr/>
          </p:nvSpPr>
          <p:spPr>
            <a:xfrm>
              <a:off x="5873129"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1;p47">
              <a:extLst>
                <a:ext uri="{FF2B5EF4-FFF2-40B4-BE49-F238E27FC236}">
                  <a16:creationId xmlns:a16="http://schemas.microsoft.com/office/drawing/2014/main" id="{77E66B58-C1BD-4732-AB7B-57CB702F18BF}"/>
                </a:ext>
              </a:extLst>
            </p:cNvPr>
            <p:cNvSpPr/>
            <p:nvPr/>
          </p:nvSpPr>
          <p:spPr>
            <a:xfrm>
              <a:off x="5906962"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2;p47">
              <a:extLst>
                <a:ext uri="{FF2B5EF4-FFF2-40B4-BE49-F238E27FC236}">
                  <a16:creationId xmlns:a16="http://schemas.microsoft.com/office/drawing/2014/main" id="{2AD93535-E1E3-4237-AFE8-028998BA80BF}"/>
                </a:ext>
              </a:extLst>
            </p:cNvPr>
            <p:cNvSpPr/>
            <p:nvPr/>
          </p:nvSpPr>
          <p:spPr>
            <a:xfrm>
              <a:off x="606484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3;p47">
              <a:extLst>
                <a:ext uri="{FF2B5EF4-FFF2-40B4-BE49-F238E27FC236}">
                  <a16:creationId xmlns:a16="http://schemas.microsoft.com/office/drawing/2014/main" id="{57DF39A3-CEBD-4F20-8304-F9D325952BE3}"/>
                </a:ext>
              </a:extLst>
            </p:cNvPr>
            <p:cNvSpPr/>
            <p:nvPr/>
          </p:nvSpPr>
          <p:spPr>
            <a:xfrm>
              <a:off x="6098679"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74;p47">
              <a:extLst>
                <a:ext uri="{FF2B5EF4-FFF2-40B4-BE49-F238E27FC236}">
                  <a16:creationId xmlns:a16="http://schemas.microsoft.com/office/drawing/2014/main" id="{C1F1881E-7860-4E78-8205-C62BBA05C02E}"/>
                </a:ext>
              </a:extLst>
            </p:cNvPr>
            <p:cNvSpPr/>
            <p:nvPr/>
          </p:nvSpPr>
          <p:spPr>
            <a:xfrm>
              <a:off x="6132543"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5;p47">
              <a:extLst>
                <a:ext uri="{FF2B5EF4-FFF2-40B4-BE49-F238E27FC236}">
                  <a16:creationId xmlns:a16="http://schemas.microsoft.com/office/drawing/2014/main" id="{09ECDCC3-FF81-427A-A43D-0EBF810BBF14}"/>
                </a:ext>
              </a:extLst>
            </p:cNvPr>
            <p:cNvSpPr/>
            <p:nvPr/>
          </p:nvSpPr>
          <p:spPr>
            <a:xfrm>
              <a:off x="629039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76;p47">
              <a:extLst>
                <a:ext uri="{FF2B5EF4-FFF2-40B4-BE49-F238E27FC236}">
                  <a16:creationId xmlns:a16="http://schemas.microsoft.com/office/drawing/2014/main" id="{E36E995A-B2C6-4810-8B0E-4A3E9089B2A7}"/>
                </a:ext>
              </a:extLst>
            </p:cNvPr>
            <p:cNvSpPr/>
            <p:nvPr/>
          </p:nvSpPr>
          <p:spPr>
            <a:xfrm>
              <a:off x="6323877"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77;p47">
              <a:extLst>
                <a:ext uri="{FF2B5EF4-FFF2-40B4-BE49-F238E27FC236}">
                  <a16:creationId xmlns:a16="http://schemas.microsoft.com/office/drawing/2014/main" id="{984A7DCF-51CC-451E-B98D-0A7593DDC18B}"/>
                </a:ext>
              </a:extLst>
            </p:cNvPr>
            <p:cNvSpPr/>
            <p:nvPr/>
          </p:nvSpPr>
          <p:spPr>
            <a:xfrm>
              <a:off x="6357709"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78;p47">
              <a:extLst>
                <a:ext uri="{FF2B5EF4-FFF2-40B4-BE49-F238E27FC236}">
                  <a16:creationId xmlns:a16="http://schemas.microsoft.com/office/drawing/2014/main" id="{70FDCF1B-8579-410F-838C-C1412B998AD6}"/>
                </a:ext>
              </a:extLst>
            </p:cNvPr>
            <p:cNvSpPr/>
            <p:nvPr/>
          </p:nvSpPr>
          <p:spPr>
            <a:xfrm>
              <a:off x="6515562"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79;p47">
              <a:extLst>
                <a:ext uri="{FF2B5EF4-FFF2-40B4-BE49-F238E27FC236}">
                  <a16:creationId xmlns:a16="http://schemas.microsoft.com/office/drawing/2014/main" id="{0A6011A0-7568-4BFB-9284-673180759C89}"/>
                </a:ext>
              </a:extLst>
            </p:cNvPr>
            <p:cNvSpPr/>
            <p:nvPr/>
          </p:nvSpPr>
          <p:spPr>
            <a:xfrm>
              <a:off x="6549426"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p47">
              <a:extLst>
                <a:ext uri="{FF2B5EF4-FFF2-40B4-BE49-F238E27FC236}">
                  <a16:creationId xmlns:a16="http://schemas.microsoft.com/office/drawing/2014/main" id="{1128CE61-8697-4881-8256-8EB3A67C5680}"/>
                </a:ext>
              </a:extLst>
            </p:cNvPr>
            <p:cNvSpPr/>
            <p:nvPr/>
          </p:nvSpPr>
          <p:spPr>
            <a:xfrm>
              <a:off x="6583290"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1;p47">
              <a:extLst>
                <a:ext uri="{FF2B5EF4-FFF2-40B4-BE49-F238E27FC236}">
                  <a16:creationId xmlns:a16="http://schemas.microsoft.com/office/drawing/2014/main" id="{0FF143D3-4751-4A49-A4DD-F48D480BF954}"/>
                </a:ext>
              </a:extLst>
            </p:cNvPr>
            <p:cNvSpPr/>
            <p:nvPr/>
          </p:nvSpPr>
          <p:spPr>
            <a:xfrm>
              <a:off x="6740760"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2;p47">
              <a:extLst>
                <a:ext uri="{FF2B5EF4-FFF2-40B4-BE49-F238E27FC236}">
                  <a16:creationId xmlns:a16="http://schemas.microsoft.com/office/drawing/2014/main" id="{F1A11CAF-2C79-4483-8718-965E86DE6993}"/>
                </a:ext>
              </a:extLst>
            </p:cNvPr>
            <p:cNvSpPr/>
            <p:nvPr/>
          </p:nvSpPr>
          <p:spPr>
            <a:xfrm>
              <a:off x="6774624"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3;p47">
              <a:extLst>
                <a:ext uri="{FF2B5EF4-FFF2-40B4-BE49-F238E27FC236}">
                  <a16:creationId xmlns:a16="http://schemas.microsoft.com/office/drawing/2014/main" id="{8CC2249D-4E0F-4A49-8CB3-9551F228A17F}"/>
                </a:ext>
              </a:extLst>
            </p:cNvPr>
            <p:cNvSpPr/>
            <p:nvPr/>
          </p:nvSpPr>
          <p:spPr>
            <a:xfrm>
              <a:off x="6808456"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4;p47">
              <a:extLst>
                <a:ext uri="{FF2B5EF4-FFF2-40B4-BE49-F238E27FC236}">
                  <a16:creationId xmlns:a16="http://schemas.microsoft.com/office/drawing/2014/main" id="{33AE54C9-D6DC-4862-84D2-F7C03C4FFD9F}"/>
                </a:ext>
              </a:extLst>
            </p:cNvPr>
            <p:cNvSpPr/>
            <p:nvPr/>
          </p:nvSpPr>
          <p:spPr>
            <a:xfrm>
              <a:off x="6966309"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5;p47">
              <a:extLst>
                <a:ext uri="{FF2B5EF4-FFF2-40B4-BE49-F238E27FC236}">
                  <a16:creationId xmlns:a16="http://schemas.microsoft.com/office/drawing/2014/main" id="{23AFB5AD-C4E1-4BD1-889A-39AB258AC0DE}"/>
                </a:ext>
              </a:extLst>
            </p:cNvPr>
            <p:cNvSpPr/>
            <p:nvPr/>
          </p:nvSpPr>
          <p:spPr>
            <a:xfrm>
              <a:off x="7000173" y="2662661"/>
              <a:ext cx="22459" cy="172357"/>
            </a:xfrm>
            <a:custGeom>
              <a:avLst/>
              <a:gdLst/>
              <a:ahLst/>
              <a:cxnLst/>
              <a:rect l="l" t="t" r="r" b="b"/>
              <a:pathLst>
                <a:path w="703"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6;p47">
              <a:extLst>
                <a:ext uri="{FF2B5EF4-FFF2-40B4-BE49-F238E27FC236}">
                  <a16:creationId xmlns:a16="http://schemas.microsoft.com/office/drawing/2014/main" id="{DE5CA612-7298-4123-8463-CEA59C82DBD6}"/>
                </a:ext>
              </a:extLst>
            </p:cNvPr>
            <p:cNvSpPr/>
            <p:nvPr/>
          </p:nvSpPr>
          <p:spPr>
            <a:xfrm>
              <a:off x="703403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7;p47">
              <a:extLst>
                <a:ext uri="{FF2B5EF4-FFF2-40B4-BE49-F238E27FC236}">
                  <a16:creationId xmlns:a16="http://schemas.microsoft.com/office/drawing/2014/main" id="{94A3BE90-F035-4BB4-92D8-71098DE7DA19}"/>
                </a:ext>
              </a:extLst>
            </p:cNvPr>
            <p:cNvSpPr/>
            <p:nvPr/>
          </p:nvSpPr>
          <p:spPr>
            <a:xfrm>
              <a:off x="7191507"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8;p47">
              <a:extLst>
                <a:ext uri="{FF2B5EF4-FFF2-40B4-BE49-F238E27FC236}">
                  <a16:creationId xmlns:a16="http://schemas.microsoft.com/office/drawing/2014/main" id="{71AAD252-27EE-4CBE-9C0C-DC3D2FA1E3A0}"/>
                </a:ext>
              </a:extLst>
            </p:cNvPr>
            <p:cNvSpPr/>
            <p:nvPr/>
          </p:nvSpPr>
          <p:spPr>
            <a:xfrm>
              <a:off x="7225371"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9;p47">
              <a:extLst>
                <a:ext uri="{FF2B5EF4-FFF2-40B4-BE49-F238E27FC236}">
                  <a16:creationId xmlns:a16="http://schemas.microsoft.com/office/drawing/2014/main" id="{9096F9A6-678E-4FD9-96ED-6A80A200BA8E}"/>
                </a:ext>
              </a:extLst>
            </p:cNvPr>
            <p:cNvSpPr/>
            <p:nvPr/>
          </p:nvSpPr>
          <p:spPr>
            <a:xfrm>
              <a:off x="7259204"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0;p47">
              <a:extLst>
                <a:ext uri="{FF2B5EF4-FFF2-40B4-BE49-F238E27FC236}">
                  <a16:creationId xmlns:a16="http://schemas.microsoft.com/office/drawing/2014/main" id="{8DDC12AA-322E-4260-850C-7A38A47656AF}"/>
                </a:ext>
              </a:extLst>
            </p:cNvPr>
            <p:cNvSpPr/>
            <p:nvPr/>
          </p:nvSpPr>
          <p:spPr>
            <a:xfrm>
              <a:off x="7417056"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1;p47">
              <a:extLst>
                <a:ext uri="{FF2B5EF4-FFF2-40B4-BE49-F238E27FC236}">
                  <a16:creationId xmlns:a16="http://schemas.microsoft.com/office/drawing/2014/main" id="{057C92ED-6085-41D0-A85A-CED0E2FA39B3}"/>
                </a:ext>
              </a:extLst>
            </p:cNvPr>
            <p:cNvSpPr/>
            <p:nvPr/>
          </p:nvSpPr>
          <p:spPr>
            <a:xfrm>
              <a:off x="7450921"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2;p47">
              <a:extLst>
                <a:ext uri="{FF2B5EF4-FFF2-40B4-BE49-F238E27FC236}">
                  <a16:creationId xmlns:a16="http://schemas.microsoft.com/office/drawing/2014/main" id="{D6928039-FAB1-40BD-91A9-2D9F88838F4D}"/>
                </a:ext>
              </a:extLst>
            </p:cNvPr>
            <p:cNvSpPr/>
            <p:nvPr/>
          </p:nvSpPr>
          <p:spPr>
            <a:xfrm>
              <a:off x="748478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3;p47">
              <a:extLst>
                <a:ext uri="{FF2B5EF4-FFF2-40B4-BE49-F238E27FC236}">
                  <a16:creationId xmlns:a16="http://schemas.microsoft.com/office/drawing/2014/main" id="{037D49E3-AFE2-4220-8FBE-C8D150C9AC51}"/>
                </a:ext>
              </a:extLst>
            </p:cNvPr>
            <p:cNvSpPr/>
            <p:nvPr/>
          </p:nvSpPr>
          <p:spPr>
            <a:xfrm>
              <a:off x="7642254"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4;p47">
              <a:extLst>
                <a:ext uri="{FF2B5EF4-FFF2-40B4-BE49-F238E27FC236}">
                  <a16:creationId xmlns:a16="http://schemas.microsoft.com/office/drawing/2014/main" id="{3010BA0F-41C7-43D2-9667-8E3017F3F6EF}"/>
                </a:ext>
              </a:extLst>
            </p:cNvPr>
            <p:cNvSpPr/>
            <p:nvPr/>
          </p:nvSpPr>
          <p:spPr>
            <a:xfrm>
              <a:off x="7676086"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95;p47">
              <a:extLst>
                <a:ext uri="{FF2B5EF4-FFF2-40B4-BE49-F238E27FC236}">
                  <a16:creationId xmlns:a16="http://schemas.microsoft.com/office/drawing/2014/main" id="{9D26446E-240F-4A63-BE35-6A306F346ED7}"/>
                </a:ext>
              </a:extLst>
            </p:cNvPr>
            <p:cNvSpPr/>
            <p:nvPr/>
          </p:nvSpPr>
          <p:spPr>
            <a:xfrm>
              <a:off x="7709951" y="2662661"/>
              <a:ext cx="22842" cy="172357"/>
            </a:xfrm>
            <a:custGeom>
              <a:avLst/>
              <a:gdLst/>
              <a:ahLst/>
              <a:cxnLst/>
              <a:rect l="l" t="t" r="r" b="b"/>
              <a:pathLst>
                <a:path w="715"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96;p47">
              <a:extLst>
                <a:ext uri="{FF2B5EF4-FFF2-40B4-BE49-F238E27FC236}">
                  <a16:creationId xmlns:a16="http://schemas.microsoft.com/office/drawing/2014/main" id="{4D669E2D-05F4-4EF5-99AB-541F24492B77}"/>
                </a:ext>
              </a:extLst>
            </p:cNvPr>
            <p:cNvSpPr/>
            <p:nvPr/>
          </p:nvSpPr>
          <p:spPr>
            <a:xfrm>
              <a:off x="7867803"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7;p47">
              <a:extLst>
                <a:ext uri="{FF2B5EF4-FFF2-40B4-BE49-F238E27FC236}">
                  <a16:creationId xmlns:a16="http://schemas.microsoft.com/office/drawing/2014/main" id="{64B3FB6C-9589-4282-BCF8-FB341C523392}"/>
                </a:ext>
              </a:extLst>
            </p:cNvPr>
            <p:cNvSpPr/>
            <p:nvPr/>
          </p:nvSpPr>
          <p:spPr>
            <a:xfrm>
              <a:off x="790166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98;p47">
              <a:extLst>
                <a:ext uri="{FF2B5EF4-FFF2-40B4-BE49-F238E27FC236}">
                  <a16:creationId xmlns:a16="http://schemas.microsoft.com/office/drawing/2014/main" id="{5922D662-FEFC-436C-BDED-6B2D2985A6B2}"/>
                </a:ext>
              </a:extLst>
            </p:cNvPr>
            <p:cNvSpPr/>
            <p:nvPr/>
          </p:nvSpPr>
          <p:spPr>
            <a:xfrm>
              <a:off x="7935500"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9;p47">
              <a:extLst>
                <a:ext uri="{FF2B5EF4-FFF2-40B4-BE49-F238E27FC236}">
                  <a16:creationId xmlns:a16="http://schemas.microsoft.com/office/drawing/2014/main" id="{1591C905-2E9C-46EC-9E9D-9017FD7428B1}"/>
                </a:ext>
              </a:extLst>
            </p:cNvPr>
            <p:cNvSpPr/>
            <p:nvPr/>
          </p:nvSpPr>
          <p:spPr>
            <a:xfrm>
              <a:off x="8093001"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0;p47">
              <a:extLst>
                <a:ext uri="{FF2B5EF4-FFF2-40B4-BE49-F238E27FC236}">
                  <a16:creationId xmlns:a16="http://schemas.microsoft.com/office/drawing/2014/main" id="{3D8E6614-8C45-43E2-B7A8-9C04C2AAF297}"/>
                </a:ext>
              </a:extLst>
            </p:cNvPr>
            <p:cNvSpPr/>
            <p:nvPr/>
          </p:nvSpPr>
          <p:spPr>
            <a:xfrm>
              <a:off x="8126834"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1;p47">
              <a:extLst>
                <a:ext uri="{FF2B5EF4-FFF2-40B4-BE49-F238E27FC236}">
                  <a16:creationId xmlns:a16="http://schemas.microsoft.com/office/drawing/2014/main" id="{1972C2BA-246C-424B-8D74-F2264F5ED8C6}"/>
                </a:ext>
              </a:extLst>
            </p:cNvPr>
            <p:cNvSpPr/>
            <p:nvPr/>
          </p:nvSpPr>
          <p:spPr>
            <a:xfrm>
              <a:off x="816069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p47">
              <a:extLst>
                <a:ext uri="{FF2B5EF4-FFF2-40B4-BE49-F238E27FC236}">
                  <a16:creationId xmlns:a16="http://schemas.microsoft.com/office/drawing/2014/main" id="{80D2E575-0891-4E32-B337-792E2F4C4941}"/>
                </a:ext>
              </a:extLst>
            </p:cNvPr>
            <p:cNvSpPr/>
            <p:nvPr/>
          </p:nvSpPr>
          <p:spPr>
            <a:xfrm>
              <a:off x="831855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3;p47">
              <a:extLst>
                <a:ext uri="{FF2B5EF4-FFF2-40B4-BE49-F238E27FC236}">
                  <a16:creationId xmlns:a16="http://schemas.microsoft.com/office/drawing/2014/main" id="{C76578EA-7861-4D08-8794-06955DD1F7C3}"/>
                </a:ext>
              </a:extLst>
            </p:cNvPr>
            <p:cNvSpPr/>
            <p:nvPr/>
          </p:nvSpPr>
          <p:spPr>
            <a:xfrm>
              <a:off x="835241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04;p47">
              <a:extLst>
                <a:ext uri="{FF2B5EF4-FFF2-40B4-BE49-F238E27FC236}">
                  <a16:creationId xmlns:a16="http://schemas.microsoft.com/office/drawing/2014/main" id="{1DF09037-D64C-4D67-813F-853D086F7DAD}"/>
                </a:ext>
              </a:extLst>
            </p:cNvPr>
            <p:cNvSpPr/>
            <p:nvPr/>
          </p:nvSpPr>
          <p:spPr>
            <a:xfrm>
              <a:off x="8386247"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05;p47">
              <a:extLst>
                <a:ext uri="{FF2B5EF4-FFF2-40B4-BE49-F238E27FC236}">
                  <a16:creationId xmlns:a16="http://schemas.microsoft.com/office/drawing/2014/main" id="{A24160E5-A135-4C51-90F7-7B9A49CBCE77}"/>
                </a:ext>
              </a:extLst>
            </p:cNvPr>
            <p:cNvSpPr/>
            <p:nvPr/>
          </p:nvSpPr>
          <p:spPr>
            <a:xfrm>
              <a:off x="8543749"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6;p47">
              <a:extLst>
                <a:ext uri="{FF2B5EF4-FFF2-40B4-BE49-F238E27FC236}">
                  <a16:creationId xmlns:a16="http://schemas.microsoft.com/office/drawing/2014/main" id="{317FCBFD-39A7-4788-B0A2-F1980816BA2E}"/>
                </a:ext>
              </a:extLst>
            </p:cNvPr>
            <p:cNvSpPr/>
            <p:nvPr/>
          </p:nvSpPr>
          <p:spPr>
            <a:xfrm>
              <a:off x="857758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07;p47">
              <a:extLst>
                <a:ext uri="{FF2B5EF4-FFF2-40B4-BE49-F238E27FC236}">
                  <a16:creationId xmlns:a16="http://schemas.microsoft.com/office/drawing/2014/main" id="{3D864F10-1F4E-47B7-BBA1-5F85E9D4A86E}"/>
                </a:ext>
              </a:extLst>
            </p:cNvPr>
            <p:cNvSpPr/>
            <p:nvPr/>
          </p:nvSpPr>
          <p:spPr>
            <a:xfrm>
              <a:off x="861144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08;p47">
              <a:extLst>
                <a:ext uri="{FF2B5EF4-FFF2-40B4-BE49-F238E27FC236}">
                  <a16:creationId xmlns:a16="http://schemas.microsoft.com/office/drawing/2014/main" id="{DBA9234B-E0CB-4CFE-90C1-7C973D643314}"/>
                </a:ext>
              </a:extLst>
            </p:cNvPr>
            <p:cNvSpPr/>
            <p:nvPr/>
          </p:nvSpPr>
          <p:spPr>
            <a:xfrm>
              <a:off x="5280887" y="2607903"/>
              <a:ext cx="3461064" cy="58975"/>
            </a:xfrm>
            <a:custGeom>
              <a:avLst/>
              <a:gdLst/>
              <a:ahLst/>
              <a:cxnLst/>
              <a:rect l="l" t="t" r="r" b="b"/>
              <a:pathLst>
                <a:path w="108336" h="1846" extrusionOk="0">
                  <a:moveTo>
                    <a:pt x="143" y="0"/>
                  </a:moveTo>
                  <a:cubicBezTo>
                    <a:pt x="60" y="0"/>
                    <a:pt x="0" y="60"/>
                    <a:pt x="0" y="143"/>
                  </a:cubicBezTo>
                  <a:lnTo>
                    <a:pt x="0" y="1703"/>
                  </a:lnTo>
                  <a:cubicBezTo>
                    <a:pt x="0" y="1775"/>
                    <a:pt x="60" y="1846"/>
                    <a:pt x="143" y="1846"/>
                  </a:cubicBezTo>
                  <a:lnTo>
                    <a:pt x="108192" y="1846"/>
                  </a:lnTo>
                  <a:cubicBezTo>
                    <a:pt x="108276" y="1846"/>
                    <a:pt x="108335" y="1775"/>
                    <a:pt x="108335" y="1703"/>
                  </a:cubicBezTo>
                  <a:lnTo>
                    <a:pt x="108335" y="143"/>
                  </a:lnTo>
                  <a:cubicBezTo>
                    <a:pt x="108335" y="60"/>
                    <a:pt x="108276" y="0"/>
                    <a:pt x="108192"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09;p47">
              <a:extLst>
                <a:ext uri="{FF2B5EF4-FFF2-40B4-BE49-F238E27FC236}">
                  <a16:creationId xmlns:a16="http://schemas.microsoft.com/office/drawing/2014/main" id="{CEDA0668-4960-453E-AD5C-E20509173663}"/>
                </a:ext>
              </a:extLst>
            </p:cNvPr>
            <p:cNvSpPr/>
            <p:nvPr/>
          </p:nvSpPr>
          <p:spPr>
            <a:xfrm>
              <a:off x="8403755" y="3223723"/>
              <a:ext cx="415" cy="32"/>
            </a:xfrm>
            <a:custGeom>
              <a:avLst/>
              <a:gdLst/>
              <a:ahLst/>
              <a:cxnLst/>
              <a:rect l="l" t="t" r="r" b="b"/>
              <a:pathLst>
                <a:path w="13" h="1" extrusionOk="0">
                  <a:moveTo>
                    <a:pt x="1" y="1"/>
                  </a:moveTo>
                  <a:lnTo>
                    <a:pt x="1"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10;p47">
              <a:extLst>
                <a:ext uri="{FF2B5EF4-FFF2-40B4-BE49-F238E27FC236}">
                  <a16:creationId xmlns:a16="http://schemas.microsoft.com/office/drawing/2014/main" id="{E5C2E0CA-5214-4CE9-9109-D9D07CD79C5E}"/>
                </a:ext>
              </a:extLst>
            </p:cNvPr>
            <p:cNvSpPr/>
            <p:nvPr/>
          </p:nvSpPr>
          <p:spPr>
            <a:xfrm>
              <a:off x="8174404" y="3266341"/>
              <a:ext cx="4568" cy="32"/>
            </a:xfrm>
            <a:custGeom>
              <a:avLst/>
              <a:gdLst/>
              <a:ahLst/>
              <a:cxnLst/>
              <a:rect l="l" t="t" r="r" b="b"/>
              <a:pathLst>
                <a:path w="143" h="1" extrusionOk="0">
                  <a:moveTo>
                    <a:pt x="36" y="0"/>
                  </a:moveTo>
                  <a:lnTo>
                    <a:pt x="143" y="0"/>
                  </a:lnTo>
                  <a:cubicBezTo>
                    <a:pt x="36" y="0"/>
                    <a:pt x="0" y="0"/>
                    <a:pt x="3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11;p47">
              <a:extLst>
                <a:ext uri="{FF2B5EF4-FFF2-40B4-BE49-F238E27FC236}">
                  <a16:creationId xmlns:a16="http://schemas.microsoft.com/office/drawing/2014/main" id="{BD638D13-F74D-4700-9CE6-FAE77319C512}"/>
                </a:ext>
              </a:extLst>
            </p:cNvPr>
            <p:cNvSpPr/>
            <p:nvPr/>
          </p:nvSpPr>
          <p:spPr>
            <a:xfrm>
              <a:off x="8417844"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12;p47">
              <a:extLst>
                <a:ext uri="{FF2B5EF4-FFF2-40B4-BE49-F238E27FC236}">
                  <a16:creationId xmlns:a16="http://schemas.microsoft.com/office/drawing/2014/main" id="{D6314765-234A-4FE4-AE8B-F3222B7CB6B2}"/>
                </a:ext>
              </a:extLst>
            </p:cNvPr>
            <p:cNvSpPr/>
            <p:nvPr/>
          </p:nvSpPr>
          <p:spPr>
            <a:xfrm>
              <a:off x="8418578" y="2993988"/>
              <a:ext cx="219511" cy="70764"/>
            </a:xfrm>
            <a:custGeom>
              <a:avLst/>
              <a:gdLst/>
              <a:ahLst/>
              <a:cxnLst/>
              <a:rect l="l" t="t" r="r" b="b"/>
              <a:pathLst>
                <a:path w="6871" h="2215" extrusionOk="0">
                  <a:moveTo>
                    <a:pt x="1" y="0"/>
                  </a:moveTo>
                  <a:lnTo>
                    <a:pt x="787" y="2215"/>
                  </a:lnTo>
                  <a:lnTo>
                    <a:pt x="6085" y="2215"/>
                  </a:lnTo>
                  <a:lnTo>
                    <a:pt x="687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13;p47">
              <a:extLst>
                <a:ext uri="{FF2B5EF4-FFF2-40B4-BE49-F238E27FC236}">
                  <a16:creationId xmlns:a16="http://schemas.microsoft.com/office/drawing/2014/main" id="{D8B44BC0-C6A8-49E7-A691-31609B21513A}"/>
                </a:ext>
              </a:extLst>
            </p:cNvPr>
            <p:cNvSpPr/>
            <p:nvPr/>
          </p:nvSpPr>
          <p:spPr>
            <a:xfrm>
              <a:off x="8567709" y="3082611"/>
              <a:ext cx="36165" cy="1012959"/>
            </a:xfrm>
            <a:custGeom>
              <a:avLst/>
              <a:gdLst/>
              <a:ahLst/>
              <a:cxnLst/>
              <a:rect l="l" t="t" r="r" b="b"/>
              <a:pathLst>
                <a:path w="1132" h="31707" extrusionOk="0">
                  <a:moveTo>
                    <a:pt x="191" y="0"/>
                  </a:moveTo>
                  <a:cubicBezTo>
                    <a:pt x="84" y="0"/>
                    <a:pt x="0" y="84"/>
                    <a:pt x="12" y="191"/>
                  </a:cubicBezTo>
                  <a:lnTo>
                    <a:pt x="750" y="31516"/>
                  </a:lnTo>
                  <a:cubicBezTo>
                    <a:pt x="750" y="31623"/>
                    <a:pt x="834" y="31707"/>
                    <a:pt x="941" y="31707"/>
                  </a:cubicBezTo>
                  <a:lnTo>
                    <a:pt x="953" y="31707"/>
                  </a:lnTo>
                  <a:cubicBezTo>
                    <a:pt x="1048" y="31695"/>
                    <a:pt x="1131" y="31611"/>
                    <a:pt x="1131"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14;p47">
              <a:extLst>
                <a:ext uri="{FF2B5EF4-FFF2-40B4-BE49-F238E27FC236}">
                  <a16:creationId xmlns:a16="http://schemas.microsoft.com/office/drawing/2014/main" id="{9C05F900-D623-4B1A-A228-BCE668186EEF}"/>
                </a:ext>
              </a:extLst>
            </p:cNvPr>
            <p:cNvSpPr/>
            <p:nvPr/>
          </p:nvSpPr>
          <p:spPr>
            <a:xfrm>
              <a:off x="8536497" y="3082611"/>
              <a:ext cx="20191" cy="1012959"/>
            </a:xfrm>
            <a:custGeom>
              <a:avLst/>
              <a:gdLst/>
              <a:ahLst/>
              <a:cxnLst/>
              <a:rect l="l" t="t" r="r" b="b"/>
              <a:pathLst>
                <a:path w="632" h="31707" extrusionOk="0">
                  <a:moveTo>
                    <a:pt x="191" y="0"/>
                  </a:moveTo>
                  <a:cubicBezTo>
                    <a:pt x="84" y="0"/>
                    <a:pt x="1" y="84"/>
                    <a:pt x="1" y="191"/>
                  </a:cubicBezTo>
                  <a:lnTo>
                    <a:pt x="251" y="31516"/>
                  </a:lnTo>
                  <a:cubicBezTo>
                    <a:pt x="251" y="31623"/>
                    <a:pt x="334" y="31707"/>
                    <a:pt x="441" y="31707"/>
                  </a:cubicBezTo>
                  <a:cubicBezTo>
                    <a:pt x="549" y="31707"/>
                    <a:pt x="632" y="31611"/>
                    <a:pt x="632" y="31504"/>
                  </a:cubicBezTo>
                  <a:lnTo>
                    <a:pt x="382" y="191"/>
                  </a:lnTo>
                  <a:cubicBezTo>
                    <a:pt x="382" y="84"/>
                    <a:pt x="299"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15;p47">
              <a:extLst>
                <a:ext uri="{FF2B5EF4-FFF2-40B4-BE49-F238E27FC236}">
                  <a16:creationId xmlns:a16="http://schemas.microsoft.com/office/drawing/2014/main" id="{8FADC1ED-4085-460F-B1BE-65C3C22037C2}"/>
                </a:ext>
              </a:extLst>
            </p:cNvPr>
            <p:cNvSpPr/>
            <p:nvPr/>
          </p:nvSpPr>
          <p:spPr>
            <a:xfrm>
              <a:off x="8497329"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98"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16;p47">
              <a:extLst>
                <a:ext uri="{FF2B5EF4-FFF2-40B4-BE49-F238E27FC236}">
                  <a16:creationId xmlns:a16="http://schemas.microsoft.com/office/drawing/2014/main" id="{B7AA06F8-7E65-458D-BB87-8EE7294901E8}"/>
                </a:ext>
              </a:extLst>
            </p:cNvPr>
            <p:cNvSpPr/>
            <p:nvPr/>
          </p:nvSpPr>
          <p:spPr>
            <a:xfrm>
              <a:off x="8450558" y="3082611"/>
              <a:ext cx="36165" cy="1012959"/>
            </a:xfrm>
            <a:custGeom>
              <a:avLst/>
              <a:gdLst/>
              <a:ahLst/>
              <a:cxnLst/>
              <a:rect l="l" t="t" r="r" b="b"/>
              <a:pathLst>
                <a:path w="1132" h="31707" extrusionOk="0">
                  <a:moveTo>
                    <a:pt x="941" y="0"/>
                  </a:moveTo>
                  <a:cubicBezTo>
                    <a:pt x="833" y="0"/>
                    <a:pt x="750" y="84"/>
                    <a:pt x="750" y="179"/>
                  </a:cubicBezTo>
                  <a:lnTo>
                    <a:pt x="0" y="31504"/>
                  </a:lnTo>
                  <a:cubicBezTo>
                    <a:pt x="0" y="31611"/>
                    <a:pt x="83" y="31695"/>
                    <a:pt x="191" y="31707"/>
                  </a:cubicBezTo>
                  <a:cubicBezTo>
                    <a:pt x="286" y="31707"/>
                    <a:pt x="369" y="31623"/>
                    <a:pt x="369"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17;p47">
              <a:extLst>
                <a:ext uri="{FF2B5EF4-FFF2-40B4-BE49-F238E27FC236}">
                  <a16:creationId xmlns:a16="http://schemas.microsoft.com/office/drawing/2014/main" id="{CD0B8DF6-A656-4EEF-9338-7320A8D7D2EA}"/>
                </a:ext>
              </a:extLst>
            </p:cNvPr>
            <p:cNvSpPr/>
            <p:nvPr/>
          </p:nvSpPr>
          <p:spPr>
            <a:xfrm>
              <a:off x="8405288" y="2956705"/>
              <a:ext cx="245740" cy="71530"/>
            </a:xfrm>
            <a:custGeom>
              <a:avLst/>
              <a:gdLst/>
              <a:ahLst/>
              <a:cxnLst/>
              <a:rect l="l" t="t" r="r" b="b"/>
              <a:pathLst>
                <a:path w="7692" h="2239" extrusionOk="0">
                  <a:moveTo>
                    <a:pt x="488" y="0"/>
                  </a:moveTo>
                  <a:cubicBezTo>
                    <a:pt x="215" y="0"/>
                    <a:pt x="0" y="227"/>
                    <a:pt x="0" y="489"/>
                  </a:cubicBezTo>
                  <a:lnTo>
                    <a:pt x="0" y="1751"/>
                  </a:lnTo>
                  <a:cubicBezTo>
                    <a:pt x="0" y="2025"/>
                    <a:pt x="215" y="2239"/>
                    <a:pt x="488" y="2239"/>
                  </a:cubicBezTo>
                  <a:lnTo>
                    <a:pt x="7215" y="2239"/>
                  </a:lnTo>
                  <a:cubicBezTo>
                    <a:pt x="7477" y="2239"/>
                    <a:pt x="7692" y="2025"/>
                    <a:pt x="7692" y="1751"/>
                  </a:cubicBezTo>
                  <a:lnTo>
                    <a:pt x="7692" y="489"/>
                  </a:lnTo>
                  <a:cubicBezTo>
                    <a:pt x="7692" y="227"/>
                    <a:pt x="7477" y="12"/>
                    <a:pt x="7215"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18;p47">
              <a:extLst>
                <a:ext uri="{FF2B5EF4-FFF2-40B4-BE49-F238E27FC236}">
                  <a16:creationId xmlns:a16="http://schemas.microsoft.com/office/drawing/2014/main" id="{F364B025-9148-44F9-A8C2-39CA6CE0F4C9}"/>
                </a:ext>
              </a:extLst>
            </p:cNvPr>
            <p:cNvSpPr/>
            <p:nvPr/>
          </p:nvSpPr>
          <p:spPr>
            <a:xfrm>
              <a:off x="8417844" y="3064720"/>
              <a:ext cx="221013" cy="1060146"/>
            </a:xfrm>
            <a:custGeom>
              <a:avLst/>
              <a:gdLst/>
              <a:ahLst/>
              <a:cxnLst/>
              <a:rect l="l" t="t" r="r" b="b"/>
              <a:pathLst>
                <a:path w="6918" h="33184" extrusionOk="0">
                  <a:moveTo>
                    <a:pt x="2786" y="1"/>
                  </a:moveTo>
                  <a:lnTo>
                    <a:pt x="3524" y="60"/>
                  </a:lnTo>
                  <a:cubicBezTo>
                    <a:pt x="4536" y="144"/>
                    <a:pt x="5096" y="941"/>
                    <a:pt x="5108" y="1953"/>
                  </a:cubicBezTo>
                  <a:lnTo>
                    <a:pt x="5656" y="25385"/>
                  </a:lnTo>
                  <a:cubicBezTo>
                    <a:pt x="5608" y="28457"/>
                    <a:pt x="3108" y="30945"/>
                    <a:pt x="36" y="31136"/>
                  </a:cubicBezTo>
                  <a:lnTo>
                    <a:pt x="0" y="33184"/>
                  </a:lnTo>
                  <a:lnTo>
                    <a:pt x="6918"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19;p47">
              <a:extLst>
                <a:ext uri="{FF2B5EF4-FFF2-40B4-BE49-F238E27FC236}">
                  <a16:creationId xmlns:a16="http://schemas.microsoft.com/office/drawing/2014/main" id="{DBEC4BD3-127C-4009-8EDB-D21BFB62194D}"/>
                </a:ext>
              </a:extLst>
            </p:cNvPr>
            <p:cNvSpPr/>
            <p:nvPr/>
          </p:nvSpPr>
          <p:spPr>
            <a:xfrm>
              <a:off x="7976968"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20;p47">
              <a:extLst>
                <a:ext uri="{FF2B5EF4-FFF2-40B4-BE49-F238E27FC236}">
                  <a16:creationId xmlns:a16="http://schemas.microsoft.com/office/drawing/2014/main" id="{3CB50A06-6178-45D1-83B3-3A7B711CC570}"/>
                </a:ext>
              </a:extLst>
            </p:cNvPr>
            <p:cNvSpPr/>
            <p:nvPr/>
          </p:nvSpPr>
          <p:spPr>
            <a:xfrm>
              <a:off x="7747617" y="3266341"/>
              <a:ext cx="4600" cy="32"/>
            </a:xfrm>
            <a:custGeom>
              <a:avLst/>
              <a:gdLst/>
              <a:ahLst/>
              <a:cxnLst/>
              <a:rect l="l" t="t" r="r" b="b"/>
              <a:pathLst>
                <a:path w="144" h="1" extrusionOk="0">
                  <a:moveTo>
                    <a:pt x="36" y="0"/>
                  </a:moveTo>
                  <a:lnTo>
                    <a:pt x="143" y="0"/>
                  </a:lnTo>
                  <a:cubicBezTo>
                    <a:pt x="36" y="0"/>
                    <a:pt x="0" y="0"/>
                    <a:pt x="3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1;p47">
              <a:extLst>
                <a:ext uri="{FF2B5EF4-FFF2-40B4-BE49-F238E27FC236}">
                  <a16:creationId xmlns:a16="http://schemas.microsoft.com/office/drawing/2014/main" id="{5D6DDC17-54D9-4CCD-A9B6-DFD6FB99456F}"/>
                </a:ext>
              </a:extLst>
            </p:cNvPr>
            <p:cNvSpPr/>
            <p:nvPr/>
          </p:nvSpPr>
          <p:spPr>
            <a:xfrm>
              <a:off x="7991057"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22;p47">
              <a:extLst>
                <a:ext uri="{FF2B5EF4-FFF2-40B4-BE49-F238E27FC236}">
                  <a16:creationId xmlns:a16="http://schemas.microsoft.com/office/drawing/2014/main" id="{DEE863BC-DE2B-4377-A8C7-63754380E772}"/>
                </a:ext>
              </a:extLst>
            </p:cNvPr>
            <p:cNvSpPr/>
            <p:nvPr/>
          </p:nvSpPr>
          <p:spPr>
            <a:xfrm>
              <a:off x="7991824" y="2993988"/>
              <a:ext cx="219479" cy="70764"/>
            </a:xfrm>
            <a:custGeom>
              <a:avLst/>
              <a:gdLst/>
              <a:ahLst/>
              <a:cxnLst/>
              <a:rect l="l" t="t" r="r" b="b"/>
              <a:pathLst>
                <a:path w="6870" h="2215" extrusionOk="0">
                  <a:moveTo>
                    <a:pt x="0" y="0"/>
                  </a:moveTo>
                  <a:lnTo>
                    <a:pt x="786"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23;p47">
              <a:extLst>
                <a:ext uri="{FF2B5EF4-FFF2-40B4-BE49-F238E27FC236}">
                  <a16:creationId xmlns:a16="http://schemas.microsoft.com/office/drawing/2014/main" id="{4800E4F2-211A-4FFB-B877-73E681474F67}"/>
                </a:ext>
              </a:extLst>
            </p:cNvPr>
            <p:cNvSpPr/>
            <p:nvPr/>
          </p:nvSpPr>
          <p:spPr>
            <a:xfrm>
              <a:off x="8140923" y="3082611"/>
              <a:ext cx="36548" cy="1012959"/>
            </a:xfrm>
            <a:custGeom>
              <a:avLst/>
              <a:gdLst/>
              <a:ahLst/>
              <a:cxnLst/>
              <a:rect l="l" t="t" r="r" b="b"/>
              <a:pathLst>
                <a:path w="1144" h="31707" extrusionOk="0">
                  <a:moveTo>
                    <a:pt x="191" y="0"/>
                  </a:moveTo>
                  <a:cubicBezTo>
                    <a:pt x="84" y="0"/>
                    <a:pt x="0" y="84"/>
                    <a:pt x="0" y="191"/>
                  </a:cubicBezTo>
                  <a:lnTo>
                    <a:pt x="762" y="31516"/>
                  </a:lnTo>
                  <a:cubicBezTo>
                    <a:pt x="762" y="31623"/>
                    <a:pt x="846" y="31707"/>
                    <a:pt x="953" y="31707"/>
                  </a:cubicBezTo>
                  <a:cubicBezTo>
                    <a:pt x="1060" y="31695"/>
                    <a:pt x="1143" y="31611"/>
                    <a:pt x="1143" y="31504"/>
                  </a:cubicBezTo>
                  <a:lnTo>
                    <a:pt x="381"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24;p47">
              <a:extLst>
                <a:ext uri="{FF2B5EF4-FFF2-40B4-BE49-F238E27FC236}">
                  <a16:creationId xmlns:a16="http://schemas.microsoft.com/office/drawing/2014/main" id="{DB4CCD4E-0791-4E4E-8416-91D8E2F00FA6}"/>
                </a:ext>
              </a:extLst>
            </p:cNvPr>
            <p:cNvSpPr/>
            <p:nvPr/>
          </p:nvSpPr>
          <p:spPr>
            <a:xfrm>
              <a:off x="8109358" y="3082611"/>
              <a:ext cx="20574" cy="1012959"/>
            </a:xfrm>
            <a:custGeom>
              <a:avLst/>
              <a:gdLst/>
              <a:ahLst/>
              <a:cxnLst/>
              <a:rect l="l" t="t" r="r" b="b"/>
              <a:pathLst>
                <a:path w="644" h="31707" extrusionOk="0">
                  <a:moveTo>
                    <a:pt x="191" y="0"/>
                  </a:moveTo>
                  <a:cubicBezTo>
                    <a:pt x="83" y="0"/>
                    <a:pt x="0" y="84"/>
                    <a:pt x="0" y="191"/>
                  </a:cubicBezTo>
                  <a:lnTo>
                    <a:pt x="250" y="31516"/>
                  </a:lnTo>
                  <a:cubicBezTo>
                    <a:pt x="250" y="31611"/>
                    <a:pt x="345" y="31707"/>
                    <a:pt x="453" y="31707"/>
                  </a:cubicBezTo>
                  <a:cubicBezTo>
                    <a:pt x="560" y="31695"/>
                    <a:pt x="643" y="31611"/>
                    <a:pt x="6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25;p47">
              <a:extLst>
                <a:ext uri="{FF2B5EF4-FFF2-40B4-BE49-F238E27FC236}">
                  <a16:creationId xmlns:a16="http://schemas.microsoft.com/office/drawing/2014/main" id="{CF3D74D9-B662-47A4-8449-6F3CB2B1F376}"/>
                </a:ext>
              </a:extLst>
            </p:cNvPr>
            <p:cNvSpPr/>
            <p:nvPr/>
          </p:nvSpPr>
          <p:spPr>
            <a:xfrm>
              <a:off x="8070542"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695"/>
                    <a:pt x="191" y="31707"/>
                  </a:cubicBezTo>
                  <a:cubicBezTo>
                    <a:pt x="298"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26;p47">
              <a:extLst>
                <a:ext uri="{FF2B5EF4-FFF2-40B4-BE49-F238E27FC236}">
                  <a16:creationId xmlns:a16="http://schemas.microsoft.com/office/drawing/2014/main" id="{F10573FD-2E95-4772-8658-520FB55FA515}"/>
                </a:ext>
              </a:extLst>
            </p:cNvPr>
            <p:cNvSpPr/>
            <p:nvPr/>
          </p:nvSpPr>
          <p:spPr>
            <a:xfrm>
              <a:off x="8023388" y="3082611"/>
              <a:ext cx="36165" cy="1012959"/>
            </a:xfrm>
            <a:custGeom>
              <a:avLst/>
              <a:gdLst/>
              <a:ahLst/>
              <a:cxnLst/>
              <a:rect l="l" t="t" r="r" b="b"/>
              <a:pathLst>
                <a:path w="1132" h="31707" extrusionOk="0">
                  <a:moveTo>
                    <a:pt x="941" y="0"/>
                  </a:moveTo>
                  <a:cubicBezTo>
                    <a:pt x="834" y="0"/>
                    <a:pt x="750" y="84"/>
                    <a:pt x="750" y="179"/>
                  </a:cubicBezTo>
                  <a:lnTo>
                    <a:pt x="0" y="31504"/>
                  </a:lnTo>
                  <a:cubicBezTo>
                    <a:pt x="0" y="31611"/>
                    <a:pt x="84" y="31695"/>
                    <a:pt x="191" y="31707"/>
                  </a:cubicBezTo>
                  <a:cubicBezTo>
                    <a:pt x="298" y="31707"/>
                    <a:pt x="381"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27;p47">
              <a:extLst>
                <a:ext uri="{FF2B5EF4-FFF2-40B4-BE49-F238E27FC236}">
                  <a16:creationId xmlns:a16="http://schemas.microsoft.com/office/drawing/2014/main" id="{C97B45DB-79D7-4ECE-B35A-C626980BEBAD}"/>
                </a:ext>
              </a:extLst>
            </p:cNvPr>
            <p:cNvSpPr/>
            <p:nvPr/>
          </p:nvSpPr>
          <p:spPr>
            <a:xfrm>
              <a:off x="7978502" y="2956705"/>
              <a:ext cx="245740" cy="71530"/>
            </a:xfrm>
            <a:custGeom>
              <a:avLst/>
              <a:gdLst/>
              <a:ahLst/>
              <a:cxnLst/>
              <a:rect l="l" t="t" r="r" b="b"/>
              <a:pathLst>
                <a:path w="7692" h="2239" extrusionOk="0">
                  <a:moveTo>
                    <a:pt x="489" y="0"/>
                  </a:moveTo>
                  <a:cubicBezTo>
                    <a:pt x="215" y="0"/>
                    <a:pt x="0" y="227"/>
                    <a:pt x="0" y="489"/>
                  </a:cubicBezTo>
                  <a:lnTo>
                    <a:pt x="0" y="1751"/>
                  </a:lnTo>
                  <a:cubicBezTo>
                    <a:pt x="0" y="2025"/>
                    <a:pt x="215" y="2239"/>
                    <a:pt x="489" y="2239"/>
                  </a:cubicBezTo>
                  <a:lnTo>
                    <a:pt x="7216" y="2239"/>
                  </a:lnTo>
                  <a:cubicBezTo>
                    <a:pt x="7478" y="2239"/>
                    <a:pt x="7692" y="2013"/>
                    <a:pt x="7692" y="1751"/>
                  </a:cubicBezTo>
                  <a:lnTo>
                    <a:pt x="7692" y="489"/>
                  </a:lnTo>
                  <a:cubicBezTo>
                    <a:pt x="7692" y="227"/>
                    <a:pt x="7478" y="0"/>
                    <a:pt x="721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28;p47">
              <a:extLst>
                <a:ext uri="{FF2B5EF4-FFF2-40B4-BE49-F238E27FC236}">
                  <a16:creationId xmlns:a16="http://schemas.microsoft.com/office/drawing/2014/main" id="{24813BDF-98C6-4461-AFDD-367B5CEE5F9F}"/>
                </a:ext>
              </a:extLst>
            </p:cNvPr>
            <p:cNvSpPr/>
            <p:nvPr/>
          </p:nvSpPr>
          <p:spPr>
            <a:xfrm>
              <a:off x="7991057" y="3064720"/>
              <a:ext cx="221013" cy="1060146"/>
            </a:xfrm>
            <a:custGeom>
              <a:avLst/>
              <a:gdLst/>
              <a:ahLst/>
              <a:cxnLst/>
              <a:rect l="l" t="t" r="r" b="b"/>
              <a:pathLst>
                <a:path w="6918" h="33184" extrusionOk="0">
                  <a:moveTo>
                    <a:pt x="2786" y="1"/>
                  </a:moveTo>
                  <a:lnTo>
                    <a:pt x="3525" y="60"/>
                  </a:lnTo>
                  <a:cubicBezTo>
                    <a:pt x="4537" y="144"/>
                    <a:pt x="5096" y="941"/>
                    <a:pt x="5108" y="1953"/>
                  </a:cubicBezTo>
                  <a:lnTo>
                    <a:pt x="5656" y="25385"/>
                  </a:lnTo>
                  <a:cubicBezTo>
                    <a:pt x="5608" y="28457"/>
                    <a:pt x="3108" y="30945"/>
                    <a:pt x="36" y="31136"/>
                  </a:cubicBezTo>
                  <a:lnTo>
                    <a:pt x="0" y="33184"/>
                  </a:lnTo>
                  <a:lnTo>
                    <a:pt x="6918"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29;p47">
              <a:extLst>
                <a:ext uri="{FF2B5EF4-FFF2-40B4-BE49-F238E27FC236}">
                  <a16:creationId xmlns:a16="http://schemas.microsoft.com/office/drawing/2014/main" id="{9A0145F9-D1EB-4322-A018-6ABB97868F9F}"/>
                </a:ext>
              </a:extLst>
            </p:cNvPr>
            <p:cNvSpPr/>
            <p:nvPr/>
          </p:nvSpPr>
          <p:spPr>
            <a:xfrm>
              <a:off x="7550181"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30;p47">
              <a:extLst>
                <a:ext uri="{FF2B5EF4-FFF2-40B4-BE49-F238E27FC236}">
                  <a16:creationId xmlns:a16="http://schemas.microsoft.com/office/drawing/2014/main" id="{9CA8997D-0F3A-4C95-BB90-19C09DDE8CF7}"/>
                </a:ext>
              </a:extLst>
            </p:cNvPr>
            <p:cNvSpPr/>
            <p:nvPr/>
          </p:nvSpPr>
          <p:spPr>
            <a:xfrm>
              <a:off x="7320447" y="3266341"/>
              <a:ext cx="4984" cy="32"/>
            </a:xfrm>
            <a:custGeom>
              <a:avLst/>
              <a:gdLst/>
              <a:ahLst/>
              <a:cxnLst/>
              <a:rect l="l" t="t" r="r" b="b"/>
              <a:pathLst>
                <a:path w="156" h="1" extrusionOk="0">
                  <a:moveTo>
                    <a:pt x="48" y="0"/>
                  </a:moveTo>
                  <a:lnTo>
                    <a:pt x="155" y="0"/>
                  </a:lnTo>
                  <a:cubicBezTo>
                    <a:pt x="48" y="0"/>
                    <a:pt x="1"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31;p47">
              <a:extLst>
                <a:ext uri="{FF2B5EF4-FFF2-40B4-BE49-F238E27FC236}">
                  <a16:creationId xmlns:a16="http://schemas.microsoft.com/office/drawing/2014/main" id="{9A8712B1-B0FB-4F51-88E3-B08CDE81EC7E}"/>
                </a:ext>
              </a:extLst>
            </p:cNvPr>
            <p:cNvSpPr/>
            <p:nvPr/>
          </p:nvSpPr>
          <p:spPr>
            <a:xfrm>
              <a:off x="7564270"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32;p47">
              <a:extLst>
                <a:ext uri="{FF2B5EF4-FFF2-40B4-BE49-F238E27FC236}">
                  <a16:creationId xmlns:a16="http://schemas.microsoft.com/office/drawing/2014/main" id="{F5038B4D-F324-4BF2-93BC-3CD51A8B19CC}"/>
                </a:ext>
              </a:extLst>
            </p:cNvPr>
            <p:cNvSpPr/>
            <p:nvPr/>
          </p:nvSpPr>
          <p:spPr>
            <a:xfrm>
              <a:off x="7565037" y="2993988"/>
              <a:ext cx="219511" cy="70764"/>
            </a:xfrm>
            <a:custGeom>
              <a:avLst/>
              <a:gdLst/>
              <a:ahLst/>
              <a:cxnLst/>
              <a:rect l="l" t="t" r="r" b="b"/>
              <a:pathLst>
                <a:path w="6871" h="2215" extrusionOk="0">
                  <a:moveTo>
                    <a:pt x="0" y="0"/>
                  </a:moveTo>
                  <a:lnTo>
                    <a:pt x="786"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33;p47">
              <a:extLst>
                <a:ext uri="{FF2B5EF4-FFF2-40B4-BE49-F238E27FC236}">
                  <a16:creationId xmlns:a16="http://schemas.microsoft.com/office/drawing/2014/main" id="{2B42F46E-CE4A-43DA-AA4B-2D87F6A3C204}"/>
                </a:ext>
              </a:extLst>
            </p:cNvPr>
            <p:cNvSpPr/>
            <p:nvPr/>
          </p:nvSpPr>
          <p:spPr>
            <a:xfrm>
              <a:off x="7714136" y="3082611"/>
              <a:ext cx="36165" cy="1012959"/>
            </a:xfrm>
            <a:custGeom>
              <a:avLst/>
              <a:gdLst/>
              <a:ahLst/>
              <a:cxnLst/>
              <a:rect l="l" t="t" r="r" b="b"/>
              <a:pathLst>
                <a:path w="1132" h="31707" extrusionOk="0">
                  <a:moveTo>
                    <a:pt x="179" y="0"/>
                  </a:moveTo>
                  <a:cubicBezTo>
                    <a:pt x="84" y="0"/>
                    <a:pt x="1" y="84"/>
                    <a:pt x="1" y="191"/>
                  </a:cubicBezTo>
                  <a:lnTo>
                    <a:pt x="751" y="31516"/>
                  </a:lnTo>
                  <a:cubicBezTo>
                    <a:pt x="751" y="31623"/>
                    <a:pt x="834" y="31707"/>
                    <a:pt x="941" y="31707"/>
                  </a:cubicBezTo>
                  <a:cubicBezTo>
                    <a:pt x="1048" y="31695"/>
                    <a:pt x="1132" y="31611"/>
                    <a:pt x="1120" y="31504"/>
                  </a:cubicBezTo>
                  <a:lnTo>
                    <a:pt x="382" y="191"/>
                  </a:lnTo>
                  <a:cubicBezTo>
                    <a:pt x="370" y="84"/>
                    <a:pt x="286" y="0"/>
                    <a:pt x="17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34;p47">
              <a:extLst>
                <a:ext uri="{FF2B5EF4-FFF2-40B4-BE49-F238E27FC236}">
                  <a16:creationId xmlns:a16="http://schemas.microsoft.com/office/drawing/2014/main" id="{DD9CCACD-2535-4044-85AF-8F8712EA56F3}"/>
                </a:ext>
              </a:extLst>
            </p:cNvPr>
            <p:cNvSpPr/>
            <p:nvPr/>
          </p:nvSpPr>
          <p:spPr>
            <a:xfrm>
              <a:off x="7682955" y="3082611"/>
              <a:ext cx="20191" cy="1012959"/>
            </a:xfrm>
            <a:custGeom>
              <a:avLst/>
              <a:gdLst/>
              <a:ahLst/>
              <a:cxnLst/>
              <a:rect l="l" t="t" r="r" b="b"/>
              <a:pathLst>
                <a:path w="632" h="31707" extrusionOk="0">
                  <a:moveTo>
                    <a:pt x="191" y="0"/>
                  </a:moveTo>
                  <a:cubicBezTo>
                    <a:pt x="84" y="0"/>
                    <a:pt x="0" y="84"/>
                    <a:pt x="0" y="191"/>
                  </a:cubicBezTo>
                  <a:lnTo>
                    <a:pt x="250" y="31516"/>
                  </a:lnTo>
                  <a:cubicBezTo>
                    <a:pt x="250" y="31611"/>
                    <a:pt x="334" y="31707"/>
                    <a:pt x="441" y="31707"/>
                  </a:cubicBezTo>
                  <a:cubicBezTo>
                    <a:pt x="548" y="31707"/>
                    <a:pt x="631" y="31611"/>
                    <a:pt x="631" y="31504"/>
                  </a:cubicBezTo>
                  <a:lnTo>
                    <a:pt x="381"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35;p47">
              <a:extLst>
                <a:ext uri="{FF2B5EF4-FFF2-40B4-BE49-F238E27FC236}">
                  <a16:creationId xmlns:a16="http://schemas.microsoft.com/office/drawing/2014/main" id="{36BB84D4-F0E4-41A2-9C5B-365B7DB711DA}"/>
                </a:ext>
              </a:extLst>
            </p:cNvPr>
            <p:cNvSpPr/>
            <p:nvPr/>
          </p:nvSpPr>
          <p:spPr>
            <a:xfrm>
              <a:off x="7643756"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99" y="31707"/>
                    <a:pt x="382" y="31611"/>
                    <a:pt x="382" y="31516"/>
                  </a:cubicBezTo>
                  <a:lnTo>
                    <a:pt x="632" y="191"/>
                  </a:lnTo>
                  <a:cubicBezTo>
                    <a:pt x="632" y="84"/>
                    <a:pt x="549"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36;p47">
              <a:extLst>
                <a:ext uri="{FF2B5EF4-FFF2-40B4-BE49-F238E27FC236}">
                  <a16:creationId xmlns:a16="http://schemas.microsoft.com/office/drawing/2014/main" id="{FC51346E-4905-4CD9-9B9F-91405D9B1EB8}"/>
                </a:ext>
              </a:extLst>
            </p:cNvPr>
            <p:cNvSpPr/>
            <p:nvPr/>
          </p:nvSpPr>
          <p:spPr>
            <a:xfrm>
              <a:off x="7596601" y="3082611"/>
              <a:ext cx="36165" cy="1012959"/>
            </a:xfrm>
            <a:custGeom>
              <a:avLst/>
              <a:gdLst/>
              <a:ahLst/>
              <a:cxnLst/>
              <a:rect l="l" t="t" r="r" b="b"/>
              <a:pathLst>
                <a:path w="1132" h="31707" extrusionOk="0">
                  <a:moveTo>
                    <a:pt x="941" y="0"/>
                  </a:moveTo>
                  <a:cubicBezTo>
                    <a:pt x="846" y="0"/>
                    <a:pt x="763" y="84"/>
                    <a:pt x="751" y="179"/>
                  </a:cubicBezTo>
                  <a:lnTo>
                    <a:pt x="1" y="31504"/>
                  </a:lnTo>
                  <a:cubicBezTo>
                    <a:pt x="1" y="31611"/>
                    <a:pt x="84" y="31695"/>
                    <a:pt x="191" y="31707"/>
                  </a:cubicBezTo>
                  <a:cubicBezTo>
                    <a:pt x="298" y="31707"/>
                    <a:pt x="382" y="31623"/>
                    <a:pt x="382" y="31516"/>
                  </a:cubicBezTo>
                  <a:lnTo>
                    <a:pt x="1132" y="191"/>
                  </a:lnTo>
                  <a:cubicBezTo>
                    <a:pt x="1132"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37;p47">
              <a:extLst>
                <a:ext uri="{FF2B5EF4-FFF2-40B4-BE49-F238E27FC236}">
                  <a16:creationId xmlns:a16="http://schemas.microsoft.com/office/drawing/2014/main" id="{0904647E-E62D-48E1-A839-53DE6507C1F9}"/>
                </a:ext>
              </a:extLst>
            </p:cNvPr>
            <p:cNvSpPr/>
            <p:nvPr/>
          </p:nvSpPr>
          <p:spPr>
            <a:xfrm>
              <a:off x="7551715" y="2956705"/>
              <a:ext cx="245740" cy="71530"/>
            </a:xfrm>
            <a:custGeom>
              <a:avLst/>
              <a:gdLst/>
              <a:ahLst/>
              <a:cxnLst/>
              <a:rect l="l" t="t" r="r" b="b"/>
              <a:pathLst>
                <a:path w="7692"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12"/>
                    <a:pt x="721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38;p47">
              <a:extLst>
                <a:ext uri="{FF2B5EF4-FFF2-40B4-BE49-F238E27FC236}">
                  <a16:creationId xmlns:a16="http://schemas.microsoft.com/office/drawing/2014/main" id="{CA950CFA-D3CA-4072-8555-A6119EFE9BCF}"/>
                </a:ext>
              </a:extLst>
            </p:cNvPr>
            <p:cNvSpPr/>
            <p:nvPr/>
          </p:nvSpPr>
          <p:spPr>
            <a:xfrm>
              <a:off x="7564270" y="3064720"/>
              <a:ext cx="221013" cy="1060146"/>
            </a:xfrm>
            <a:custGeom>
              <a:avLst/>
              <a:gdLst/>
              <a:ahLst/>
              <a:cxnLst/>
              <a:rect l="l" t="t" r="r" b="b"/>
              <a:pathLst>
                <a:path w="6918" h="33184" extrusionOk="0">
                  <a:moveTo>
                    <a:pt x="2787" y="1"/>
                  </a:moveTo>
                  <a:lnTo>
                    <a:pt x="3525" y="60"/>
                  </a:lnTo>
                  <a:cubicBezTo>
                    <a:pt x="4537" y="144"/>
                    <a:pt x="5096" y="941"/>
                    <a:pt x="5108" y="1953"/>
                  </a:cubicBezTo>
                  <a:lnTo>
                    <a:pt x="5656" y="25385"/>
                  </a:lnTo>
                  <a:cubicBezTo>
                    <a:pt x="5608" y="28457"/>
                    <a:pt x="3108" y="30945"/>
                    <a:pt x="36" y="31136"/>
                  </a:cubicBezTo>
                  <a:lnTo>
                    <a:pt x="0" y="33184"/>
                  </a:lnTo>
                  <a:lnTo>
                    <a:pt x="6918"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39;p47">
              <a:extLst>
                <a:ext uri="{FF2B5EF4-FFF2-40B4-BE49-F238E27FC236}">
                  <a16:creationId xmlns:a16="http://schemas.microsoft.com/office/drawing/2014/main" id="{97DB062C-5F50-4DE0-9BA6-D6892F44B2C3}"/>
                </a:ext>
              </a:extLst>
            </p:cNvPr>
            <p:cNvSpPr/>
            <p:nvPr/>
          </p:nvSpPr>
          <p:spPr>
            <a:xfrm>
              <a:off x="7123427" y="3223723"/>
              <a:ext cx="415" cy="32"/>
            </a:xfrm>
            <a:custGeom>
              <a:avLst/>
              <a:gdLst/>
              <a:ahLst/>
              <a:cxnLst/>
              <a:rect l="l" t="t" r="r" b="b"/>
              <a:pathLst>
                <a:path w="13" h="1" extrusionOk="0">
                  <a:moveTo>
                    <a:pt x="0" y="1"/>
                  </a:moveTo>
                  <a:lnTo>
                    <a:pt x="0"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40;p47">
              <a:extLst>
                <a:ext uri="{FF2B5EF4-FFF2-40B4-BE49-F238E27FC236}">
                  <a16:creationId xmlns:a16="http://schemas.microsoft.com/office/drawing/2014/main" id="{0286FB82-6EF9-4519-B8F6-929972003A76}"/>
                </a:ext>
              </a:extLst>
            </p:cNvPr>
            <p:cNvSpPr/>
            <p:nvPr/>
          </p:nvSpPr>
          <p:spPr>
            <a:xfrm>
              <a:off x="6893660" y="3266341"/>
              <a:ext cx="4984" cy="32"/>
            </a:xfrm>
            <a:custGeom>
              <a:avLst/>
              <a:gdLst/>
              <a:ahLst/>
              <a:cxnLst/>
              <a:rect l="l" t="t" r="r" b="b"/>
              <a:pathLst>
                <a:path w="156" h="1" extrusionOk="0">
                  <a:moveTo>
                    <a:pt x="48" y="0"/>
                  </a:moveTo>
                  <a:lnTo>
                    <a:pt x="156" y="0"/>
                  </a:lnTo>
                  <a:cubicBezTo>
                    <a:pt x="36" y="0"/>
                    <a:pt x="1"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41;p47">
              <a:extLst>
                <a:ext uri="{FF2B5EF4-FFF2-40B4-BE49-F238E27FC236}">
                  <a16:creationId xmlns:a16="http://schemas.microsoft.com/office/drawing/2014/main" id="{E8892C09-167B-49C6-BCA8-70C9F8CAB75A}"/>
                </a:ext>
              </a:extLst>
            </p:cNvPr>
            <p:cNvSpPr/>
            <p:nvPr/>
          </p:nvSpPr>
          <p:spPr>
            <a:xfrm>
              <a:off x="7137484" y="2999675"/>
              <a:ext cx="221045" cy="1125191"/>
            </a:xfrm>
            <a:custGeom>
              <a:avLst/>
              <a:gdLst/>
              <a:ahLst/>
              <a:cxnLst/>
              <a:rect l="l" t="t" r="r" b="b"/>
              <a:pathLst>
                <a:path w="6919" h="35220" extrusionOk="0">
                  <a:moveTo>
                    <a:pt x="894" y="1"/>
                  </a:moveTo>
                  <a:lnTo>
                    <a:pt x="1" y="35053"/>
                  </a:lnTo>
                  <a:lnTo>
                    <a:pt x="1"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42;p47">
              <a:extLst>
                <a:ext uri="{FF2B5EF4-FFF2-40B4-BE49-F238E27FC236}">
                  <a16:creationId xmlns:a16="http://schemas.microsoft.com/office/drawing/2014/main" id="{FED6D52A-2025-40E0-A593-1995E9968677}"/>
                </a:ext>
              </a:extLst>
            </p:cNvPr>
            <p:cNvSpPr/>
            <p:nvPr/>
          </p:nvSpPr>
          <p:spPr>
            <a:xfrm>
              <a:off x="7137867" y="2993988"/>
              <a:ext cx="219511" cy="70764"/>
            </a:xfrm>
            <a:custGeom>
              <a:avLst/>
              <a:gdLst/>
              <a:ahLst/>
              <a:cxnLst/>
              <a:rect l="l" t="t" r="r" b="b"/>
              <a:pathLst>
                <a:path w="6871" h="2215" extrusionOk="0">
                  <a:moveTo>
                    <a:pt x="1" y="0"/>
                  </a:moveTo>
                  <a:lnTo>
                    <a:pt x="798" y="2215"/>
                  </a:lnTo>
                  <a:lnTo>
                    <a:pt x="6085"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43;p47">
              <a:extLst>
                <a:ext uri="{FF2B5EF4-FFF2-40B4-BE49-F238E27FC236}">
                  <a16:creationId xmlns:a16="http://schemas.microsoft.com/office/drawing/2014/main" id="{AFA35B3B-0204-4D64-8DFF-26826F9F4F06}"/>
                </a:ext>
              </a:extLst>
            </p:cNvPr>
            <p:cNvSpPr/>
            <p:nvPr/>
          </p:nvSpPr>
          <p:spPr>
            <a:xfrm>
              <a:off x="7287349" y="3082611"/>
              <a:ext cx="36165" cy="1012959"/>
            </a:xfrm>
            <a:custGeom>
              <a:avLst/>
              <a:gdLst/>
              <a:ahLst/>
              <a:cxnLst/>
              <a:rect l="l" t="t" r="r" b="b"/>
              <a:pathLst>
                <a:path w="1132" h="31707" extrusionOk="0">
                  <a:moveTo>
                    <a:pt x="179" y="0"/>
                  </a:moveTo>
                  <a:cubicBezTo>
                    <a:pt x="84" y="0"/>
                    <a:pt x="1" y="84"/>
                    <a:pt x="1" y="191"/>
                  </a:cubicBezTo>
                  <a:lnTo>
                    <a:pt x="751" y="31516"/>
                  </a:lnTo>
                  <a:cubicBezTo>
                    <a:pt x="751" y="31623"/>
                    <a:pt x="834" y="31707"/>
                    <a:pt x="941" y="31707"/>
                  </a:cubicBezTo>
                  <a:cubicBezTo>
                    <a:pt x="1048" y="31695"/>
                    <a:pt x="1132" y="31611"/>
                    <a:pt x="1132" y="31504"/>
                  </a:cubicBezTo>
                  <a:lnTo>
                    <a:pt x="382" y="191"/>
                  </a:lnTo>
                  <a:cubicBezTo>
                    <a:pt x="370" y="84"/>
                    <a:pt x="286" y="0"/>
                    <a:pt x="17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44;p47">
              <a:extLst>
                <a:ext uri="{FF2B5EF4-FFF2-40B4-BE49-F238E27FC236}">
                  <a16:creationId xmlns:a16="http://schemas.microsoft.com/office/drawing/2014/main" id="{5CE02626-6713-4CEE-8419-47459272778F}"/>
                </a:ext>
              </a:extLst>
            </p:cNvPr>
            <p:cNvSpPr/>
            <p:nvPr/>
          </p:nvSpPr>
          <p:spPr>
            <a:xfrm>
              <a:off x="7256169" y="3082611"/>
              <a:ext cx="20191" cy="1012959"/>
            </a:xfrm>
            <a:custGeom>
              <a:avLst/>
              <a:gdLst/>
              <a:ahLst/>
              <a:cxnLst/>
              <a:rect l="l" t="t" r="r" b="b"/>
              <a:pathLst>
                <a:path w="632" h="31707" extrusionOk="0">
                  <a:moveTo>
                    <a:pt x="191" y="0"/>
                  </a:moveTo>
                  <a:cubicBezTo>
                    <a:pt x="84" y="0"/>
                    <a:pt x="0" y="84"/>
                    <a:pt x="0" y="191"/>
                  </a:cubicBezTo>
                  <a:lnTo>
                    <a:pt x="250" y="31516"/>
                  </a:lnTo>
                  <a:cubicBezTo>
                    <a:pt x="250" y="31611"/>
                    <a:pt x="334" y="31707"/>
                    <a:pt x="441" y="31707"/>
                  </a:cubicBezTo>
                  <a:cubicBezTo>
                    <a:pt x="548" y="31695"/>
                    <a:pt x="631" y="31611"/>
                    <a:pt x="631" y="31504"/>
                  </a:cubicBezTo>
                  <a:lnTo>
                    <a:pt x="381" y="191"/>
                  </a:lnTo>
                  <a:cubicBezTo>
                    <a:pt x="381"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45;p47">
              <a:extLst>
                <a:ext uri="{FF2B5EF4-FFF2-40B4-BE49-F238E27FC236}">
                  <a16:creationId xmlns:a16="http://schemas.microsoft.com/office/drawing/2014/main" id="{08A35014-1DED-4611-81EB-2B6A27BB687B}"/>
                </a:ext>
              </a:extLst>
            </p:cNvPr>
            <p:cNvSpPr/>
            <p:nvPr/>
          </p:nvSpPr>
          <p:spPr>
            <a:xfrm>
              <a:off x="7217001" y="3082611"/>
              <a:ext cx="20191" cy="1012959"/>
            </a:xfrm>
            <a:custGeom>
              <a:avLst/>
              <a:gdLst/>
              <a:ahLst/>
              <a:cxnLst/>
              <a:rect l="l" t="t" r="r" b="b"/>
              <a:pathLst>
                <a:path w="632" h="31707" extrusionOk="0">
                  <a:moveTo>
                    <a:pt x="441" y="0"/>
                  </a:moveTo>
                  <a:cubicBezTo>
                    <a:pt x="333" y="0"/>
                    <a:pt x="250" y="84"/>
                    <a:pt x="250" y="191"/>
                  </a:cubicBezTo>
                  <a:lnTo>
                    <a:pt x="0" y="31504"/>
                  </a:lnTo>
                  <a:cubicBezTo>
                    <a:pt x="0" y="31611"/>
                    <a:pt x="83" y="31695"/>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46;p47">
              <a:extLst>
                <a:ext uri="{FF2B5EF4-FFF2-40B4-BE49-F238E27FC236}">
                  <a16:creationId xmlns:a16="http://schemas.microsoft.com/office/drawing/2014/main" id="{EC327603-33CF-44D1-AA1B-04FC5CED8DBF}"/>
                </a:ext>
              </a:extLst>
            </p:cNvPr>
            <p:cNvSpPr/>
            <p:nvPr/>
          </p:nvSpPr>
          <p:spPr>
            <a:xfrm>
              <a:off x="7169814" y="3082611"/>
              <a:ext cx="36165" cy="1012959"/>
            </a:xfrm>
            <a:custGeom>
              <a:avLst/>
              <a:gdLst/>
              <a:ahLst/>
              <a:cxnLst/>
              <a:rect l="l" t="t" r="r" b="b"/>
              <a:pathLst>
                <a:path w="1132" h="31707" extrusionOk="0">
                  <a:moveTo>
                    <a:pt x="941" y="0"/>
                  </a:moveTo>
                  <a:cubicBezTo>
                    <a:pt x="834" y="0"/>
                    <a:pt x="751" y="84"/>
                    <a:pt x="751" y="179"/>
                  </a:cubicBezTo>
                  <a:lnTo>
                    <a:pt x="1" y="31504"/>
                  </a:lnTo>
                  <a:cubicBezTo>
                    <a:pt x="1" y="31611"/>
                    <a:pt x="84" y="31695"/>
                    <a:pt x="191" y="31707"/>
                  </a:cubicBezTo>
                  <a:cubicBezTo>
                    <a:pt x="298" y="31707"/>
                    <a:pt x="382" y="31623"/>
                    <a:pt x="382" y="31516"/>
                  </a:cubicBezTo>
                  <a:lnTo>
                    <a:pt x="1120" y="191"/>
                  </a:lnTo>
                  <a:cubicBezTo>
                    <a:pt x="1132"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47;p47">
              <a:extLst>
                <a:ext uri="{FF2B5EF4-FFF2-40B4-BE49-F238E27FC236}">
                  <a16:creationId xmlns:a16="http://schemas.microsoft.com/office/drawing/2014/main" id="{7970B3DD-8458-4155-91A5-BBDB695250AD}"/>
                </a:ext>
              </a:extLst>
            </p:cNvPr>
            <p:cNvSpPr/>
            <p:nvPr/>
          </p:nvSpPr>
          <p:spPr>
            <a:xfrm>
              <a:off x="7124928" y="2956705"/>
              <a:ext cx="245772" cy="71530"/>
            </a:xfrm>
            <a:custGeom>
              <a:avLst/>
              <a:gdLst/>
              <a:ahLst/>
              <a:cxnLst/>
              <a:rect l="l" t="t" r="r" b="b"/>
              <a:pathLst>
                <a:path w="7693" h="2239" extrusionOk="0">
                  <a:moveTo>
                    <a:pt x="489" y="0"/>
                  </a:moveTo>
                  <a:cubicBezTo>
                    <a:pt x="215" y="0"/>
                    <a:pt x="1" y="227"/>
                    <a:pt x="1" y="489"/>
                  </a:cubicBezTo>
                  <a:lnTo>
                    <a:pt x="1" y="1751"/>
                  </a:lnTo>
                  <a:cubicBezTo>
                    <a:pt x="1" y="2025"/>
                    <a:pt x="215" y="2239"/>
                    <a:pt x="489" y="2239"/>
                  </a:cubicBezTo>
                  <a:lnTo>
                    <a:pt x="7204" y="2239"/>
                  </a:lnTo>
                  <a:cubicBezTo>
                    <a:pt x="7478" y="2239"/>
                    <a:pt x="7692" y="2013"/>
                    <a:pt x="7692" y="1751"/>
                  </a:cubicBezTo>
                  <a:lnTo>
                    <a:pt x="7692" y="489"/>
                  </a:lnTo>
                  <a:cubicBezTo>
                    <a:pt x="7692" y="227"/>
                    <a:pt x="7478" y="0"/>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48;p47">
              <a:extLst>
                <a:ext uri="{FF2B5EF4-FFF2-40B4-BE49-F238E27FC236}">
                  <a16:creationId xmlns:a16="http://schemas.microsoft.com/office/drawing/2014/main" id="{AB49C9F3-FF17-4685-827D-20BEA4480F8A}"/>
                </a:ext>
              </a:extLst>
            </p:cNvPr>
            <p:cNvSpPr/>
            <p:nvPr/>
          </p:nvSpPr>
          <p:spPr>
            <a:xfrm>
              <a:off x="7137484" y="3064720"/>
              <a:ext cx="221045" cy="1060146"/>
            </a:xfrm>
            <a:custGeom>
              <a:avLst/>
              <a:gdLst/>
              <a:ahLst/>
              <a:cxnLst/>
              <a:rect l="l" t="t" r="r" b="b"/>
              <a:pathLst>
                <a:path w="6919" h="33184" extrusionOk="0">
                  <a:moveTo>
                    <a:pt x="2787" y="1"/>
                  </a:moveTo>
                  <a:lnTo>
                    <a:pt x="3525" y="60"/>
                  </a:lnTo>
                  <a:cubicBezTo>
                    <a:pt x="4537" y="144"/>
                    <a:pt x="5097" y="941"/>
                    <a:pt x="5108" y="1953"/>
                  </a:cubicBezTo>
                  <a:lnTo>
                    <a:pt x="5656" y="25385"/>
                  </a:lnTo>
                  <a:cubicBezTo>
                    <a:pt x="5609" y="28457"/>
                    <a:pt x="3108" y="30945"/>
                    <a:pt x="36" y="31136"/>
                  </a:cubicBezTo>
                  <a:lnTo>
                    <a:pt x="1" y="33184"/>
                  </a:lnTo>
                  <a:lnTo>
                    <a:pt x="6918" y="33184"/>
                  </a:lnTo>
                  <a:lnTo>
                    <a:pt x="606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49;p47">
              <a:extLst>
                <a:ext uri="{FF2B5EF4-FFF2-40B4-BE49-F238E27FC236}">
                  <a16:creationId xmlns:a16="http://schemas.microsoft.com/office/drawing/2014/main" id="{845601E6-7B3C-4F5E-9461-8630809AB45E}"/>
                </a:ext>
              </a:extLst>
            </p:cNvPr>
            <p:cNvSpPr/>
            <p:nvPr/>
          </p:nvSpPr>
          <p:spPr>
            <a:xfrm>
              <a:off x="6696640" y="3223723"/>
              <a:ext cx="32" cy="32"/>
            </a:xfrm>
            <a:custGeom>
              <a:avLst/>
              <a:gdLst/>
              <a:ahLst/>
              <a:cxnLst/>
              <a:rect l="l" t="t" r="r" b="b"/>
              <a:pathLst>
                <a:path w="1" h="1" extrusionOk="0">
                  <a:moveTo>
                    <a:pt x="0" y="1"/>
                  </a:moveTo>
                  <a:lnTo>
                    <a:pt x="0" y="1"/>
                  </a:lnTo>
                  <a:lnTo>
                    <a:pt x="0"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50;p47">
              <a:extLst>
                <a:ext uri="{FF2B5EF4-FFF2-40B4-BE49-F238E27FC236}">
                  <a16:creationId xmlns:a16="http://schemas.microsoft.com/office/drawing/2014/main" id="{8F13418F-7982-43D3-83E5-00D6DB43DD54}"/>
                </a:ext>
              </a:extLst>
            </p:cNvPr>
            <p:cNvSpPr/>
            <p:nvPr/>
          </p:nvSpPr>
          <p:spPr>
            <a:xfrm>
              <a:off x="6466874" y="3266341"/>
              <a:ext cx="4984" cy="32"/>
            </a:xfrm>
            <a:custGeom>
              <a:avLst/>
              <a:gdLst/>
              <a:ahLst/>
              <a:cxnLst/>
              <a:rect l="l" t="t" r="r" b="b"/>
              <a:pathLst>
                <a:path w="156" h="1" extrusionOk="0">
                  <a:moveTo>
                    <a:pt x="49" y="0"/>
                  </a:moveTo>
                  <a:lnTo>
                    <a:pt x="156" y="0"/>
                  </a:lnTo>
                  <a:cubicBezTo>
                    <a:pt x="37" y="0"/>
                    <a:pt x="1" y="0"/>
                    <a:pt x="4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51;p47">
              <a:extLst>
                <a:ext uri="{FF2B5EF4-FFF2-40B4-BE49-F238E27FC236}">
                  <a16:creationId xmlns:a16="http://schemas.microsoft.com/office/drawing/2014/main" id="{09FFCDF1-545D-47E4-A846-FED7C7F61537}"/>
                </a:ext>
              </a:extLst>
            </p:cNvPr>
            <p:cNvSpPr/>
            <p:nvPr/>
          </p:nvSpPr>
          <p:spPr>
            <a:xfrm>
              <a:off x="6710314" y="2999675"/>
              <a:ext cx="221428" cy="1125191"/>
            </a:xfrm>
            <a:custGeom>
              <a:avLst/>
              <a:gdLst/>
              <a:ahLst/>
              <a:cxnLst/>
              <a:rect l="l" t="t" r="r" b="b"/>
              <a:pathLst>
                <a:path w="6931" h="35220" extrusionOk="0">
                  <a:moveTo>
                    <a:pt x="894" y="1"/>
                  </a:moveTo>
                  <a:lnTo>
                    <a:pt x="1" y="35053"/>
                  </a:lnTo>
                  <a:lnTo>
                    <a:pt x="1" y="35220"/>
                  </a:lnTo>
                  <a:lnTo>
                    <a:pt x="6930" y="35220"/>
                  </a:lnTo>
                  <a:lnTo>
                    <a:pt x="6014" y="168"/>
                  </a:lnTo>
                  <a:lnTo>
                    <a:pt x="6014"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52;p47">
              <a:extLst>
                <a:ext uri="{FF2B5EF4-FFF2-40B4-BE49-F238E27FC236}">
                  <a16:creationId xmlns:a16="http://schemas.microsoft.com/office/drawing/2014/main" id="{B799D769-5F19-427C-816A-5646D0309A15}"/>
                </a:ext>
              </a:extLst>
            </p:cNvPr>
            <p:cNvSpPr/>
            <p:nvPr/>
          </p:nvSpPr>
          <p:spPr>
            <a:xfrm>
              <a:off x="6711464" y="2993988"/>
              <a:ext cx="219511" cy="70764"/>
            </a:xfrm>
            <a:custGeom>
              <a:avLst/>
              <a:gdLst/>
              <a:ahLst/>
              <a:cxnLst/>
              <a:rect l="l" t="t" r="r" b="b"/>
              <a:pathLst>
                <a:path w="6871" h="2215" extrusionOk="0">
                  <a:moveTo>
                    <a:pt x="1" y="0"/>
                  </a:moveTo>
                  <a:lnTo>
                    <a:pt x="786" y="2215"/>
                  </a:lnTo>
                  <a:lnTo>
                    <a:pt x="6073" y="2215"/>
                  </a:lnTo>
                  <a:lnTo>
                    <a:pt x="687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53;p47">
              <a:extLst>
                <a:ext uri="{FF2B5EF4-FFF2-40B4-BE49-F238E27FC236}">
                  <a16:creationId xmlns:a16="http://schemas.microsoft.com/office/drawing/2014/main" id="{8286CA37-C013-4294-8CB8-194505C1D829}"/>
                </a:ext>
              </a:extLst>
            </p:cNvPr>
            <p:cNvSpPr/>
            <p:nvPr/>
          </p:nvSpPr>
          <p:spPr>
            <a:xfrm>
              <a:off x="6860211" y="3082611"/>
              <a:ext cx="36165" cy="1012959"/>
            </a:xfrm>
            <a:custGeom>
              <a:avLst/>
              <a:gdLst/>
              <a:ahLst/>
              <a:cxnLst/>
              <a:rect l="l" t="t" r="r" b="b"/>
              <a:pathLst>
                <a:path w="1132" h="31707" extrusionOk="0">
                  <a:moveTo>
                    <a:pt x="191" y="0"/>
                  </a:moveTo>
                  <a:cubicBezTo>
                    <a:pt x="83" y="0"/>
                    <a:pt x="0" y="84"/>
                    <a:pt x="12" y="191"/>
                  </a:cubicBezTo>
                  <a:lnTo>
                    <a:pt x="762" y="31516"/>
                  </a:lnTo>
                  <a:cubicBezTo>
                    <a:pt x="762" y="31623"/>
                    <a:pt x="845" y="31707"/>
                    <a:pt x="953" y="31707"/>
                  </a:cubicBezTo>
                  <a:cubicBezTo>
                    <a:pt x="1048" y="31695"/>
                    <a:pt x="1131" y="31611"/>
                    <a:pt x="1131"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54;p47">
              <a:extLst>
                <a:ext uri="{FF2B5EF4-FFF2-40B4-BE49-F238E27FC236}">
                  <a16:creationId xmlns:a16="http://schemas.microsoft.com/office/drawing/2014/main" id="{C2EC05EF-07A1-4821-8E4A-188E283A3E93}"/>
                </a:ext>
              </a:extLst>
            </p:cNvPr>
            <p:cNvSpPr/>
            <p:nvPr/>
          </p:nvSpPr>
          <p:spPr>
            <a:xfrm>
              <a:off x="6829382" y="3082994"/>
              <a:ext cx="20191" cy="1012576"/>
            </a:xfrm>
            <a:custGeom>
              <a:avLst/>
              <a:gdLst/>
              <a:ahLst/>
              <a:cxnLst/>
              <a:rect l="l" t="t" r="r" b="b"/>
              <a:pathLst>
                <a:path w="632" h="31695" extrusionOk="0">
                  <a:moveTo>
                    <a:pt x="187" y="0"/>
                  </a:moveTo>
                  <a:cubicBezTo>
                    <a:pt x="96" y="0"/>
                    <a:pt x="7" y="60"/>
                    <a:pt x="1" y="179"/>
                  </a:cubicBezTo>
                  <a:lnTo>
                    <a:pt x="251" y="31504"/>
                  </a:lnTo>
                  <a:cubicBezTo>
                    <a:pt x="251" y="31599"/>
                    <a:pt x="334" y="31695"/>
                    <a:pt x="441" y="31695"/>
                  </a:cubicBezTo>
                  <a:cubicBezTo>
                    <a:pt x="536" y="31695"/>
                    <a:pt x="632" y="31599"/>
                    <a:pt x="632" y="31492"/>
                  </a:cubicBezTo>
                  <a:lnTo>
                    <a:pt x="382" y="179"/>
                  </a:lnTo>
                  <a:cubicBezTo>
                    <a:pt x="370" y="60"/>
                    <a:pt x="277" y="0"/>
                    <a:pt x="187"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55;p47">
              <a:extLst>
                <a:ext uri="{FF2B5EF4-FFF2-40B4-BE49-F238E27FC236}">
                  <a16:creationId xmlns:a16="http://schemas.microsoft.com/office/drawing/2014/main" id="{4236D06A-88FF-4094-B718-9EF6788FF5E6}"/>
                </a:ext>
              </a:extLst>
            </p:cNvPr>
            <p:cNvSpPr/>
            <p:nvPr/>
          </p:nvSpPr>
          <p:spPr>
            <a:xfrm>
              <a:off x="6790214" y="3082611"/>
              <a:ext cx="20191" cy="1012959"/>
            </a:xfrm>
            <a:custGeom>
              <a:avLst/>
              <a:gdLst/>
              <a:ahLst/>
              <a:cxnLst/>
              <a:rect l="l" t="t" r="r" b="b"/>
              <a:pathLst>
                <a:path w="632" h="31707" extrusionOk="0">
                  <a:moveTo>
                    <a:pt x="441" y="0"/>
                  </a:moveTo>
                  <a:cubicBezTo>
                    <a:pt x="334" y="0"/>
                    <a:pt x="250" y="84"/>
                    <a:pt x="250" y="191"/>
                  </a:cubicBezTo>
                  <a:lnTo>
                    <a:pt x="0" y="31504"/>
                  </a:lnTo>
                  <a:cubicBezTo>
                    <a:pt x="0" y="31611"/>
                    <a:pt x="84" y="31707"/>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56;p47">
              <a:extLst>
                <a:ext uri="{FF2B5EF4-FFF2-40B4-BE49-F238E27FC236}">
                  <a16:creationId xmlns:a16="http://schemas.microsoft.com/office/drawing/2014/main" id="{E57C5418-D60D-4C18-A4D6-291790B369AF}"/>
                </a:ext>
              </a:extLst>
            </p:cNvPr>
            <p:cNvSpPr/>
            <p:nvPr/>
          </p:nvSpPr>
          <p:spPr>
            <a:xfrm>
              <a:off x="6743028" y="3082611"/>
              <a:ext cx="36165" cy="1012959"/>
            </a:xfrm>
            <a:custGeom>
              <a:avLst/>
              <a:gdLst/>
              <a:ahLst/>
              <a:cxnLst/>
              <a:rect l="l" t="t" r="r" b="b"/>
              <a:pathLst>
                <a:path w="1132" h="31707" extrusionOk="0">
                  <a:moveTo>
                    <a:pt x="941" y="0"/>
                  </a:moveTo>
                  <a:cubicBezTo>
                    <a:pt x="846" y="0"/>
                    <a:pt x="751" y="84"/>
                    <a:pt x="751" y="179"/>
                  </a:cubicBezTo>
                  <a:lnTo>
                    <a:pt x="1" y="31504"/>
                  </a:lnTo>
                  <a:cubicBezTo>
                    <a:pt x="1" y="31611"/>
                    <a:pt x="84" y="31695"/>
                    <a:pt x="191" y="31707"/>
                  </a:cubicBezTo>
                  <a:cubicBezTo>
                    <a:pt x="287" y="31707"/>
                    <a:pt x="382" y="31623"/>
                    <a:pt x="382" y="31516"/>
                  </a:cubicBezTo>
                  <a:lnTo>
                    <a:pt x="1132" y="191"/>
                  </a:lnTo>
                  <a:cubicBezTo>
                    <a:pt x="1132" y="84"/>
                    <a:pt x="1049"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57;p47">
              <a:extLst>
                <a:ext uri="{FF2B5EF4-FFF2-40B4-BE49-F238E27FC236}">
                  <a16:creationId xmlns:a16="http://schemas.microsoft.com/office/drawing/2014/main" id="{BE9A597A-A025-49CB-A46D-1C795E099FA9}"/>
                </a:ext>
              </a:extLst>
            </p:cNvPr>
            <p:cNvSpPr/>
            <p:nvPr/>
          </p:nvSpPr>
          <p:spPr>
            <a:xfrm>
              <a:off x="6698142" y="2956705"/>
              <a:ext cx="245772" cy="71530"/>
            </a:xfrm>
            <a:custGeom>
              <a:avLst/>
              <a:gdLst/>
              <a:ahLst/>
              <a:cxnLst/>
              <a:rect l="l" t="t" r="r" b="b"/>
              <a:pathLst>
                <a:path w="7693"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0"/>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58;p47">
              <a:extLst>
                <a:ext uri="{FF2B5EF4-FFF2-40B4-BE49-F238E27FC236}">
                  <a16:creationId xmlns:a16="http://schemas.microsoft.com/office/drawing/2014/main" id="{106E86D3-2D34-4B03-BDFD-45D32404131C}"/>
                </a:ext>
              </a:extLst>
            </p:cNvPr>
            <p:cNvSpPr/>
            <p:nvPr/>
          </p:nvSpPr>
          <p:spPr>
            <a:xfrm>
              <a:off x="6710314" y="3064720"/>
              <a:ext cx="221428" cy="1060146"/>
            </a:xfrm>
            <a:custGeom>
              <a:avLst/>
              <a:gdLst/>
              <a:ahLst/>
              <a:cxnLst/>
              <a:rect l="l" t="t" r="r" b="b"/>
              <a:pathLst>
                <a:path w="6931" h="33184" extrusionOk="0">
                  <a:moveTo>
                    <a:pt x="2799" y="1"/>
                  </a:moveTo>
                  <a:lnTo>
                    <a:pt x="3537" y="60"/>
                  </a:lnTo>
                  <a:cubicBezTo>
                    <a:pt x="4549" y="144"/>
                    <a:pt x="5109" y="941"/>
                    <a:pt x="5121" y="1953"/>
                  </a:cubicBezTo>
                  <a:lnTo>
                    <a:pt x="5668" y="25385"/>
                  </a:lnTo>
                  <a:cubicBezTo>
                    <a:pt x="5621" y="28457"/>
                    <a:pt x="3120" y="30945"/>
                    <a:pt x="49" y="31136"/>
                  </a:cubicBezTo>
                  <a:lnTo>
                    <a:pt x="1"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59;p47">
              <a:extLst>
                <a:ext uri="{FF2B5EF4-FFF2-40B4-BE49-F238E27FC236}">
                  <a16:creationId xmlns:a16="http://schemas.microsoft.com/office/drawing/2014/main" id="{1B30AE88-3543-43B6-9460-133627855386}"/>
                </a:ext>
              </a:extLst>
            </p:cNvPr>
            <p:cNvSpPr/>
            <p:nvPr/>
          </p:nvSpPr>
          <p:spPr>
            <a:xfrm>
              <a:off x="6269853" y="3223723"/>
              <a:ext cx="415" cy="32"/>
            </a:xfrm>
            <a:custGeom>
              <a:avLst/>
              <a:gdLst/>
              <a:ahLst/>
              <a:cxnLst/>
              <a:rect l="l" t="t" r="r" b="b"/>
              <a:pathLst>
                <a:path w="13" h="1" extrusionOk="0">
                  <a:moveTo>
                    <a:pt x="1" y="1"/>
                  </a:moveTo>
                  <a:lnTo>
                    <a:pt x="1"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60;p47">
              <a:extLst>
                <a:ext uri="{FF2B5EF4-FFF2-40B4-BE49-F238E27FC236}">
                  <a16:creationId xmlns:a16="http://schemas.microsoft.com/office/drawing/2014/main" id="{EC603F06-7934-4B43-ADC4-B2FE1C41FA0A}"/>
                </a:ext>
              </a:extLst>
            </p:cNvPr>
            <p:cNvSpPr/>
            <p:nvPr/>
          </p:nvSpPr>
          <p:spPr>
            <a:xfrm>
              <a:off x="6040119" y="3266341"/>
              <a:ext cx="4952" cy="32"/>
            </a:xfrm>
            <a:custGeom>
              <a:avLst/>
              <a:gdLst/>
              <a:ahLst/>
              <a:cxnLst/>
              <a:rect l="l" t="t" r="r" b="b"/>
              <a:pathLst>
                <a:path w="155" h="1" extrusionOk="0">
                  <a:moveTo>
                    <a:pt x="48" y="0"/>
                  </a:moveTo>
                  <a:lnTo>
                    <a:pt x="155" y="0"/>
                  </a:lnTo>
                  <a:cubicBezTo>
                    <a:pt x="36" y="0"/>
                    <a:pt x="0"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61;p47">
              <a:extLst>
                <a:ext uri="{FF2B5EF4-FFF2-40B4-BE49-F238E27FC236}">
                  <a16:creationId xmlns:a16="http://schemas.microsoft.com/office/drawing/2014/main" id="{E3A073FB-6D7D-4B1A-8071-DC53DE38DB1A}"/>
                </a:ext>
              </a:extLst>
            </p:cNvPr>
            <p:cNvSpPr/>
            <p:nvPr/>
          </p:nvSpPr>
          <p:spPr>
            <a:xfrm>
              <a:off x="6283559" y="2999675"/>
              <a:ext cx="221396" cy="1125191"/>
            </a:xfrm>
            <a:custGeom>
              <a:avLst/>
              <a:gdLst/>
              <a:ahLst/>
              <a:cxnLst/>
              <a:rect l="l" t="t" r="r" b="b"/>
              <a:pathLst>
                <a:path w="6930" h="35220" extrusionOk="0">
                  <a:moveTo>
                    <a:pt x="893" y="1"/>
                  </a:moveTo>
                  <a:lnTo>
                    <a:pt x="0" y="35053"/>
                  </a:lnTo>
                  <a:lnTo>
                    <a:pt x="0"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62;p47">
              <a:extLst>
                <a:ext uri="{FF2B5EF4-FFF2-40B4-BE49-F238E27FC236}">
                  <a16:creationId xmlns:a16="http://schemas.microsoft.com/office/drawing/2014/main" id="{D316A42B-8241-4773-A04A-CCE6A25F0F93}"/>
                </a:ext>
              </a:extLst>
            </p:cNvPr>
            <p:cNvSpPr/>
            <p:nvPr/>
          </p:nvSpPr>
          <p:spPr>
            <a:xfrm>
              <a:off x="6284677" y="2993988"/>
              <a:ext cx="219128" cy="70764"/>
            </a:xfrm>
            <a:custGeom>
              <a:avLst/>
              <a:gdLst/>
              <a:ahLst/>
              <a:cxnLst/>
              <a:rect l="l" t="t" r="r" b="b"/>
              <a:pathLst>
                <a:path w="6859" h="2215" extrusionOk="0">
                  <a:moveTo>
                    <a:pt x="1" y="0"/>
                  </a:moveTo>
                  <a:lnTo>
                    <a:pt x="787" y="2215"/>
                  </a:lnTo>
                  <a:lnTo>
                    <a:pt x="6073" y="2215"/>
                  </a:lnTo>
                  <a:lnTo>
                    <a:pt x="6859"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63;p47">
              <a:extLst>
                <a:ext uri="{FF2B5EF4-FFF2-40B4-BE49-F238E27FC236}">
                  <a16:creationId xmlns:a16="http://schemas.microsoft.com/office/drawing/2014/main" id="{4B712B10-33A6-4CB8-94F4-DA68AA76919A}"/>
                </a:ext>
              </a:extLst>
            </p:cNvPr>
            <p:cNvSpPr/>
            <p:nvPr/>
          </p:nvSpPr>
          <p:spPr>
            <a:xfrm>
              <a:off x="6433425" y="3082611"/>
              <a:ext cx="36548" cy="1012959"/>
            </a:xfrm>
            <a:custGeom>
              <a:avLst/>
              <a:gdLst/>
              <a:ahLst/>
              <a:cxnLst/>
              <a:rect l="l" t="t" r="r" b="b"/>
              <a:pathLst>
                <a:path w="1144" h="31707" extrusionOk="0">
                  <a:moveTo>
                    <a:pt x="191" y="0"/>
                  </a:moveTo>
                  <a:cubicBezTo>
                    <a:pt x="84" y="0"/>
                    <a:pt x="0" y="84"/>
                    <a:pt x="12" y="191"/>
                  </a:cubicBezTo>
                  <a:lnTo>
                    <a:pt x="762" y="31516"/>
                  </a:lnTo>
                  <a:cubicBezTo>
                    <a:pt x="762" y="31623"/>
                    <a:pt x="846" y="31707"/>
                    <a:pt x="953" y="31707"/>
                  </a:cubicBezTo>
                  <a:cubicBezTo>
                    <a:pt x="1060" y="31695"/>
                    <a:pt x="1143" y="31611"/>
                    <a:pt x="11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64;p47">
              <a:extLst>
                <a:ext uri="{FF2B5EF4-FFF2-40B4-BE49-F238E27FC236}">
                  <a16:creationId xmlns:a16="http://schemas.microsoft.com/office/drawing/2014/main" id="{83DF1AB5-2A1D-4B79-BF8D-C16C34C2D2C8}"/>
                </a:ext>
              </a:extLst>
            </p:cNvPr>
            <p:cNvSpPr/>
            <p:nvPr/>
          </p:nvSpPr>
          <p:spPr>
            <a:xfrm>
              <a:off x="6402212" y="3082611"/>
              <a:ext cx="20574" cy="1012959"/>
            </a:xfrm>
            <a:custGeom>
              <a:avLst/>
              <a:gdLst/>
              <a:ahLst/>
              <a:cxnLst/>
              <a:rect l="l" t="t" r="r" b="b"/>
              <a:pathLst>
                <a:path w="644" h="31707" extrusionOk="0">
                  <a:moveTo>
                    <a:pt x="191" y="0"/>
                  </a:moveTo>
                  <a:cubicBezTo>
                    <a:pt x="96" y="0"/>
                    <a:pt x="1" y="84"/>
                    <a:pt x="13" y="191"/>
                  </a:cubicBezTo>
                  <a:lnTo>
                    <a:pt x="263" y="31516"/>
                  </a:lnTo>
                  <a:cubicBezTo>
                    <a:pt x="263" y="31611"/>
                    <a:pt x="346" y="31707"/>
                    <a:pt x="453" y="31707"/>
                  </a:cubicBezTo>
                  <a:cubicBezTo>
                    <a:pt x="560" y="31707"/>
                    <a:pt x="644" y="31611"/>
                    <a:pt x="644" y="31504"/>
                  </a:cubicBezTo>
                  <a:lnTo>
                    <a:pt x="394" y="191"/>
                  </a:lnTo>
                  <a:cubicBezTo>
                    <a:pt x="382" y="84"/>
                    <a:pt x="299"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65;p47">
              <a:extLst>
                <a:ext uri="{FF2B5EF4-FFF2-40B4-BE49-F238E27FC236}">
                  <a16:creationId xmlns:a16="http://schemas.microsoft.com/office/drawing/2014/main" id="{A3CD38DC-A394-44ED-B81B-B50FC121DD3D}"/>
                </a:ext>
              </a:extLst>
            </p:cNvPr>
            <p:cNvSpPr/>
            <p:nvPr/>
          </p:nvSpPr>
          <p:spPr>
            <a:xfrm>
              <a:off x="6363428" y="3082611"/>
              <a:ext cx="20191" cy="1012959"/>
            </a:xfrm>
            <a:custGeom>
              <a:avLst/>
              <a:gdLst/>
              <a:ahLst/>
              <a:cxnLst/>
              <a:rect l="l" t="t" r="r" b="b"/>
              <a:pathLst>
                <a:path w="632" h="31707" extrusionOk="0">
                  <a:moveTo>
                    <a:pt x="441" y="0"/>
                  </a:moveTo>
                  <a:cubicBezTo>
                    <a:pt x="334" y="0"/>
                    <a:pt x="250" y="84"/>
                    <a:pt x="250" y="191"/>
                  </a:cubicBezTo>
                  <a:lnTo>
                    <a:pt x="0" y="31504"/>
                  </a:lnTo>
                  <a:cubicBezTo>
                    <a:pt x="0" y="31611"/>
                    <a:pt x="84" y="31707"/>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66;p47">
              <a:extLst>
                <a:ext uri="{FF2B5EF4-FFF2-40B4-BE49-F238E27FC236}">
                  <a16:creationId xmlns:a16="http://schemas.microsoft.com/office/drawing/2014/main" id="{12CE75CC-0726-4C6B-B38B-4B60918A4110}"/>
                </a:ext>
              </a:extLst>
            </p:cNvPr>
            <p:cNvSpPr/>
            <p:nvPr/>
          </p:nvSpPr>
          <p:spPr>
            <a:xfrm>
              <a:off x="6316273" y="3082611"/>
              <a:ext cx="36165" cy="1012959"/>
            </a:xfrm>
            <a:custGeom>
              <a:avLst/>
              <a:gdLst/>
              <a:ahLst/>
              <a:cxnLst/>
              <a:rect l="l" t="t" r="r" b="b"/>
              <a:pathLst>
                <a:path w="1132" h="31707" extrusionOk="0">
                  <a:moveTo>
                    <a:pt x="941" y="0"/>
                  </a:moveTo>
                  <a:cubicBezTo>
                    <a:pt x="845" y="0"/>
                    <a:pt x="750" y="84"/>
                    <a:pt x="750" y="179"/>
                  </a:cubicBezTo>
                  <a:lnTo>
                    <a:pt x="0" y="31504"/>
                  </a:lnTo>
                  <a:cubicBezTo>
                    <a:pt x="0" y="31611"/>
                    <a:pt x="83" y="31695"/>
                    <a:pt x="191" y="31707"/>
                  </a:cubicBezTo>
                  <a:cubicBezTo>
                    <a:pt x="298" y="31707"/>
                    <a:pt x="381"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67;p47">
              <a:extLst>
                <a:ext uri="{FF2B5EF4-FFF2-40B4-BE49-F238E27FC236}">
                  <a16:creationId xmlns:a16="http://schemas.microsoft.com/office/drawing/2014/main" id="{1E6E8146-5035-4E05-90E5-FFCBCD42B087}"/>
                </a:ext>
              </a:extLst>
            </p:cNvPr>
            <p:cNvSpPr/>
            <p:nvPr/>
          </p:nvSpPr>
          <p:spPr>
            <a:xfrm>
              <a:off x="6271387" y="2956705"/>
              <a:ext cx="245740" cy="71530"/>
            </a:xfrm>
            <a:custGeom>
              <a:avLst/>
              <a:gdLst/>
              <a:ahLst/>
              <a:cxnLst/>
              <a:rect l="l" t="t" r="r" b="b"/>
              <a:pathLst>
                <a:path w="7692" h="2239" extrusionOk="0">
                  <a:moveTo>
                    <a:pt x="488" y="0"/>
                  </a:moveTo>
                  <a:cubicBezTo>
                    <a:pt x="214" y="0"/>
                    <a:pt x="0" y="227"/>
                    <a:pt x="0" y="489"/>
                  </a:cubicBezTo>
                  <a:lnTo>
                    <a:pt x="0" y="1751"/>
                  </a:lnTo>
                  <a:cubicBezTo>
                    <a:pt x="0" y="2025"/>
                    <a:pt x="214" y="2239"/>
                    <a:pt x="488" y="2239"/>
                  </a:cubicBezTo>
                  <a:lnTo>
                    <a:pt x="7203" y="2239"/>
                  </a:lnTo>
                  <a:cubicBezTo>
                    <a:pt x="7477" y="2239"/>
                    <a:pt x="7692" y="2025"/>
                    <a:pt x="7692" y="1751"/>
                  </a:cubicBezTo>
                  <a:lnTo>
                    <a:pt x="7692" y="489"/>
                  </a:lnTo>
                  <a:cubicBezTo>
                    <a:pt x="7692" y="227"/>
                    <a:pt x="7477" y="12"/>
                    <a:pt x="7203"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68;p47">
              <a:extLst>
                <a:ext uri="{FF2B5EF4-FFF2-40B4-BE49-F238E27FC236}">
                  <a16:creationId xmlns:a16="http://schemas.microsoft.com/office/drawing/2014/main" id="{E6A14199-46B1-46D2-8379-CA50167041C4}"/>
                </a:ext>
              </a:extLst>
            </p:cNvPr>
            <p:cNvSpPr/>
            <p:nvPr/>
          </p:nvSpPr>
          <p:spPr>
            <a:xfrm>
              <a:off x="6283559" y="3064720"/>
              <a:ext cx="221396" cy="1060146"/>
            </a:xfrm>
            <a:custGeom>
              <a:avLst/>
              <a:gdLst/>
              <a:ahLst/>
              <a:cxnLst/>
              <a:rect l="l" t="t" r="r" b="b"/>
              <a:pathLst>
                <a:path w="6930" h="33184" extrusionOk="0">
                  <a:moveTo>
                    <a:pt x="2786" y="1"/>
                  </a:moveTo>
                  <a:lnTo>
                    <a:pt x="3536" y="60"/>
                  </a:lnTo>
                  <a:cubicBezTo>
                    <a:pt x="4536" y="144"/>
                    <a:pt x="5108" y="941"/>
                    <a:pt x="5120" y="1953"/>
                  </a:cubicBezTo>
                  <a:lnTo>
                    <a:pt x="5668" y="25385"/>
                  </a:lnTo>
                  <a:cubicBezTo>
                    <a:pt x="5620" y="28457"/>
                    <a:pt x="3120" y="30945"/>
                    <a:pt x="48" y="31136"/>
                  </a:cubicBezTo>
                  <a:lnTo>
                    <a:pt x="0" y="33184"/>
                  </a:lnTo>
                  <a:lnTo>
                    <a:pt x="6930"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69;p47">
              <a:extLst>
                <a:ext uri="{FF2B5EF4-FFF2-40B4-BE49-F238E27FC236}">
                  <a16:creationId xmlns:a16="http://schemas.microsoft.com/office/drawing/2014/main" id="{CE924B44-DFB9-4639-9550-4C024355ED72}"/>
                </a:ext>
              </a:extLst>
            </p:cNvPr>
            <p:cNvSpPr/>
            <p:nvPr/>
          </p:nvSpPr>
          <p:spPr>
            <a:xfrm>
              <a:off x="5843067" y="3223723"/>
              <a:ext cx="32" cy="32"/>
            </a:xfrm>
            <a:custGeom>
              <a:avLst/>
              <a:gdLst/>
              <a:ahLst/>
              <a:cxnLst/>
              <a:rect l="l" t="t" r="r" b="b"/>
              <a:pathLst>
                <a:path w="1" h="1" extrusionOk="0">
                  <a:moveTo>
                    <a:pt x="1" y="1"/>
                  </a:moveTo>
                  <a:lnTo>
                    <a:pt x="1" y="1"/>
                  </a:lnTo>
                  <a:lnTo>
                    <a:pt x="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70;p47">
              <a:extLst>
                <a:ext uri="{FF2B5EF4-FFF2-40B4-BE49-F238E27FC236}">
                  <a16:creationId xmlns:a16="http://schemas.microsoft.com/office/drawing/2014/main" id="{E813B31C-EFAB-487C-BA4A-B68E05EFBADA}"/>
                </a:ext>
              </a:extLst>
            </p:cNvPr>
            <p:cNvSpPr/>
            <p:nvPr/>
          </p:nvSpPr>
          <p:spPr>
            <a:xfrm>
              <a:off x="5613332" y="3266341"/>
              <a:ext cx="4600" cy="32"/>
            </a:xfrm>
            <a:custGeom>
              <a:avLst/>
              <a:gdLst/>
              <a:ahLst/>
              <a:cxnLst/>
              <a:rect l="l" t="t" r="r" b="b"/>
              <a:pathLst>
                <a:path w="144" h="1" extrusionOk="0">
                  <a:moveTo>
                    <a:pt x="48" y="0"/>
                  </a:moveTo>
                  <a:lnTo>
                    <a:pt x="143" y="0"/>
                  </a:lnTo>
                  <a:cubicBezTo>
                    <a:pt x="36" y="0"/>
                    <a:pt x="0"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71;p47">
              <a:extLst>
                <a:ext uri="{FF2B5EF4-FFF2-40B4-BE49-F238E27FC236}">
                  <a16:creationId xmlns:a16="http://schemas.microsoft.com/office/drawing/2014/main" id="{75F5F718-C2C5-49BB-87B7-022DB34DF081}"/>
                </a:ext>
              </a:extLst>
            </p:cNvPr>
            <p:cNvSpPr/>
            <p:nvPr/>
          </p:nvSpPr>
          <p:spPr>
            <a:xfrm>
              <a:off x="5856772" y="2999675"/>
              <a:ext cx="221396" cy="1125191"/>
            </a:xfrm>
            <a:custGeom>
              <a:avLst/>
              <a:gdLst/>
              <a:ahLst/>
              <a:cxnLst/>
              <a:rect l="l" t="t" r="r" b="b"/>
              <a:pathLst>
                <a:path w="6930" h="35220" extrusionOk="0">
                  <a:moveTo>
                    <a:pt x="893" y="1"/>
                  </a:moveTo>
                  <a:lnTo>
                    <a:pt x="0" y="35053"/>
                  </a:lnTo>
                  <a:lnTo>
                    <a:pt x="0"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72;p47">
              <a:extLst>
                <a:ext uri="{FF2B5EF4-FFF2-40B4-BE49-F238E27FC236}">
                  <a16:creationId xmlns:a16="http://schemas.microsoft.com/office/drawing/2014/main" id="{E4CAA51A-FF58-47E9-8448-F924240A7C93}"/>
                </a:ext>
              </a:extLst>
            </p:cNvPr>
            <p:cNvSpPr/>
            <p:nvPr/>
          </p:nvSpPr>
          <p:spPr>
            <a:xfrm>
              <a:off x="5857539" y="2993988"/>
              <a:ext cx="219511" cy="70764"/>
            </a:xfrm>
            <a:custGeom>
              <a:avLst/>
              <a:gdLst/>
              <a:ahLst/>
              <a:cxnLst/>
              <a:rect l="l" t="t" r="r" b="b"/>
              <a:pathLst>
                <a:path w="6871" h="2215" extrusionOk="0">
                  <a:moveTo>
                    <a:pt x="0" y="0"/>
                  </a:moveTo>
                  <a:lnTo>
                    <a:pt x="798"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73;p47">
              <a:extLst>
                <a:ext uri="{FF2B5EF4-FFF2-40B4-BE49-F238E27FC236}">
                  <a16:creationId xmlns:a16="http://schemas.microsoft.com/office/drawing/2014/main" id="{03DA6AD5-AD28-4759-A17B-D6EF5E0164FC}"/>
                </a:ext>
              </a:extLst>
            </p:cNvPr>
            <p:cNvSpPr/>
            <p:nvPr/>
          </p:nvSpPr>
          <p:spPr>
            <a:xfrm>
              <a:off x="6007021" y="3082611"/>
              <a:ext cx="36548" cy="1012959"/>
            </a:xfrm>
            <a:custGeom>
              <a:avLst/>
              <a:gdLst/>
              <a:ahLst/>
              <a:cxnLst/>
              <a:rect l="l" t="t" r="r" b="b"/>
              <a:pathLst>
                <a:path w="1144" h="31707" extrusionOk="0">
                  <a:moveTo>
                    <a:pt x="191" y="0"/>
                  </a:moveTo>
                  <a:cubicBezTo>
                    <a:pt x="84" y="0"/>
                    <a:pt x="0" y="84"/>
                    <a:pt x="0" y="191"/>
                  </a:cubicBezTo>
                  <a:lnTo>
                    <a:pt x="750" y="31516"/>
                  </a:lnTo>
                  <a:cubicBezTo>
                    <a:pt x="750" y="31623"/>
                    <a:pt x="834" y="31707"/>
                    <a:pt x="941" y="31707"/>
                  </a:cubicBezTo>
                  <a:lnTo>
                    <a:pt x="953" y="31707"/>
                  </a:lnTo>
                  <a:cubicBezTo>
                    <a:pt x="1060" y="31695"/>
                    <a:pt x="1143" y="31611"/>
                    <a:pt x="1131" y="31504"/>
                  </a:cubicBezTo>
                  <a:lnTo>
                    <a:pt x="381" y="191"/>
                  </a:lnTo>
                  <a:cubicBezTo>
                    <a:pt x="381"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74;p47">
              <a:extLst>
                <a:ext uri="{FF2B5EF4-FFF2-40B4-BE49-F238E27FC236}">
                  <a16:creationId xmlns:a16="http://schemas.microsoft.com/office/drawing/2014/main" id="{E844EC9D-7C9E-4407-94EE-A0C8145ECFBE}"/>
                </a:ext>
              </a:extLst>
            </p:cNvPr>
            <p:cNvSpPr/>
            <p:nvPr/>
          </p:nvSpPr>
          <p:spPr>
            <a:xfrm>
              <a:off x="5975809" y="3082994"/>
              <a:ext cx="20191" cy="1012576"/>
            </a:xfrm>
            <a:custGeom>
              <a:avLst/>
              <a:gdLst/>
              <a:ahLst/>
              <a:cxnLst/>
              <a:rect l="l" t="t" r="r" b="b"/>
              <a:pathLst>
                <a:path w="632" h="31695" extrusionOk="0">
                  <a:moveTo>
                    <a:pt x="187" y="0"/>
                  </a:moveTo>
                  <a:cubicBezTo>
                    <a:pt x="96" y="0"/>
                    <a:pt x="7" y="60"/>
                    <a:pt x="1" y="179"/>
                  </a:cubicBezTo>
                  <a:lnTo>
                    <a:pt x="251" y="31504"/>
                  </a:lnTo>
                  <a:cubicBezTo>
                    <a:pt x="251" y="31599"/>
                    <a:pt x="334" y="31695"/>
                    <a:pt x="442" y="31695"/>
                  </a:cubicBezTo>
                  <a:cubicBezTo>
                    <a:pt x="549" y="31695"/>
                    <a:pt x="632" y="31611"/>
                    <a:pt x="632" y="31504"/>
                  </a:cubicBezTo>
                  <a:lnTo>
                    <a:pt x="382" y="179"/>
                  </a:lnTo>
                  <a:cubicBezTo>
                    <a:pt x="370" y="60"/>
                    <a:pt x="278" y="0"/>
                    <a:pt x="187"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75;p47">
              <a:extLst>
                <a:ext uri="{FF2B5EF4-FFF2-40B4-BE49-F238E27FC236}">
                  <a16:creationId xmlns:a16="http://schemas.microsoft.com/office/drawing/2014/main" id="{BC04D23D-8157-480E-BA96-2F7866D3012A}"/>
                </a:ext>
              </a:extLst>
            </p:cNvPr>
            <p:cNvSpPr/>
            <p:nvPr/>
          </p:nvSpPr>
          <p:spPr>
            <a:xfrm>
              <a:off x="5936641"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695"/>
                    <a:pt x="191" y="31707"/>
                  </a:cubicBezTo>
                  <a:cubicBezTo>
                    <a:pt x="286"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76;p47">
              <a:extLst>
                <a:ext uri="{FF2B5EF4-FFF2-40B4-BE49-F238E27FC236}">
                  <a16:creationId xmlns:a16="http://schemas.microsoft.com/office/drawing/2014/main" id="{8D5C3DC6-2CAF-40A5-8224-1453FF7B2997}"/>
                </a:ext>
              </a:extLst>
            </p:cNvPr>
            <p:cNvSpPr/>
            <p:nvPr/>
          </p:nvSpPr>
          <p:spPr>
            <a:xfrm>
              <a:off x="5889486" y="3082611"/>
              <a:ext cx="36165" cy="1012959"/>
            </a:xfrm>
            <a:custGeom>
              <a:avLst/>
              <a:gdLst/>
              <a:ahLst/>
              <a:cxnLst/>
              <a:rect l="l" t="t" r="r" b="b"/>
              <a:pathLst>
                <a:path w="1132" h="31707" extrusionOk="0">
                  <a:moveTo>
                    <a:pt x="941" y="0"/>
                  </a:moveTo>
                  <a:cubicBezTo>
                    <a:pt x="834" y="0"/>
                    <a:pt x="750" y="84"/>
                    <a:pt x="750" y="179"/>
                  </a:cubicBezTo>
                  <a:lnTo>
                    <a:pt x="0" y="31504"/>
                  </a:lnTo>
                  <a:cubicBezTo>
                    <a:pt x="0" y="31611"/>
                    <a:pt x="84" y="31695"/>
                    <a:pt x="191" y="31707"/>
                  </a:cubicBezTo>
                  <a:cubicBezTo>
                    <a:pt x="286" y="31707"/>
                    <a:pt x="369"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77;p47">
              <a:extLst>
                <a:ext uri="{FF2B5EF4-FFF2-40B4-BE49-F238E27FC236}">
                  <a16:creationId xmlns:a16="http://schemas.microsoft.com/office/drawing/2014/main" id="{AF59D9D6-8B9B-4545-8E6B-E80BD1548616}"/>
                </a:ext>
              </a:extLst>
            </p:cNvPr>
            <p:cNvSpPr/>
            <p:nvPr/>
          </p:nvSpPr>
          <p:spPr>
            <a:xfrm>
              <a:off x="5844600" y="2956705"/>
              <a:ext cx="245740" cy="71530"/>
            </a:xfrm>
            <a:custGeom>
              <a:avLst/>
              <a:gdLst/>
              <a:ahLst/>
              <a:cxnLst/>
              <a:rect l="l" t="t" r="r" b="b"/>
              <a:pathLst>
                <a:path w="7692" h="2239" extrusionOk="0">
                  <a:moveTo>
                    <a:pt x="488" y="0"/>
                  </a:moveTo>
                  <a:cubicBezTo>
                    <a:pt x="215" y="0"/>
                    <a:pt x="0" y="227"/>
                    <a:pt x="0" y="489"/>
                  </a:cubicBezTo>
                  <a:lnTo>
                    <a:pt x="0" y="1751"/>
                  </a:lnTo>
                  <a:cubicBezTo>
                    <a:pt x="0" y="2025"/>
                    <a:pt x="215" y="2239"/>
                    <a:pt x="488" y="2239"/>
                  </a:cubicBezTo>
                  <a:lnTo>
                    <a:pt x="7204" y="2239"/>
                  </a:lnTo>
                  <a:cubicBezTo>
                    <a:pt x="7477" y="2239"/>
                    <a:pt x="7692" y="2025"/>
                    <a:pt x="7692" y="1751"/>
                  </a:cubicBezTo>
                  <a:lnTo>
                    <a:pt x="7692" y="489"/>
                  </a:lnTo>
                  <a:cubicBezTo>
                    <a:pt x="7692" y="227"/>
                    <a:pt x="7477" y="12"/>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78;p47">
              <a:extLst>
                <a:ext uri="{FF2B5EF4-FFF2-40B4-BE49-F238E27FC236}">
                  <a16:creationId xmlns:a16="http://schemas.microsoft.com/office/drawing/2014/main" id="{3ADF35E3-2182-449C-A8C5-AF98C14442E4}"/>
                </a:ext>
              </a:extLst>
            </p:cNvPr>
            <p:cNvSpPr/>
            <p:nvPr/>
          </p:nvSpPr>
          <p:spPr>
            <a:xfrm>
              <a:off x="5856772" y="3064720"/>
              <a:ext cx="221396" cy="1060146"/>
            </a:xfrm>
            <a:custGeom>
              <a:avLst/>
              <a:gdLst/>
              <a:ahLst/>
              <a:cxnLst/>
              <a:rect l="l" t="t" r="r" b="b"/>
              <a:pathLst>
                <a:path w="6930" h="33184" extrusionOk="0">
                  <a:moveTo>
                    <a:pt x="2798" y="1"/>
                  </a:moveTo>
                  <a:lnTo>
                    <a:pt x="3536" y="60"/>
                  </a:lnTo>
                  <a:cubicBezTo>
                    <a:pt x="4549" y="144"/>
                    <a:pt x="5108" y="941"/>
                    <a:pt x="5120" y="1953"/>
                  </a:cubicBezTo>
                  <a:lnTo>
                    <a:pt x="5668" y="25385"/>
                  </a:lnTo>
                  <a:cubicBezTo>
                    <a:pt x="5620" y="28457"/>
                    <a:pt x="3120" y="30945"/>
                    <a:pt x="48" y="31136"/>
                  </a:cubicBezTo>
                  <a:lnTo>
                    <a:pt x="0"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79;p47">
              <a:extLst>
                <a:ext uri="{FF2B5EF4-FFF2-40B4-BE49-F238E27FC236}">
                  <a16:creationId xmlns:a16="http://schemas.microsoft.com/office/drawing/2014/main" id="{72CFB544-769E-48C2-8842-ADB56AFF7A96}"/>
                </a:ext>
              </a:extLst>
            </p:cNvPr>
            <p:cNvSpPr/>
            <p:nvPr/>
          </p:nvSpPr>
          <p:spPr>
            <a:xfrm>
              <a:off x="5415897"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80;p47">
              <a:extLst>
                <a:ext uri="{FF2B5EF4-FFF2-40B4-BE49-F238E27FC236}">
                  <a16:creationId xmlns:a16="http://schemas.microsoft.com/office/drawing/2014/main" id="{73FFCA18-1DD0-4AE8-9BD5-B04D2A6D5D6F}"/>
                </a:ext>
              </a:extLst>
            </p:cNvPr>
            <p:cNvSpPr/>
            <p:nvPr/>
          </p:nvSpPr>
          <p:spPr>
            <a:xfrm>
              <a:off x="5429986" y="2999675"/>
              <a:ext cx="221396" cy="1125191"/>
            </a:xfrm>
            <a:custGeom>
              <a:avLst/>
              <a:gdLst/>
              <a:ahLst/>
              <a:cxnLst/>
              <a:rect l="l" t="t" r="r" b="b"/>
              <a:pathLst>
                <a:path w="6930" h="35220" extrusionOk="0">
                  <a:moveTo>
                    <a:pt x="893" y="1"/>
                  </a:moveTo>
                  <a:lnTo>
                    <a:pt x="1" y="35053"/>
                  </a:lnTo>
                  <a:lnTo>
                    <a:pt x="1"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81;p47">
              <a:extLst>
                <a:ext uri="{FF2B5EF4-FFF2-40B4-BE49-F238E27FC236}">
                  <a16:creationId xmlns:a16="http://schemas.microsoft.com/office/drawing/2014/main" id="{6FCE1C48-28EF-4CEE-ACEB-A7F70FECE81E}"/>
                </a:ext>
              </a:extLst>
            </p:cNvPr>
            <p:cNvSpPr/>
            <p:nvPr/>
          </p:nvSpPr>
          <p:spPr>
            <a:xfrm>
              <a:off x="5431136" y="2993988"/>
              <a:ext cx="219511" cy="70764"/>
            </a:xfrm>
            <a:custGeom>
              <a:avLst/>
              <a:gdLst/>
              <a:ahLst/>
              <a:cxnLst/>
              <a:rect l="l" t="t" r="r" b="b"/>
              <a:pathLst>
                <a:path w="6871" h="2215" extrusionOk="0">
                  <a:moveTo>
                    <a:pt x="0" y="0"/>
                  </a:moveTo>
                  <a:lnTo>
                    <a:pt x="786" y="2215"/>
                  </a:lnTo>
                  <a:lnTo>
                    <a:pt x="6072"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82;p47">
              <a:extLst>
                <a:ext uri="{FF2B5EF4-FFF2-40B4-BE49-F238E27FC236}">
                  <a16:creationId xmlns:a16="http://schemas.microsoft.com/office/drawing/2014/main" id="{2A487C57-6B44-4A37-A9E1-6F2F8933A342}"/>
                </a:ext>
              </a:extLst>
            </p:cNvPr>
            <p:cNvSpPr/>
            <p:nvPr/>
          </p:nvSpPr>
          <p:spPr>
            <a:xfrm>
              <a:off x="5579851" y="3082611"/>
              <a:ext cx="36548" cy="1012959"/>
            </a:xfrm>
            <a:custGeom>
              <a:avLst/>
              <a:gdLst/>
              <a:ahLst/>
              <a:cxnLst/>
              <a:rect l="l" t="t" r="r" b="b"/>
              <a:pathLst>
                <a:path w="1144" h="31707" extrusionOk="0">
                  <a:moveTo>
                    <a:pt x="191" y="0"/>
                  </a:moveTo>
                  <a:cubicBezTo>
                    <a:pt x="84" y="0"/>
                    <a:pt x="1" y="84"/>
                    <a:pt x="1" y="191"/>
                  </a:cubicBezTo>
                  <a:lnTo>
                    <a:pt x="763" y="31516"/>
                  </a:lnTo>
                  <a:cubicBezTo>
                    <a:pt x="763" y="31623"/>
                    <a:pt x="846" y="31707"/>
                    <a:pt x="953" y="31707"/>
                  </a:cubicBezTo>
                  <a:cubicBezTo>
                    <a:pt x="1060" y="31695"/>
                    <a:pt x="1144" y="31611"/>
                    <a:pt x="1132" y="31504"/>
                  </a:cubicBezTo>
                  <a:lnTo>
                    <a:pt x="382" y="191"/>
                  </a:lnTo>
                  <a:cubicBezTo>
                    <a:pt x="382"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83;p47">
              <a:extLst>
                <a:ext uri="{FF2B5EF4-FFF2-40B4-BE49-F238E27FC236}">
                  <a16:creationId xmlns:a16="http://schemas.microsoft.com/office/drawing/2014/main" id="{E4B51BFF-32D2-4B0D-988C-920DA60DB8DB}"/>
                </a:ext>
              </a:extLst>
            </p:cNvPr>
            <p:cNvSpPr/>
            <p:nvPr/>
          </p:nvSpPr>
          <p:spPr>
            <a:xfrm>
              <a:off x="5548671" y="3082611"/>
              <a:ext cx="20574" cy="1012959"/>
            </a:xfrm>
            <a:custGeom>
              <a:avLst/>
              <a:gdLst/>
              <a:ahLst/>
              <a:cxnLst/>
              <a:rect l="l" t="t" r="r" b="b"/>
              <a:pathLst>
                <a:path w="644" h="31707" extrusionOk="0">
                  <a:moveTo>
                    <a:pt x="191" y="0"/>
                  </a:moveTo>
                  <a:cubicBezTo>
                    <a:pt x="96" y="0"/>
                    <a:pt x="0" y="84"/>
                    <a:pt x="12" y="191"/>
                  </a:cubicBezTo>
                  <a:lnTo>
                    <a:pt x="262" y="31516"/>
                  </a:lnTo>
                  <a:cubicBezTo>
                    <a:pt x="262" y="31611"/>
                    <a:pt x="346" y="31707"/>
                    <a:pt x="453" y="31707"/>
                  </a:cubicBezTo>
                  <a:cubicBezTo>
                    <a:pt x="560" y="31707"/>
                    <a:pt x="643" y="31611"/>
                    <a:pt x="6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84;p47">
              <a:extLst>
                <a:ext uri="{FF2B5EF4-FFF2-40B4-BE49-F238E27FC236}">
                  <a16:creationId xmlns:a16="http://schemas.microsoft.com/office/drawing/2014/main" id="{67192960-B576-41D0-B724-B96D766E6161}"/>
                </a:ext>
              </a:extLst>
            </p:cNvPr>
            <p:cNvSpPr/>
            <p:nvPr/>
          </p:nvSpPr>
          <p:spPr>
            <a:xfrm>
              <a:off x="5509854"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87" y="31707"/>
                    <a:pt x="382" y="31611"/>
                    <a:pt x="382" y="31516"/>
                  </a:cubicBezTo>
                  <a:lnTo>
                    <a:pt x="632" y="191"/>
                  </a:lnTo>
                  <a:cubicBezTo>
                    <a:pt x="632" y="84"/>
                    <a:pt x="549"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85;p47">
              <a:extLst>
                <a:ext uri="{FF2B5EF4-FFF2-40B4-BE49-F238E27FC236}">
                  <a16:creationId xmlns:a16="http://schemas.microsoft.com/office/drawing/2014/main" id="{043DDB9E-1747-4BE3-8E4A-27667613F96D}"/>
                </a:ext>
              </a:extLst>
            </p:cNvPr>
            <p:cNvSpPr/>
            <p:nvPr/>
          </p:nvSpPr>
          <p:spPr>
            <a:xfrm>
              <a:off x="5462700" y="3082611"/>
              <a:ext cx="35781" cy="1012959"/>
            </a:xfrm>
            <a:custGeom>
              <a:avLst/>
              <a:gdLst/>
              <a:ahLst/>
              <a:cxnLst/>
              <a:rect l="l" t="t" r="r" b="b"/>
              <a:pathLst>
                <a:path w="1120" h="31707" extrusionOk="0">
                  <a:moveTo>
                    <a:pt x="929" y="0"/>
                  </a:moveTo>
                  <a:cubicBezTo>
                    <a:pt x="834" y="0"/>
                    <a:pt x="751" y="84"/>
                    <a:pt x="739" y="179"/>
                  </a:cubicBezTo>
                  <a:lnTo>
                    <a:pt x="0" y="31504"/>
                  </a:lnTo>
                  <a:cubicBezTo>
                    <a:pt x="0" y="31611"/>
                    <a:pt x="84" y="31695"/>
                    <a:pt x="179" y="31707"/>
                  </a:cubicBezTo>
                  <a:cubicBezTo>
                    <a:pt x="286" y="31707"/>
                    <a:pt x="370" y="31623"/>
                    <a:pt x="381" y="31516"/>
                  </a:cubicBezTo>
                  <a:lnTo>
                    <a:pt x="1120" y="191"/>
                  </a:lnTo>
                  <a:cubicBezTo>
                    <a:pt x="1120" y="84"/>
                    <a:pt x="1036" y="0"/>
                    <a:pt x="92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86;p47">
              <a:extLst>
                <a:ext uri="{FF2B5EF4-FFF2-40B4-BE49-F238E27FC236}">
                  <a16:creationId xmlns:a16="http://schemas.microsoft.com/office/drawing/2014/main" id="{40840A66-41F7-4443-8EA8-FF825D19412A}"/>
                </a:ext>
              </a:extLst>
            </p:cNvPr>
            <p:cNvSpPr/>
            <p:nvPr/>
          </p:nvSpPr>
          <p:spPr>
            <a:xfrm>
              <a:off x="5417814" y="2956705"/>
              <a:ext cx="245740" cy="71530"/>
            </a:xfrm>
            <a:custGeom>
              <a:avLst/>
              <a:gdLst/>
              <a:ahLst/>
              <a:cxnLst/>
              <a:rect l="l" t="t" r="r" b="b"/>
              <a:pathLst>
                <a:path w="7692"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12"/>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87;p47">
              <a:extLst>
                <a:ext uri="{FF2B5EF4-FFF2-40B4-BE49-F238E27FC236}">
                  <a16:creationId xmlns:a16="http://schemas.microsoft.com/office/drawing/2014/main" id="{8B0C974E-455D-46A1-9849-DCF270A36A14}"/>
                </a:ext>
              </a:extLst>
            </p:cNvPr>
            <p:cNvSpPr/>
            <p:nvPr/>
          </p:nvSpPr>
          <p:spPr>
            <a:xfrm>
              <a:off x="5429986" y="3064720"/>
              <a:ext cx="221396" cy="1060146"/>
            </a:xfrm>
            <a:custGeom>
              <a:avLst/>
              <a:gdLst/>
              <a:ahLst/>
              <a:cxnLst/>
              <a:rect l="l" t="t" r="r" b="b"/>
              <a:pathLst>
                <a:path w="6930" h="33184" extrusionOk="0">
                  <a:moveTo>
                    <a:pt x="2787" y="1"/>
                  </a:moveTo>
                  <a:lnTo>
                    <a:pt x="3537" y="60"/>
                  </a:lnTo>
                  <a:cubicBezTo>
                    <a:pt x="4537" y="144"/>
                    <a:pt x="5108" y="941"/>
                    <a:pt x="5120" y="1953"/>
                  </a:cubicBezTo>
                  <a:lnTo>
                    <a:pt x="5668" y="25385"/>
                  </a:lnTo>
                  <a:cubicBezTo>
                    <a:pt x="5620" y="28457"/>
                    <a:pt x="3108" y="30945"/>
                    <a:pt x="48" y="31136"/>
                  </a:cubicBezTo>
                  <a:lnTo>
                    <a:pt x="1"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88;p47">
              <a:extLst>
                <a:ext uri="{FF2B5EF4-FFF2-40B4-BE49-F238E27FC236}">
                  <a16:creationId xmlns:a16="http://schemas.microsoft.com/office/drawing/2014/main" id="{C818AFF3-9D09-4125-8412-85539FDA42C5}"/>
                </a:ext>
              </a:extLst>
            </p:cNvPr>
            <p:cNvSpPr/>
            <p:nvPr/>
          </p:nvSpPr>
          <p:spPr>
            <a:xfrm>
              <a:off x="5339095" y="2826999"/>
              <a:ext cx="3344648" cy="138876"/>
            </a:xfrm>
            <a:custGeom>
              <a:avLst/>
              <a:gdLst/>
              <a:ahLst/>
              <a:cxnLst/>
              <a:rect l="l" t="t" r="r" b="b"/>
              <a:pathLst>
                <a:path w="104692" h="4347" extrusionOk="0">
                  <a:moveTo>
                    <a:pt x="905" y="0"/>
                  </a:moveTo>
                  <a:cubicBezTo>
                    <a:pt x="405" y="0"/>
                    <a:pt x="12" y="393"/>
                    <a:pt x="12" y="882"/>
                  </a:cubicBezTo>
                  <a:lnTo>
                    <a:pt x="12" y="3465"/>
                  </a:lnTo>
                  <a:cubicBezTo>
                    <a:pt x="0" y="3946"/>
                    <a:pt x="393" y="4346"/>
                    <a:pt x="883" y="4346"/>
                  </a:cubicBezTo>
                  <a:cubicBezTo>
                    <a:pt x="890" y="4346"/>
                    <a:pt x="898" y="4346"/>
                    <a:pt x="905" y="4346"/>
                  </a:cubicBezTo>
                  <a:lnTo>
                    <a:pt x="103799" y="4346"/>
                  </a:lnTo>
                  <a:cubicBezTo>
                    <a:pt x="103806" y="4346"/>
                    <a:pt x="103813" y="4346"/>
                    <a:pt x="103820" y="4346"/>
                  </a:cubicBezTo>
                  <a:cubicBezTo>
                    <a:pt x="104298" y="4346"/>
                    <a:pt x="104692" y="3946"/>
                    <a:pt x="104692" y="3465"/>
                  </a:cubicBezTo>
                  <a:lnTo>
                    <a:pt x="104692" y="882"/>
                  </a:lnTo>
                  <a:cubicBezTo>
                    <a:pt x="104680" y="393"/>
                    <a:pt x="104287" y="0"/>
                    <a:pt x="10379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89;p47">
              <a:extLst>
                <a:ext uri="{FF2B5EF4-FFF2-40B4-BE49-F238E27FC236}">
                  <a16:creationId xmlns:a16="http://schemas.microsoft.com/office/drawing/2014/main" id="{14375005-B6FF-409D-918D-99349F56539B}"/>
                </a:ext>
              </a:extLst>
            </p:cNvPr>
            <p:cNvSpPr/>
            <p:nvPr/>
          </p:nvSpPr>
          <p:spPr>
            <a:xfrm>
              <a:off x="5339446" y="2827765"/>
              <a:ext cx="3343913" cy="138109"/>
            </a:xfrm>
            <a:custGeom>
              <a:avLst/>
              <a:gdLst/>
              <a:ahLst/>
              <a:cxnLst/>
              <a:rect l="l" t="t" r="r" b="b"/>
              <a:pathLst>
                <a:path w="104669" h="4323" extrusionOk="0">
                  <a:moveTo>
                    <a:pt x="103978" y="0"/>
                  </a:moveTo>
                  <a:lnTo>
                    <a:pt x="103978" y="2215"/>
                  </a:lnTo>
                  <a:cubicBezTo>
                    <a:pt x="103978" y="2703"/>
                    <a:pt x="103585" y="3096"/>
                    <a:pt x="103109" y="3096"/>
                  </a:cubicBezTo>
                  <a:lnTo>
                    <a:pt x="1" y="3096"/>
                  </a:lnTo>
                  <a:lnTo>
                    <a:pt x="1" y="3441"/>
                  </a:lnTo>
                  <a:cubicBezTo>
                    <a:pt x="1" y="3922"/>
                    <a:pt x="394" y="4322"/>
                    <a:pt x="873" y="4322"/>
                  </a:cubicBezTo>
                  <a:cubicBezTo>
                    <a:pt x="880" y="4322"/>
                    <a:pt x="887" y="4322"/>
                    <a:pt x="894" y="4322"/>
                  </a:cubicBezTo>
                  <a:lnTo>
                    <a:pt x="103788" y="4322"/>
                  </a:lnTo>
                  <a:cubicBezTo>
                    <a:pt x="104276" y="4322"/>
                    <a:pt x="104669" y="3929"/>
                    <a:pt x="104669" y="3441"/>
                  </a:cubicBezTo>
                  <a:lnTo>
                    <a:pt x="104669" y="858"/>
                  </a:lnTo>
                  <a:cubicBezTo>
                    <a:pt x="104669" y="441"/>
                    <a:pt x="104383" y="84"/>
                    <a:pt x="10397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90;p47">
              <a:extLst>
                <a:ext uri="{FF2B5EF4-FFF2-40B4-BE49-F238E27FC236}">
                  <a16:creationId xmlns:a16="http://schemas.microsoft.com/office/drawing/2014/main" id="{6561CACD-31CD-44C6-9AA7-8A2BB15B42E3}"/>
                </a:ext>
              </a:extLst>
            </p:cNvPr>
            <p:cNvSpPr/>
            <p:nvPr/>
          </p:nvSpPr>
          <p:spPr>
            <a:xfrm>
              <a:off x="5283538" y="4092886"/>
              <a:ext cx="3455729" cy="84086"/>
            </a:xfrm>
            <a:custGeom>
              <a:avLst/>
              <a:gdLst/>
              <a:ahLst/>
              <a:cxnLst/>
              <a:rect l="l" t="t" r="r" b="b"/>
              <a:pathLst>
                <a:path w="108169" h="2632" extrusionOk="0">
                  <a:moveTo>
                    <a:pt x="322" y="0"/>
                  </a:moveTo>
                  <a:cubicBezTo>
                    <a:pt x="143" y="0"/>
                    <a:pt x="1" y="143"/>
                    <a:pt x="1" y="322"/>
                  </a:cubicBezTo>
                  <a:lnTo>
                    <a:pt x="1" y="2632"/>
                  </a:lnTo>
                  <a:lnTo>
                    <a:pt x="108169" y="2632"/>
                  </a:lnTo>
                  <a:lnTo>
                    <a:pt x="108169" y="298"/>
                  </a:lnTo>
                  <a:cubicBezTo>
                    <a:pt x="108169" y="131"/>
                    <a:pt x="108038" y="0"/>
                    <a:pt x="10787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91;p47">
              <a:extLst>
                <a:ext uri="{FF2B5EF4-FFF2-40B4-BE49-F238E27FC236}">
                  <a16:creationId xmlns:a16="http://schemas.microsoft.com/office/drawing/2014/main" id="{710ED79E-620E-4D39-8529-616857EAEA90}"/>
                </a:ext>
              </a:extLst>
            </p:cNvPr>
            <p:cNvSpPr/>
            <p:nvPr/>
          </p:nvSpPr>
          <p:spPr>
            <a:xfrm>
              <a:off x="5203286" y="4174672"/>
              <a:ext cx="3616265" cy="80284"/>
            </a:xfrm>
            <a:custGeom>
              <a:avLst/>
              <a:gdLst/>
              <a:ahLst/>
              <a:cxnLst/>
              <a:rect l="l" t="t" r="r" b="b"/>
              <a:pathLst>
                <a:path w="113194" h="2513" extrusionOk="0">
                  <a:moveTo>
                    <a:pt x="334" y="0"/>
                  </a:moveTo>
                  <a:cubicBezTo>
                    <a:pt x="143" y="0"/>
                    <a:pt x="0" y="143"/>
                    <a:pt x="0" y="334"/>
                  </a:cubicBezTo>
                  <a:lnTo>
                    <a:pt x="0" y="2512"/>
                  </a:lnTo>
                  <a:lnTo>
                    <a:pt x="113193" y="2512"/>
                  </a:lnTo>
                  <a:lnTo>
                    <a:pt x="113193" y="298"/>
                  </a:lnTo>
                  <a:cubicBezTo>
                    <a:pt x="113193" y="131"/>
                    <a:pt x="113062" y="0"/>
                    <a:pt x="112895"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92;p47">
              <a:extLst>
                <a:ext uri="{FF2B5EF4-FFF2-40B4-BE49-F238E27FC236}">
                  <a16:creationId xmlns:a16="http://schemas.microsoft.com/office/drawing/2014/main" id="{5142D1BE-43DA-42A2-8F3A-3E78F48357FF}"/>
                </a:ext>
              </a:extLst>
            </p:cNvPr>
            <p:cNvSpPr/>
            <p:nvPr/>
          </p:nvSpPr>
          <p:spPr>
            <a:xfrm>
              <a:off x="5103610" y="4253007"/>
              <a:ext cx="3815586" cy="80316"/>
            </a:xfrm>
            <a:custGeom>
              <a:avLst/>
              <a:gdLst/>
              <a:ahLst/>
              <a:cxnLst/>
              <a:rect l="l" t="t" r="r" b="b"/>
              <a:pathLst>
                <a:path w="119433" h="2514" extrusionOk="0">
                  <a:moveTo>
                    <a:pt x="334" y="1"/>
                  </a:moveTo>
                  <a:cubicBezTo>
                    <a:pt x="144" y="1"/>
                    <a:pt x="1" y="144"/>
                    <a:pt x="1" y="334"/>
                  </a:cubicBezTo>
                  <a:lnTo>
                    <a:pt x="1" y="2513"/>
                  </a:lnTo>
                  <a:lnTo>
                    <a:pt x="119433" y="2513"/>
                  </a:lnTo>
                  <a:lnTo>
                    <a:pt x="119433" y="299"/>
                  </a:lnTo>
                  <a:cubicBezTo>
                    <a:pt x="119433" y="132"/>
                    <a:pt x="119290" y="1"/>
                    <a:pt x="119135"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93;p47">
              <a:extLst>
                <a:ext uri="{FF2B5EF4-FFF2-40B4-BE49-F238E27FC236}">
                  <a16:creationId xmlns:a16="http://schemas.microsoft.com/office/drawing/2014/main" id="{3B8D443E-5CDB-4156-B7DE-F69613D3224C}"/>
                </a:ext>
              </a:extLst>
            </p:cNvPr>
            <p:cNvSpPr/>
            <p:nvPr/>
          </p:nvSpPr>
          <p:spPr>
            <a:xfrm>
              <a:off x="8403371"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94;p47">
              <a:extLst>
                <a:ext uri="{FF2B5EF4-FFF2-40B4-BE49-F238E27FC236}">
                  <a16:creationId xmlns:a16="http://schemas.microsoft.com/office/drawing/2014/main" id="{A1846792-F244-4402-AB36-F2DAAD7AB4A1}"/>
                </a:ext>
              </a:extLst>
            </p:cNvPr>
            <p:cNvSpPr/>
            <p:nvPr/>
          </p:nvSpPr>
          <p:spPr>
            <a:xfrm>
              <a:off x="7976585"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95;p47">
              <a:extLst>
                <a:ext uri="{FF2B5EF4-FFF2-40B4-BE49-F238E27FC236}">
                  <a16:creationId xmlns:a16="http://schemas.microsoft.com/office/drawing/2014/main" id="{0A3D675F-42B1-435C-B4D1-A26396B0D463}"/>
                </a:ext>
              </a:extLst>
            </p:cNvPr>
            <p:cNvSpPr/>
            <p:nvPr/>
          </p:nvSpPr>
          <p:spPr>
            <a:xfrm>
              <a:off x="7549830" y="3224106"/>
              <a:ext cx="383" cy="32"/>
            </a:xfrm>
            <a:custGeom>
              <a:avLst/>
              <a:gdLst/>
              <a:ahLst/>
              <a:cxnLst/>
              <a:rect l="l" t="t" r="r" b="b"/>
              <a:pathLst>
                <a:path w="12" h="1" extrusionOk="0">
                  <a:moveTo>
                    <a:pt x="0" y="1"/>
                  </a:moveTo>
                  <a:lnTo>
                    <a:pt x="12"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96;p47">
              <a:extLst>
                <a:ext uri="{FF2B5EF4-FFF2-40B4-BE49-F238E27FC236}">
                  <a16:creationId xmlns:a16="http://schemas.microsoft.com/office/drawing/2014/main" id="{17D5AA24-C38F-40DC-9363-011C02CA1555}"/>
                </a:ext>
              </a:extLst>
            </p:cNvPr>
            <p:cNvSpPr/>
            <p:nvPr/>
          </p:nvSpPr>
          <p:spPr>
            <a:xfrm>
              <a:off x="7123043" y="3223946"/>
              <a:ext cx="415" cy="192"/>
            </a:xfrm>
            <a:custGeom>
              <a:avLst/>
              <a:gdLst/>
              <a:ahLst/>
              <a:cxnLst/>
              <a:rect l="l" t="t" r="r" b="b"/>
              <a:pathLst>
                <a:path w="13" h="6" extrusionOk="0">
                  <a:moveTo>
                    <a:pt x="3" y="0"/>
                  </a:moveTo>
                  <a:cubicBezTo>
                    <a:pt x="2" y="0"/>
                    <a:pt x="0" y="2"/>
                    <a:pt x="0" y="6"/>
                  </a:cubicBezTo>
                  <a:lnTo>
                    <a:pt x="12" y="6"/>
                  </a:lnTo>
                  <a:cubicBezTo>
                    <a:pt x="12" y="6"/>
                    <a:pt x="7" y="0"/>
                    <a:pt x="3"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97;p47">
              <a:extLst>
                <a:ext uri="{FF2B5EF4-FFF2-40B4-BE49-F238E27FC236}">
                  <a16:creationId xmlns:a16="http://schemas.microsoft.com/office/drawing/2014/main" id="{BD9F8075-3491-4809-B130-03E5E752F71B}"/>
                </a:ext>
              </a:extLst>
            </p:cNvPr>
            <p:cNvSpPr/>
            <p:nvPr/>
          </p:nvSpPr>
          <p:spPr>
            <a:xfrm>
              <a:off x="6696257" y="3224106"/>
              <a:ext cx="415" cy="32"/>
            </a:xfrm>
            <a:custGeom>
              <a:avLst/>
              <a:gdLst/>
              <a:ahLst/>
              <a:cxnLst/>
              <a:rect l="l" t="t" r="r" b="b"/>
              <a:pathLst>
                <a:path w="13" h="1" extrusionOk="0">
                  <a:moveTo>
                    <a:pt x="0" y="1"/>
                  </a:moveTo>
                  <a:lnTo>
                    <a:pt x="12"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98;p47">
              <a:extLst>
                <a:ext uri="{FF2B5EF4-FFF2-40B4-BE49-F238E27FC236}">
                  <a16:creationId xmlns:a16="http://schemas.microsoft.com/office/drawing/2014/main" id="{73DCDE86-4824-42E6-B1C8-5E95BE322C3F}"/>
                </a:ext>
              </a:extLst>
            </p:cNvPr>
            <p:cNvSpPr/>
            <p:nvPr/>
          </p:nvSpPr>
          <p:spPr>
            <a:xfrm>
              <a:off x="6269470" y="3223946"/>
              <a:ext cx="415" cy="192"/>
            </a:xfrm>
            <a:custGeom>
              <a:avLst/>
              <a:gdLst/>
              <a:ahLst/>
              <a:cxnLst/>
              <a:rect l="l" t="t" r="r" b="b"/>
              <a:pathLst>
                <a:path w="13" h="6" extrusionOk="0">
                  <a:moveTo>
                    <a:pt x="4" y="0"/>
                  </a:moveTo>
                  <a:cubicBezTo>
                    <a:pt x="2" y="0"/>
                    <a:pt x="1" y="2"/>
                    <a:pt x="1" y="6"/>
                  </a:cubicBezTo>
                  <a:lnTo>
                    <a:pt x="13" y="6"/>
                  </a:lnTo>
                  <a:cubicBezTo>
                    <a:pt x="13" y="6"/>
                    <a:pt x="7" y="0"/>
                    <a:pt x="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99;p47">
              <a:extLst>
                <a:ext uri="{FF2B5EF4-FFF2-40B4-BE49-F238E27FC236}">
                  <a16:creationId xmlns:a16="http://schemas.microsoft.com/office/drawing/2014/main" id="{21D677B9-B54E-4500-9AAB-0DD4E0D788A9}"/>
                </a:ext>
              </a:extLst>
            </p:cNvPr>
            <p:cNvSpPr/>
            <p:nvPr/>
          </p:nvSpPr>
          <p:spPr>
            <a:xfrm>
              <a:off x="5842683"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00;p47">
              <a:extLst>
                <a:ext uri="{FF2B5EF4-FFF2-40B4-BE49-F238E27FC236}">
                  <a16:creationId xmlns:a16="http://schemas.microsoft.com/office/drawing/2014/main" id="{97C7DBCD-8B52-4F1B-BACC-392B0CE603F9}"/>
                </a:ext>
              </a:extLst>
            </p:cNvPr>
            <p:cNvSpPr/>
            <p:nvPr/>
          </p:nvSpPr>
          <p:spPr>
            <a:xfrm>
              <a:off x="5415897"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01;p47">
              <a:extLst>
                <a:ext uri="{FF2B5EF4-FFF2-40B4-BE49-F238E27FC236}">
                  <a16:creationId xmlns:a16="http://schemas.microsoft.com/office/drawing/2014/main" id="{7EF7B382-0CF7-4C33-BF01-5CFF6BF49A1C}"/>
                </a:ext>
              </a:extLst>
            </p:cNvPr>
            <p:cNvSpPr/>
            <p:nvPr/>
          </p:nvSpPr>
          <p:spPr>
            <a:xfrm>
              <a:off x="5402607" y="2966226"/>
              <a:ext cx="53672" cy="1125159"/>
            </a:xfrm>
            <a:custGeom>
              <a:avLst/>
              <a:gdLst/>
              <a:ahLst/>
              <a:cxnLst/>
              <a:rect l="l" t="t" r="r" b="b"/>
              <a:pathLst>
                <a:path w="1680" h="35219" extrusionOk="0">
                  <a:moveTo>
                    <a:pt x="0" y="0"/>
                  </a:moveTo>
                  <a:lnTo>
                    <a:pt x="0" y="1405"/>
                  </a:lnTo>
                  <a:cubicBezTo>
                    <a:pt x="0" y="1869"/>
                    <a:pt x="381" y="2239"/>
                    <a:pt x="834" y="2239"/>
                  </a:cubicBezTo>
                  <a:lnTo>
                    <a:pt x="1215" y="3155"/>
                  </a:lnTo>
                  <a:lnTo>
                    <a:pt x="917" y="35219"/>
                  </a:lnTo>
                  <a:lnTo>
                    <a:pt x="1679" y="3120"/>
                  </a:lnTo>
                  <a:lnTo>
                    <a:pt x="1358" y="2227"/>
                  </a:lnTo>
                  <a:lnTo>
                    <a:pt x="1262" y="1941"/>
                  </a:lnTo>
                  <a:cubicBezTo>
                    <a:pt x="858" y="1941"/>
                    <a:pt x="453" y="1703"/>
                    <a:pt x="453" y="1298"/>
                  </a:cubicBezTo>
                  <a:lnTo>
                    <a:pt x="500"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02;p47">
              <a:extLst>
                <a:ext uri="{FF2B5EF4-FFF2-40B4-BE49-F238E27FC236}">
                  <a16:creationId xmlns:a16="http://schemas.microsoft.com/office/drawing/2014/main" id="{179F17F7-860F-4D2B-B4E1-84092DD360D5}"/>
                </a:ext>
              </a:extLst>
            </p:cNvPr>
            <p:cNvSpPr/>
            <p:nvPr/>
          </p:nvSpPr>
          <p:spPr>
            <a:xfrm>
              <a:off x="5835080" y="2966226"/>
              <a:ext cx="54055" cy="1124041"/>
            </a:xfrm>
            <a:custGeom>
              <a:avLst/>
              <a:gdLst/>
              <a:ahLst/>
              <a:cxnLst/>
              <a:rect l="l" t="t" r="r" b="b"/>
              <a:pathLst>
                <a:path w="1692" h="35184" extrusionOk="0">
                  <a:moveTo>
                    <a:pt x="1" y="0"/>
                  </a:moveTo>
                  <a:lnTo>
                    <a:pt x="1" y="1405"/>
                  </a:lnTo>
                  <a:cubicBezTo>
                    <a:pt x="1" y="1869"/>
                    <a:pt x="382" y="2239"/>
                    <a:pt x="834" y="2239"/>
                  </a:cubicBezTo>
                  <a:lnTo>
                    <a:pt x="1215" y="3155"/>
                  </a:lnTo>
                  <a:lnTo>
                    <a:pt x="703" y="35183"/>
                  </a:lnTo>
                  <a:lnTo>
                    <a:pt x="1691" y="3120"/>
                  </a:lnTo>
                  <a:lnTo>
                    <a:pt x="1370" y="2227"/>
                  </a:lnTo>
                  <a:lnTo>
                    <a:pt x="1275" y="1941"/>
                  </a:lnTo>
                  <a:cubicBezTo>
                    <a:pt x="870" y="1941"/>
                    <a:pt x="465" y="1703"/>
                    <a:pt x="465" y="1298"/>
                  </a:cubicBezTo>
                  <a:lnTo>
                    <a:pt x="513"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03;p47">
              <a:extLst>
                <a:ext uri="{FF2B5EF4-FFF2-40B4-BE49-F238E27FC236}">
                  <a16:creationId xmlns:a16="http://schemas.microsoft.com/office/drawing/2014/main" id="{0B8B3981-A78D-4A1C-A373-DC83BDC85665}"/>
                </a:ext>
              </a:extLst>
            </p:cNvPr>
            <p:cNvSpPr/>
            <p:nvPr/>
          </p:nvSpPr>
          <p:spPr>
            <a:xfrm>
              <a:off x="6267937" y="2966226"/>
              <a:ext cx="53672" cy="1124041"/>
            </a:xfrm>
            <a:custGeom>
              <a:avLst/>
              <a:gdLst/>
              <a:ahLst/>
              <a:cxnLst/>
              <a:rect l="l" t="t" r="r" b="b"/>
              <a:pathLst>
                <a:path w="1680" h="35184" extrusionOk="0">
                  <a:moveTo>
                    <a:pt x="1" y="0"/>
                  </a:moveTo>
                  <a:lnTo>
                    <a:pt x="1" y="1405"/>
                  </a:lnTo>
                  <a:cubicBezTo>
                    <a:pt x="1" y="1869"/>
                    <a:pt x="370" y="2239"/>
                    <a:pt x="834" y="2239"/>
                  </a:cubicBezTo>
                  <a:lnTo>
                    <a:pt x="1204" y="3155"/>
                  </a:lnTo>
                  <a:lnTo>
                    <a:pt x="513" y="35183"/>
                  </a:lnTo>
                  <a:lnTo>
                    <a:pt x="1680" y="3120"/>
                  </a:lnTo>
                  <a:lnTo>
                    <a:pt x="1358" y="2227"/>
                  </a:lnTo>
                  <a:lnTo>
                    <a:pt x="1263" y="1941"/>
                  </a:lnTo>
                  <a:cubicBezTo>
                    <a:pt x="858" y="1941"/>
                    <a:pt x="453" y="1703"/>
                    <a:pt x="453" y="1298"/>
                  </a:cubicBezTo>
                  <a:lnTo>
                    <a:pt x="501"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04;p47">
              <a:extLst>
                <a:ext uri="{FF2B5EF4-FFF2-40B4-BE49-F238E27FC236}">
                  <a16:creationId xmlns:a16="http://schemas.microsoft.com/office/drawing/2014/main" id="{2CAF88E1-27E6-491E-B943-0288FAC622E6}"/>
                </a:ext>
              </a:extLst>
            </p:cNvPr>
            <p:cNvSpPr/>
            <p:nvPr/>
          </p:nvSpPr>
          <p:spPr>
            <a:xfrm>
              <a:off x="6691688" y="2966226"/>
              <a:ext cx="53672" cy="1125926"/>
            </a:xfrm>
            <a:custGeom>
              <a:avLst/>
              <a:gdLst/>
              <a:ahLst/>
              <a:cxnLst/>
              <a:rect l="l" t="t" r="r" b="b"/>
              <a:pathLst>
                <a:path w="1680" h="35243" extrusionOk="0">
                  <a:moveTo>
                    <a:pt x="1" y="0"/>
                  </a:moveTo>
                  <a:lnTo>
                    <a:pt x="1" y="1405"/>
                  </a:lnTo>
                  <a:cubicBezTo>
                    <a:pt x="1" y="1858"/>
                    <a:pt x="382" y="2239"/>
                    <a:pt x="834" y="2239"/>
                  </a:cubicBezTo>
                  <a:lnTo>
                    <a:pt x="1215" y="3155"/>
                  </a:lnTo>
                  <a:lnTo>
                    <a:pt x="608" y="35243"/>
                  </a:lnTo>
                  <a:lnTo>
                    <a:pt x="1679" y="3120"/>
                  </a:lnTo>
                  <a:lnTo>
                    <a:pt x="1358" y="2227"/>
                  </a:lnTo>
                  <a:lnTo>
                    <a:pt x="1263" y="1941"/>
                  </a:lnTo>
                  <a:cubicBezTo>
                    <a:pt x="858" y="1941"/>
                    <a:pt x="453" y="1703"/>
                    <a:pt x="453" y="1298"/>
                  </a:cubicBezTo>
                  <a:lnTo>
                    <a:pt x="501"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05;p47">
              <a:extLst>
                <a:ext uri="{FF2B5EF4-FFF2-40B4-BE49-F238E27FC236}">
                  <a16:creationId xmlns:a16="http://schemas.microsoft.com/office/drawing/2014/main" id="{001ADA20-79E9-44A7-9DAB-ED185A1BC29D}"/>
                </a:ext>
              </a:extLst>
            </p:cNvPr>
            <p:cNvSpPr/>
            <p:nvPr/>
          </p:nvSpPr>
          <p:spPr>
            <a:xfrm>
              <a:off x="7115440" y="2966226"/>
              <a:ext cx="53640" cy="1124041"/>
            </a:xfrm>
            <a:custGeom>
              <a:avLst/>
              <a:gdLst/>
              <a:ahLst/>
              <a:cxnLst/>
              <a:rect l="l" t="t" r="r" b="b"/>
              <a:pathLst>
                <a:path w="1679" h="35184" extrusionOk="0">
                  <a:moveTo>
                    <a:pt x="0" y="0"/>
                  </a:moveTo>
                  <a:lnTo>
                    <a:pt x="0" y="1405"/>
                  </a:lnTo>
                  <a:cubicBezTo>
                    <a:pt x="0" y="1869"/>
                    <a:pt x="369" y="2239"/>
                    <a:pt x="834" y="2239"/>
                  </a:cubicBezTo>
                  <a:lnTo>
                    <a:pt x="1203" y="3155"/>
                  </a:lnTo>
                  <a:lnTo>
                    <a:pt x="691" y="35183"/>
                  </a:lnTo>
                  <a:lnTo>
                    <a:pt x="1679" y="3120"/>
                  </a:lnTo>
                  <a:lnTo>
                    <a:pt x="1357" y="2227"/>
                  </a:lnTo>
                  <a:lnTo>
                    <a:pt x="1262" y="1941"/>
                  </a:lnTo>
                  <a:cubicBezTo>
                    <a:pt x="857" y="1941"/>
                    <a:pt x="453" y="1703"/>
                    <a:pt x="453" y="1298"/>
                  </a:cubicBezTo>
                  <a:lnTo>
                    <a:pt x="500"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06;p47">
              <a:extLst>
                <a:ext uri="{FF2B5EF4-FFF2-40B4-BE49-F238E27FC236}">
                  <a16:creationId xmlns:a16="http://schemas.microsoft.com/office/drawing/2014/main" id="{48098921-21EE-4FFF-8201-0B49C1E6BE08}"/>
                </a:ext>
              </a:extLst>
            </p:cNvPr>
            <p:cNvSpPr/>
            <p:nvPr/>
          </p:nvSpPr>
          <p:spPr>
            <a:xfrm>
              <a:off x="7537275" y="2966226"/>
              <a:ext cx="54023" cy="1125159"/>
            </a:xfrm>
            <a:custGeom>
              <a:avLst/>
              <a:gdLst/>
              <a:ahLst/>
              <a:cxnLst/>
              <a:rect l="l" t="t" r="r" b="b"/>
              <a:pathLst>
                <a:path w="1691" h="35219" extrusionOk="0">
                  <a:moveTo>
                    <a:pt x="0" y="0"/>
                  </a:moveTo>
                  <a:lnTo>
                    <a:pt x="0" y="1405"/>
                  </a:lnTo>
                  <a:cubicBezTo>
                    <a:pt x="0" y="1869"/>
                    <a:pt x="369" y="2239"/>
                    <a:pt x="834" y="2239"/>
                  </a:cubicBezTo>
                  <a:lnTo>
                    <a:pt x="1215" y="3155"/>
                  </a:lnTo>
                  <a:lnTo>
                    <a:pt x="845" y="35219"/>
                  </a:lnTo>
                  <a:lnTo>
                    <a:pt x="1691" y="3120"/>
                  </a:lnTo>
                  <a:lnTo>
                    <a:pt x="1369" y="2227"/>
                  </a:lnTo>
                  <a:lnTo>
                    <a:pt x="1274" y="1941"/>
                  </a:lnTo>
                  <a:cubicBezTo>
                    <a:pt x="869" y="1941"/>
                    <a:pt x="464" y="1703"/>
                    <a:pt x="464" y="1298"/>
                  </a:cubicBezTo>
                  <a:lnTo>
                    <a:pt x="512"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07;p47">
              <a:extLst>
                <a:ext uri="{FF2B5EF4-FFF2-40B4-BE49-F238E27FC236}">
                  <a16:creationId xmlns:a16="http://schemas.microsoft.com/office/drawing/2014/main" id="{AC86B750-9BB4-467D-9F91-135159A1517B}"/>
                </a:ext>
              </a:extLst>
            </p:cNvPr>
            <p:cNvSpPr/>
            <p:nvPr/>
          </p:nvSpPr>
          <p:spPr>
            <a:xfrm>
              <a:off x="7968214" y="2966226"/>
              <a:ext cx="53672" cy="1124392"/>
            </a:xfrm>
            <a:custGeom>
              <a:avLst/>
              <a:gdLst/>
              <a:ahLst/>
              <a:cxnLst/>
              <a:rect l="l" t="t" r="r" b="b"/>
              <a:pathLst>
                <a:path w="1680" h="35195" extrusionOk="0">
                  <a:moveTo>
                    <a:pt x="1" y="0"/>
                  </a:moveTo>
                  <a:lnTo>
                    <a:pt x="1" y="1405"/>
                  </a:lnTo>
                  <a:cubicBezTo>
                    <a:pt x="1" y="1869"/>
                    <a:pt x="370" y="2239"/>
                    <a:pt x="834" y="2239"/>
                  </a:cubicBezTo>
                  <a:lnTo>
                    <a:pt x="1215" y="3155"/>
                  </a:lnTo>
                  <a:lnTo>
                    <a:pt x="751" y="35195"/>
                  </a:lnTo>
                  <a:lnTo>
                    <a:pt x="1680" y="3120"/>
                  </a:lnTo>
                  <a:lnTo>
                    <a:pt x="1358" y="2227"/>
                  </a:lnTo>
                  <a:lnTo>
                    <a:pt x="1263" y="1941"/>
                  </a:lnTo>
                  <a:cubicBezTo>
                    <a:pt x="858" y="1941"/>
                    <a:pt x="453" y="1703"/>
                    <a:pt x="453" y="1298"/>
                  </a:cubicBezTo>
                  <a:lnTo>
                    <a:pt x="513"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08;p47">
              <a:extLst>
                <a:ext uri="{FF2B5EF4-FFF2-40B4-BE49-F238E27FC236}">
                  <a16:creationId xmlns:a16="http://schemas.microsoft.com/office/drawing/2014/main" id="{38E49EC7-5CC6-4C92-94E8-4EBAAD8BB8EC}"/>
                </a:ext>
              </a:extLst>
            </p:cNvPr>
            <p:cNvSpPr/>
            <p:nvPr/>
          </p:nvSpPr>
          <p:spPr>
            <a:xfrm>
              <a:off x="8391966" y="2966226"/>
              <a:ext cx="53672" cy="1124041"/>
            </a:xfrm>
            <a:custGeom>
              <a:avLst/>
              <a:gdLst/>
              <a:ahLst/>
              <a:cxnLst/>
              <a:rect l="l" t="t" r="r" b="b"/>
              <a:pathLst>
                <a:path w="1680" h="35184" extrusionOk="0">
                  <a:moveTo>
                    <a:pt x="0" y="0"/>
                  </a:moveTo>
                  <a:lnTo>
                    <a:pt x="0" y="1405"/>
                  </a:lnTo>
                  <a:cubicBezTo>
                    <a:pt x="0" y="1869"/>
                    <a:pt x="381" y="2239"/>
                    <a:pt x="846" y="2239"/>
                  </a:cubicBezTo>
                  <a:lnTo>
                    <a:pt x="1215" y="3155"/>
                  </a:lnTo>
                  <a:lnTo>
                    <a:pt x="834" y="35183"/>
                  </a:lnTo>
                  <a:lnTo>
                    <a:pt x="1679" y="3120"/>
                  </a:lnTo>
                  <a:lnTo>
                    <a:pt x="1370" y="2227"/>
                  </a:lnTo>
                  <a:lnTo>
                    <a:pt x="1263" y="1941"/>
                  </a:lnTo>
                  <a:cubicBezTo>
                    <a:pt x="858" y="1941"/>
                    <a:pt x="453" y="1703"/>
                    <a:pt x="453" y="1298"/>
                  </a:cubicBezTo>
                  <a:lnTo>
                    <a:pt x="512"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09;p47">
              <a:extLst>
                <a:ext uri="{FF2B5EF4-FFF2-40B4-BE49-F238E27FC236}">
                  <a16:creationId xmlns:a16="http://schemas.microsoft.com/office/drawing/2014/main" id="{11600984-B14E-4AEB-9D14-A8C55EBA88D3}"/>
                </a:ext>
              </a:extLst>
            </p:cNvPr>
            <p:cNvSpPr/>
            <p:nvPr/>
          </p:nvSpPr>
          <p:spPr>
            <a:xfrm>
              <a:off x="5250057" y="2391075"/>
              <a:ext cx="856257" cy="562244"/>
            </a:xfrm>
            <a:custGeom>
              <a:avLst/>
              <a:gdLst/>
              <a:ahLst/>
              <a:cxnLst/>
              <a:rect l="l" t="t" r="r" b="b"/>
              <a:pathLst>
                <a:path w="26802" h="17599" extrusionOk="0">
                  <a:moveTo>
                    <a:pt x="26802" y="1"/>
                  </a:moveTo>
                  <a:lnTo>
                    <a:pt x="644" y="4942"/>
                  </a:lnTo>
                  <a:cubicBezTo>
                    <a:pt x="275" y="5013"/>
                    <a:pt x="13" y="5335"/>
                    <a:pt x="13" y="5704"/>
                  </a:cubicBezTo>
                  <a:lnTo>
                    <a:pt x="13" y="8681"/>
                  </a:lnTo>
                  <a:cubicBezTo>
                    <a:pt x="1" y="9109"/>
                    <a:pt x="358" y="9454"/>
                    <a:pt x="787" y="9466"/>
                  </a:cubicBezTo>
                  <a:lnTo>
                    <a:pt x="2644" y="9466"/>
                  </a:lnTo>
                  <a:lnTo>
                    <a:pt x="2644" y="12883"/>
                  </a:lnTo>
                  <a:lnTo>
                    <a:pt x="2204" y="12883"/>
                  </a:lnTo>
                  <a:cubicBezTo>
                    <a:pt x="1799" y="12883"/>
                    <a:pt x="1465" y="13205"/>
                    <a:pt x="1465" y="13610"/>
                  </a:cubicBezTo>
                  <a:lnTo>
                    <a:pt x="1465" y="15253"/>
                  </a:lnTo>
                  <a:cubicBezTo>
                    <a:pt x="1465" y="15741"/>
                    <a:pt x="1644" y="16217"/>
                    <a:pt x="1965" y="16586"/>
                  </a:cubicBezTo>
                  <a:lnTo>
                    <a:pt x="2811" y="17598"/>
                  </a:lnTo>
                  <a:lnTo>
                    <a:pt x="2811" y="14538"/>
                  </a:lnTo>
                  <a:cubicBezTo>
                    <a:pt x="2811" y="14193"/>
                    <a:pt x="3085" y="13681"/>
                    <a:pt x="3430" y="13681"/>
                  </a:cubicBezTo>
                  <a:lnTo>
                    <a:pt x="3430" y="8585"/>
                  </a:lnTo>
                  <a:lnTo>
                    <a:pt x="1025" y="8478"/>
                  </a:lnTo>
                  <a:lnTo>
                    <a:pt x="1049" y="5359"/>
                  </a:lnTo>
                  <a:lnTo>
                    <a:pt x="26802" y="1"/>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10;p47">
              <a:extLst>
                <a:ext uri="{FF2B5EF4-FFF2-40B4-BE49-F238E27FC236}">
                  <a16:creationId xmlns:a16="http://schemas.microsoft.com/office/drawing/2014/main" id="{745F1119-E7C3-4B26-8D1C-73F5E2A960C3}"/>
                </a:ext>
              </a:extLst>
            </p:cNvPr>
            <p:cNvSpPr/>
            <p:nvPr/>
          </p:nvSpPr>
          <p:spPr>
            <a:xfrm>
              <a:off x="5282388" y="2661926"/>
              <a:ext cx="487295" cy="31213"/>
            </a:xfrm>
            <a:custGeom>
              <a:avLst/>
              <a:gdLst/>
              <a:ahLst/>
              <a:cxnLst/>
              <a:rect l="l" t="t" r="r" b="b"/>
              <a:pathLst>
                <a:path w="15253" h="977" extrusionOk="0">
                  <a:moveTo>
                    <a:pt x="13" y="0"/>
                  </a:moveTo>
                  <a:lnTo>
                    <a:pt x="1" y="143"/>
                  </a:lnTo>
                  <a:lnTo>
                    <a:pt x="1632" y="976"/>
                  </a:lnTo>
                  <a:lnTo>
                    <a:pt x="15253" y="191"/>
                  </a:lnTo>
                  <a:lnTo>
                    <a:pt x="13"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11;p47">
              <a:extLst>
                <a:ext uri="{FF2B5EF4-FFF2-40B4-BE49-F238E27FC236}">
                  <a16:creationId xmlns:a16="http://schemas.microsoft.com/office/drawing/2014/main" id="{0F8F9B37-A2BA-4F2E-A9B5-8BD2A61FA26F}"/>
                </a:ext>
              </a:extLst>
            </p:cNvPr>
            <p:cNvSpPr/>
            <p:nvPr/>
          </p:nvSpPr>
          <p:spPr>
            <a:xfrm>
              <a:off x="5334526" y="2802655"/>
              <a:ext cx="436690" cy="25526"/>
            </a:xfrm>
            <a:custGeom>
              <a:avLst/>
              <a:gdLst/>
              <a:ahLst/>
              <a:cxnLst/>
              <a:rect l="l" t="t" r="r" b="b"/>
              <a:pathLst>
                <a:path w="13669" h="799" extrusionOk="0">
                  <a:moveTo>
                    <a:pt x="0" y="0"/>
                  </a:moveTo>
                  <a:lnTo>
                    <a:pt x="786" y="798"/>
                  </a:lnTo>
                  <a:lnTo>
                    <a:pt x="13668" y="798"/>
                  </a:lnTo>
                  <a:lnTo>
                    <a:pt x="0" y="0"/>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12;p47">
              <a:extLst>
                <a:ext uri="{FF2B5EF4-FFF2-40B4-BE49-F238E27FC236}">
                  <a16:creationId xmlns:a16="http://schemas.microsoft.com/office/drawing/2014/main" id="{A362C13E-77E8-4A9F-AE21-1B322A3E5CD3}"/>
                </a:ext>
              </a:extLst>
            </p:cNvPr>
            <p:cNvSpPr/>
            <p:nvPr/>
          </p:nvSpPr>
          <p:spPr>
            <a:xfrm>
              <a:off x="4080427" y="4310449"/>
              <a:ext cx="5063583" cy="453814"/>
            </a:xfrm>
            <a:custGeom>
              <a:avLst/>
              <a:gdLst/>
              <a:ahLst/>
              <a:cxnLst/>
              <a:rect l="l" t="t" r="r" b="b"/>
              <a:pathLst>
                <a:path w="158497" h="14205" extrusionOk="0">
                  <a:moveTo>
                    <a:pt x="36862" y="1"/>
                  </a:moveTo>
                  <a:cubicBezTo>
                    <a:pt x="32278" y="1"/>
                    <a:pt x="27754" y="1084"/>
                    <a:pt x="23670" y="3168"/>
                  </a:cubicBezTo>
                  <a:cubicBezTo>
                    <a:pt x="23670" y="3168"/>
                    <a:pt x="2334" y="13669"/>
                    <a:pt x="0" y="14205"/>
                  </a:cubicBezTo>
                  <a:lnTo>
                    <a:pt x="158413" y="14205"/>
                  </a:lnTo>
                  <a:cubicBezTo>
                    <a:pt x="158449" y="6371"/>
                    <a:pt x="158496" y="1"/>
                    <a:pt x="158496"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1669;p58">
            <a:extLst>
              <a:ext uri="{FF2B5EF4-FFF2-40B4-BE49-F238E27FC236}">
                <a16:creationId xmlns:a16="http://schemas.microsoft.com/office/drawing/2014/main" id="{19F5A558-14E0-41D5-91D7-3B58F97A8D32}"/>
              </a:ext>
            </a:extLst>
          </p:cNvPr>
          <p:cNvGrpSpPr/>
          <p:nvPr/>
        </p:nvGrpSpPr>
        <p:grpSpPr>
          <a:xfrm flipH="1">
            <a:off x="7589363" y="3194075"/>
            <a:ext cx="1597644" cy="1889871"/>
            <a:chOff x="6768954" y="2614878"/>
            <a:chExt cx="1723506" cy="2376016"/>
          </a:xfrm>
        </p:grpSpPr>
        <p:sp>
          <p:nvSpPr>
            <p:cNvPr id="265" name="Google Shape;1670;p58">
              <a:extLst>
                <a:ext uri="{FF2B5EF4-FFF2-40B4-BE49-F238E27FC236}">
                  <a16:creationId xmlns:a16="http://schemas.microsoft.com/office/drawing/2014/main" id="{14D82E82-9436-49DB-A308-47D58E370020}"/>
                </a:ext>
              </a:extLst>
            </p:cNvPr>
            <p:cNvSpPr/>
            <p:nvPr/>
          </p:nvSpPr>
          <p:spPr>
            <a:xfrm>
              <a:off x="8190264" y="4214600"/>
              <a:ext cx="140941" cy="69682"/>
            </a:xfrm>
            <a:custGeom>
              <a:avLst/>
              <a:gdLst/>
              <a:ahLst/>
              <a:cxnLst/>
              <a:rect l="l" t="t" r="r" b="b"/>
              <a:pathLst>
                <a:path w="2144" h="1060" extrusionOk="0">
                  <a:moveTo>
                    <a:pt x="1739" y="0"/>
                  </a:moveTo>
                  <a:lnTo>
                    <a:pt x="1" y="274"/>
                  </a:lnTo>
                  <a:cubicBezTo>
                    <a:pt x="156" y="667"/>
                    <a:pt x="299" y="1060"/>
                    <a:pt x="299" y="1060"/>
                  </a:cubicBezTo>
                  <a:lnTo>
                    <a:pt x="2144" y="1000"/>
                  </a:lnTo>
                  <a:lnTo>
                    <a:pt x="1739"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671;p58">
              <a:extLst>
                <a:ext uri="{FF2B5EF4-FFF2-40B4-BE49-F238E27FC236}">
                  <a16:creationId xmlns:a16="http://schemas.microsoft.com/office/drawing/2014/main" id="{F39D782E-3274-4DAB-A4EB-C92A9688AEF3}"/>
                </a:ext>
              </a:extLst>
            </p:cNvPr>
            <p:cNvSpPr/>
            <p:nvPr/>
          </p:nvSpPr>
          <p:spPr>
            <a:xfrm>
              <a:off x="8204398" y="4174237"/>
              <a:ext cx="253287" cy="168025"/>
            </a:xfrm>
            <a:custGeom>
              <a:avLst/>
              <a:gdLst/>
              <a:ahLst/>
              <a:cxnLst/>
              <a:rect l="l" t="t" r="r" b="b"/>
              <a:pathLst>
                <a:path w="3853" h="2556" extrusionOk="0">
                  <a:moveTo>
                    <a:pt x="1600" y="0"/>
                  </a:moveTo>
                  <a:cubicBezTo>
                    <a:pt x="1332" y="0"/>
                    <a:pt x="0" y="864"/>
                    <a:pt x="0" y="864"/>
                  </a:cubicBezTo>
                  <a:cubicBezTo>
                    <a:pt x="1191" y="1686"/>
                    <a:pt x="1608" y="1745"/>
                    <a:pt x="2084" y="1745"/>
                  </a:cubicBezTo>
                  <a:cubicBezTo>
                    <a:pt x="2572" y="1745"/>
                    <a:pt x="3072" y="2126"/>
                    <a:pt x="3298" y="2484"/>
                  </a:cubicBezTo>
                  <a:cubicBezTo>
                    <a:pt x="3330" y="2534"/>
                    <a:pt x="3376" y="2556"/>
                    <a:pt x="3427" y="2556"/>
                  </a:cubicBezTo>
                  <a:cubicBezTo>
                    <a:pt x="3605" y="2556"/>
                    <a:pt x="3853" y="2297"/>
                    <a:pt x="3834" y="2103"/>
                  </a:cubicBezTo>
                  <a:cubicBezTo>
                    <a:pt x="3834" y="1984"/>
                    <a:pt x="3239" y="1543"/>
                    <a:pt x="2870" y="983"/>
                  </a:cubicBezTo>
                  <a:cubicBezTo>
                    <a:pt x="2655" y="650"/>
                    <a:pt x="1893" y="471"/>
                    <a:pt x="1643" y="19"/>
                  </a:cubicBezTo>
                  <a:cubicBezTo>
                    <a:pt x="1637" y="6"/>
                    <a:pt x="1622" y="0"/>
                    <a:pt x="160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672;p58">
              <a:extLst>
                <a:ext uri="{FF2B5EF4-FFF2-40B4-BE49-F238E27FC236}">
                  <a16:creationId xmlns:a16="http://schemas.microsoft.com/office/drawing/2014/main" id="{162732C3-DFDB-4101-81CA-4EDB17A13361}"/>
                </a:ext>
              </a:extLst>
            </p:cNvPr>
            <p:cNvSpPr/>
            <p:nvPr/>
          </p:nvSpPr>
          <p:spPr>
            <a:xfrm>
              <a:off x="7535190" y="2614878"/>
              <a:ext cx="108730" cy="314751"/>
            </a:xfrm>
            <a:custGeom>
              <a:avLst/>
              <a:gdLst/>
              <a:ahLst/>
              <a:cxnLst/>
              <a:rect l="l" t="t" r="r" b="b"/>
              <a:pathLst>
                <a:path w="1654" h="4788" extrusionOk="0">
                  <a:moveTo>
                    <a:pt x="1275" y="0"/>
                  </a:moveTo>
                  <a:cubicBezTo>
                    <a:pt x="1177" y="0"/>
                    <a:pt x="1060" y="94"/>
                    <a:pt x="941" y="237"/>
                  </a:cubicBezTo>
                  <a:cubicBezTo>
                    <a:pt x="512" y="725"/>
                    <a:pt x="0" y="2452"/>
                    <a:pt x="441" y="4785"/>
                  </a:cubicBezTo>
                  <a:cubicBezTo>
                    <a:pt x="441" y="4785"/>
                    <a:pt x="451" y="4788"/>
                    <a:pt x="470" y="4788"/>
                  </a:cubicBezTo>
                  <a:cubicBezTo>
                    <a:pt x="607" y="4788"/>
                    <a:pt x="1180" y="4650"/>
                    <a:pt x="1441" y="2404"/>
                  </a:cubicBezTo>
                  <a:cubicBezTo>
                    <a:pt x="1653" y="578"/>
                    <a:pt x="1520" y="0"/>
                    <a:pt x="1275"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673;p58">
              <a:extLst>
                <a:ext uri="{FF2B5EF4-FFF2-40B4-BE49-F238E27FC236}">
                  <a16:creationId xmlns:a16="http://schemas.microsoft.com/office/drawing/2014/main" id="{9CE9A4B6-3A5E-4A9D-BDCA-96B645EDD030}"/>
                </a:ext>
              </a:extLst>
            </p:cNvPr>
            <p:cNvSpPr/>
            <p:nvPr/>
          </p:nvSpPr>
          <p:spPr>
            <a:xfrm>
              <a:off x="7488976" y="2654255"/>
              <a:ext cx="125624" cy="319090"/>
            </a:xfrm>
            <a:custGeom>
              <a:avLst/>
              <a:gdLst/>
              <a:ahLst/>
              <a:cxnLst/>
              <a:rect l="l" t="t" r="r" b="b"/>
              <a:pathLst>
                <a:path w="1911" h="4854" extrusionOk="0">
                  <a:moveTo>
                    <a:pt x="1150" y="1"/>
                  </a:moveTo>
                  <a:cubicBezTo>
                    <a:pt x="1020" y="1"/>
                    <a:pt x="883" y="113"/>
                    <a:pt x="751" y="281"/>
                  </a:cubicBezTo>
                  <a:cubicBezTo>
                    <a:pt x="310" y="829"/>
                    <a:pt x="1" y="2603"/>
                    <a:pt x="989" y="4853"/>
                  </a:cubicBezTo>
                  <a:cubicBezTo>
                    <a:pt x="989" y="4853"/>
                    <a:pt x="992" y="4853"/>
                    <a:pt x="997" y="4853"/>
                  </a:cubicBezTo>
                  <a:cubicBezTo>
                    <a:pt x="1084" y="4853"/>
                    <a:pt x="1911" y="4789"/>
                    <a:pt x="1787" y="2353"/>
                  </a:cubicBezTo>
                  <a:cubicBezTo>
                    <a:pt x="1704" y="571"/>
                    <a:pt x="1445" y="1"/>
                    <a:pt x="115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674;p58">
              <a:extLst>
                <a:ext uri="{FF2B5EF4-FFF2-40B4-BE49-F238E27FC236}">
                  <a16:creationId xmlns:a16="http://schemas.microsoft.com/office/drawing/2014/main" id="{C8A566E0-23E0-4867-9757-0D4C4307396A}"/>
                </a:ext>
              </a:extLst>
            </p:cNvPr>
            <p:cNvSpPr/>
            <p:nvPr/>
          </p:nvSpPr>
          <p:spPr>
            <a:xfrm>
              <a:off x="7389581" y="3791185"/>
              <a:ext cx="130029" cy="294307"/>
            </a:xfrm>
            <a:custGeom>
              <a:avLst/>
              <a:gdLst/>
              <a:ahLst/>
              <a:cxnLst/>
              <a:rect l="l" t="t" r="r" b="b"/>
              <a:pathLst>
                <a:path w="1978" h="4477" extrusionOk="0">
                  <a:moveTo>
                    <a:pt x="1977" y="0"/>
                  </a:moveTo>
                  <a:lnTo>
                    <a:pt x="1977" y="0"/>
                  </a:lnTo>
                  <a:cubicBezTo>
                    <a:pt x="941" y="1381"/>
                    <a:pt x="1" y="4417"/>
                    <a:pt x="1" y="4417"/>
                  </a:cubicBezTo>
                  <a:lnTo>
                    <a:pt x="965" y="4477"/>
                  </a:lnTo>
                  <a:lnTo>
                    <a:pt x="1977"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675;p58">
              <a:extLst>
                <a:ext uri="{FF2B5EF4-FFF2-40B4-BE49-F238E27FC236}">
                  <a16:creationId xmlns:a16="http://schemas.microsoft.com/office/drawing/2014/main" id="{C0ED0C55-CA3D-489C-8B94-1C0EDC6EEA2C}"/>
                </a:ext>
              </a:extLst>
            </p:cNvPr>
            <p:cNvSpPr/>
            <p:nvPr/>
          </p:nvSpPr>
          <p:spPr>
            <a:xfrm>
              <a:off x="7436058" y="2740305"/>
              <a:ext cx="168814" cy="485274"/>
            </a:xfrm>
            <a:custGeom>
              <a:avLst/>
              <a:gdLst/>
              <a:ahLst/>
              <a:cxnLst/>
              <a:rect l="l" t="t" r="r" b="b"/>
              <a:pathLst>
                <a:path w="2568" h="7382" extrusionOk="0">
                  <a:moveTo>
                    <a:pt x="1513" y="1"/>
                  </a:moveTo>
                  <a:cubicBezTo>
                    <a:pt x="984" y="1"/>
                    <a:pt x="0" y="1924"/>
                    <a:pt x="115" y="5556"/>
                  </a:cubicBezTo>
                  <a:cubicBezTo>
                    <a:pt x="146" y="6515"/>
                    <a:pt x="678" y="7382"/>
                    <a:pt x="1218" y="7382"/>
                  </a:cubicBezTo>
                  <a:cubicBezTo>
                    <a:pt x="1503" y="7382"/>
                    <a:pt x="1790" y="7141"/>
                    <a:pt x="2008" y="6544"/>
                  </a:cubicBezTo>
                  <a:cubicBezTo>
                    <a:pt x="2568" y="5032"/>
                    <a:pt x="2092" y="139"/>
                    <a:pt x="1568" y="8"/>
                  </a:cubicBezTo>
                  <a:cubicBezTo>
                    <a:pt x="1550" y="3"/>
                    <a:pt x="1532" y="1"/>
                    <a:pt x="1513"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676;p58">
              <a:extLst>
                <a:ext uri="{FF2B5EF4-FFF2-40B4-BE49-F238E27FC236}">
                  <a16:creationId xmlns:a16="http://schemas.microsoft.com/office/drawing/2014/main" id="{11678043-55E6-43E3-83E6-F737AF206E25}"/>
                </a:ext>
              </a:extLst>
            </p:cNvPr>
            <p:cNvSpPr/>
            <p:nvPr/>
          </p:nvSpPr>
          <p:spPr>
            <a:xfrm>
              <a:off x="6805701" y="4040067"/>
              <a:ext cx="108861" cy="202734"/>
            </a:xfrm>
            <a:custGeom>
              <a:avLst/>
              <a:gdLst/>
              <a:ahLst/>
              <a:cxnLst/>
              <a:rect l="l" t="t" r="r" b="b"/>
              <a:pathLst>
                <a:path w="1656" h="3084" extrusionOk="0">
                  <a:moveTo>
                    <a:pt x="751" y="0"/>
                  </a:moveTo>
                  <a:lnTo>
                    <a:pt x="1" y="238"/>
                  </a:lnTo>
                  <a:lnTo>
                    <a:pt x="906" y="3084"/>
                  </a:lnTo>
                  <a:lnTo>
                    <a:pt x="1656" y="2846"/>
                  </a:lnTo>
                  <a:lnTo>
                    <a:pt x="751" y="0"/>
                  </a:lnTo>
                  <a:close/>
                </a:path>
              </a:pathLst>
            </a:custGeom>
            <a:solidFill>
              <a:srgbClr val="843C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677;p58">
              <a:extLst>
                <a:ext uri="{FF2B5EF4-FFF2-40B4-BE49-F238E27FC236}">
                  <a16:creationId xmlns:a16="http://schemas.microsoft.com/office/drawing/2014/main" id="{6603CE9C-3A46-415E-A52E-2ADA029D2E3D}"/>
                </a:ext>
              </a:extLst>
            </p:cNvPr>
            <p:cNvSpPr/>
            <p:nvPr/>
          </p:nvSpPr>
          <p:spPr>
            <a:xfrm>
              <a:off x="6863616" y="4224001"/>
              <a:ext cx="295161" cy="764724"/>
            </a:xfrm>
            <a:custGeom>
              <a:avLst/>
              <a:gdLst/>
              <a:ahLst/>
              <a:cxnLst/>
              <a:rect l="l" t="t" r="r" b="b"/>
              <a:pathLst>
                <a:path w="4490" h="11633" extrusionOk="0">
                  <a:moveTo>
                    <a:pt x="918" y="0"/>
                  </a:moveTo>
                  <a:lnTo>
                    <a:pt x="1" y="298"/>
                  </a:lnTo>
                  <a:lnTo>
                    <a:pt x="2858" y="10585"/>
                  </a:lnTo>
                  <a:lnTo>
                    <a:pt x="4085" y="11633"/>
                  </a:lnTo>
                  <a:lnTo>
                    <a:pt x="4489" y="10073"/>
                  </a:lnTo>
                  <a:lnTo>
                    <a:pt x="918" y="0"/>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678;p58">
              <a:extLst>
                <a:ext uri="{FF2B5EF4-FFF2-40B4-BE49-F238E27FC236}">
                  <a16:creationId xmlns:a16="http://schemas.microsoft.com/office/drawing/2014/main" id="{C8B0AC7C-3445-47CF-BDB9-457B8743FFBA}"/>
                </a:ext>
              </a:extLst>
            </p:cNvPr>
            <p:cNvSpPr/>
            <p:nvPr/>
          </p:nvSpPr>
          <p:spPr>
            <a:xfrm>
              <a:off x="6863616" y="4226302"/>
              <a:ext cx="268538" cy="762424"/>
            </a:xfrm>
            <a:custGeom>
              <a:avLst/>
              <a:gdLst/>
              <a:ahLst/>
              <a:cxnLst/>
              <a:rect l="l" t="t" r="r" b="b"/>
              <a:pathLst>
                <a:path w="4085" h="11598" extrusionOk="0">
                  <a:moveTo>
                    <a:pt x="941" y="1"/>
                  </a:moveTo>
                  <a:lnTo>
                    <a:pt x="1" y="263"/>
                  </a:lnTo>
                  <a:lnTo>
                    <a:pt x="2858" y="10550"/>
                  </a:lnTo>
                  <a:lnTo>
                    <a:pt x="4085" y="11598"/>
                  </a:lnTo>
                  <a:lnTo>
                    <a:pt x="810" y="1382"/>
                  </a:lnTo>
                  <a:lnTo>
                    <a:pt x="1144" y="644"/>
                  </a:lnTo>
                  <a:lnTo>
                    <a:pt x="9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679;p58">
              <a:extLst>
                <a:ext uri="{FF2B5EF4-FFF2-40B4-BE49-F238E27FC236}">
                  <a16:creationId xmlns:a16="http://schemas.microsoft.com/office/drawing/2014/main" id="{29964684-D977-4177-ACD4-9A879EE38D63}"/>
                </a:ext>
              </a:extLst>
            </p:cNvPr>
            <p:cNvSpPr/>
            <p:nvPr/>
          </p:nvSpPr>
          <p:spPr>
            <a:xfrm>
              <a:off x="6790844" y="4190738"/>
              <a:ext cx="192874" cy="88943"/>
            </a:xfrm>
            <a:custGeom>
              <a:avLst/>
              <a:gdLst/>
              <a:ahLst/>
              <a:cxnLst/>
              <a:rect l="l" t="t" r="r" b="b"/>
              <a:pathLst>
                <a:path w="2934" h="1353" extrusionOk="0">
                  <a:moveTo>
                    <a:pt x="2524" y="0"/>
                  </a:moveTo>
                  <a:cubicBezTo>
                    <a:pt x="2489" y="0"/>
                    <a:pt x="2454" y="6"/>
                    <a:pt x="2417" y="18"/>
                  </a:cubicBezTo>
                  <a:lnTo>
                    <a:pt x="1394" y="340"/>
                  </a:lnTo>
                  <a:lnTo>
                    <a:pt x="322" y="685"/>
                  </a:lnTo>
                  <a:cubicBezTo>
                    <a:pt x="48" y="768"/>
                    <a:pt x="1" y="1125"/>
                    <a:pt x="239" y="1268"/>
                  </a:cubicBezTo>
                  <a:cubicBezTo>
                    <a:pt x="338" y="1325"/>
                    <a:pt x="446" y="1352"/>
                    <a:pt x="555" y="1352"/>
                  </a:cubicBezTo>
                  <a:cubicBezTo>
                    <a:pt x="628" y="1352"/>
                    <a:pt x="702" y="1340"/>
                    <a:pt x="774" y="1316"/>
                  </a:cubicBezTo>
                  <a:lnTo>
                    <a:pt x="2406" y="804"/>
                  </a:lnTo>
                  <a:cubicBezTo>
                    <a:pt x="2560" y="744"/>
                    <a:pt x="2703" y="637"/>
                    <a:pt x="2798" y="494"/>
                  </a:cubicBezTo>
                  <a:cubicBezTo>
                    <a:pt x="2934" y="266"/>
                    <a:pt x="2760" y="0"/>
                    <a:pt x="252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680;p58">
              <a:extLst>
                <a:ext uri="{FF2B5EF4-FFF2-40B4-BE49-F238E27FC236}">
                  <a16:creationId xmlns:a16="http://schemas.microsoft.com/office/drawing/2014/main" id="{E5A78DCA-F555-4A80-8575-9BCD620075C1}"/>
                </a:ext>
              </a:extLst>
            </p:cNvPr>
            <p:cNvSpPr/>
            <p:nvPr/>
          </p:nvSpPr>
          <p:spPr>
            <a:xfrm>
              <a:off x="6810434" y="4210656"/>
              <a:ext cx="158953" cy="62516"/>
            </a:xfrm>
            <a:custGeom>
              <a:avLst/>
              <a:gdLst/>
              <a:ahLst/>
              <a:cxnLst/>
              <a:rect l="l" t="t" r="r" b="b"/>
              <a:pathLst>
                <a:path w="2418" h="951" extrusionOk="0">
                  <a:moveTo>
                    <a:pt x="2405" y="1"/>
                  </a:moveTo>
                  <a:lnTo>
                    <a:pt x="2405" y="1"/>
                  </a:lnTo>
                  <a:cubicBezTo>
                    <a:pt x="2310" y="72"/>
                    <a:pt x="2203" y="132"/>
                    <a:pt x="2096" y="167"/>
                  </a:cubicBezTo>
                  <a:lnTo>
                    <a:pt x="250" y="751"/>
                  </a:lnTo>
                  <a:cubicBezTo>
                    <a:pt x="167" y="775"/>
                    <a:pt x="84" y="787"/>
                    <a:pt x="0" y="799"/>
                  </a:cubicBezTo>
                  <a:cubicBezTo>
                    <a:pt x="24" y="822"/>
                    <a:pt x="48" y="858"/>
                    <a:pt x="84" y="870"/>
                  </a:cubicBezTo>
                  <a:cubicBezTo>
                    <a:pt x="172" y="922"/>
                    <a:pt x="275" y="951"/>
                    <a:pt x="377" y="951"/>
                  </a:cubicBezTo>
                  <a:cubicBezTo>
                    <a:pt x="440" y="951"/>
                    <a:pt x="501" y="940"/>
                    <a:pt x="560" y="918"/>
                  </a:cubicBezTo>
                  <a:lnTo>
                    <a:pt x="2000" y="465"/>
                  </a:lnTo>
                  <a:cubicBezTo>
                    <a:pt x="2155" y="418"/>
                    <a:pt x="2274" y="310"/>
                    <a:pt x="2370" y="179"/>
                  </a:cubicBezTo>
                  <a:cubicBezTo>
                    <a:pt x="2393" y="132"/>
                    <a:pt x="2417" y="60"/>
                    <a:pt x="240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681;p58">
              <a:extLst>
                <a:ext uri="{FF2B5EF4-FFF2-40B4-BE49-F238E27FC236}">
                  <a16:creationId xmlns:a16="http://schemas.microsoft.com/office/drawing/2014/main" id="{249E20B9-9BA9-4ABF-9787-3CC5A5182755}"/>
                </a:ext>
              </a:extLst>
            </p:cNvPr>
            <p:cNvSpPr/>
            <p:nvPr/>
          </p:nvSpPr>
          <p:spPr>
            <a:xfrm>
              <a:off x="6941120" y="4198955"/>
              <a:ext cx="28267" cy="26492"/>
            </a:xfrm>
            <a:custGeom>
              <a:avLst/>
              <a:gdLst/>
              <a:ahLst/>
              <a:cxnLst/>
              <a:rect l="l" t="t" r="r" b="b"/>
              <a:pathLst>
                <a:path w="430" h="403" extrusionOk="0">
                  <a:moveTo>
                    <a:pt x="215" y="0"/>
                  </a:moveTo>
                  <a:cubicBezTo>
                    <a:pt x="108" y="0"/>
                    <a:pt x="1" y="72"/>
                    <a:pt x="12" y="215"/>
                  </a:cubicBezTo>
                  <a:cubicBezTo>
                    <a:pt x="24" y="340"/>
                    <a:pt x="120" y="402"/>
                    <a:pt x="215" y="402"/>
                  </a:cubicBezTo>
                  <a:cubicBezTo>
                    <a:pt x="310" y="402"/>
                    <a:pt x="405" y="340"/>
                    <a:pt x="417" y="215"/>
                  </a:cubicBezTo>
                  <a:cubicBezTo>
                    <a:pt x="429" y="72"/>
                    <a:pt x="322" y="0"/>
                    <a:pt x="21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682;p58">
              <a:extLst>
                <a:ext uri="{FF2B5EF4-FFF2-40B4-BE49-F238E27FC236}">
                  <a16:creationId xmlns:a16="http://schemas.microsoft.com/office/drawing/2014/main" id="{6F1D47B7-41F5-4F95-9A9F-37EE7CEBDBD9}"/>
                </a:ext>
              </a:extLst>
            </p:cNvPr>
            <p:cNvSpPr/>
            <p:nvPr/>
          </p:nvSpPr>
          <p:spPr>
            <a:xfrm>
              <a:off x="6808067" y="4242736"/>
              <a:ext cx="30568" cy="26032"/>
            </a:xfrm>
            <a:custGeom>
              <a:avLst/>
              <a:gdLst/>
              <a:ahLst/>
              <a:cxnLst/>
              <a:rect l="l" t="t" r="r" b="b"/>
              <a:pathLst>
                <a:path w="465" h="396" extrusionOk="0">
                  <a:moveTo>
                    <a:pt x="203" y="1"/>
                  </a:moveTo>
                  <a:cubicBezTo>
                    <a:pt x="96" y="1"/>
                    <a:pt x="0" y="84"/>
                    <a:pt x="0" y="191"/>
                  </a:cubicBezTo>
                  <a:cubicBezTo>
                    <a:pt x="0" y="312"/>
                    <a:pt x="99" y="395"/>
                    <a:pt x="203" y="395"/>
                  </a:cubicBezTo>
                  <a:cubicBezTo>
                    <a:pt x="253" y="395"/>
                    <a:pt x="304" y="377"/>
                    <a:pt x="346" y="334"/>
                  </a:cubicBezTo>
                  <a:cubicBezTo>
                    <a:pt x="465" y="215"/>
                    <a:pt x="381" y="1"/>
                    <a:pt x="203"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683;p58">
              <a:extLst>
                <a:ext uri="{FF2B5EF4-FFF2-40B4-BE49-F238E27FC236}">
                  <a16:creationId xmlns:a16="http://schemas.microsoft.com/office/drawing/2014/main" id="{B73EB719-2E51-40DA-8384-63A0B14203A0}"/>
                </a:ext>
              </a:extLst>
            </p:cNvPr>
            <p:cNvSpPr/>
            <p:nvPr/>
          </p:nvSpPr>
          <p:spPr>
            <a:xfrm>
              <a:off x="6805701" y="4041645"/>
              <a:ext cx="72837" cy="129963"/>
            </a:xfrm>
            <a:custGeom>
              <a:avLst/>
              <a:gdLst/>
              <a:ahLst/>
              <a:cxnLst/>
              <a:rect l="l" t="t" r="r" b="b"/>
              <a:pathLst>
                <a:path w="1108" h="1977" extrusionOk="0">
                  <a:moveTo>
                    <a:pt x="751" y="0"/>
                  </a:moveTo>
                  <a:lnTo>
                    <a:pt x="1" y="238"/>
                  </a:lnTo>
                  <a:lnTo>
                    <a:pt x="548" y="1976"/>
                  </a:lnTo>
                  <a:cubicBezTo>
                    <a:pt x="644" y="1500"/>
                    <a:pt x="858" y="1155"/>
                    <a:pt x="1108" y="1119"/>
                  </a:cubicBezTo>
                  <a:lnTo>
                    <a:pt x="751" y="0"/>
                  </a:lnTo>
                  <a:close/>
                </a:path>
              </a:pathLst>
            </a:custGeom>
            <a:solidFill>
              <a:srgbClr val="5E27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684;p58">
              <a:extLst>
                <a:ext uri="{FF2B5EF4-FFF2-40B4-BE49-F238E27FC236}">
                  <a16:creationId xmlns:a16="http://schemas.microsoft.com/office/drawing/2014/main" id="{C985FC36-2B80-4D63-9ACD-754BEE1F28AC}"/>
                </a:ext>
              </a:extLst>
            </p:cNvPr>
            <p:cNvSpPr/>
            <p:nvPr/>
          </p:nvSpPr>
          <p:spPr>
            <a:xfrm>
              <a:off x="6786900" y="4015350"/>
              <a:ext cx="98146" cy="83289"/>
            </a:xfrm>
            <a:custGeom>
              <a:avLst/>
              <a:gdLst/>
              <a:ahLst/>
              <a:cxnLst/>
              <a:rect l="l" t="t" r="r" b="b"/>
              <a:pathLst>
                <a:path w="1493" h="1267" extrusionOk="0">
                  <a:moveTo>
                    <a:pt x="707" y="1"/>
                  </a:moveTo>
                  <a:cubicBezTo>
                    <a:pt x="644" y="1"/>
                    <a:pt x="579" y="10"/>
                    <a:pt x="513" y="31"/>
                  </a:cubicBezTo>
                  <a:cubicBezTo>
                    <a:pt x="180" y="138"/>
                    <a:pt x="1" y="495"/>
                    <a:pt x="96" y="829"/>
                  </a:cubicBezTo>
                  <a:cubicBezTo>
                    <a:pt x="192" y="1117"/>
                    <a:pt x="446" y="1267"/>
                    <a:pt x="701" y="1267"/>
                  </a:cubicBezTo>
                  <a:cubicBezTo>
                    <a:pt x="921" y="1267"/>
                    <a:pt x="1142" y="1155"/>
                    <a:pt x="1263" y="924"/>
                  </a:cubicBezTo>
                  <a:cubicBezTo>
                    <a:pt x="1493" y="485"/>
                    <a:pt x="1155" y="1"/>
                    <a:pt x="70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85;p58">
              <a:extLst>
                <a:ext uri="{FF2B5EF4-FFF2-40B4-BE49-F238E27FC236}">
                  <a16:creationId xmlns:a16="http://schemas.microsoft.com/office/drawing/2014/main" id="{C7570812-08AC-47F5-8EB7-68D9A13B9F21}"/>
                </a:ext>
              </a:extLst>
            </p:cNvPr>
            <p:cNvSpPr/>
            <p:nvPr/>
          </p:nvSpPr>
          <p:spPr>
            <a:xfrm>
              <a:off x="6813524" y="4039936"/>
              <a:ext cx="40692" cy="34315"/>
            </a:xfrm>
            <a:custGeom>
              <a:avLst/>
              <a:gdLst/>
              <a:ahLst/>
              <a:cxnLst/>
              <a:rect l="l" t="t" r="r" b="b"/>
              <a:pathLst>
                <a:path w="619" h="522" extrusionOk="0">
                  <a:moveTo>
                    <a:pt x="300" y="1"/>
                  </a:moveTo>
                  <a:cubicBezTo>
                    <a:pt x="273" y="1"/>
                    <a:pt x="244" y="5"/>
                    <a:pt x="215" y="14"/>
                  </a:cubicBezTo>
                  <a:cubicBezTo>
                    <a:pt x="84" y="50"/>
                    <a:pt x="1" y="205"/>
                    <a:pt x="48" y="336"/>
                  </a:cubicBezTo>
                  <a:cubicBezTo>
                    <a:pt x="87" y="458"/>
                    <a:pt x="192" y="521"/>
                    <a:pt x="297" y="521"/>
                  </a:cubicBezTo>
                  <a:cubicBezTo>
                    <a:pt x="386" y="521"/>
                    <a:pt x="476" y="476"/>
                    <a:pt x="525" y="383"/>
                  </a:cubicBezTo>
                  <a:cubicBezTo>
                    <a:pt x="618" y="196"/>
                    <a:pt x="485" y="1"/>
                    <a:pt x="300"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86;p58">
              <a:extLst>
                <a:ext uri="{FF2B5EF4-FFF2-40B4-BE49-F238E27FC236}">
                  <a16:creationId xmlns:a16="http://schemas.microsoft.com/office/drawing/2014/main" id="{BBEC9F78-61E9-4029-9B88-30786029C4DF}"/>
                </a:ext>
              </a:extLst>
            </p:cNvPr>
            <p:cNvSpPr/>
            <p:nvPr/>
          </p:nvSpPr>
          <p:spPr>
            <a:xfrm>
              <a:off x="6768954" y="4017519"/>
              <a:ext cx="260649" cy="212135"/>
            </a:xfrm>
            <a:custGeom>
              <a:avLst/>
              <a:gdLst/>
              <a:ahLst/>
              <a:cxnLst/>
              <a:rect l="l" t="t" r="r" b="b"/>
              <a:pathLst>
                <a:path w="3965" h="3227" extrusionOk="0">
                  <a:moveTo>
                    <a:pt x="2725" y="1"/>
                  </a:moveTo>
                  <a:cubicBezTo>
                    <a:pt x="2712" y="1"/>
                    <a:pt x="2701" y="4"/>
                    <a:pt x="2691" y="10"/>
                  </a:cubicBezTo>
                  <a:cubicBezTo>
                    <a:pt x="2012" y="450"/>
                    <a:pt x="703" y="34"/>
                    <a:pt x="143" y="1010"/>
                  </a:cubicBezTo>
                  <a:cubicBezTo>
                    <a:pt x="0" y="1236"/>
                    <a:pt x="715" y="3165"/>
                    <a:pt x="715" y="3165"/>
                  </a:cubicBezTo>
                  <a:cubicBezTo>
                    <a:pt x="794" y="3204"/>
                    <a:pt x="904" y="3227"/>
                    <a:pt x="1040" y="3227"/>
                  </a:cubicBezTo>
                  <a:cubicBezTo>
                    <a:pt x="1615" y="3227"/>
                    <a:pt x="2665" y="2815"/>
                    <a:pt x="3965" y="1439"/>
                  </a:cubicBezTo>
                  <a:cubicBezTo>
                    <a:pt x="3965" y="1439"/>
                    <a:pt x="3006" y="1"/>
                    <a:pt x="272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87;p58">
              <a:extLst>
                <a:ext uri="{FF2B5EF4-FFF2-40B4-BE49-F238E27FC236}">
                  <a16:creationId xmlns:a16="http://schemas.microsoft.com/office/drawing/2014/main" id="{532F7C61-7E01-43B5-A6A9-728E25AED8A3}"/>
                </a:ext>
              </a:extLst>
            </p:cNvPr>
            <p:cNvSpPr/>
            <p:nvPr/>
          </p:nvSpPr>
          <p:spPr>
            <a:xfrm>
              <a:off x="6901217" y="4020477"/>
              <a:ext cx="74415" cy="162898"/>
            </a:xfrm>
            <a:custGeom>
              <a:avLst/>
              <a:gdLst/>
              <a:ahLst/>
              <a:cxnLst/>
              <a:rect l="l" t="t" r="r" b="b"/>
              <a:pathLst>
                <a:path w="1132" h="2478" extrusionOk="0">
                  <a:moveTo>
                    <a:pt x="512" y="1"/>
                  </a:moveTo>
                  <a:lnTo>
                    <a:pt x="0" y="179"/>
                  </a:lnTo>
                  <a:cubicBezTo>
                    <a:pt x="84" y="1251"/>
                    <a:pt x="727" y="2477"/>
                    <a:pt x="727" y="2477"/>
                  </a:cubicBezTo>
                  <a:lnTo>
                    <a:pt x="1131" y="2156"/>
                  </a:lnTo>
                  <a:lnTo>
                    <a:pt x="512"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88;p58">
              <a:extLst>
                <a:ext uri="{FF2B5EF4-FFF2-40B4-BE49-F238E27FC236}">
                  <a16:creationId xmlns:a16="http://schemas.microsoft.com/office/drawing/2014/main" id="{300ECB62-02C9-4152-BC5F-81BB155E6A11}"/>
                </a:ext>
              </a:extLst>
            </p:cNvPr>
            <p:cNvSpPr/>
            <p:nvPr/>
          </p:nvSpPr>
          <p:spPr>
            <a:xfrm>
              <a:off x="7968006" y="4263312"/>
              <a:ext cx="524454" cy="727583"/>
            </a:xfrm>
            <a:custGeom>
              <a:avLst/>
              <a:gdLst/>
              <a:ahLst/>
              <a:cxnLst/>
              <a:rect l="l" t="t" r="r" b="b"/>
              <a:pathLst>
                <a:path w="7978" h="11068" extrusionOk="0">
                  <a:moveTo>
                    <a:pt x="4949" y="1"/>
                  </a:moveTo>
                  <a:cubicBezTo>
                    <a:pt x="3324" y="1"/>
                    <a:pt x="1553" y="1945"/>
                    <a:pt x="822" y="4677"/>
                  </a:cubicBezTo>
                  <a:cubicBezTo>
                    <a:pt x="1" y="7689"/>
                    <a:pt x="763" y="10523"/>
                    <a:pt x="2525" y="10999"/>
                  </a:cubicBezTo>
                  <a:cubicBezTo>
                    <a:pt x="2693" y="11045"/>
                    <a:pt x="2865" y="11067"/>
                    <a:pt x="3039" y="11067"/>
                  </a:cubicBezTo>
                  <a:cubicBezTo>
                    <a:pt x="4665" y="11067"/>
                    <a:pt x="6436" y="9113"/>
                    <a:pt x="7168" y="6391"/>
                  </a:cubicBezTo>
                  <a:cubicBezTo>
                    <a:pt x="7978" y="3367"/>
                    <a:pt x="7216" y="533"/>
                    <a:pt x="5465" y="69"/>
                  </a:cubicBezTo>
                  <a:cubicBezTo>
                    <a:pt x="5296" y="23"/>
                    <a:pt x="5124" y="1"/>
                    <a:pt x="4949" y="1"/>
                  </a:cubicBez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89;p58">
              <a:extLst>
                <a:ext uri="{FF2B5EF4-FFF2-40B4-BE49-F238E27FC236}">
                  <a16:creationId xmlns:a16="http://schemas.microsoft.com/office/drawing/2014/main" id="{9F1B4120-ADF4-4916-A3C9-B3594B016279}"/>
                </a:ext>
              </a:extLst>
            </p:cNvPr>
            <p:cNvSpPr/>
            <p:nvPr/>
          </p:nvSpPr>
          <p:spPr>
            <a:xfrm>
              <a:off x="7981285" y="4295918"/>
              <a:ext cx="479095" cy="664738"/>
            </a:xfrm>
            <a:custGeom>
              <a:avLst/>
              <a:gdLst/>
              <a:ahLst/>
              <a:cxnLst/>
              <a:rect l="l" t="t" r="r" b="b"/>
              <a:pathLst>
                <a:path w="7288" h="10112" extrusionOk="0">
                  <a:moveTo>
                    <a:pt x="4525" y="0"/>
                  </a:moveTo>
                  <a:cubicBezTo>
                    <a:pt x="3041" y="0"/>
                    <a:pt x="1419" y="1778"/>
                    <a:pt x="751" y="4276"/>
                  </a:cubicBezTo>
                  <a:cubicBezTo>
                    <a:pt x="1" y="7026"/>
                    <a:pt x="703" y="9622"/>
                    <a:pt x="2299" y="10050"/>
                  </a:cubicBezTo>
                  <a:cubicBezTo>
                    <a:pt x="2453" y="10091"/>
                    <a:pt x="2609" y="10111"/>
                    <a:pt x="2766" y="10111"/>
                  </a:cubicBezTo>
                  <a:cubicBezTo>
                    <a:pt x="4258" y="10111"/>
                    <a:pt x="5871" y="8334"/>
                    <a:pt x="6549" y="5836"/>
                  </a:cubicBezTo>
                  <a:cubicBezTo>
                    <a:pt x="7288" y="3085"/>
                    <a:pt x="6597" y="502"/>
                    <a:pt x="4990" y="61"/>
                  </a:cubicBezTo>
                  <a:cubicBezTo>
                    <a:pt x="4837" y="20"/>
                    <a:pt x="4682" y="0"/>
                    <a:pt x="452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90;p58">
              <a:extLst>
                <a:ext uri="{FF2B5EF4-FFF2-40B4-BE49-F238E27FC236}">
                  <a16:creationId xmlns:a16="http://schemas.microsoft.com/office/drawing/2014/main" id="{D9EF614F-25DB-40D7-AB1F-622BBF831439}"/>
                </a:ext>
              </a:extLst>
            </p:cNvPr>
            <p:cNvSpPr/>
            <p:nvPr/>
          </p:nvSpPr>
          <p:spPr>
            <a:xfrm>
              <a:off x="8011064" y="4295983"/>
              <a:ext cx="443071" cy="415658"/>
            </a:xfrm>
            <a:custGeom>
              <a:avLst/>
              <a:gdLst/>
              <a:ahLst/>
              <a:cxnLst/>
              <a:rect l="l" t="t" r="r" b="b"/>
              <a:pathLst>
                <a:path w="6740" h="6323" extrusionOk="0">
                  <a:moveTo>
                    <a:pt x="4060" y="1"/>
                  </a:moveTo>
                  <a:cubicBezTo>
                    <a:pt x="2084" y="1"/>
                    <a:pt x="596" y="2263"/>
                    <a:pt x="108" y="5049"/>
                  </a:cubicBezTo>
                  <a:cubicBezTo>
                    <a:pt x="60" y="5311"/>
                    <a:pt x="24" y="5573"/>
                    <a:pt x="0" y="5823"/>
                  </a:cubicBezTo>
                  <a:cubicBezTo>
                    <a:pt x="667" y="3656"/>
                    <a:pt x="1989" y="2048"/>
                    <a:pt x="3656" y="2048"/>
                  </a:cubicBezTo>
                  <a:cubicBezTo>
                    <a:pt x="5442" y="2048"/>
                    <a:pt x="6180" y="3906"/>
                    <a:pt x="5953" y="6323"/>
                  </a:cubicBezTo>
                  <a:cubicBezTo>
                    <a:pt x="6073" y="5906"/>
                    <a:pt x="6168" y="5477"/>
                    <a:pt x="6251" y="5049"/>
                  </a:cubicBezTo>
                  <a:cubicBezTo>
                    <a:pt x="6739" y="2251"/>
                    <a:pt x="6037" y="1"/>
                    <a:pt x="406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91;p58">
              <a:extLst>
                <a:ext uri="{FF2B5EF4-FFF2-40B4-BE49-F238E27FC236}">
                  <a16:creationId xmlns:a16="http://schemas.microsoft.com/office/drawing/2014/main" id="{180195A0-5213-421A-8EDF-B9457BF11005}"/>
                </a:ext>
              </a:extLst>
            </p:cNvPr>
            <p:cNvSpPr/>
            <p:nvPr/>
          </p:nvSpPr>
          <p:spPr>
            <a:xfrm>
              <a:off x="8208276" y="4468150"/>
              <a:ext cx="130029" cy="281094"/>
            </a:xfrm>
            <a:custGeom>
              <a:avLst/>
              <a:gdLst/>
              <a:ahLst/>
              <a:cxnLst/>
              <a:rect l="l" t="t" r="r" b="b"/>
              <a:pathLst>
                <a:path w="1978" h="4276" extrusionOk="0">
                  <a:moveTo>
                    <a:pt x="1060" y="1"/>
                  </a:moveTo>
                  <a:cubicBezTo>
                    <a:pt x="1060" y="1"/>
                    <a:pt x="1477" y="1632"/>
                    <a:pt x="1" y="4180"/>
                  </a:cubicBezTo>
                  <a:lnTo>
                    <a:pt x="84" y="4275"/>
                  </a:lnTo>
                  <a:cubicBezTo>
                    <a:pt x="929" y="3108"/>
                    <a:pt x="1977" y="1168"/>
                    <a:pt x="1489"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92;p58">
              <a:extLst>
                <a:ext uri="{FF2B5EF4-FFF2-40B4-BE49-F238E27FC236}">
                  <a16:creationId xmlns:a16="http://schemas.microsoft.com/office/drawing/2014/main" id="{A525F922-217C-4503-A965-366FCE18F8B4}"/>
                </a:ext>
              </a:extLst>
            </p:cNvPr>
            <p:cNvSpPr/>
            <p:nvPr/>
          </p:nvSpPr>
          <p:spPr>
            <a:xfrm>
              <a:off x="8130049" y="4461116"/>
              <a:ext cx="129963" cy="281882"/>
            </a:xfrm>
            <a:custGeom>
              <a:avLst/>
              <a:gdLst/>
              <a:ahLst/>
              <a:cxnLst/>
              <a:rect l="l" t="t" r="r" b="b"/>
              <a:pathLst>
                <a:path w="1977" h="4288" extrusionOk="0">
                  <a:moveTo>
                    <a:pt x="1060" y="1"/>
                  </a:moveTo>
                  <a:cubicBezTo>
                    <a:pt x="1060" y="1"/>
                    <a:pt x="1465" y="1656"/>
                    <a:pt x="0" y="4204"/>
                  </a:cubicBezTo>
                  <a:lnTo>
                    <a:pt x="72" y="4287"/>
                  </a:lnTo>
                  <a:cubicBezTo>
                    <a:pt x="929" y="3120"/>
                    <a:pt x="1977" y="1168"/>
                    <a:pt x="1488"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93;p58">
              <a:extLst>
                <a:ext uri="{FF2B5EF4-FFF2-40B4-BE49-F238E27FC236}">
                  <a16:creationId xmlns:a16="http://schemas.microsoft.com/office/drawing/2014/main" id="{A5C54CBC-313A-4F55-A79D-7E5005612307}"/>
                </a:ext>
              </a:extLst>
            </p:cNvPr>
            <p:cNvSpPr/>
            <p:nvPr/>
          </p:nvSpPr>
          <p:spPr>
            <a:xfrm>
              <a:off x="8116704" y="4460327"/>
              <a:ext cx="111228" cy="282671"/>
            </a:xfrm>
            <a:custGeom>
              <a:avLst/>
              <a:gdLst/>
              <a:ahLst/>
              <a:cxnLst/>
              <a:rect l="l" t="t" r="r" b="b"/>
              <a:pathLst>
                <a:path w="1692" h="4300" extrusionOk="0">
                  <a:moveTo>
                    <a:pt x="1251" y="1"/>
                  </a:moveTo>
                  <a:cubicBezTo>
                    <a:pt x="144" y="989"/>
                    <a:pt x="1" y="3013"/>
                    <a:pt x="144" y="4263"/>
                  </a:cubicBezTo>
                  <a:lnTo>
                    <a:pt x="286" y="4299"/>
                  </a:lnTo>
                  <a:cubicBezTo>
                    <a:pt x="346" y="1632"/>
                    <a:pt x="1691" y="49"/>
                    <a:pt x="1691" y="49"/>
                  </a:cubicBezTo>
                  <a:lnTo>
                    <a:pt x="125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94;p58">
              <a:extLst>
                <a:ext uri="{FF2B5EF4-FFF2-40B4-BE49-F238E27FC236}">
                  <a16:creationId xmlns:a16="http://schemas.microsoft.com/office/drawing/2014/main" id="{12028C53-EB0A-4407-994E-3E6B2279DC9B}"/>
                </a:ext>
              </a:extLst>
            </p:cNvPr>
            <p:cNvSpPr/>
            <p:nvPr/>
          </p:nvSpPr>
          <p:spPr>
            <a:xfrm>
              <a:off x="8194208" y="4467427"/>
              <a:ext cx="111228" cy="282606"/>
            </a:xfrm>
            <a:custGeom>
              <a:avLst/>
              <a:gdLst/>
              <a:ahLst/>
              <a:cxnLst/>
              <a:rect l="l" t="t" r="r" b="b"/>
              <a:pathLst>
                <a:path w="1692" h="4299" extrusionOk="0">
                  <a:moveTo>
                    <a:pt x="1262" y="0"/>
                  </a:moveTo>
                  <a:cubicBezTo>
                    <a:pt x="155" y="976"/>
                    <a:pt x="0" y="3000"/>
                    <a:pt x="155" y="4251"/>
                  </a:cubicBezTo>
                  <a:lnTo>
                    <a:pt x="286" y="4298"/>
                  </a:lnTo>
                  <a:cubicBezTo>
                    <a:pt x="358" y="1631"/>
                    <a:pt x="1691" y="36"/>
                    <a:pt x="1691" y="36"/>
                  </a:cubicBezTo>
                  <a:lnTo>
                    <a:pt x="12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95;p58">
              <a:extLst>
                <a:ext uri="{FF2B5EF4-FFF2-40B4-BE49-F238E27FC236}">
                  <a16:creationId xmlns:a16="http://schemas.microsoft.com/office/drawing/2014/main" id="{A9148B6A-B4A1-42DD-86D4-3ACFBEA48ECE}"/>
                </a:ext>
              </a:extLst>
            </p:cNvPr>
            <p:cNvSpPr/>
            <p:nvPr/>
          </p:nvSpPr>
          <p:spPr>
            <a:xfrm>
              <a:off x="6918441" y="3291777"/>
              <a:ext cx="445372" cy="857940"/>
            </a:xfrm>
            <a:custGeom>
              <a:avLst/>
              <a:gdLst/>
              <a:ahLst/>
              <a:cxnLst/>
              <a:rect l="l" t="t" r="r" b="b"/>
              <a:pathLst>
                <a:path w="6775" h="13051" extrusionOk="0">
                  <a:moveTo>
                    <a:pt x="6775" y="1"/>
                  </a:moveTo>
                  <a:lnTo>
                    <a:pt x="6775" y="1"/>
                  </a:lnTo>
                  <a:cubicBezTo>
                    <a:pt x="1774" y="2263"/>
                    <a:pt x="2905" y="6871"/>
                    <a:pt x="0" y="11276"/>
                  </a:cubicBezTo>
                  <a:lnTo>
                    <a:pt x="881" y="13050"/>
                  </a:lnTo>
                  <a:cubicBezTo>
                    <a:pt x="3644" y="11645"/>
                    <a:pt x="4965" y="8478"/>
                    <a:pt x="6430" y="7478"/>
                  </a:cubicBezTo>
                  <a:lnTo>
                    <a:pt x="677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96;p58">
              <a:extLst>
                <a:ext uri="{FF2B5EF4-FFF2-40B4-BE49-F238E27FC236}">
                  <a16:creationId xmlns:a16="http://schemas.microsoft.com/office/drawing/2014/main" id="{3C48C37A-2B73-4C49-B158-C1813D6D9608}"/>
                </a:ext>
              </a:extLst>
            </p:cNvPr>
            <p:cNvSpPr/>
            <p:nvPr/>
          </p:nvSpPr>
          <p:spPr>
            <a:xfrm>
              <a:off x="6959132" y="3512524"/>
              <a:ext cx="396068" cy="637194"/>
            </a:xfrm>
            <a:custGeom>
              <a:avLst/>
              <a:gdLst/>
              <a:ahLst/>
              <a:cxnLst/>
              <a:rect l="l" t="t" r="r" b="b"/>
              <a:pathLst>
                <a:path w="6025" h="9693" extrusionOk="0">
                  <a:moveTo>
                    <a:pt x="5572" y="0"/>
                  </a:moveTo>
                  <a:cubicBezTo>
                    <a:pt x="4215" y="1965"/>
                    <a:pt x="3001" y="7001"/>
                    <a:pt x="0" y="9394"/>
                  </a:cubicBezTo>
                  <a:lnTo>
                    <a:pt x="262" y="9692"/>
                  </a:lnTo>
                  <a:cubicBezTo>
                    <a:pt x="3025" y="8299"/>
                    <a:pt x="4560" y="5454"/>
                    <a:pt x="6025" y="4453"/>
                  </a:cubicBezTo>
                  <a:lnTo>
                    <a:pt x="5572"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97;p58">
              <a:extLst>
                <a:ext uri="{FF2B5EF4-FFF2-40B4-BE49-F238E27FC236}">
                  <a16:creationId xmlns:a16="http://schemas.microsoft.com/office/drawing/2014/main" id="{630F7036-07B0-4B89-9F58-F7E4EFA43D15}"/>
                </a:ext>
              </a:extLst>
            </p:cNvPr>
            <p:cNvSpPr/>
            <p:nvPr/>
          </p:nvSpPr>
          <p:spPr>
            <a:xfrm>
              <a:off x="6938754" y="3960196"/>
              <a:ext cx="162898" cy="176176"/>
            </a:xfrm>
            <a:custGeom>
              <a:avLst/>
              <a:gdLst/>
              <a:ahLst/>
              <a:cxnLst/>
              <a:rect l="l" t="t" r="r" b="b"/>
              <a:pathLst>
                <a:path w="2478" h="2680" extrusionOk="0">
                  <a:moveTo>
                    <a:pt x="334" y="1"/>
                  </a:moveTo>
                  <a:lnTo>
                    <a:pt x="1" y="620"/>
                  </a:lnTo>
                  <a:cubicBezTo>
                    <a:pt x="108" y="1370"/>
                    <a:pt x="846" y="2680"/>
                    <a:pt x="846" y="2680"/>
                  </a:cubicBezTo>
                  <a:lnTo>
                    <a:pt x="2477" y="1180"/>
                  </a:lnTo>
                  <a:lnTo>
                    <a:pt x="33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98;p58">
              <a:extLst>
                <a:ext uri="{FF2B5EF4-FFF2-40B4-BE49-F238E27FC236}">
                  <a16:creationId xmlns:a16="http://schemas.microsoft.com/office/drawing/2014/main" id="{0F246B01-A708-4FEA-8446-27A8A1174563}"/>
                </a:ext>
              </a:extLst>
            </p:cNvPr>
            <p:cNvSpPr/>
            <p:nvPr/>
          </p:nvSpPr>
          <p:spPr>
            <a:xfrm>
              <a:off x="7873278" y="3262853"/>
              <a:ext cx="432158" cy="982315"/>
            </a:xfrm>
            <a:custGeom>
              <a:avLst/>
              <a:gdLst/>
              <a:ahLst/>
              <a:cxnLst/>
              <a:rect l="l" t="t" r="r" b="b"/>
              <a:pathLst>
                <a:path w="6574" h="14943" extrusionOk="0">
                  <a:moveTo>
                    <a:pt x="287" y="0"/>
                  </a:moveTo>
                  <a:lnTo>
                    <a:pt x="1" y="8430"/>
                  </a:lnTo>
                  <a:cubicBezTo>
                    <a:pt x="1620" y="9823"/>
                    <a:pt x="3989" y="13061"/>
                    <a:pt x="5013" y="14943"/>
                  </a:cubicBezTo>
                  <a:lnTo>
                    <a:pt x="6573" y="14324"/>
                  </a:lnTo>
                  <a:cubicBezTo>
                    <a:pt x="5228" y="9049"/>
                    <a:pt x="3704" y="655"/>
                    <a:pt x="287"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99;p58">
              <a:extLst>
                <a:ext uri="{FF2B5EF4-FFF2-40B4-BE49-F238E27FC236}">
                  <a16:creationId xmlns:a16="http://schemas.microsoft.com/office/drawing/2014/main" id="{09A367BC-0638-4187-B917-8C446BDA3865}"/>
                </a:ext>
              </a:extLst>
            </p:cNvPr>
            <p:cNvSpPr/>
            <p:nvPr/>
          </p:nvSpPr>
          <p:spPr>
            <a:xfrm>
              <a:off x="7873278" y="3518769"/>
              <a:ext cx="364843" cy="726399"/>
            </a:xfrm>
            <a:custGeom>
              <a:avLst/>
              <a:gdLst/>
              <a:ahLst/>
              <a:cxnLst/>
              <a:rect l="l" t="t" r="r" b="b"/>
              <a:pathLst>
                <a:path w="5550" h="11050" extrusionOk="0">
                  <a:moveTo>
                    <a:pt x="156" y="1"/>
                  </a:moveTo>
                  <a:lnTo>
                    <a:pt x="1" y="4537"/>
                  </a:lnTo>
                  <a:cubicBezTo>
                    <a:pt x="1632" y="5930"/>
                    <a:pt x="4001" y="9168"/>
                    <a:pt x="5025" y="11050"/>
                  </a:cubicBezTo>
                  <a:lnTo>
                    <a:pt x="5549" y="10943"/>
                  </a:lnTo>
                  <a:cubicBezTo>
                    <a:pt x="5442" y="10478"/>
                    <a:pt x="5335" y="10002"/>
                    <a:pt x="5216" y="9526"/>
                  </a:cubicBezTo>
                  <a:cubicBezTo>
                    <a:pt x="4013" y="4906"/>
                    <a:pt x="953" y="1572"/>
                    <a:pt x="1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700;p58">
              <a:extLst>
                <a:ext uri="{FF2B5EF4-FFF2-40B4-BE49-F238E27FC236}">
                  <a16:creationId xmlns:a16="http://schemas.microsoft.com/office/drawing/2014/main" id="{89F444DB-E453-42BA-9764-E08694D6FDCB}"/>
                </a:ext>
              </a:extLst>
            </p:cNvPr>
            <p:cNvSpPr/>
            <p:nvPr/>
          </p:nvSpPr>
          <p:spPr>
            <a:xfrm>
              <a:off x="7964850" y="3371648"/>
              <a:ext cx="101039" cy="481396"/>
            </a:xfrm>
            <a:custGeom>
              <a:avLst/>
              <a:gdLst/>
              <a:ahLst/>
              <a:cxnLst/>
              <a:rect l="l" t="t" r="r" b="b"/>
              <a:pathLst>
                <a:path w="1537" h="7323" extrusionOk="0">
                  <a:moveTo>
                    <a:pt x="787" y="0"/>
                  </a:moveTo>
                  <a:lnTo>
                    <a:pt x="1" y="5620"/>
                  </a:lnTo>
                  <a:lnTo>
                    <a:pt x="1537" y="7323"/>
                  </a:lnTo>
                  <a:cubicBezTo>
                    <a:pt x="1108" y="4739"/>
                    <a:pt x="1144" y="107"/>
                    <a:pt x="1144" y="107"/>
                  </a:cubicBezTo>
                  <a:lnTo>
                    <a:pt x="78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701;p58">
              <a:extLst>
                <a:ext uri="{FF2B5EF4-FFF2-40B4-BE49-F238E27FC236}">
                  <a16:creationId xmlns:a16="http://schemas.microsoft.com/office/drawing/2014/main" id="{5D9B6EF7-0F9B-4E3D-9297-84B1460806BD}"/>
                </a:ext>
              </a:extLst>
            </p:cNvPr>
            <p:cNvSpPr/>
            <p:nvPr/>
          </p:nvSpPr>
          <p:spPr>
            <a:xfrm>
              <a:off x="7966428" y="3353308"/>
              <a:ext cx="89272" cy="75861"/>
            </a:xfrm>
            <a:custGeom>
              <a:avLst/>
              <a:gdLst/>
              <a:ahLst/>
              <a:cxnLst/>
              <a:rect l="l" t="t" r="r" b="b"/>
              <a:pathLst>
                <a:path w="1358" h="1154" extrusionOk="0">
                  <a:moveTo>
                    <a:pt x="386" y="1"/>
                  </a:moveTo>
                  <a:cubicBezTo>
                    <a:pt x="231" y="1"/>
                    <a:pt x="112" y="70"/>
                    <a:pt x="72" y="208"/>
                  </a:cubicBezTo>
                  <a:cubicBezTo>
                    <a:pt x="1" y="458"/>
                    <a:pt x="203" y="815"/>
                    <a:pt x="536" y="1018"/>
                  </a:cubicBezTo>
                  <a:cubicBezTo>
                    <a:pt x="686" y="1108"/>
                    <a:pt x="835" y="1153"/>
                    <a:pt x="962" y="1153"/>
                  </a:cubicBezTo>
                  <a:cubicBezTo>
                    <a:pt x="1118" y="1153"/>
                    <a:pt x="1241" y="1084"/>
                    <a:pt x="1287" y="946"/>
                  </a:cubicBezTo>
                  <a:cubicBezTo>
                    <a:pt x="1358" y="696"/>
                    <a:pt x="1156" y="339"/>
                    <a:pt x="810" y="136"/>
                  </a:cubicBezTo>
                  <a:cubicBezTo>
                    <a:pt x="661" y="46"/>
                    <a:pt x="512" y="1"/>
                    <a:pt x="38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702;p58">
              <a:extLst>
                <a:ext uri="{FF2B5EF4-FFF2-40B4-BE49-F238E27FC236}">
                  <a16:creationId xmlns:a16="http://schemas.microsoft.com/office/drawing/2014/main" id="{AB56B46A-BD4A-4B2C-BFF7-93F152B7B60D}"/>
                </a:ext>
              </a:extLst>
            </p:cNvPr>
            <p:cNvSpPr/>
            <p:nvPr/>
          </p:nvSpPr>
          <p:spPr>
            <a:xfrm>
              <a:off x="7733191" y="4144130"/>
              <a:ext cx="386734" cy="846173"/>
            </a:xfrm>
            <a:custGeom>
              <a:avLst/>
              <a:gdLst/>
              <a:ahLst/>
              <a:cxnLst/>
              <a:rect l="l" t="t" r="r" b="b"/>
              <a:pathLst>
                <a:path w="5883" h="12872" extrusionOk="0">
                  <a:moveTo>
                    <a:pt x="1691" y="1"/>
                  </a:moveTo>
                  <a:lnTo>
                    <a:pt x="1" y="2465"/>
                  </a:lnTo>
                  <a:cubicBezTo>
                    <a:pt x="1727" y="6037"/>
                    <a:pt x="3644" y="9502"/>
                    <a:pt x="5739" y="12871"/>
                  </a:cubicBezTo>
                  <a:lnTo>
                    <a:pt x="5882" y="12859"/>
                  </a:lnTo>
                  <a:lnTo>
                    <a:pt x="1691"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703;p58">
              <a:extLst>
                <a:ext uri="{FF2B5EF4-FFF2-40B4-BE49-F238E27FC236}">
                  <a16:creationId xmlns:a16="http://schemas.microsoft.com/office/drawing/2014/main" id="{2F0C67A9-4194-47F1-8E92-8A951C21E058}"/>
                </a:ext>
              </a:extLst>
            </p:cNvPr>
            <p:cNvSpPr/>
            <p:nvPr/>
          </p:nvSpPr>
          <p:spPr>
            <a:xfrm>
              <a:off x="7733191" y="4144130"/>
              <a:ext cx="270115" cy="522942"/>
            </a:xfrm>
            <a:custGeom>
              <a:avLst/>
              <a:gdLst/>
              <a:ahLst/>
              <a:cxnLst/>
              <a:rect l="l" t="t" r="r" b="b"/>
              <a:pathLst>
                <a:path w="4109" h="7955" extrusionOk="0">
                  <a:moveTo>
                    <a:pt x="1691" y="1"/>
                  </a:moveTo>
                  <a:lnTo>
                    <a:pt x="1" y="2477"/>
                  </a:lnTo>
                  <a:cubicBezTo>
                    <a:pt x="965" y="4466"/>
                    <a:pt x="1965" y="6347"/>
                    <a:pt x="2846" y="7954"/>
                  </a:cubicBezTo>
                  <a:cubicBezTo>
                    <a:pt x="3108" y="7752"/>
                    <a:pt x="3394" y="7609"/>
                    <a:pt x="3703" y="7514"/>
                  </a:cubicBezTo>
                  <a:cubicBezTo>
                    <a:pt x="3834" y="7478"/>
                    <a:pt x="3965" y="7442"/>
                    <a:pt x="4108" y="7418"/>
                  </a:cubicBezTo>
                  <a:lnTo>
                    <a:pt x="1691"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704;p58">
              <a:extLst>
                <a:ext uri="{FF2B5EF4-FFF2-40B4-BE49-F238E27FC236}">
                  <a16:creationId xmlns:a16="http://schemas.microsoft.com/office/drawing/2014/main" id="{31262FFF-744C-48DB-AB70-13F73A5A306E}"/>
                </a:ext>
              </a:extLst>
            </p:cNvPr>
            <p:cNvSpPr/>
            <p:nvPr/>
          </p:nvSpPr>
          <p:spPr>
            <a:xfrm>
              <a:off x="7237005" y="4100349"/>
              <a:ext cx="333486" cy="884498"/>
            </a:xfrm>
            <a:custGeom>
              <a:avLst/>
              <a:gdLst/>
              <a:ahLst/>
              <a:cxnLst/>
              <a:rect l="l" t="t" r="r" b="b"/>
              <a:pathLst>
                <a:path w="5073" h="13455" extrusionOk="0">
                  <a:moveTo>
                    <a:pt x="2953" y="0"/>
                  </a:moveTo>
                  <a:lnTo>
                    <a:pt x="0" y="13442"/>
                  </a:lnTo>
                  <a:lnTo>
                    <a:pt x="143" y="13454"/>
                  </a:lnTo>
                  <a:cubicBezTo>
                    <a:pt x="143" y="13454"/>
                    <a:pt x="2846" y="7525"/>
                    <a:pt x="5072" y="1691"/>
                  </a:cubicBezTo>
                  <a:lnTo>
                    <a:pt x="2953" y="0"/>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705;p58">
              <a:extLst>
                <a:ext uri="{FF2B5EF4-FFF2-40B4-BE49-F238E27FC236}">
                  <a16:creationId xmlns:a16="http://schemas.microsoft.com/office/drawing/2014/main" id="{D320C122-296A-454C-9BE2-91A71B788865}"/>
                </a:ext>
              </a:extLst>
            </p:cNvPr>
            <p:cNvSpPr/>
            <p:nvPr/>
          </p:nvSpPr>
          <p:spPr>
            <a:xfrm>
              <a:off x="7330089" y="4101072"/>
              <a:ext cx="240402" cy="483039"/>
            </a:xfrm>
            <a:custGeom>
              <a:avLst/>
              <a:gdLst/>
              <a:ahLst/>
              <a:cxnLst/>
              <a:rect l="l" t="t" r="r" b="b"/>
              <a:pathLst>
                <a:path w="3657" h="7348" extrusionOk="0">
                  <a:moveTo>
                    <a:pt x="1537" y="1"/>
                  </a:moveTo>
                  <a:lnTo>
                    <a:pt x="1" y="6990"/>
                  </a:lnTo>
                  <a:cubicBezTo>
                    <a:pt x="465" y="7073"/>
                    <a:pt x="930" y="7192"/>
                    <a:pt x="1382" y="7347"/>
                  </a:cubicBezTo>
                  <a:cubicBezTo>
                    <a:pt x="2108" y="5597"/>
                    <a:pt x="2906" y="3632"/>
                    <a:pt x="3656" y="1692"/>
                  </a:cubicBezTo>
                  <a:lnTo>
                    <a:pt x="1537"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706;p58">
              <a:extLst>
                <a:ext uri="{FF2B5EF4-FFF2-40B4-BE49-F238E27FC236}">
                  <a16:creationId xmlns:a16="http://schemas.microsoft.com/office/drawing/2014/main" id="{25D804FD-253B-4AD4-A2BD-CA54359647FD}"/>
                </a:ext>
              </a:extLst>
            </p:cNvPr>
            <p:cNvSpPr/>
            <p:nvPr/>
          </p:nvSpPr>
          <p:spPr>
            <a:xfrm>
              <a:off x="7314443" y="3583718"/>
              <a:ext cx="612936" cy="532342"/>
            </a:xfrm>
            <a:custGeom>
              <a:avLst/>
              <a:gdLst/>
              <a:ahLst/>
              <a:cxnLst/>
              <a:rect l="l" t="t" r="r" b="b"/>
              <a:pathLst>
                <a:path w="9324" h="8098" extrusionOk="0">
                  <a:moveTo>
                    <a:pt x="4585" y="1"/>
                  </a:moveTo>
                  <a:lnTo>
                    <a:pt x="1" y="2061"/>
                  </a:lnTo>
                  <a:cubicBezTo>
                    <a:pt x="739" y="4406"/>
                    <a:pt x="1632" y="6740"/>
                    <a:pt x="1572" y="8097"/>
                  </a:cubicBezTo>
                  <a:lnTo>
                    <a:pt x="7359" y="6871"/>
                  </a:lnTo>
                  <a:lnTo>
                    <a:pt x="9323" y="989"/>
                  </a:lnTo>
                  <a:lnTo>
                    <a:pt x="458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707;p58">
              <a:extLst>
                <a:ext uri="{FF2B5EF4-FFF2-40B4-BE49-F238E27FC236}">
                  <a16:creationId xmlns:a16="http://schemas.microsoft.com/office/drawing/2014/main" id="{70947584-03C4-4040-AB84-ADD1F5DBBD29}"/>
                </a:ext>
              </a:extLst>
            </p:cNvPr>
            <p:cNvSpPr/>
            <p:nvPr/>
          </p:nvSpPr>
          <p:spPr>
            <a:xfrm>
              <a:off x="7314443" y="3510946"/>
              <a:ext cx="612936" cy="605114"/>
            </a:xfrm>
            <a:custGeom>
              <a:avLst/>
              <a:gdLst/>
              <a:ahLst/>
              <a:cxnLst/>
              <a:rect l="l" t="t" r="r" b="b"/>
              <a:pathLst>
                <a:path w="9324" h="9205" extrusionOk="0">
                  <a:moveTo>
                    <a:pt x="4680" y="1"/>
                  </a:moveTo>
                  <a:lnTo>
                    <a:pt x="1" y="3168"/>
                  </a:lnTo>
                  <a:cubicBezTo>
                    <a:pt x="739" y="5513"/>
                    <a:pt x="1632" y="7847"/>
                    <a:pt x="1572" y="9204"/>
                  </a:cubicBezTo>
                  <a:lnTo>
                    <a:pt x="1953" y="9121"/>
                  </a:lnTo>
                  <a:cubicBezTo>
                    <a:pt x="1953" y="9014"/>
                    <a:pt x="1942" y="8918"/>
                    <a:pt x="1942" y="8799"/>
                  </a:cubicBezTo>
                  <a:cubicBezTo>
                    <a:pt x="1942" y="6644"/>
                    <a:pt x="3275" y="4846"/>
                    <a:pt x="4859" y="4846"/>
                  </a:cubicBezTo>
                  <a:cubicBezTo>
                    <a:pt x="6121" y="4846"/>
                    <a:pt x="7121" y="5989"/>
                    <a:pt x="7502" y="7525"/>
                  </a:cubicBezTo>
                  <a:lnTo>
                    <a:pt x="9323" y="2096"/>
                  </a:lnTo>
                  <a:lnTo>
                    <a:pt x="4680"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708;p58">
              <a:extLst>
                <a:ext uri="{FF2B5EF4-FFF2-40B4-BE49-F238E27FC236}">
                  <a16:creationId xmlns:a16="http://schemas.microsoft.com/office/drawing/2014/main" id="{9CBF0BEF-46C6-4E77-9CD8-618B6D972CD8}"/>
                </a:ext>
              </a:extLst>
            </p:cNvPr>
            <p:cNvSpPr/>
            <p:nvPr/>
          </p:nvSpPr>
          <p:spPr>
            <a:xfrm>
              <a:off x="7428761" y="3841277"/>
              <a:ext cx="348343" cy="229358"/>
            </a:xfrm>
            <a:custGeom>
              <a:avLst/>
              <a:gdLst/>
              <a:ahLst/>
              <a:cxnLst/>
              <a:rect l="l" t="t" r="r" b="b"/>
              <a:pathLst>
                <a:path w="5299" h="3489" extrusionOk="0">
                  <a:moveTo>
                    <a:pt x="4524" y="0"/>
                  </a:moveTo>
                  <a:cubicBezTo>
                    <a:pt x="4524" y="0"/>
                    <a:pt x="2667" y="2393"/>
                    <a:pt x="0" y="3215"/>
                  </a:cubicBezTo>
                  <a:lnTo>
                    <a:pt x="143" y="3489"/>
                  </a:lnTo>
                  <a:cubicBezTo>
                    <a:pt x="1929" y="3477"/>
                    <a:pt x="5298" y="691"/>
                    <a:pt x="5298" y="691"/>
                  </a:cubicBezTo>
                  <a:lnTo>
                    <a:pt x="4524"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709;p58">
              <a:extLst>
                <a:ext uri="{FF2B5EF4-FFF2-40B4-BE49-F238E27FC236}">
                  <a16:creationId xmlns:a16="http://schemas.microsoft.com/office/drawing/2014/main" id="{2827915B-CFF8-4A5F-BDD1-47FE74AA6E4D}"/>
                </a:ext>
              </a:extLst>
            </p:cNvPr>
            <p:cNvSpPr/>
            <p:nvPr/>
          </p:nvSpPr>
          <p:spPr>
            <a:xfrm>
              <a:off x="7248706" y="3208159"/>
              <a:ext cx="767091" cy="596108"/>
            </a:xfrm>
            <a:custGeom>
              <a:avLst/>
              <a:gdLst/>
              <a:ahLst/>
              <a:cxnLst/>
              <a:rect l="l" t="t" r="r" b="b"/>
              <a:pathLst>
                <a:path w="11669" h="9068" extrusionOk="0">
                  <a:moveTo>
                    <a:pt x="6230" y="0"/>
                  </a:moveTo>
                  <a:cubicBezTo>
                    <a:pt x="4619" y="0"/>
                    <a:pt x="3029" y="504"/>
                    <a:pt x="1489" y="1440"/>
                  </a:cubicBezTo>
                  <a:cubicBezTo>
                    <a:pt x="227" y="2916"/>
                    <a:pt x="1" y="6095"/>
                    <a:pt x="870" y="9048"/>
                  </a:cubicBezTo>
                  <a:cubicBezTo>
                    <a:pt x="870" y="9048"/>
                    <a:pt x="1126" y="9068"/>
                    <a:pt x="1534" y="9068"/>
                  </a:cubicBezTo>
                  <a:cubicBezTo>
                    <a:pt x="2533" y="9068"/>
                    <a:pt x="4442" y="8948"/>
                    <a:pt x="5728" y="8119"/>
                  </a:cubicBezTo>
                  <a:cubicBezTo>
                    <a:pt x="5728" y="8119"/>
                    <a:pt x="5728" y="6333"/>
                    <a:pt x="5835" y="5190"/>
                  </a:cubicBezTo>
                  <a:cubicBezTo>
                    <a:pt x="5930" y="6321"/>
                    <a:pt x="6490" y="8155"/>
                    <a:pt x="6490" y="8155"/>
                  </a:cubicBezTo>
                  <a:cubicBezTo>
                    <a:pt x="7625" y="8793"/>
                    <a:pt x="9024" y="8913"/>
                    <a:pt x="9917" y="8913"/>
                  </a:cubicBezTo>
                  <a:cubicBezTo>
                    <a:pt x="10457" y="8913"/>
                    <a:pt x="10812" y="8869"/>
                    <a:pt x="10812" y="8869"/>
                  </a:cubicBezTo>
                  <a:cubicBezTo>
                    <a:pt x="11669" y="5845"/>
                    <a:pt x="11181" y="2261"/>
                    <a:pt x="9907" y="892"/>
                  </a:cubicBezTo>
                  <a:cubicBezTo>
                    <a:pt x="8677" y="287"/>
                    <a:pt x="7448" y="0"/>
                    <a:pt x="623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710;p58">
              <a:extLst>
                <a:ext uri="{FF2B5EF4-FFF2-40B4-BE49-F238E27FC236}">
                  <a16:creationId xmlns:a16="http://schemas.microsoft.com/office/drawing/2014/main" id="{AFDFE722-0EA6-44B6-BCBA-A52808187064}"/>
                </a:ext>
              </a:extLst>
            </p:cNvPr>
            <p:cNvSpPr/>
            <p:nvPr/>
          </p:nvSpPr>
          <p:spPr>
            <a:xfrm>
              <a:off x="7256529" y="3456187"/>
              <a:ext cx="371088" cy="351959"/>
            </a:xfrm>
            <a:custGeom>
              <a:avLst/>
              <a:gdLst/>
              <a:ahLst/>
              <a:cxnLst/>
              <a:rect l="l" t="t" r="r" b="b"/>
              <a:pathLst>
                <a:path w="5645" h="5354" extrusionOk="0">
                  <a:moveTo>
                    <a:pt x="370" y="0"/>
                  </a:moveTo>
                  <a:cubicBezTo>
                    <a:pt x="72" y="1560"/>
                    <a:pt x="167" y="3501"/>
                    <a:pt x="691" y="5334"/>
                  </a:cubicBezTo>
                  <a:cubicBezTo>
                    <a:pt x="691" y="5334"/>
                    <a:pt x="951" y="5354"/>
                    <a:pt x="1363" y="5354"/>
                  </a:cubicBezTo>
                  <a:cubicBezTo>
                    <a:pt x="2385" y="5354"/>
                    <a:pt x="4347" y="5233"/>
                    <a:pt x="5644" y="4394"/>
                  </a:cubicBezTo>
                  <a:lnTo>
                    <a:pt x="5609" y="4334"/>
                  </a:lnTo>
                  <a:cubicBezTo>
                    <a:pt x="4242" y="5138"/>
                    <a:pt x="2253" y="5238"/>
                    <a:pt x="1344" y="5238"/>
                  </a:cubicBezTo>
                  <a:cubicBezTo>
                    <a:pt x="1041" y="5238"/>
                    <a:pt x="858" y="5227"/>
                    <a:pt x="858" y="5227"/>
                  </a:cubicBezTo>
                  <a:cubicBezTo>
                    <a:pt x="1" y="2274"/>
                    <a:pt x="358" y="1322"/>
                    <a:pt x="370"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711;p58">
              <a:extLst>
                <a:ext uri="{FF2B5EF4-FFF2-40B4-BE49-F238E27FC236}">
                  <a16:creationId xmlns:a16="http://schemas.microsoft.com/office/drawing/2014/main" id="{BBA0912E-226D-4406-BFDA-B822E8B703BD}"/>
                </a:ext>
              </a:extLst>
            </p:cNvPr>
            <p:cNvSpPr/>
            <p:nvPr/>
          </p:nvSpPr>
          <p:spPr>
            <a:xfrm>
              <a:off x="7651808" y="3426605"/>
              <a:ext cx="349658" cy="370891"/>
            </a:xfrm>
            <a:custGeom>
              <a:avLst/>
              <a:gdLst/>
              <a:ahLst/>
              <a:cxnLst/>
              <a:rect l="l" t="t" r="r" b="b"/>
              <a:pathLst>
                <a:path w="5319" h="5642" extrusionOk="0">
                  <a:moveTo>
                    <a:pt x="4873" y="1"/>
                  </a:moveTo>
                  <a:cubicBezTo>
                    <a:pt x="4861" y="1"/>
                    <a:pt x="5318" y="2949"/>
                    <a:pt x="4596" y="5487"/>
                  </a:cubicBezTo>
                  <a:cubicBezTo>
                    <a:pt x="4596" y="5487"/>
                    <a:pt x="4450" y="5494"/>
                    <a:pt x="4204" y="5494"/>
                  </a:cubicBezTo>
                  <a:cubicBezTo>
                    <a:pt x="3381" y="5494"/>
                    <a:pt x="1437" y="5410"/>
                    <a:pt x="36" y="4677"/>
                  </a:cubicBezTo>
                  <a:cubicBezTo>
                    <a:pt x="36" y="4725"/>
                    <a:pt x="24" y="4760"/>
                    <a:pt x="0" y="4796"/>
                  </a:cubicBezTo>
                  <a:cubicBezTo>
                    <a:pt x="1347" y="5544"/>
                    <a:pt x="3279" y="5642"/>
                    <a:pt x="4195" y="5642"/>
                  </a:cubicBezTo>
                  <a:cubicBezTo>
                    <a:pt x="4518" y="5642"/>
                    <a:pt x="4715" y="5629"/>
                    <a:pt x="4715" y="5629"/>
                  </a:cubicBezTo>
                  <a:cubicBezTo>
                    <a:pt x="5203" y="3867"/>
                    <a:pt x="5275" y="2010"/>
                    <a:pt x="4918" y="224"/>
                  </a:cubicBezTo>
                  <a:cubicBezTo>
                    <a:pt x="4887" y="71"/>
                    <a:pt x="4874" y="1"/>
                    <a:pt x="4873"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712;p58">
              <a:extLst>
                <a:ext uri="{FF2B5EF4-FFF2-40B4-BE49-F238E27FC236}">
                  <a16:creationId xmlns:a16="http://schemas.microsoft.com/office/drawing/2014/main" id="{AD7E492D-4AFE-4AF6-ACDE-A3A548BC976B}"/>
                </a:ext>
              </a:extLst>
            </p:cNvPr>
            <p:cNvSpPr/>
            <p:nvPr/>
          </p:nvSpPr>
          <p:spPr>
            <a:xfrm>
              <a:off x="7681522" y="3345025"/>
              <a:ext cx="349132" cy="499408"/>
            </a:xfrm>
            <a:custGeom>
              <a:avLst/>
              <a:gdLst/>
              <a:ahLst/>
              <a:cxnLst/>
              <a:rect l="l" t="t" r="r" b="b"/>
              <a:pathLst>
                <a:path w="5311" h="7597" extrusionOk="0">
                  <a:moveTo>
                    <a:pt x="4859" y="1"/>
                  </a:moveTo>
                  <a:cubicBezTo>
                    <a:pt x="4859" y="1"/>
                    <a:pt x="2299" y="5918"/>
                    <a:pt x="1" y="7061"/>
                  </a:cubicBezTo>
                  <a:lnTo>
                    <a:pt x="2132" y="7597"/>
                  </a:lnTo>
                  <a:cubicBezTo>
                    <a:pt x="4061" y="5870"/>
                    <a:pt x="5311" y="596"/>
                    <a:pt x="5311" y="596"/>
                  </a:cubicBezTo>
                  <a:lnTo>
                    <a:pt x="4859"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713;p58">
              <a:extLst>
                <a:ext uri="{FF2B5EF4-FFF2-40B4-BE49-F238E27FC236}">
                  <a16:creationId xmlns:a16="http://schemas.microsoft.com/office/drawing/2014/main" id="{C188A51E-858D-4123-984B-682A1A5CD888}"/>
                </a:ext>
              </a:extLst>
            </p:cNvPr>
            <p:cNvSpPr/>
            <p:nvPr/>
          </p:nvSpPr>
          <p:spPr>
            <a:xfrm>
              <a:off x="7358290" y="4317151"/>
              <a:ext cx="623060" cy="235472"/>
            </a:xfrm>
            <a:custGeom>
              <a:avLst/>
              <a:gdLst/>
              <a:ahLst/>
              <a:cxnLst/>
              <a:rect l="l" t="t" r="r" b="b"/>
              <a:pathLst>
                <a:path w="9478" h="3582" extrusionOk="0">
                  <a:moveTo>
                    <a:pt x="167" y="0"/>
                  </a:moveTo>
                  <a:lnTo>
                    <a:pt x="1" y="1250"/>
                  </a:lnTo>
                  <a:cubicBezTo>
                    <a:pt x="1" y="1250"/>
                    <a:pt x="4750" y="3582"/>
                    <a:pt x="8814" y="3582"/>
                  </a:cubicBezTo>
                  <a:cubicBezTo>
                    <a:pt x="9038" y="3582"/>
                    <a:pt x="9259" y="3575"/>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714;p58">
              <a:extLst>
                <a:ext uri="{FF2B5EF4-FFF2-40B4-BE49-F238E27FC236}">
                  <a16:creationId xmlns:a16="http://schemas.microsoft.com/office/drawing/2014/main" id="{36464A3A-697B-4F69-A205-AC8C7809FD94}"/>
                </a:ext>
              </a:extLst>
            </p:cNvPr>
            <p:cNvSpPr/>
            <p:nvPr/>
          </p:nvSpPr>
          <p:spPr>
            <a:xfrm>
              <a:off x="7358290" y="4317151"/>
              <a:ext cx="623060" cy="234814"/>
            </a:xfrm>
            <a:custGeom>
              <a:avLst/>
              <a:gdLst/>
              <a:ahLst/>
              <a:cxnLst/>
              <a:rect l="l" t="t" r="r" b="b"/>
              <a:pathLst>
                <a:path w="9478" h="3572" extrusionOk="0">
                  <a:moveTo>
                    <a:pt x="167" y="0"/>
                  </a:moveTo>
                  <a:lnTo>
                    <a:pt x="1" y="1250"/>
                  </a:lnTo>
                  <a:cubicBezTo>
                    <a:pt x="1" y="1250"/>
                    <a:pt x="60" y="1286"/>
                    <a:pt x="167" y="1334"/>
                  </a:cubicBezTo>
                  <a:lnTo>
                    <a:pt x="239" y="822"/>
                  </a:lnTo>
                  <a:cubicBezTo>
                    <a:pt x="2822" y="2024"/>
                    <a:pt x="5799" y="2703"/>
                    <a:pt x="8966" y="3108"/>
                  </a:cubicBezTo>
                  <a:lnTo>
                    <a:pt x="9073" y="3572"/>
                  </a:lnTo>
                  <a:cubicBezTo>
                    <a:pt x="9204" y="3572"/>
                    <a:pt x="9347" y="3572"/>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715;p58">
              <a:extLst>
                <a:ext uri="{FF2B5EF4-FFF2-40B4-BE49-F238E27FC236}">
                  <a16:creationId xmlns:a16="http://schemas.microsoft.com/office/drawing/2014/main" id="{9265295A-E357-4206-B07E-0A7A9C6B5F35}"/>
                </a:ext>
              </a:extLst>
            </p:cNvPr>
            <p:cNvSpPr/>
            <p:nvPr/>
          </p:nvSpPr>
          <p:spPr>
            <a:xfrm>
              <a:off x="7362235" y="3337202"/>
              <a:ext cx="683341" cy="1163159"/>
            </a:xfrm>
            <a:custGeom>
              <a:avLst/>
              <a:gdLst/>
              <a:ahLst/>
              <a:cxnLst/>
              <a:rect l="l" t="t" r="r" b="b"/>
              <a:pathLst>
                <a:path w="10395" h="17694" extrusionOk="0">
                  <a:moveTo>
                    <a:pt x="9906" y="0"/>
                  </a:moveTo>
                  <a:cubicBezTo>
                    <a:pt x="9906" y="0"/>
                    <a:pt x="7751" y="8847"/>
                    <a:pt x="536" y="11276"/>
                  </a:cubicBezTo>
                  <a:cubicBezTo>
                    <a:pt x="250" y="12692"/>
                    <a:pt x="72" y="14145"/>
                    <a:pt x="0" y="15586"/>
                  </a:cubicBezTo>
                  <a:cubicBezTo>
                    <a:pt x="0" y="15586"/>
                    <a:pt x="5715" y="17574"/>
                    <a:pt x="9275" y="17693"/>
                  </a:cubicBezTo>
                  <a:lnTo>
                    <a:pt x="7620" y="11800"/>
                  </a:lnTo>
                  <a:lnTo>
                    <a:pt x="7322" y="11502"/>
                  </a:lnTo>
                  <a:lnTo>
                    <a:pt x="7263" y="11276"/>
                  </a:lnTo>
                  <a:cubicBezTo>
                    <a:pt x="8977" y="10335"/>
                    <a:pt x="10394" y="4096"/>
                    <a:pt x="10097" y="120"/>
                  </a:cubicBezTo>
                  <a:lnTo>
                    <a:pt x="9906"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716;p58">
              <a:extLst>
                <a:ext uri="{FF2B5EF4-FFF2-40B4-BE49-F238E27FC236}">
                  <a16:creationId xmlns:a16="http://schemas.microsoft.com/office/drawing/2014/main" id="{890CA1F8-9840-4ECC-B757-C1509EAB7C9D}"/>
                </a:ext>
              </a:extLst>
            </p:cNvPr>
            <p:cNvSpPr/>
            <p:nvPr/>
          </p:nvSpPr>
          <p:spPr>
            <a:xfrm>
              <a:off x="7970372" y="3337202"/>
              <a:ext cx="60281" cy="252103"/>
            </a:xfrm>
            <a:custGeom>
              <a:avLst/>
              <a:gdLst/>
              <a:ahLst/>
              <a:cxnLst/>
              <a:rect l="l" t="t" r="r" b="b"/>
              <a:pathLst>
                <a:path w="917" h="3835" extrusionOk="0">
                  <a:moveTo>
                    <a:pt x="655" y="0"/>
                  </a:moveTo>
                  <a:cubicBezTo>
                    <a:pt x="476" y="691"/>
                    <a:pt x="262" y="1370"/>
                    <a:pt x="0" y="2036"/>
                  </a:cubicBezTo>
                  <a:cubicBezTo>
                    <a:pt x="51" y="2016"/>
                    <a:pt x="99" y="2006"/>
                    <a:pt x="143" y="2006"/>
                  </a:cubicBezTo>
                  <a:cubicBezTo>
                    <a:pt x="531" y="2006"/>
                    <a:pt x="662" y="2776"/>
                    <a:pt x="727" y="3834"/>
                  </a:cubicBezTo>
                  <a:cubicBezTo>
                    <a:pt x="881" y="2608"/>
                    <a:pt x="917" y="1358"/>
                    <a:pt x="846" y="120"/>
                  </a:cubicBezTo>
                  <a:lnTo>
                    <a:pt x="65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717;p58">
              <a:extLst>
                <a:ext uri="{FF2B5EF4-FFF2-40B4-BE49-F238E27FC236}">
                  <a16:creationId xmlns:a16="http://schemas.microsoft.com/office/drawing/2014/main" id="{629B66B7-D42F-4B8A-99FF-2CF4415558A6}"/>
                </a:ext>
              </a:extLst>
            </p:cNvPr>
            <p:cNvSpPr/>
            <p:nvPr/>
          </p:nvSpPr>
          <p:spPr>
            <a:xfrm>
              <a:off x="7398193" y="3696457"/>
              <a:ext cx="552655" cy="414343"/>
            </a:xfrm>
            <a:custGeom>
              <a:avLst/>
              <a:gdLst/>
              <a:ahLst/>
              <a:cxnLst/>
              <a:rect l="l" t="t" r="r" b="b"/>
              <a:pathLst>
                <a:path w="8407" h="6303" extrusionOk="0">
                  <a:moveTo>
                    <a:pt x="8407" y="0"/>
                  </a:moveTo>
                  <a:lnTo>
                    <a:pt x="8407" y="0"/>
                  </a:lnTo>
                  <a:cubicBezTo>
                    <a:pt x="7224" y="2784"/>
                    <a:pt x="4775" y="6008"/>
                    <a:pt x="357" y="6008"/>
                  </a:cubicBezTo>
                  <a:cubicBezTo>
                    <a:pt x="240" y="6008"/>
                    <a:pt x="121" y="6006"/>
                    <a:pt x="1" y="6001"/>
                  </a:cubicBezTo>
                  <a:lnTo>
                    <a:pt x="1" y="6001"/>
                  </a:lnTo>
                  <a:cubicBezTo>
                    <a:pt x="1" y="6001"/>
                    <a:pt x="1134" y="6302"/>
                    <a:pt x="2419" y="6302"/>
                  </a:cubicBezTo>
                  <a:cubicBezTo>
                    <a:pt x="3240" y="6302"/>
                    <a:pt x="4123" y="6179"/>
                    <a:pt x="4811" y="5775"/>
                  </a:cubicBezTo>
                  <a:cubicBezTo>
                    <a:pt x="7847" y="3977"/>
                    <a:pt x="8406" y="1"/>
                    <a:pt x="84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718;p58">
              <a:extLst>
                <a:ext uri="{FF2B5EF4-FFF2-40B4-BE49-F238E27FC236}">
                  <a16:creationId xmlns:a16="http://schemas.microsoft.com/office/drawing/2014/main" id="{1E5A4E63-3EB1-4AF7-8B25-5EF5FC46D60C}"/>
                </a:ext>
              </a:extLst>
            </p:cNvPr>
            <p:cNvSpPr/>
            <p:nvPr/>
          </p:nvSpPr>
          <p:spPr>
            <a:xfrm>
              <a:off x="7361446" y="3950073"/>
              <a:ext cx="623060" cy="551801"/>
            </a:xfrm>
            <a:custGeom>
              <a:avLst/>
              <a:gdLst/>
              <a:ahLst/>
              <a:cxnLst/>
              <a:rect l="l" t="t" r="r" b="b"/>
              <a:pathLst>
                <a:path w="9478" h="8394" extrusionOk="0">
                  <a:moveTo>
                    <a:pt x="8656" y="0"/>
                  </a:moveTo>
                  <a:cubicBezTo>
                    <a:pt x="6535" y="1182"/>
                    <a:pt x="3403" y="2038"/>
                    <a:pt x="1462" y="2038"/>
                  </a:cubicBezTo>
                  <a:cubicBezTo>
                    <a:pt x="1115" y="2038"/>
                    <a:pt x="806" y="2010"/>
                    <a:pt x="548" y="1953"/>
                  </a:cubicBezTo>
                  <a:cubicBezTo>
                    <a:pt x="405" y="1965"/>
                    <a:pt x="429" y="2012"/>
                    <a:pt x="417" y="2036"/>
                  </a:cubicBezTo>
                  <a:cubicBezTo>
                    <a:pt x="405" y="2072"/>
                    <a:pt x="524" y="2084"/>
                    <a:pt x="512" y="2096"/>
                  </a:cubicBezTo>
                  <a:cubicBezTo>
                    <a:pt x="488" y="2167"/>
                    <a:pt x="441" y="2250"/>
                    <a:pt x="393" y="2369"/>
                  </a:cubicBezTo>
                  <a:cubicBezTo>
                    <a:pt x="393" y="2381"/>
                    <a:pt x="310" y="2393"/>
                    <a:pt x="298" y="2405"/>
                  </a:cubicBezTo>
                  <a:cubicBezTo>
                    <a:pt x="95" y="3036"/>
                    <a:pt x="48" y="4620"/>
                    <a:pt x="0" y="6358"/>
                  </a:cubicBezTo>
                  <a:cubicBezTo>
                    <a:pt x="0" y="6358"/>
                    <a:pt x="109" y="6100"/>
                    <a:pt x="246" y="6100"/>
                  </a:cubicBezTo>
                  <a:cubicBezTo>
                    <a:pt x="259" y="6100"/>
                    <a:pt x="272" y="6103"/>
                    <a:pt x="286" y="6108"/>
                  </a:cubicBezTo>
                  <a:cubicBezTo>
                    <a:pt x="572" y="3977"/>
                    <a:pt x="1738" y="3215"/>
                    <a:pt x="3417" y="3191"/>
                  </a:cubicBezTo>
                  <a:cubicBezTo>
                    <a:pt x="3425" y="3191"/>
                    <a:pt x="3433" y="3191"/>
                    <a:pt x="3440" y="3191"/>
                  </a:cubicBezTo>
                  <a:cubicBezTo>
                    <a:pt x="4831" y="3191"/>
                    <a:pt x="7723" y="5303"/>
                    <a:pt x="8989" y="8358"/>
                  </a:cubicBezTo>
                  <a:cubicBezTo>
                    <a:pt x="9085" y="8358"/>
                    <a:pt x="9382" y="8382"/>
                    <a:pt x="9478" y="8394"/>
                  </a:cubicBezTo>
                  <a:lnTo>
                    <a:pt x="7620" y="2488"/>
                  </a:lnTo>
                  <a:lnTo>
                    <a:pt x="7346" y="2179"/>
                  </a:lnTo>
                  <a:lnTo>
                    <a:pt x="7275" y="1953"/>
                  </a:lnTo>
                  <a:cubicBezTo>
                    <a:pt x="7751" y="1691"/>
                    <a:pt x="8358" y="964"/>
                    <a:pt x="8656"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719;p58">
              <a:extLst>
                <a:ext uri="{FF2B5EF4-FFF2-40B4-BE49-F238E27FC236}">
                  <a16:creationId xmlns:a16="http://schemas.microsoft.com/office/drawing/2014/main" id="{C57764F9-D3E8-47B3-ACB2-28C88E27C40B}"/>
                </a:ext>
              </a:extLst>
            </p:cNvPr>
            <p:cNvSpPr/>
            <p:nvPr/>
          </p:nvSpPr>
          <p:spPr>
            <a:xfrm>
              <a:off x="7662786" y="4076026"/>
              <a:ext cx="183210" cy="49632"/>
            </a:xfrm>
            <a:custGeom>
              <a:avLst/>
              <a:gdLst/>
              <a:ahLst/>
              <a:cxnLst/>
              <a:rect l="l" t="t" r="r" b="b"/>
              <a:pathLst>
                <a:path w="2787" h="755" extrusionOk="0">
                  <a:moveTo>
                    <a:pt x="2762" y="1"/>
                  </a:moveTo>
                  <a:cubicBezTo>
                    <a:pt x="1881" y="334"/>
                    <a:pt x="941" y="537"/>
                    <a:pt x="0" y="572"/>
                  </a:cubicBezTo>
                  <a:lnTo>
                    <a:pt x="60" y="751"/>
                  </a:lnTo>
                  <a:cubicBezTo>
                    <a:pt x="111" y="753"/>
                    <a:pt x="163" y="754"/>
                    <a:pt x="217" y="754"/>
                  </a:cubicBezTo>
                  <a:cubicBezTo>
                    <a:pt x="1332" y="754"/>
                    <a:pt x="2786" y="299"/>
                    <a:pt x="2786" y="299"/>
                  </a:cubicBezTo>
                  <a:lnTo>
                    <a:pt x="2762"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720;p58">
              <a:extLst>
                <a:ext uri="{FF2B5EF4-FFF2-40B4-BE49-F238E27FC236}">
                  <a16:creationId xmlns:a16="http://schemas.microsoft.com/office/drawing/2014/main" id="{410A5C20-DF05-4200-9FDF-1F3AAB58B094}"/>
                </a:ext>
              </a:extLst>
            </p:cNvPr>
            <p:cNvSpPr/>
            <p:nvPr/>
          </p:nvSpPr>
          <p:spPr>
            <a:xfrm>
              <a:off x="7387281" y="4087004"/>
              <a:ext cx="240336" cy="38851"/>
            </a:xfrm>
            <a:custGeom>
              <a:avLst/>
              <a:gdLst/>
              <a:ahLst/>
              <a:cxnLst/>
              <a:rect l="l" t="t" r="r" b="b"/>
              <a:pathLst>
                <a:path w="3656" h="591" extrusionOk="0">
                  <a:moveTo>
                    <a:pt x="107" y="1"/>
                  </a:moveTo>
                  <a:lnTo>
                    <a:pt x="0" y="274"/>
                  </a:lnTo>
                  <a:cubicBezTo>
                    <a:pt x="0" y="274"/>
                    <a:pt x="1755" y="590"/>
                    <a:pt x="3133" y="590"/>
                  </a:cubicBezTo>
                  <a:cubicBezTo>
                    <a:pt x="3315" y="590"/>
                    <a:pt x="3491" y="585"/>
                    <a:pt x="3655" y="572"/>
                  </a:cubicBezTo>
                  <a:lnTo>
                    <a:pt x="3655" y="382"/>
                  </a:lnTo>
                  <a:cubicBezTo>
                    <a:pt x="3606" y="382"/>
                    <a:pt x="3556" y="382"/>
                    <a:pt x="3506" y="382"/>
                  </a:cubicBezTo>
                  <a:cubicBezTo>
                    <a:pt x="2365" y="382"/>
                    <a:pt x="1225" y="252"/>
                    <a:pt x="10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721;p58">
              <a:extLst>
                <a:ext uri="{FF2B5EF4-FFF2-40B4-BE49-F238E27FC236}">
                  <a16:creationId xmlns:a16="http://schemas.microsoft.com/office/drawing/2014/main" id="{68F7877F-32FE-423A-B56F-5280F1E0C43C}"/>
                </a:ext>
              </a:extLst>
            </p:cNvPr>
            <p:cNvSpPr/>
            <p:nvPr/>
          </p:nvSpPr>
          <p:spPr>
            <a:xfrm>
              <a:off x="7423239" y="3049140"/>
              <a:ext cx="368722" cy="219235"/>
            </a:xfrm>
            <a:custGeom>
              <a:avLst/>
              <a:gdLst/>
              <a:ahLst/>
              <a:cxnLst/>
              <a:rect l="l" t="t" r="r" b="b"/>
              <a:pathLst>
                <a:path w="5609" h="3335" extrusionOk="0">
                  <a:moveTo>
                    <a:pt x="4216" y="1"/>
                  </a:moveTo>
                  <a:lnTo>
                    <a:pt x="1346" y="382"/>
                  </a:lnTo>
                  <a:cubicBezTo>
                    <a:pt x="1310" y="1549"/>
                    <a:pt x="834" y="2430"/>
                    <a:pt x="1" y="3335"/>
                  </a:cubicBezTo>
                  <a:lnTo>
                    <a:pt x="5609" y="2716"/>
                  </a:lnTo>
                  <a:cubicBezTo>
                    <a:pt x="4466" y="2346"/>
                    <a:pt x="4216" y="1"/>
                    <a:pt x="421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722;p58">
              <a:extLst>
                <a:ext uri="{FF2B5EF4-FFF2-40B4-BE49-F238E27FC236}">
                  <a16:creationId xmlns:a16="http://schemas.microsoft.com/office/drawing/2014/main" id="{8DDD7982-BC0D-4489-8C64-A18E56F93A12}"/>
                </a:ext>
              </a:extLst>
            </p:cNvPr>
            <p:cNvSpPr/>
            <p:nvPr/>
          </p:nvSpPr>
          <p:spPr>
            <a:xfrm>
              <a:off x="8090080" y="4950729"/>
              <a:ext cx="129240" cy="39574"/>
            </a:xfrm>
            <a:custGeom>
              <a:avLst/>
              <a:gdLst/>
              <a:ahLst/>
              <a:cxnLst/>
              <a:rect l="l" t="t" r="r" b="b"/>
              <a:pathLst>
                <a:path w="1966" h="602" extrusionOk="0">
                  <a:moveTo>
                    <a:pt x="323" y="1"/>
                  </a:moveTo>
                  <a:cubicBezTo>
                    <a:pt x="304" y="1"/>
                    <a:pt x="288" y="2"/>
                    <a:pt x="275" y="6"/>
                  </a:cubicBezTo>
                  <a:cubicBezTo>
                    <a:pt x="1" y="78"/>
                    <a:pt x="227" y="601"/>
                    <a:pt x="227" y="601"/>
                  </a:cubicBezTo>
                  <a:lnTo>
                    <a:pt x="1965" y="601"/>
                  </a:lnTo>
                  <a:cubicBezTo>
                    <a:pt x="1965" y="601"/>
                    <a:pt x="678" y="1"/>
                    <a:pt x="32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723;p58">
              <a:extLst>
                <a:ext uri="{FF2B5EF4-FFF2-40B4-BE49-F238E27FC236}">
                  <a16:creationId xmlns:a16="http://schemas.microsoft.com/office/drawing/2014/main" id="{C7138333-70E5-4C1E-A065-3E83BEDF4027}"/>
                </a:ext>
              </a:extLst>
            </p:cNvPr>
            <p:cNvSpPr/>
            <p:nvPr/>
          </p:nvSpPr>
          <p:spPr>
            <a:xfrm>
              <a:off x="7128209" y="4950729"/>
              <a:ext cx="141730" cy="39574"/>
            </a:xfrm>
            <a:custGeom>
              <a:avLst/>
              <a:gdLst/>
              <a:ahLst/>
              <a:cxnLst/>
              <a:rect l="l" t="t" r="r" b="b"/>
              <a:pathLst>
                <a:path w="2156" h="602" extrusionOk="0">
                  <a:moveTo>
                    <a:pt x="1803" y="1"/>
                  </a:moveTo>
                  <a:cubicBezTo>
                    <a:pt x="1405" y="1"/>
                    <a:pt x="0" y="601"/>
                    <a:pt x="0" y="601"/>
                  </a:cubicBezTo>
                  <a:lnTo>
                    <a:pt x="1905" y="601"/>
                  </a:lnTo>
                  <a:cubicBezTo>
                    <a:pt x="1905" y="601"/>
                    <a:pt x="2155" y="78"/>
                    <a:pt x="1857" y="6"/>
                  </a:cubicBezTo>
                  <a:cubicBezTo>
                    <a:pt x="1842" y="2"/>
                    <a:pt x="1824" y="1"/>
                    <a:pt x="180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1724;p58">
              <a:extLst>
                <a:ext uri="{FF2B5EF4-FFF2-40B4-BE49-F238E27FC236}">
                  <a16:creationId xmlns:a16="http://schemas.microsoft.com/office/drawing/2014/main" id="{D6B75CA9-A848-44D4-A711-480346F669B9}"/>
                </a:ext>
              </a:extLst>
            </p:cNvPr>
            <p:cNvSpPr/>
            <p:nvPr/>
          </p:nvSpPr>
          <p:spPr>
            <a:xfrm>
              <a:off x="7975171" y="3332272"/>
              <a:ext cx="75795" cy="78688"/>
            </a:xfrm>
            <a:custGeom>
              <a:avLst/>
              <a:gdLst/>
              <a:ahLst/>
              <a:cxnLst/>
              <a:rect l="l" t="t" r="r" b="b"/>
              <a:pathLst>
                <a:path w="1153" h="1197" extrusionOk="0">
                  <a:moveTo>
                    <a:pt x="523" y="1"/>
                  </a:moveTo>
                  <a:cubicBezTo>
                    <a:pt x="239" y="1"/>
                    <a:pt x="0" y="239"/>
                    <a:pt x="22" y="540"/>
                  </a:cubicBezTo>
                  <a:cubicBezTo>
                    <a:pt x="22" y="861"/>
                    <a:pt x="261" y="1135"/>
                    <a:pt x="582" y="1195"/>
                  </a:cubicBezTo>
                  <a:cubicBezTo>
                    <a:pt x="596" y="1196"/>
                    <a:pt x="609" y="1196"/>
                    <a:pt x="623" y="1196"/>
                  </a:cubicBezTo>
                  <a:cubicBezTo>
                    <a:pt x="914" y="1196"/>
                    <a:pt x="1153" y="955"/>
                    <a:pt x="1130" y="659"/>
                  </a:cubicBezTo>
                  <a:cubicBezTo>
                    <a:pt x="1130" y="337"/>
                    <a:pt x="904" y="52"/>
                    <a:pt x="582" y="4"/>
                  </a:cubicBezTo>
                  <a:cubicBezTo>
                    <a:pt x="562" y="2"/>
                    <a:pt x="543" y="1"/>
                    <a:pt x="523"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725;p58">
              <a:extLst>
                <a:ext uri="{FF2B5EF4-FFF2-40B4-BE49-F238E27FC236}">
                  <a16:creationId xmlns:a16="http://schemas.microsoft.com/office/drawing/2014/main" id="{46F692CE-0279-46B5-955E-0001C411450E}"/>
                </a:ext>
              </a:extLst>
            </p:cNvPr>
            <p:cNvSpPr/>
            <p:nvPr/>
          </p:nvSpPr>
          <p:spPr>
            <a:xfrm>
              <a:off x="7618940" y="4093249"/>
              <a:ext cx="68170" cy="43124"/>
            </a:xfrm>
            <a:custGeom>
              <a:avLst/>
              <a:gdLst/>
              <a:ahLst/>
              <a:cxnLst/>
              <a:rect l="l" t="t" r="r" b="b"/>
              <a:pathLst>
                <a:path w="1037" h="656" extrusionOk="0">
                  <a:moveTo>
                    <a:pt x="512" y="1"/>
                  </a:moveTo>
                  <a:cubicBezTo>
                    <a:pt x="227" y="1"/>
                    <a:pt x="0" y="144"/>
                    <a:pt x="0" y="334"/>
                  </a:cubicBezTo>
                  <a:cubicBezTo>
                    <a:pt x="0" y="513"/>
                    <a:pt x="227" y="656"/>
                    <a:pt x="512" y="656"/>
                  </a:cubicBezTo>
                  <a:cubicBezTo>
                    <a:pt x="798" y="656"/>
                    <a:pt x="1036" y="501"/>
                    <a:pt x="1036" y="334"/>
                  </a:cubicBezTo>
                  <a:cubicBezTo>
                    <a:pt x="1036" y="144"/>
                    <a:pt x="798" y="1"/>
                    <a:pt x="512"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726;p58">
              <a:extLst>
                <a:ext uri="{FF2B5EF4-FFF2-40B4-BE49-F238E27FC236}">
                  <a16:creationId xmlns:a16="http://schemas.microsoft.com/office/drawing/2014/main" id="{2EE71C50-CFB9-490F-92B6-00AC97E3AF7D}"/>
                </a:ext>
              </a:extLst>
            </p:cNvPr>
            <p:cNvSpPr/>
            <p:nvPr/>
          </p:nvSpPr>
          <p:spPr>
            <a:xfrm>
              <a:off x="7625973" y="4116257"/>
              <a:ext cx="52524" cy="15448"/>
            </a:xfrm>
            <a:custGeom>
              <a:avLst/>
              <a:gdLst/>
              <a:ahLst/>
              <a:cxnLst/>
              <a:rect l="l" t="t" r="r" b="b"/>
              <a:pathLst>
                <a:path w="799" h="235" extrusionOk="0">
                  <a:moveTo>
                    <a:pt x="75" y="1"/>
                  </a:moveTo>
                  <a:cubicBezTo>
                    <a:pt x="28" y="1"/>
                    <a:pt x="0" y="14"/>
                    <a:pt x="0" y="56"/>
                  </a:cubicBezTo>
                  <a:cubicBezTo>
                    <a:pt x="0" y="151"/>
                    <a:pt x="179" y="234"/>
                    <a:pt x="405" y="234"/>
                  </a:cubicBezTo>
                  <a:cubicBezTo>
                    <a:pt x="620" y="234"/>
                    <a:pt x="798" y="151"/>
                    <a:pt x="798" y="56"/>
                  </a:cubicBezTo>
                  <a:cubicBezTo>
                    <a:pt x="798" y="14"/>
                    <a:pt x="771" y="1"/>
                    <a:pt x="725" y="1"/>
                  </a:cubicBezTo>
                  <a:cubicBezTo>
                    <a:pt x="653" y="1"/>
                    <a:pt x="536" y="32"/>
                    <a:pt x="405" y="32"/>
                  </a:cubicBezTo>
                  <a:cubicBezTo>
                    <a:pt x="268" y="32"/>
                    <a:pt x="148" y="1"/>
                    <a:pt x="7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727;p58">
              <a:extLst>
                <a:ext uri="{FF2B5EF4-FFF2-40B4-BE49-F238E27FC236}">
                  <a16:creationId xmlns:a16="http://schemas.microsoft.com/office/drawing/2014/main" id="{51E6F8B3-BF70-4CD7-98DA-264C389F0BC5}"/>
                </a:ext>
              </a:extLst>
            </p:cNvPr>
            <p:cNvSpPr/>
            <p:nvPr/>
          </p:nvSpPr>
          <p:spPr>
            <a:xfrm>
              <a:off x="7388727" y="3299271"/>
              <a:ext cx="184065" cy="25243"/>
            </a:xfrm>
            <a:custGeom>
              <a:avLst/>
              <a:gdLst/>
              <a:ahLst/>
              <a:cxnLst/>
              <a:rect l="l" t="t" r="r" b="b"/>
              <a:pathLst>
                <a:path w="2800" h="384" extrusionOk="0">
                  <a:moveTo>
                    <a:pt x="1056" y="0"/>
                  </a:moveTo>
                  <a:cubicBezTo>
                    <a:pt x="502" y="0"/>
                    <a:pt x="67" y="71"/>
                    <a:pt x="26" y="244"/>
                  </a:cubicBezTo>
                  <a:cubicBezTo>
                    <a:pt x="1" y="347"/>
                    <a:pt x="239" y="383"/>
                    <a:pt x="585" y="383"/>
                  </a:cubicBezTo>
                  <a:cubicBezTo>
                    <a:pt x="1396" y="383"/>
                    <a:pt x="2800" y="185"/>
                    <a:pt x="2800" y="185"/>
                  </a:cubicBezTo>
                  <a:cubicBezTo>
                    <a:pt x="2282" y="71"/>
                    <a:pt x="1609" y="0"/>
                    <a:pt x="1056"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728;p58">
              <a:extLst>
                <a:ext uri="{FF2B5EF4-FFF2-40B4-BE49-F238E27FC236}">
                  <a16:creationId xmlns:a16="http://schemas.microsoft.com/office/drawing/2014/main" id="{437D7A63-D600-4210-858D-A01A7B52A09E}"/>
                </a:ext>
              </a:extLst>
            </p:cNvPr>
            <p:cNvSpPr/>
            <p:nvPr/>
          </p:nvSpPr>
          <p:spPr>
            <a:xfrm>
              <a:off x="7669031" y="3281654"/>
              <a:ext cx="166184" cy="29056"/>
            </a:xfrm>
            <a:custGeom>
              <a:avLst/>
              <a:gdLst/>
              <a:ahLst/>
              <a:cxnLst/>
              <a:rect l="l" t="t" r="r" b="b"/>
              <a:pathLst>
                <a:path w="2528" h="442" extrusionOk="0">
                  <a:moveTo>
                    <a:pt x="1987" y="0"/>
                  </a:moveTo>
                  <a:cubicBezTo>
                    <a:pt x="1464" y="0"/>
                    <a:pt x="597" y="203"/>
                    <a:pt x="0" y="441"/>
                  </a:cubicBezTo>
                  <a:cubicBezTo>
                    <a:pt x="0" y="441"/>
                    <a:pt x="80" y="442"/>
                    <a:pt x="210" y="442"/>
                  </a:cubicBezTo>
                  <a:cubicBezTo>
                    <a:pt x="817" y="442"/>
                    <a:pt x="2527" y="418"/>
                    <a:pt x="2429" y="143"/>
                  </a:cubicBezTo>
                  <a:cubicBezTo>
                    <a:pt x="2392" y="42"/>
                    <a:pt x="2225" y="0"/>
                    <a:pt x="1987"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729;p58">
              <a:extLst>
                <a:ext uri="{FF2B5EF4-FFF2-40B4-BE49-F238E27FC236}">
                  <a16:creationId xmlns:a16="http://schemas.microsoft.com/office/drawing/2014/main" id="{C1D331B5-192B-4251-877F-B22E3A067738}"/>
                </a:ext>
              </a:extLst>
            </p:cNvPr>
            <p:cNvSpPr/>
            <p:nvPr/>
          </p:nvSpPr>
          <p:spPr>
            <a:xfrm>
              <a:off x="7337912" y="3751940"/>
              <a:ext cx="67381" cy="30765"/>
            </a:xfrm>
            <a:custGeom>
              <a:avLst/>
              <a:gdLst/>
              <a:ahLst/>
              <a:cxnLst/>
              <a:rect l="l" t="t" r="r" b="b"/>
              <a:pathLst>
                <a:path w="1025" h="468" extrusionOk="0">
                  <a:moveTo>
                    <a:pt x="521" y="1"/>
                  </a:moveTo>
                  <a:cubicBezTo>
                    <a:pt x="507" y="1"/>
                    <a:pt x="492" y="1"/>
                    <a:pt x="477" y="2"/>
                  </a:cubicBezTo>
                  <a:cubicBezTo>
                    <a:pt x="203" y="14"/>
                    <a:pt x="1" y="133"/>
                    <a:pt x="13" y="252"/>
                  </a:cubicBezTo>
                  <a:cubicBezTo>
                    <a:pt x="35" y="375"/>
                    <a:pt x="249" y="467"/>
                    <a:pt x="503" y="467"/>
                  </a:cubicBezTo>
                  <a:cubicBezTo>
                    <a:pt x="518" y="467"/>
                    <a:pt x="533" y="467"/>
                    <a:pt x="549" y="466"/>
                  </a:cubicBezTo>
                  <a:cubicBezTo>
                    <a:pt x="823" y="454"/>
                    <a:pt x="1025" y="347"/>
                    <a:pt x="1001" y="216"/>
                  </a:cubicBezTo>
                  <a:cubicBezTo>
                    <a:pt x="979" y="93"/>
                    <a:pt x="765" y="1"/>
                    <a:pt x="521"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730;p58">
              <a:extLst>
                <a:ext uri="{FF2B5EF4-FFF2-40B4-BE49-F238E27FC236}">
                  <a16:creationId xmlns:a16="http://schemas.microsoft.com/office/drawing/2014/main" id="{957667C2-A86E-4DE3-9704-CF4E7E8E1699}"/>
                </a:ext>
              </a:extLst>
            </p:cNvPr>
            <p:cNvSpPr/>
            <p:nvPr/>
          </p:nvSpPr>
          <p:spPr>
            <a:xfrm>
              <a:off x="7433428" y="3069782"/>
              <a:ext cx="349132" cy="198133"/>
            </a:xfrm>
            <a:custGeom>
              <a:avLst/>
              <a:gdLst/>
              <a:ahLst/>
              <a:cxnLst/>
              <a:rect l="l" t="t" r="r" b="b"/>
              <a:pathLst>
                <a:path w="5311" h="3014" extrusionOk="0">
                  <a:moveTo>
                    <a:pt x="3756" y="1"/>
                  </a:moveTo>
                  <a:cubicBezTo>
                    <a:pt x="3354" y="1"/>
                    <a:pt x="2954" y="33"/>
                    <a:pt x="2560" y="80"/>
                  </a:cubicBezTo>
                  <a:cubicBezTo>
                    <a:pt x="2084" y="151"/>
                    <a:pt x="1620" y="247"/>
                    <a:pt x="1167" y="389"/>
                  </a:cubicBezTo>
                  <a:cubicBezTo>
                    <a:pt x="1072" y="1330"/>
                    <a:pt x="667" y="2092"/>
                    <a:pt x="1" y="2854"/>
                  </a:cubicBezTo>
                  <a:cubicBezTo>
                    <a:pt x="49" y="2967"/>
                    <a:pt x="123" y="3013"/>
                    <a:pt x="224" y="3013"/>
                  </a:cubicBezTo>
                  <a:cubicBezTo>
                    <a:pt x="644" y="3013"/>
                    <a:pt x="1518" y="2201"/>
                    <a:pt x="2834" y="2009"/>
                  </a:cubicBezTo>
                  <a:cubicBezTo>
                    <a:pt x="2945" y="1994"/>
                    <a:pt x="3055" y="1987"/>
                    <a:pt x="3162" y="1987"/>
                  </a:cubicBezTo>
                  <a:cubicBezTo>
                    <a:pt x="4077" y="1987"/>
                    <a:pt x="4865" y="2473"/>
                    <a:pt x="5173" y="2473"/>
                  </a:cubicBezTo>
                  <a:cubicBezTo>
                    <a:pt x="5258" y="2473"/>
                    <a:pt x="5306" y="2436"/>
                    <a:pt x="5311" y="2342"/>
                  </a:cubicBezTo>
                  <a:cubicBezTo>
                    <a:pt x="4525" y="1949"/>
                    <a:pt x="4227" y="628"/>
                    <a:pt x="4084" y="8"/>
                  </a:cubicBezTo>
                  <a:cubicBezTo>
                    <a:pt x="3975" y="3"/>
                    <a:pt x="3866" y="1"/>
                    <a:pt x="37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731;p58">
              <a:extLst>
                <a:ext uri="{FF2B5EF4-FFF2-40B4-BE49-F238E27FC236}">
                  <a16:creationId xmlns:a16="http://schemas.microsoft.com/office/drawing/2014/main" id="{92827996-86FC-492E-8488-D7A7555D72C2}"/>
                </a:ext>
              </a:extLst>
            </p:cNvPr>
            <p:cNvSpPr/>
            <p:nvPr/>
          </p:nvSpPr>
          <p:spPr>
            <a:xfrm>
              <a:off x="7504688" y="2740634"/>
              <a:ext cx="60084" cy="319550"/>
            </a:xfrm>
            <a:custGeom>
              <a:avLst/>
              <a:gdLst/>
              <a:ahLst/>
              <a:cxnLst/>
              <a:rect l="l" t="t" r="r" b="b"/>
              <a:pathLst>
                <a:path w="914" h="4861" extrusionOk="0">
                  <a:moveTo>
                    <a:pt x="526" y="0"/>
                  </a:moveTo>
                  <a:cubicBezTo>
                    <a:pt x="462" y="0"/>
                    <a:pt x="396" y="115"/>
                    <a:pt x="333" y="289"/>
                  </a:cubicBezTo>
                  <a:cubicBezTo>
                    <a:pt x="131" y="836"/>
                    <a:pt x="0" y="2622"/>
                    <a:pt x="488" y="4861"/>
                  </a:cubicBezTo>
                  <a:cubicBezTo>
                    <a:pt x="488" y="4861"/>
                    <a:pt x="489" y="4861"/>
                    <a:pt x="491" y="4861"/>
                  </a:cubicBezTo>
                  <a:cubicBezTo>
                    <a:pt x="525" y="4861"/>
                    <a:pt x="914" y="4806"/>
                    <a:pt x="845" y="2348"/>
                  </a:cubicBezTo>
                  <a:cubicBezTo>
                    <a:pt x="796" y="573"/>
                    <a:pt x="667" y="0"/>
                    <a:pt x="526"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732;p58">
              <a:extLst>
                <a:ext uri="{FF2B5EF4-FFF2-40B4-BE49-F238E27FC236}">
                  <a16:creationId xmlns:a16="http://schemas.microsoft.com/office/drawing/2014/main" id="{6D234C8E-C995-4CE7-B222-0A61631FCFCC}"/>
                </a:ext>
              </a:extLst>
            </p:cNvPr>
            <p:cNvSpPr/>
            <p:nvPr/>
          </p:nvSpPr>
          <p:spPr>
            <a:xfrm>
              <a:off x="7502321" y="2927066"/>
              <a:ext cx="207468" cy="219235"/>
            </a:xfrm>
            <a:custGeom>
              <a:avLst/>
              <a:gdLst/>
              <a:ahLst/>
              <a:cxnLst/>
              <a:rect l="l" t="t" r="r" b="b"/>
              <a:pathLst>
                <a:path w="3156" h="3335" extrusionOk="0">
                  <a:moveTo>
                    <a:pt x="2715" y="1"/>
                  </a:moveTo>
                  <a:lnTo>
                    <a:pt x="36" y="322"/>
                  </a:lnTo>
                  <a:cubicBezTo>
                    <a:pt x="0" y="1370"/>
                    <a:pt x="405" y="3037"/>
                    <a:pt x="500" y="3120"/>
                  </a:cubicBezTo>
                  <a:cubicBezTo>
                    <a:pt x="615" y="3216"/>
                    <a:pt x="1167" y="3334"/>
                    <a:pt x="1608" y="3334"/>
                  </a:cubicBezTo>
                  <a:cubicBezTo>
                    <a:pt x="1717" y="3334"/>
                    <a:pt x="1818" y="3327"/>
                    <a:pt x="1905" y="3311"/>
                  </a:cubicBezTo>
                  <a:cubicBezTo>
                    <a:pt x="2358" y="3239"/>
                    <a:pt x="3120" y="2656"/>
                    <a:pt x="3132" y="2477"/>
                  </a:cubicBezTo>
                  <a:cubicBezTo>
                    <a:pt x="3155" y="2287"/>
                    <a:pt x="2715" y="1"/>
                    <a:pt x="271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733;p58">
              <a:extLst>
                <a:ext uri="{FF2B5EF4-FFF2-40B4-BE49-F238E27FC236}">
                  <a16:creationId xmlns:a16="http://schemas.microsoft.com/office/drawing/2014/main" id="{5F255FF9-FAAA-4FA5-8928-EB298834D900}"/>
                </a:ext>
              </a:extLst>
            </p:cNvPr>
            <p:cNvSpPr/>
            <p:nvPr/>
          </p:nvSpPr>
          <p:spPr>
            <a:xfrm>
              <a:off x="7502321" y="2927066"/>
              <a:ext cx="207468" cy="209045"/>
            </a:xfrm>
            <a:custGeom>
              <a:avLst/>
              <a:gdLst/>
              <a:ahLst/>
              <a:cxnLst/>
              <a:rect l="l" t="t" r="r" b="b"/>
              <a:pathLst>
                <a:path w="3156" h="3180" extrusionOk="0">
                  <a:moveTo>
                    <a:pt x="2715" y="1"/>
                  </a:moveTo>
                  <a:lnTo>
                    <a:pt x="36" y="322"/>
                  </a:lnTo>
                  <a:cubicBezTo>
                    <a:pt x="0" y="1370"/>
                    <a:pt x="405" y="3037"/>
                    <a:pt x="500" y="3120"/>
                  </a:cubicBezTo>
                  <a:cubicBezTo>
                    <a:pt x="536" y="3144"/>
                    <a:pt x="584" y="3168"/>
                    <a:pt x="619" y="3180"/>
                  </a:cubicBezTo>
                  <a:cubicBezTo>
                    <a:pt x="641" y="2507"/>
                    <a:pt x="858" y="1578"/>
                    <a:pt x="1704" y="1578"/>
                  </a:cubicBezTo>
                  <a:cubicBezTo>
                    <a:pt x="1771" y="1578"/>
                    <a:pt x="1842" y="1584"/>
                    <a:pt x="1917" y="1596"/>
                  </a:cubicBezTo>
                  <a:cubicBezTo>
                    <a:pt x="2027" y="1541"/>
                    <a:pt x="2129" y="1514"/>
                    <a:pt x="2223" y="1514"/>
                  </a:cubicBezTo>
                  <a:cubicBezTo>
                    <a:pt x="2581" y="1514"/>
                    <a:pt x="2826" y="1910"/>
                    <a:pt x="2929" y="2739"/>
                  </a:cubicBezTo>
                  <a:cubicBezTo>
                    <a:pt x="3024" y="2668"/>
                    <a:pt x="3096" y="2584"/>
                    <a:pt x="3132" y="2477"/>
                  </a:cubicBezTo>
                  <a:cubicBezTo>
                    <a:pt x="3155" y="2287"/>
                    <a:pt x="2715" y="1"/>
                    <a:pt x="2715"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734;p58">
              <a:extLst>
                <a:ext uri="{FF2B5EF4-FFF2-40B4-BE49-F238E27FC236}">
                  <a16:creationId xmlns:a16="http://schemas.microsoft.com/office/drawing/2014/main" id="{0DECFB9C-6BC7-4F8E-A540-592FBC89C817}"/>
                </a:ext>
              </a:extLst>
            </p:cNvPr>
            <p:cNvSpPr/>
            <p:nvPr/>
          </p:nvSpPr>
          <p:spPr>
            <a:xfrm>
              <a:off x="7617362" y="3007660"/>
              <a:ext cx="30568" cy="45359"/>
            </a:xfrm>
            <a:custGeom>
              <a:avLst/>
              <a:gdLst/>
              <a:ahLst/>
              <a:cxnLst/>
              <a:rect l="l" t="t" r="r" b="b"/>
              <a:pathLst>
                <a:path w="465" h="690" extrusionOk="0">
                  <a:moveTo>
                    <a:pt x="108" y="1"/>
                  </a:moveTo>
                  <a:cubicBezTo>
                    <a:pt x="36" y="203"/>
                    <a:pt x="1" y="418"/>
                    <a:pt x="12" y="632"/>
                  </a:cubicBezTo>
                  <a:cubicBezTo>
                    <a:pt x="71" y="671"/>
                    <a:pt x="137" y="690"/>
                    <a:pt x="203" y="690"/>
                  </a:cubicBezTo>
                  <a:cubicBezTo>
                    <a:pt x="299" y="690"/>
                    <a:pt x="394" y="650"/>
                    <a:pt x="465" y="572"/>
                  </a:cubicBezTo>
                  <a:cubicBezTo>
                    <a:pt x="393" y="215"/>
                    <a:pt x="262" y="1"/>
                    <a:pt x="108"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735;p58">
              <a:extLst>
                <a:ext uri="{FF2B5EF4-FFF2-40B4-BE49-F238E27FC236}">
                  <a16:creationId xmlns:a16="http://schemas.microsoft.com/office/drawing/2014/main" id="{AD8F6E13-3393-4E64-9F1B-4D3539CF8E7F}"/>
                </a:ext>
              </a:extLst>
            </p:cNvPr>
            <p:cNvSpPr/>
            <p:nvPr/>
          </p:nvSpPr>
          <p:spPr>
            <a:xfrm>
              <a:off x="7624396" y="3010815"/>
              <a:ext cx="23534" cy="39114"/>
            </a:xfrm>
            <a:custGeom>
              <a:avLst/>
              <a:gdLst/>
              <a:ahLst/>
              <a:cxnLst/>
              <a:rect l="l" t="t" r="r" b="b"/>
              <a:pathLst>
                <a:path w="358" h="595" extrusionOk="0">
                  <a:moveTo>
                    <a:pt x="60" y="1"/>
                  </a:moveTo>
                  <a:cubicBezTo>
                    <a:pt x="13" y="179"/>
                    <a:pt x="1" y="370"/>
                    <a:pt x="13" y="548"/>
                  </a:cubicBezTo>
                  <a:cubicBezTo>
                    <a:pt x="58" y="580"/>
                    <a:pt x="108" y="594"/>
                    <a:pt x="157" y="594"/>
                  </a:cubicBezTo>
                  <a:cubicBezTo>
                    <a:pt x="237" y="594"/>
                    <a:pt x="313" y="555"/>
                    <a:pt x="358" y="489"/>
                  </a:cubicBezTo>
                  <a:cubicBezTo>
                    <a:pt x="286" y="179"/>
                    <a:pt x="179" y="12"/>
                    <a:pt x="60"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736;p58">
              <a:extLst>
                <a:ext uri="{FF2B5EF4-FFF2-40B4-BE49-F238E27FC236}">
                  <a16:creationId xmlns:a16="http://schemas.microsoft.com/office/drawing/2014/main" id="{5EA3DF44-6035-45A6-A91E-D36061B599DC}"/>
                </a:ext>
              </a:extLst>
            </p:cNvPr>
            <p:cNvSpPr/>
            <p:nvPr/>
          </p:nvSpPr>
          <p:spPr>
            <a:xfrm>
              <a:off x="7571674" y="2755556"/>
              <a:ext cx="48909" cy="34578"/>
            </a:xfrm>
            <a:custGeom>
              <a:avLst/>
              <a:gdLst/>
              <a:ahLst/>
              <a:cxnLst/>
              <a:rect l="l" t="t" r="r" b="b"/>
              <a:pathLst>
                <a:path w="744" h="526" extrusionOk="0">
                  <a:moveTo>
                    <a:pt x="334" y="0"/>
                  </a:moveTo>
                  <a:cubicBezTo>
                    <a:pt x="0" y="0"/>
                    <a:pt x="94" y="434"/>
                    <a:pt x="255" y="526"/>
                  </a:cubicBezTo>
                  <a:lnTo>
                    <a:pt x="517" y="514"/>
                  </a:lnTo>
                  <a:cubicBezTo>
                    <a:pt x="517" y="514"/>
                    <a:pt x="743" y="26"/>
                    <a:pt x="374" y="2"/>
                  </a:cubicBezTo>
                  <a:cubicBezTo>
                    <a:pt x="360" y="1"/>
                    <a:pt x="347" y="0"/>
                    <a:pt x="3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737;p58">
              <a:extLst>
                <a:ext uri="{FF2B5EF4-FFF2-40B4-BE49-F238E27FC236}">
                  <a16:creationId xmlns:a16="http://schemas.microsoft.com/office/drawing/2014/main" id="{340F62AB-0B0D-4F5F-89C9-BB07BC1C28DF}"/>
                </a:ext>
              </a:extLst>
            </p:cNvPr>
            <p:cNvSpPr/>
            <p:nvPr/>
          </p:nvSpPr>
          <p:spPr>
            <a:xfrm>
              <a:off x="7465508" y="2776001"/>
              <a:ext cx="258348" cy="376544"/>
            </a:xfrm>
            <a:custGeom>
              <a:avLst/>
              <a:gdLst/>
              <a:ahLst/>
              <a:cxnLst/>
              <a:rect l="l" t="t" r="r" b="b"/>
              <a:pathLst>
                <a:path w="3930" h="5728" extrusionOk="0">
                  <a:moveTo>
                    <a:pt x="2013" y="1"/>
                  </a:moveTo>
                  <a:cubicBezTo>
                    <a:pt x="2013" y="1"/>
                    <a:pt x="36" y="739"/>
                    <a:pt x="25" y="2453"/>
                  </a:cubicBezTo>
                  <a:cubicBezTo>
                    <a:pt x="1" y="3394"/>
                    <a:pt x="72" y="4346"/>
                    <a:pt x="263" y="5275"/>
                  </a:cubicBezTo>
                  <a:lnTo>
                    <a:pt x="1132" y="5728"/>
                  </a:lnTo>
                  <a:cubicBezTo>
                    <a:pt x="1132" y="5728"/>
                    <a:pt x="406" y="3455"/>
                    <a:pt x="2177" y="3455"/>
                  </a:cubicBezTo>
                  <a:cubicBezTo>
                    <a:pt x="2277" y="3455"/>
                    <a:pt x="2385" y="3462"/>
                    <a:pt x="2501" y="3477"/>
                  </a:cubicBezTo>
                  <a:cubicBezTo>
                    <a:pt x="2677" y="3402"/>
                    <a:pt x="2836" y="3357"/>
                    <a:pt x="2975" y="3357"/>
                  </a:cubicBezTo>
                  <a:cubicBezTo>
                    <a:pt x="3449" y="3357"/>
                    <a:pt x="3702" y="3877"/>
                    <a:pt x="3656" y="5478"/>
                  </a:cubicBezTo>
                  <a:lnTo>
                    <a:pt x="3918" y="5287"/>
                  </a:lnTo>
                  <a:cubicBezTo>
                    <a:pt x="3918" y="5287"/>
                    <a:pt x="3930" y="2751"/>
                    <a:pt x="3668" y="1977"/>
                  </a:cubicBezTo>
                  <a:cubicBezTo>
                    <a:pt x="3418" y="1203"/>
                    <a:pt x="2549" y="167"/>
                    <a:pt x="2013" y="1"/>
                  </a:cubicBezTo>
                  <a:close/>
                </a:path>
              </a:pathLst>
            </a:custGeom>
            <a:solidFill>
              <a:srgbClr val="8F61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738;p58">
              <a:extLst>
                <a:ext uri="{FF2B5EF4-FFF2-40B4-BE49-F238E27FC236}">
                  <a16:creationId xmlns:a16="http://schemas.microsoft.com/office/drawing/2014/main" id="{D13157F4-6689-4542-B124-E8F900D36851}"/>
                </a:ext>
              </a:extLst>
            </p:cNvPr>
            <p:cNvSpPr/>
            <p:nvPr/>
          </p:nvSpPr>
          <p:spPr>
            <a:xfrm>
              <a:off x="7596983" y="2776001"/>
              <a:ext cx="61925" cy="228635"/>
            </a:xfrm>
            <a:custGeom>
              <a:avLst/>
              <a:gdLst/>
              <a:ahLst/>
              <a:cxnLst/>
              <a:rect l="l" t="t" r="r" b="b"/>
              <a:pathLst>
                <a:path w="942" h="3478" extrusionOk="0">
                  <a:moveTo>
                    <a:pt x="1" y="1"/>
                  </a:moveTo>
                  <a:cubicBezTo>
                    <a:pt x="430" y="1191"/>
                    <a:pt x="501" y="3477"/>
                    <a:pt x="501" y="3477"/>
                  </a:cubicBezTo>
                  <a:cubicBezTo>
                    <a:pt x="644" y="3406"/>
                    <a:pt x="787" y="3370"/>
                    <a:pt x="942" y="3358"/>
                  </a:cubicBezTo>
                  <a:cubicBezTo>
                    <a:pt x="787" y="2096"/>
                    <a:pt x="525" y="763"/>
                    <a:pt x="96" y="36"/>
                  </a:cubicBezTo>
                  <a:cubicBezTo>
                    <a:pt x="72" y="25"/>
                    <a:pt x="37" y="13"/>
                    <a:pt x="13"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739;p58">
              <a:extLst>
                <a:ext uri="{FF2B5EF4-FFF2-40B4-BE49-F238E27FC236}">
                  <a16:creationId xmlns:a16="http://schemas.microsoft.com/office/drawing/2014/main" id="{C20D881B-41B5-403A-8156-02BC0A38F689}"/>
                </a:ext>
              </a:extLst>
            </p:cNvPr>
            <p:cNvSpPr/>
            <p:nvPr/>
          </p:nvSpPr>
          <p:spPr>
            <a:xfrm>
              <a:off x="7463930" y="2772911"/>
              <a:ext cx="240402" cy="369445"/>
            </a:xfrm>
            <a:custGeom>
              <a:avLst/>
              <a:gdLst/>
              <a:ahLst/>
              <a:cxnLst/>
              <a:rect l="l" t="t" r="r" b="b"/>
              <a:pathLst>
                <a:path w="3657" h="5620" extrusionOk="0">
                  <a:moveTo>
                    <a:pt x="2037" y="0"/>
                  </a:moveTo>
                  <a:cubicBezTo>
                    <a:pt x="1525" y="83"/>
                    <a:pt x="25" y="988"/>
                    <a:pt x="13" y="2477"/>
                  </a:cubicBezTo>
                  <a:cubicBezTo>
                    <a:pt x="1" y="4286"/>
                    <a:pt x="275" y="5322"/>
                    <a:pt x="275" y="5322"/>
                  </a:cubicBezTo>
                  <a:lnTo>
                    <a:pt x="834" y="5620"/>
                  </a:lnTo>
                  <a:cubicBezTo>
                    <a:pt x="727" y="5155"/>
                    <a:pt x="584" y="3405"/>
                    <a:pt x="620" y="2667"/>
                  </a:cubicBezTo>
                  <a:cubicBezTo>
                    <a:pt x="691" y="1215"/>
                    <a:pt x="2108" y="310"/>
                    <a:pt x="2108" y="310"/>
                  </a:cubicBezTo>
                  <a:cubicBezTo>
                    <a:pt x="2525" y="464"/>
                    <a:pt x="3299" y="1191"/>
                    <a:pt x="3656" y="1953"/>
                  </a:cubicBezTo>
                  <a:cubicBezTo>
                    <a:pt x="3370" y="1191"/>
                    <a:pt x="2620" y="214"/>
                    <a:pt x="2037"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740;p58">
              <a:extLst>
                <a:ext uri="{FF2B5EF4-FFF2-40B4-BE49-F238E27FC236}">
                  <a16:creationId xmlns:a16="http://schemas.microsoft.com/office/drawing/2014/main" id="{AB57CF8A-0F49-4AA8-A769-DE89D641794E}"/>
                </a:ext>
              </a:extLst>
            </p:cNvPr>
            <p:cNvSpPr/>
            <p:nvPr/>
          </p:nvSpPr>
          <p:spPr>
            <a:xfrm>
              <a:off x="7544590" y="2968677"/>
              <a:ext cx="79082" cy="26558"/>
            </a:xfrm>
            <a:custGeom>
              <a:avLst/>
              <a:gdLst/>
              <a:ahLst/>
              <a:cxnLst/>
              <a:rect l="l" t="t" r="r" b="b"/>
              <a:pathLst>
                <a:path w="1203" h="404" extrusionOk="0">
                  <a:moveTo>
                    <a:pt x="403" y="0"/>
                  </a:moveTo>
                  <a:cubicBezTo>
                    <a:pt x="240" y="0"/>
                    <a:pt x="99" y="49"/>
                    <a:pt x="60" y="189"/>
                  </a:cubicBezTo>
                  <a:cubicBezTo>
                    <a:pt x="0" y="403"/>
                    <a:pt x="834" y="356"/>
                    <a:pt x="1203" y="380"/>
                  </a:cubicBezTo>
                  <a:cubicBezTo>
                    <a:pt x="1048" y="237"/>
                    <a:pt x="869" y="118"/>
                    <a:pt x="667" y="34"/>
                  </a:cubicBezTo>
                  <a:cubicBezTo>
                    <a:pt x="581" y="14"/>
                    <a:pt x="489" y="0"/>
                    <a:pt x="403"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741;p58">
              <a:extLst>
                <a:ext uri="{FF2B5EF4-FFF2-40B4-BE49-F238E27FC236}">
                  <a16:creationId xmlns:a16="http://schemas.microsoft.com/office/drawing/2014/main" id="{48B3CE44-855E-4DB2-83F0-8D0A1F233B2D}"/>
                </a:ext>
              </a:extLst>
            </p:cNvPr>
            <p:cNvSpPr/>
            <p:nvPr/>
          </p:nvSpPr>
          <p:spPr>
            <a:xfrm>
              <a:off x="7579037" y="2983994"/>
              <a:ext cx="23534" cy="6508"/>
            </a:xfrm>
            <a:custGeom>
              <a:avLst/>
              <a:gdLst/>
              <a:ahLst/>
              <a:cxnLst/>
              <a:rect l="l" t="t" r="r" b="b"/>
              <a:pathLst>
                <a:path w="358" h="99" extrusionOk="0">
                  <a:moveTo>
                    <a:pt x="106" y="1"/>
                  </a:moveTo>
                  <a:cubicBezTo>
                    <a:pt x="64" y="1"/>
                    <a:pt x="27" y="15"/>
                    <a:pt x="12" y="51"/>
                  </a:cubicBezTo>
                  <a:cubicBezTo>
                    <a:pt x="0" y="99"/>
                    <a:pt x="250" y="99"/>
                    <a:pt x="357" y="99"/>
                  </a:cubicBezTo>
                  <a:cubicBezTo>
                    <a:pt x="310" y="63"/>
                    <a:pt x="250" y="28"/>
                    <a:pt x="191" y="16"/>
                  </a:cubicBezTo>
                  <a:cubicBezTo>
                    <a:pt x="163" y="6"/>
                    <a:pt x="133" y="1"/>
                    <a:pt x="10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742;p58">
              <a:extLst>
                <a:ext uri="{FF2B5EF4-FFF2-40B4-BE49-F238E27FC236}">
                  <a16:creationId xmlns:a16="http://schemas.microsoft.com/office/drawing/2014/main" id="{1AB57A5E-85D8-4DF6-8799-01E4A99256A0}"/>
                </a:ext>
              </a:extLst>
            </p:cNvPr>
            <p:cNvSpPr/>
            <p:nvPr/>
          </p:nvSpPr>
          <p:spPr>
            <a:xfrm>
              <a:off x="7633007" y="2965588"/>
              <a:ext cx="54891" cy="26492"/>
            </a:xfrm>
            <a:custGeom>
              <a:avLst/>
              <a:gdLst/>
              <a:ahLst/>
              <a:cxnLst/>
              <a:rect l="l" t="t" r="r" b="b"/>
              <a:pathLst>
                <a:path w="835" h="403" extrusionOk="0">
                  <a:moveTo>
                    <a:pt x="562" y="0"/>
                  </a:moveTo>
                  <a:cubicBezTo>
                    <a:pt x="493" y="0"/>
                    <a:pt x="416" y="22"/>
                    <a:pt x="346" y="58"/>
                  </a:cubicBezTo>
                  <a:cubicBezTo>
                    <a:pt x="215" y="153"/>
                    <a:pt x="96" y="272"/>
                    <a:pt x="1" y="403"/>
                  </a:cubicBezTo>
                  <a:cubicBezTo>
                    <a:pt x="251" y="367"/>
                    <a:pt x="834" y="355"/>
                    <a:pt x="775" y="153"/>
                  </a:cubicBezTo>
                  <a:cubicBezTo>
                    <a:pt x="740" y="42"/>
                    <a:pt x="658" y="0"/>
                    <a:pt x="562"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743;p58">
              <a:extLst>
                <a:ext uri="{FF2B5EF4-FFF2-40B4-BE49-F238E27FC236}">
                  <a16:creationId xmlns:a16="http://schemas.microsoft.com/office/drawing/2014/main" id="{A96ED7E3-2937-4641-9F1B-79049D79CF18}"/>
                </a:ext>
              </a:extLst>
            </p:cNvPr>
            <p:cNvSpPr/>
            <p:nvPr/>
          </p:nvSpPr>
          <p:spPr>
            <a:xfrm>
              <a:off x="7716757" y="4167598"/>
              <a:ext cx="186366" cy="163029"/>
            </a:xfrm>
            <a:custGeom>
              <a:avLst/>
              <a:gdLst/>
              <a:ahLst/>
              <a:cxnLst/>
              <a:rect l="l" t="t" r="r" b="b"/>
              <a:pathLst>
                <a:path w="2835" h="2480" extrusionOk="0">
                  <a:moveTo>
                    <a:pt x="1" y="1"/>
                  </a:moveTo>
                  <a:lnTo>
                    <a:pt x="1" y="1"/>
                  </a:lnTo>
                  <a:cubicBezTo>
                    <a:pt x="1147" y="921"/>
                    <a:pt x="2304" y="2479"/>
                    <a:pt x="2613" y="2479"/>
                  </a:cubicBezTo>
                  <a:cubicBezTo>
                    <a:pt x="2644" y="2479"/>
                    <a:pt x="2666" y="2464"/>
                    <a:pt x="2680" y="2430"/>
                  </a:cubicBezTo>
                  <a:cubicBezTo>
                    <a:pt x="2834" y="2061"/>
                    <a:pt x="2132" y="1144"/>
                    <a:pt x="1453" y="680"/>
                  </a:cubicBezTo>
                  <a:cubicBezTo>
                    <a:pt x="1025" y="394"/>
                    <a:pt x="1"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744;p58">
              <a:extLst>
                <a:ext uri="{FF2B5EF4-FFF2-40B4-BE49-F238E27FC236}">
                  <a16:creationId xmlns:a16="http://schemas.microsoft.com/office/drawing/2014/main" id="{0418A32A-6090-4E47-A924-25501ECA00CB}"/>
                </a:ext>
              </a:extLst>
            </p:cNvPr>
            <p:cNvSpPr/>
            <p:nvPr/>
          </p:nvSpPr>
          <p:spPr>
            <a:xfrm>
              <a:off x="7989107" y="3337136"/>
              <a:ext cx="54102" cy="51867"/>
            </a:xfrm>
            <a:custGeom>
              <a:avLst/>
              <a:gdLst/>
              <a:ahLst/>
              <a:cxnLst/>
              <a:rect l="l" t="t" r="r" b="b"/>
              <a:pathLst>
                <a:path w="823" h="789" extrusionOk="0">
                  <a:moveTo>
                    <a:pt x="325" y="1"/>
                  </a:moveTo>
                  <a:cubicBezTo>
                    <a:pt x="148" y="1"/>
                    <a:pt x="1" y="140"/>
                    <a:pt x="1" y="323"/>
                  </a:cubicBezTo>
                  <a:cubicBezTo>
                    <a:pt x="1" y="549"/>
                    <a:pt x="168" y="740"/>
                    <a:pt x="394" y="775"/>
                  </a:cubicBezTo>
                  <a:cubicBezTo>
                    <a:pt x="425" y="784"/>
                    <a:pt x="456" y="788"/>
                    <a:pt x="487" y="788"/>
                  </a:cubicBezTo>
                  <a:cubicBezTo>
                    <a:pt x="663" y="788"/>
                    <a:pt x="812" y="649"/>
                    <a:pt x="823" y="466"/>
                  </a:cubicBezTo>
                  <a:cubicBezTo>
                    <a:pt x="811" y="240"/>
                    <a:pt x="644" y="49"/>
                    <a:pt x="418" y="13"/>
                  </a:cubicBezTo>
                  <a:cubicBezTo>
                    <a:pt x="386" y="5"/>
                    <a:pt x="355" y="1"/>
                    <a:pt x="32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745;p58">
              <a:extLst>
                <a:ext uri="{FF2B5EF4-FFF2-40B4-BE49-F238E27FC236}">
                  <a16:creationId xmlns:a16="http://schemas.microsoft.com/office/drawing/2014/main" id="{DA07477B-D508-41F9-A68D-148E15CD7E91}"/>
                </a:ext>
              </a:extLst>
            </p:cNvPr>
            <p:cNvSpPr/>
            <p:nvPr/>
          </p:nvSpPr>
          <p:spPr>
            <a:xfrm>
              <a:off x="6907463" y="3965718"/>
              <a:ext cx="189455" cy="209834"/>
            </a:xfrm>
            <a:custGeom>
              <a:avLst/>
              <a:gdLst/>
              <a:ahLst/>
              <a:cxnLst/>
              <a:rect l="l" t="t" r="r" b="b"/>
              <a:pathLst>
                <a:path w="2882" h="3192" extrusionOk="0">
                  <a:moveTo>
                    <a:pt x="632" y="0"/>
                  </a:moveTo>
                  <a:lnTo>
                    <a:pt x="1" y="786"/>
                  </a:lnTo>
                  <a:cubicBezTo>
                    <a:pt x="108" y="1536"/>
                    <a:pt x="1001" y="3191"/>
                    <a:pt x="1001" y="3191"/>
                  </a:cubicBezTo>
                  <a:lnTo>
                    <a:pt x="2882" y="1881"/>
                  </a:lnTo>
                  <a:lnTo>
                    <a:pt x="63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746;p58">
              <a:extLst>
                <a:ext uri="{FF2B5EF4-FFF2-40B4-BE49-F238E27FC236}">
                  <a16:creationId xmlns:a16="http://schemas.microsoft.com/office/drawing/2014/main" id="{4BA1B223-5C3E-4E3C-A106-D2A56AC65069}"/>
                </a:ext>
              </a:extLst>
            </p:cNvPr>
            <p:cNvSpPr/>
            <p:nvPr/>
          </p:nvSpPr>
          <p:spPr>
            <a:xfrm>
              <a:off x="6911407" y="3968808"/>
              <a:ext cx="146397" cy="115304"/>
            </a:xfrm>
            <a:custGeom>
              <a:avLst/>
              <a:gdLst/>
              <a:ahLst/>
              <a:cxnLst/>
              <a:rect l="l" t="t" r="r" b="b"/>
              <a:pathLst>
                <a:path w="2227" h="1754" extrusionOk="0">
                  <a:moveTo>
                    <a:pt x="595" y="1"/>
                  </a:moveTo>
                  <a:lnTo>
                    <a:pt x="0" y="727"/>
                  </a:lnTo>
                  <a:cubicBezTo>
                    <a:pt x="60" y="1049"/>
                    <a:pt x="155" y="1358"/>
                    <a:pt x="298" y="1656"/>
                  </a:cubicBezTo>
                  <a:cubicBezTo>
                    <a:pt x="485" y="1718"/>
                    <a:pt x="681" y="1753"/>
                    <a:pt x="878" y="1753"/>
                  </a:cubicBezTo>
                  <a:cubicBezTo>
                    <a:pt x="907" y="1753"/>
                    <a:pt x="936" y="1753"/>
                    <a:pt x="964" y="1751"/>
                  </a:cubicBezTo>
                  <a:cubicBezTo>
                    <a:pt x="983" y="1751"/>
                    <a:pt x="1002" y="1752"/>
                    <a:pt x="1021" y="1752"/>
                  </a:cubicBezTo>
                  <a:cubicBezTo>
                    <a:pt x="1454" y="1752"/>
                    <a:pt x="1873" y="1621"/>
                    <a:pt x="2227" y="1370"/>
                  </a:cubicBezTo>
                  <a:lnTo>
                    <a:pt x="595"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1747;p58">
              <a:extLst>
                <a:ext uri="{FF2B5EF4-FFF2-40B4-BE49-F238E27FC236}">
                  <a16:creationId xmlns:a16="http://schemas.microsoft.com/office/drawing/2014/main" id="{9E296CEB-A433-413A-AD75-3EB4F1855566}"/>
                </a:ext>
              </a:extLst>
            </p:cNvPr>
            <p:cNvSpPr/>
            <p:nvPr/>
          </p:nvSpPr>
          <p:spPr>
            <a:xfrm>
              <a:off x="7625973" y="3870202"/>
              <a:ext cx="16500" cy="80660"/>
            </a:xfrm>
            <a:custGeom>
              <a:avLst/>
              <a:gdLst/>
              <a:ahLst/>
              <a:cxnLst/>
              <a:rect l="l" t="t" r="r" b="b"/>
              <a:pathLst>
                <a:path w="251" h="1227" extrusionOk="0">
                  <a:moveTo>
                    <a:pt x="84" y="1"/>
                  </a:moveTo>
                  <a:cubicBezTo>
                    <a:pt x="72" y="513"/>
                    <a:pt x="0" y="1227"/>
                    <a:pt x="0" y="1227"/>
                  </a:cubicBezTo>
                  <a:lnTo>
                    <a:pt x="251" y="965"/>
                  </a:lnTo>
                  <a:lnTo>
                    <a:pt x="8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1748;p58">
              <a:extLst>
                <a:ext uri="{FF2B5EF4-FFF2-40B4-BE49-F238E27FC236}">
                  <a16:creationId xmlns:a16="http://schemas.microsoft.com/office/drawing/2014/main" id="{B31E2C5B-08B4-42F4-BA3E-F1ABA6DE5E37}"/>
                </a:ext>
              </a:extLst>
            </p:cNvPr>
            <p:cNvSpPr/>
            <p:nvPr/>
          </p:nvSpPr>
          <p:spPr>
            <a:xfrm>
              <a:off x="7564114" y="3915626"/>
              <a:ext cx="68170" cy="42335"/>
            </a:xfrm>
            <a:custGeom>
              <a:avLst/>
              <a:gdLst/>
              <a:ahLst/>
              <a:cxnLst/>
              <a:rect l="l" t="t" r="r" b="b"/>
              <a:pathLst>
                <a:path w="1037" h="644" extrusionOk="0">
                  <a:moveTo>
                    <a:pt x="1037" y="0"/>
                  </a:moveTo>
                  <a:lnTo>
                    <a:pt x="1037" y="0"/>
                  </a:lnTo>
                  <a:cubicBezTo>
                    <a:pt x="846" y="286"/>
                    <a:pt x="489" y="500"/>
                    <a:pt x="1" y="643"/>
                  </a:cubicBezTo>
                  <a:cubicBezTo>
                    <a:pt x="358" y="619"/>
                    <a:pt x="703" y="512"/>
                    <a:pt x="1025" y="357"/>
                  </a:cubicBezTo>
                  <a:lnTo>
                    <a:pt x="103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1749;p58">
              <a:extLst>
                <a:ext uri="{FF2B5EF4-FFF2-40B4-BE49-F238E27FC236}">
                  <a16:creationId xmlns:a16="http://schemas.microsoft.com/office/drawing/2014/main" id="{7F2F8DA3-E229-42B7-94BE-35573BB38608}"/>
                </a:ext>
              </a:extLst>
            </p:cNvPr>
            <p:cNvSpPr/>
            <p:nvPr/>
          </p:nvSpPr>
          <p:spPr>
            <a:xfrm>
              <a:off x="7647075" y="2980116"/>
              <a:ext cx="18078" cy="8086"/>
            </a:xfrm>
            <a:custGeom>
              <a:avLst/>
              <a:gdLst/>
              <a:ahLst/>
              <a:cxnLst/>
              <a:rect l="l" t="t" r="r" b="b"/>
              <a:pathLst>
                <a:path w="275" h="123" extrusionOk="0">
                  <a:moveTo>
                    <a:pt x="202" y="0"/>
                  </a:moveTo>
                  <a:cubicBezTo>
                    <a:pt x="180" y="0"/>
                    <a:pt x="155" y="6"/>
                    <a:pt x="132" y="15"/>
                  </a:cubicBezTo>
                  <a:cubicBezTo>
                    <a:pt x="84" y="39"/>
                    <a:pt x="37" y="75"/>
                    <a:pt x="1" y="122"/>
                  </a:cubicBezTo>
                  <a:cubicBezTo>
                    <a:pt x="84" y="110"/>
                    <a:pt x="275" y="98"/>
                    <a:pt x="263" y="51"/>
                  </a:cubicBezTo>
                  <a:cubicBezTo>
                    <a:pt x="263" y="14"/>
                    <a:pt x="236" y="0"/>
                    <a:pt x="202"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1750;p58">
              <a:extLst>
                <a:ext uri="{FF2B5EF4-FFF2-40B4-BE49-F238E27FC236}">
                  <a16:creationId xmlns:a16="http://schemas.microsoft.com/office/drawing/2014/main" id="{00AE4B65-2C7D-4FB5-9535-FB29368E88DC}"/>
                </a:ext>
              </a:extLst>
            </p:cNvPr>
            <p:cNvSpPr/>
            <p:nvPr/>
          </p:nvSpPr>
          <p:spPr>
            <a:xfrm>
              <a:off x="7609539" y="3058080"/>
              <a:ext cx="43913" cy="8875"/>
            </a:xfrm>
            <a:custGeom>
              <a:avLst/>
              <a:gdLst/>
              <a:ahLst/>
              <a:cxnLst/>
              <a:rect l="l" t="t" r="r" b="b"/>
              <a:pathLst>
                <a:path w="668" h="135" extrusionOk="0">
                  <a:moveTo>
                    <a:pt x="408" y="0"/>
                  </a:moveTo>
                  <a:cubicBezTo>
                    <a:pt x="384" y="0"/>
                    <a:pt x="359" y="3"/>
                    <a:pt x="334" y="8"/>
                  </a:cubicBezTo>
                  <a:cubicBezTo>
                    <a:pt x="322" y="7"/>
                    <a:pt x="310" y="6"/>
                    <a:pt x="297" y="6"/>
                  </a:cubicBezTo>
                  <a:cubicBezTo>
                    <a:pt x="191" y="6"/>
                    <a:pt x="86" y="52"/>
                    <a:pt x="0" y="127"/>
                  </a:cubicBezTo>
                  <a:cubicBezTo>
                    <a:pt x="0" y="133"/>
                    <a:pt x="4" y="135"/>
                    <a:pt x="12" y="135"/>
                  </a:cubicBezTo>
                  <a:cubicBezTo>
                    <a:pt x="50" y="135"/>
                    <a:pt x="183" y="67"/>
                    <a:pt x="334" y="67"/>
                  </a:cubicBezTo>
                  <a:cubicBezTo>
                    <a:pt x="349" y="66"/>
                    <a:pt x="363" y="66"/>
                    <a:pt x="378" y="66"/>
                  </a:cubicBezTo>
                  <a:cubicBezTo>
                    <a:pt x="509" y="66"/>
                    <a:pt x="611" y="101"/>
                    <a:pt x="650" y="101"/>
                  </a:cubicBezTo>
                  <a:cubicBezTo>
                    <a:pt x="661" y="101"/>
                    <a:pt x="667" y="98"/>
                    <a:pt x="667" y="91"/>
                  </a:cubicBezTo>
                  <a:cubicBezTo>
                    <a:pt x="592" y="35"/>
                    <a:pt x="502" y="0"/>
                    <a:pt x="408"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1751;p58">
              <a:extLst>
                <a:ext uri="{FF2B5EF4-FFF2-40B4-BE49-F238E27FC236}">
                  <a16:creationId xmlns:a16="http://schemas.microsoft.com/office/drawing/2014/main" id="{F86A7A79-CDC2-44D5-987A-FDB7C0F02E82}"/>
                </a:ext>
              </a:extLst>
            </p:cNvPr>
            <p:cNvSpPr/>
            <p:nvPr/>
          </p:nvSpPr>
          <p:spPr>
            <a:xfrm>
              <a:off x="7543802" y="2945078"/>
              <a:ext cx="79082" cy="49369"/>
            </a:xfrm>
            <a:custGeom>
              <a:avLst/>
              <a:gdLst/>
              <a:ahLst/>
              <a:cxnLst/>
              <a:rect l="l" t="t" r="r" b="b"/>
              <a:pathLst>
                <a:path w="1203" h="751" extrusionOk="0">
                  <a:moveTo>
                    <a:pt x="60" y="0"/>
                  </a:moveTo>
                  <a:lnTo>
                    <a:pt x="0" y="227"/>
                  </a:lnTo>
                  <a:cubicBezTo>
                    <a:pt x="429" y="310"/>
                    <a:pt x="846" y="489"/>
                    <a:pt x="1203" y="751"/>
                  </a:cubicBezTo>
                  <a:cubicBezTo>
                    <a:pt x="1203" y="751"/>
                    <a:pt x="1060" y="381"/>
                    <a:pt x="6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1752;p58">
              <a:extLst>
                <a:ext uri="{FF2B5EF4-FFF2-40B4-BE49-F238E27FC236}">
                  <a16:creationId xmlns:a16="http://schemas.microsoft.com/office/drawing/2014/main" id="{7C3E2012-C846-43F1-99D7-50618BEED873}"/>
                </a:ext>
              </a:extLst>
            </p:cNvPr>
            <p:cNvSpPr/>
            <p:nvPr/>
          </p:nvSpPr>
          <p:spPr>
            <a:xfrm>
              <a:off x="7633007" y="2945867"/>
              <a:ext cx="58769" cy="46213"/>
            </a:xfrm>
            <a:custGeom>
              <a:avLst/>
              <a:gdLst/>
              <a:ahLst/>
              <a:cxnLst/>
              <a:rect l="l" t="t" r="r" b="b"/>
              <a:pathLst>
                <a:path w="894" h="703" extrusionOk="0">
                  <a:moveTo>
                    <a:pt x="846" y="0"/>
                  </a:moveTo>
                  <a:cubicBezTo>
                    <a:pt x="120" y="346"/>
                    <a:pt x="1" y="703"/>
                    <a:pt x="1" y="703"/>
                  </a:cubicBezTo>
                  <a:cubicBezTo>
                    <a:pt x="263" y="465"/>
                    <a:pt x="560" y="310"/>
                    <a:pt x="894" y="227"/>
                  </a:cubicBezTo>
                  <a:lnTo>
                    <a:pt x="846"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1753;p58">
              <a:extLst>
                <a:ext uri="{FF2B5EF4-FFF2-40B4-BE49-F238E27FC236}">
                  <a16:creationId xmlns:a16="http://schemas.microsoft.com/office/drawing/2014/main" id="{DC141CF9-0ED5-48BE-AE62-8F9A2725535D}"/>
                </a:ext>
              </a:extLst>
            </p:cNvPr>
            <p:cNvSpPr/>
            <p:nvPr/>
          </p:nvSpPr>
          <p:spPr>
            <a:xfrm>
              <a:off x="8111248" y="4100349"/>
              <a:ext cx="212135" cy="162832"/>
            </a:xfrm>
            <a:custGeom>
              <a:avLst/>
              <a:gdLst/>
              <a:ahLst/>
              <a:cxnLst/>
              <a:rect l="l" t="t" r="r" b="b"/>
              <a:pathLst>
                <a:path w="3227" h="2477" extrusionOk="0">
                  <a:moveTo>
                    <a:pt x="2655" y="0"/>
                  </a:moveTo>
                  <a:lnTo>
                    <a:pt x="0" y="536"/>
                  </a:lnTo>
                  <a:lnTo>
                    <a:pt x="1251" y="2477"/>
                  </a:lnTo>
                  <a:cubicBezTo>
                    <a:pt x="1251" y="2477"/>
                    <a:pt x="2882" y="1869"/>
                    <a:pt x="3227" y="1274"/>
                  </a:cubicBezTo>
                  <a:lnTo>
                    <a:pt x="2655"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1754;p58">
              <a:extLst>
                <a:ext uri="{FF2B5EF4-FFF2-40B4-BE49-F238E27FC236}">
                  <a16:creationId xmlns:a16="http://schemas.microsoft.com/office/drawing/2014/main" id="{E2E068EB-0570-4CF0-8CCB-71CD50BE98E1}"/>
                </a:ext>
              </a:extLst>
            </p:cNvPr>
            <p:cNvSpPr/>
            <p:nvPr/>
          </p:nvSpPr>
          <p:spPr>
            <a:xfrm>
              <a:off x="8156607" y="4102649"/>
              <a:ext cx="162898" cy="119839"/>
            </a:xfrm>
            <a:custGeom>
              <a:avLst/>
              <a:gdLst/>
              <a:ahLst/>
              <a:cxnLst/>
              <a:rect l="l" t="t" r="r" b="b"/>
              <a:pathLst>
                <a:path w="2478" h="1823" extrusionOk="0">
                  <a:moveTo>
                    <a:pt x="1942" y="1"/>
                  </a:moveTo>
                  <a:lnTo>
                    <a:pt x="1" y="394"/>
                  </a:lnTo>
                  <a:cubicBezTo>
                    <a:pt x="203" y="715"/>
                    <a:pt x="1144" y="1525"/>
                    <a:pt x="1775" y="1822"/>
                  </a:cubicBezTo>
                  <a:cubicBezTo>
                    <a:pt x="2061" y="1680"/>
                    <a:pt x="2299" y="1477"/>
                    <a:pt x="2477" y="1227"/>
                  </a:cubicBezTo>
                  <a:lnTo>
                    <a:pt x="1942"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1755;p58">
              <a:extLst>
                <a:ext uri="{FF2B5EF4-FFF2-40B4-BE49-F238E27FC236}">
                  <a16:creationId xmlns:a16="http://schemas.microsoft.com/office/drawing/2014/main" id="{5897C499-2B56-4FB2-8353-9AD35ABDEFB2}"/>
                </a:ext>
              </a:extLst>
            </p:cNvPr>
            <p:cNvSpPr/>
            <p:nvPr/>
          </p:nvSpPr>
          <p:spPr>
            <a:xfrm>
              <a:off x="7604083" y="4286583"/>
              <a:ext cx="223113" cy="259137"/>
            </a:xfrm>
            <a:custGeom>
              <a:avLst/>
              <a:gdLst/>
              <a:ahLst/>
              <a:cxnLst/>
              <a:rect l="l" t="t" r="r" b="b"/>
              <a:pathLst>
                <a:path w="3394" h="3942" extrusionOk="0">
                  <a:moveTo>
                    <a:pt x="48" y="1"/>
                  </a:moveTo>
                  <a:lnTo>
                    <a:pt x="48" y="1"/>
                  </a:lnTo>
                  <a:cubicBezTo>
                    <a:pt x="48" y="1"/>
                    <a:pt x="0" y="632"/>
                    <a:pt x="333" y="1894"/>
                  </a:cubicBezTo>
                  <a:lnTo>
                    <a:pt x="345" y="1941"/>
                  </a:lnTo>
                  <a:cubicBezTo>
                    <a:pt x="357" y="2001"/>
                    <a:pt x="381" y="2049"/>
                    <a:pt x="393" y="2108"/>
                  </a:cubicBezTo>
                  <a:cubicBezTo>
                    <a:pt x="393" y="2132"/>
                    <a:pt x="405" y="2156"/>
                    <a:pt x="417" y="2180"/>
                  </a:cubicBezTo>
                  <a:cubicBezTo>
                    <a:pt x="429" y="2203"/>
                    <a:pt x="441" y="2239"/>
                    <a:pt x="441" y="2275"/>
                  </a:cubicBezTo>
                  <a:cubicBezTo>
                    <a:pt x="548" y="2620"/>
                    <a:pt x="679" y="3001"/>
                    <a:pt x="845" y="3418"/>
                  </a:cubicBezTo>
                  <a:cubicBezTo>
                    <a:pt x="1679" y="3644"/>
                    <a:pt x="2524" y="3823"/>
                    <a:pt x="3393" y="3942"/>
                  </a:cubicBezTo>
                  <a:cubicBezTo>
                    <a:pt x="3167" y="3549"/>
                    <a:pt x="2941" y="3180"/>
                    <a:pt x="2727" y="2858"/>
                  </a:cubicBezTo>
                  <a:lnTo>
                    <a:pt x="2667" y="2763"/>
                  </a:lnTo>
                  <a:lnTo>
                    <a:pt x="2524" y="2561"/>
                  </a:lnTo>
                  <a:lnTo>
                    <a:pt x="2453" y="2465"/>
                  </a:lnTo>
                  <a:cubicBezTo>
                    <a:pt x="2381" y="2370"/>
                    <a:pt x="2322" y="2287"/>
                    <a:pt x="2250" y="2191"/>
                  </a:cubicBezTo>
                  <a:lnTo>
                    <a:pt x="2179" y="2096"/>
                  </a:lnTo>
                  <a:lnTo>
                    <a:pt x="2143" y="2049"/>
                  </a:lnTo>
                  <a:cubicBezTo>
                    <a:pt x="1012" y="596"/>
                    <a:pt x="48" y="1"/>
                    <a:pt x="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TextBox 1"/>
          <p:cNvSpPr txBox="1"/>
          <p:nvPr/>
        </p:nvSpPr>
        <p:spPr>
          <a:xfrm>
            <a:off x="823346" y="821990"/>
            <a:ext cx="7021381" cy="369332"/>
          </a:xfrm>
          <a:prstGeom prst="rect">
            <a:avLst/>
          </a:prstGeom>
          <a:noFill/>
        </p:spPr>
        <p:txBody>
          <a:bodyPr wrap="square" rtlCol="0">
            <a:spAutoFit/>
          </a:bodyPr>
          <a:lstStyle/>
          <a:p>
            <a:r>
              <a:rPr lang="vi-VN" sz="1800" dirty="0"/>
              <a:t>- Phân loại:</a:t>
            </a:r>
            <a:endParaRPr lang="en-US" sz="1800" dirty="0"/>
          </a:p>
        </p:txBody>
      </p:sp>
      <p:sp>
        <p:nvSpPr>
          <p:cNvPr id="257" name="Google Shape;932;p44"/>
          <p:cNvSpPr txBox="1">
            <a:spLocks noGrp="1"/>
          </p:cNvSpPr>
          <p:nvPr>
            <p:ph type="title"/>
          </p:nvPr>
        </p:nvSpPr>
        <p:spPr>
          <a:xfrm>
            <a:off x="844127" y="178930"/>
            <a:ext cx="4616643" cy="499581"/>
          </a:xfrm>
          <a:prstGeom prst="rect">
            <a:avLst/>
          </a:prstGeom>
          <a:effectLst/>
        </p:spPr>
        <p:txBody>
          <a:bodyPr spcFirstLastPara="1" wrap="square" lIns="91425" tIns="91425" rIns="91425" bIns="91425" anchor="ctr" anchorCtr="0">
            <a:noAutofit/>
          </a:bodyPr>
          <a:lstStyle/>
          <a:p>
            <a:pPr lvl="0" algn="just"/>
            <a:r>
              <a:rPr lang="vi-VN" sz="2000" b="1" dirty="0">
                <a:latin typeface="Cambria" panose="02040503050406030204" pitchFamily="18" charset="0"/>
                <a:ea typeface="Cambria" panose="02040503050406030204" pitchFamily="18" charset="0"/>
              </a:rPr>
              <a:t>1.</a:t>
            </a:r>
            <a:r>
              <a:rPr lang="en" sz="2000" b="1" dirty="0">
                <a:latin typeface="Cambria" panose="02040503050406030204" pitchFamily="18" charset="0"/>
                <a:ea typeface="Cambria" panose="02040503050406030204" pitchFamily="18" charset="0"/>
              </a:rPr>
              <a:t> Giới thiệu về thần thoại Hi Lạp</a:t>
            </a:r>
            <a:endParaRPr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2374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0-#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pSp>
        <p:nvGrpSpPr>
          <p:cNvPr id="1267" name="Google Shape;1267;p48"/>
          <p:cNvGrpSpPr/>
          <p:nvPr/>
        </p:nvGrpSpPr>
        <p:grpSpPr>
          <a:xfrm>
            <a:off x="4997568" y="984614"/>
            <a:ext cx="3369476" cy="3026909"/>
            <a:chOff x="5604175" y="2181000"/>
            <a:chExt cx="1503425" cy="1350575"/>
          </a:xfrm>
        </p:grpSpPr>
        <p:sp>
          <p:nvSpPr>
            <p:cNvPr id="1268" name="Google Shape;1268;p48"/>
            <p:cNvSpPr/>
            <p:nvPr/>
          </p:nvSpPr>
          <p:spPr>
            <a:xfrm>
              <a:off x="5613025" y="2198675"/>
              <a:ext cx="1484100" cy="147225"/>
            </a:xfrm>
            <a:custGeom>
              <a:avLst/>
              <a:gdLst/>
              <a:ahLst/>
              <a:cxnLst/>
              <a:rect l="l" t="t" r="r" b="b"/>
              <a:pathLst>
                <a:path w="59364" h="5889" extrusionOk="0">
                  <a:moveTo>
                    <a:pt x="59364" y="1"/>
                  </a:moveTo>
                  <a:lnTo>
                    <a:pt x="0" y="33"/>
                  </a:lnTo>
                  <a:lnTo>
                    <a:pt x="1030" y="1417"/>
                  </a:lnTo>
                  <a:lnTo>
                    <a:pt x="1931" y="1417"/>
                  </a:lnTo>
                  <a:lnTo>
                    <a:pt x="1931" y="1384"/>
                  </a:lnTo>
                  <a:lnTo>
                    <a:pt x="57401" y="1384"/>
                  </a:lnTo>
                  <a:lnTo>
                    <a:pt x="57401" y="1417"/>
                  </a:lnTo>
                  <a:lnTo>
                    <a:pt x="58302" y="1417"/>
                  </a:lnTo>
                  <a:lnTo>
                    <a:pt x="59364" y="1"/>
                  </a:lnTo>
                  <a:close/>
                  <a:moveTo>
                    <a:pt x="56629" y="2768"/>
                  </a:moveTo>
                  <a:lnTo>
                    <a:pt x="2799" y="2832"/>
                  </a:lnTo>
                  <a:lnTo>
                    <a:pt x="2799" y="4698"/>
                  </a:lnTo>
                  <a:lnTo>
                    <a:pt x="56629" y="4698"/>
                  </a:lnTo>
                  <a:lnTo>
                    <a:pt x="56629" y="2768"/>
                  </a:lnTo>
                  <a:close/>
                  <a:moveTo>
                    <a:pt x="2381" y="5117"/>
                  </a:moveTo>
                  <a:cubicBezTo>
                    <a:pt x="2349" y="5406"/>
                    <a:pt x="2478" y="5696"/>
                    <a:pt x="2703" y="5889"/>
                  </a:cubicBezTo>
                  <a:lnTo>
                    <a:pt x="56693" y="5889"/>
                  </a:lnTo>
                  <a:cubicBezTo>
                    <a:pt x="56919" y="5728"/>
                    <a:pt x="57047" y="5471"/>
                    <a:pt x="57015" y="5213"/>
                  </a:cubicBezTo>
                  <a:cubicBezTo>
                    <a:pt x="57015" y="5181"/>
                    <a:pt x="57015" y="5149"/>
                    <a:pt x="57015" y="5117"/>
                  </a:cubicBezTo>
                  <a:lnTo>
                    <a:pt x="56886" y="5117"/>
                  </a:lnTo>
                  <a:cubicBezTo>
                    <a:pt x="56919" y="5310"/>
                    <a:pt x="56951" y="5696"/>
                    <a:pt x="56726" y="5696"/>
                  </a:cubicBezTo>
                  <a:cubicBezTo>
                    <a:pt x="56500" y="5696"/>
                    <a:pt x="56532" y="5310"/>
                    <a:pt x="56532" y="5117"/>
                  </a:cubicBezTo>
                  <a:lnTo>
                    <a:pt x="56372" y="5117"/>
                  </a:lnTo>
                  <a:cubicBezTo>
                    <a:pt x="56372" y="5374"/>
                    <a:pt x="56372" y="5728"/>
                    <a:pt x="56114" y="5728"/>
                  </a:cubicBezTo>
                  <a:cubicBezTo>
                    <a:pt x="55857" y="5728"/>
                    <a:pt x="55889" y="5310"/>
                    <a:pt x="55921" y="5117"/>
                  </a:cubicBezTo>
                  <a:lnTo>
                    <a:pt x="55632" y="5117"/>
                  </a:lnTo>
                  <a:cubicBezTo>
                    <a:pt x="55632" y="5374"/>
                    <a:pt x="55567" y="5664"/>
                    <a:pt x="55374" y="5664"/>
                  </a:cubicBezTo>
                  <a:cubicBezTo>
                    <a:pt x="55181" y="5664"/>
                    <a:pt x="55181" y="5278"/>
                    <a:pt x="55181" y="5117"/>
                  </a:cubicBezTo>
                  <a:lnTo>
                    <a:pt x="55020" y="5117"/>
                  </a:lnTo>
                  <a:cubicBezTo>
                    <a:pt x="55020" y="5342"/>
                    <a:pt x="55020" y="5664"/>
                    <a:pt x="54763" y="5664"/>
                  </a:cubicBezTo>
                  <a:cubicBezTo>
                    <a:pt x="54753" y="5665"/>
                    <a:pt x="54743" y="5666"/>
                    <a:pt x="54734" y="5666"/>
                  </a:cubicBezTo>
                  <a:cubicBezTo>
                    <a:pt x="54513" y="5666"/>
                    <a:pt x="54602" y="5302"/>
                    <a:pt x="54602" y="5117"/>
                  </a:cubicBezTo>
                  <a:lnTo>
                    <a:pt x="4794" y="5117"/>
                  </a:lnTo>
                  <a:cubicBezTo>
                    <a:pt x="4827" y="5310"/>
                    <a:pt x="4827" y="5664"/>
                    <a:pt x="4633" y="5664"/>
                  </a:cubicBezTo>
                  <a:cubicBezTo>
                    <a:pt x="4440" y="5664"/>
                    <a:pt x="4376" y="5342"/>
                    <a:pt x="4376" y="5117"/>
                  </a:cubicBezTo>
                  <a:lnTo>
                    <a:pt x="4215" y="5117"/>
                  </a:lnTo>
                  <a:cubicBezTo>
                    <a:pt x="4215" y="5310"/>
                    <a:pt x="4215" y="5664"/>
                    <a:pt x="4022" y="5664"/>
                  </a:cubicBezTo>
                  <a:cubicBezTo>
                    <a:pt x="3829" y="5664"/>
                    <a:pt x="3765" y="5374"/>
                    <a:pt x="3765" y="5117"/>
                  </a:cubicBezTo>
                  <a:lnTo>
                    <a:pt x="3507" y="5117"/>
                  </a:lnTo>
                  <a:cubicBezTo>
                    <a:pt x="3507" y="5310"/>
                    <a:pt x="3540" y="5728"/>
                    <a:pt x="3314" y="5728"/>
                  </a:cubicBezTo>
                  <a:cubicBezTo>
                    <a:pt x="3057" y="5728"/>
                    <a:pt x="3057" y="5374"/>
                    <a:pt x="3057" y="5117"/>
                  </a:cubicBezTo>
                  <a:lnTo>
                    <a:pt x="2864" y="5117"/>
                  </a:lnTo>
                  <a:cubicBezTo>
                    <a:pt x="2896" y="5310"/>
                    <a:pt x="2864" y="5696"/>
                    <a:pt x="2703" y="5696"/>
                  </a:cubicBezTo>
                  <a:cubicBezTo>
                    <a:pt x="2446" y="5696"/>
                    <a:pt x="2510" y="5310"/>
                    <a:pt x="2510" y="51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8"/>
            <p:cNvSpPr/>
            <p:nvPr/>
          </p:nvSpPr>
          <p:spPr>
            <a:xfrm>
              <a:off x="6892000" y="2394150"/>
              <a:ext cx="2425" cy="25"/>
            </a:xfrm>
            <a:custGeom>
              <a:avLst/>
              <a:gdLst/>
              <a:ahLst/>
              <a:cxnLst/>
              <a:rect l="l" t="t" r="r" b="b"/>
              <a:pathLst>
                <a:path w="97" h="1" extrusionOk="0">
                  <a:moveTo>
                    <a:pt x="97" y="1"/>
                  </a:moveTo>
                  <a:lnTo>
                    <a:pt x="97"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8"/>
            <p:cNvSpPr/>
            <p:nvPr/>
          </p:nvSpPr>
          <p:spPr>
            <a:xfrm>
              <a:off x="5685425" y="2411850"/>
              <a:ext cx="30575" cy="30600"/>
            </a:xfrm>
            <a:custGeom>
              <a:avLst/>
              <a:gdLst/>
              <a:ahLst/>
              <a:cxnLst/>
              <a:rect l="l" t="t" r="r" b="b"/>
              <a:pathLst>
                <a:path w="1223" h="1224" extrusionOk="0">
                  <a:moveTo>
                    <a:pt x="354" y="0"/>
                  </a:moveTo>
                  <a:cubicBezTo>
                    <a:pt x="0" y="322"/>
                    <a:pt x="0" y="901"/>
                    <a:pt x="354" y="1223"/>
                  </a:cubicBezTo>
                  <a:cubicBezTo>
                    <a:pt x="418" y="901"/>
                    <a:pt x="579" y="580"/>
                    <a:pt x="804" y="354"/>
                  </a:cubicBezTo>
                  <a:cubicBezTo>
                    <a:pt x="933" y="226"/>
                    <a:pt x="1062" y="97"/>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8"/>
            <p:cNvSpPr/>
            <p:nvPr/>
          </p:nvSpPr>
          <p:spPr>
            <a:xfrm>
              <a:off x="5714375" y="2428050"/>
              <a:ext cx="42650" cy="18400"/>
            </a:xfrm>
            <a:custGeom>
              <a:avLst/>
              <a:gdLst/>
              <a:ahLst/>
              <a:cxnLst/>
              <a:rect l="l" t="t" r="r" b="b"/>
              <a:pathLst>
                <a:path w="1706" h="736" extrusionOk="0">
                  <a:moveTo>
                    <a:pt x="1035" y="0"/>
                  </a:moveTo>
                  <a:cubicBezTo>
                    <a:pt x="868" y="0"/>
                    <a:pt x="699" y="42"/>
                    <a:pt x="547" y="125"/>
                  </a:cubicBezTo>
                  <a:cubicBezTo>
                    <a:pt x="322" y="253"/>
                    <a:pt x="129" y="446"/>
                    <a:pt x="0" y="704"/>
                  </a:cubicBezTo>
                  <a:lnTo>
                    <a:pt x="226" y="704"/>
                  </a:lnTo>
                  <a:cubicBezTo>
                    <a:pt x="322" y="543"/>
                    <a:pt x="483" y="414"/>
                    <a:pt x="644" y="318"/>
                  </a:cubicBezTo>
                  <a:cubicBezTo>
                    <a:pt x="740" y="253"/>
                    <a:pt x="805" y="221"/>
                    <a:pt x="901" y="221"/>
                  </a:cubicBezTo>
                  <a:cubicBezTo>
                    <a:pt x="966" y="382"/>
                    <a:pt x="998" y="543"/>
                    <a:pt x="966" y="736"/>
                  </a:cubicBezTo>
                  <a:lnTo>
                    <a:pt x="1159" y="736"/>
                  </a:lnTo>
                  <a:cubicBezTo>
                    <a:pt x="1159" y="543"/>
                    <a:pt x="1159" y="382"/>
                    <a:pt x="1094" y="221"/>
                  </a:cubicBezTo>
                  <a:lnTo>
                    <a:pt x="1094" y="221"/>
                  </a:lnTo>
                  <a:cubicBezTo>
                    <a:pt x="1255" y="253"/>
                    <a:pt x="1416" y="318"/>
                    <a:pt x="1545" y="414"/>
                  </a:cubicBezTo>
                  <a:cubicBezTo>
                    <a:pt x="1577" y="446"/>
                    <a:pt x="1641" y="478"/>
                    <a:pt x="1706" y="511"/>
                  </a:cubicBezTo>
                  <a:cubicBezTo>
                    <a:pt x="1673" y="478"/>
                    <a:pt x="1706" y="414"/>
                    <a:pt x="1706" y="414"/>
                  </a:cubicBezTo>
                  <a:lnTo>
                    <a:pt x="1673" y="382"/>
                  </a:lnTo>
                  <a:lnTo>
                    <a:pt x="1673" y="318"/>
                  </a:lnTo>
                  <a:cubicBezTo>
                    <a:pt x="1673" y="318"/>
                    <a:pt x="1673" y="285"/>
                    <a:pt x="1706" y="253"/>
                  </a:cubicBezTo>
                  <a:lnTo>
                    <a:pt x="1641" y="221"/>
                  </a:lnTo>
                  <a:cubicBezTo>
                    <a:pt x="1476" y="74"/>
                    <a:pt x="1258" y="0"/>
                    <a:pt x="1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8"/>
            <p:cNvSpPr/>
            <p:nvPr/>
          </p:nvSpPr>
          <p:spPr>
            <a:xfrm>
              <a:off x="5792400" y="24190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8"/>
            <p:cNvSpPr/>
            <p:nvPr/>
          </p:nvSpPr>
          <p:spPr>
            <a:xfrm>
              <a:off x="5821350" y="2419900"/>
              <a:ext cx="2450" cy="25"/>
            </a:xfrm>
            <a:custGeom>
              <a:avLst/>
              <a:gdLst/>
              <a:ahLst/>
              <a:cxnLst/>
              <a:rect l="l" t="t" r="r" b="b"/>
              <a:pathLst>
                <a:path w="98" h="1" extrusionOk="0">
                  <a:moveTo>
                    <a:pt x="97"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8"/>
            <p:cNvSpPr/>
            <p:nvPr/>
          </p:nvSpPr>
          <p:spPr>
            <a:xfrm>
              <a:off x="5823775" y="2419900"/>
              <a:ext cx="3225" cy="25"/>
            </a:xfrm>
            <a:custGeom>
              <a:avLst/>
              <a:gdLst/>
              <a:ahLst/>
              <a:cxnLst/>
              <a:rect l="l" t="t" r="r" b="b"/>
              <a:pathLst>
                <a:path w="129" h="1" extrusionOk="0">
                  <a:moveTo>
                    <a:pt x="65" y="0"/>
                  </a:moveTo>
                  <a:lnTo>
                    <a:pt x="129" y="0"/>
                  </a:lnTo>
                  <a:lnTo>
                    <a:pt x="65"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8"/>
            <p:cNvSpPr/>
            <p:nvPr/>
          </p:nvSpPr>
          <p:spPr>
            <a:xfrm>
              <a:off x="5833425" y="24223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8"/>
            <p:cNvSpPr/>
            <p:nvPr/>
          </p:nvSpPr>
          <p:spPr>
            <a:xfrm>
              <a:off x="5871225" y="2411850"/>
              <a:ext cx="29800" cy="30600"/>
            </a:xfrm>
            <a:custGeom>
              <a:avLst/>
              <a:gdLst/>
              <a:ahLst/>
              <a:cxnLst/>
              <a:rect l="l" t="t" r="r" b="b"/>
              <a:pathLst>
                <a:path w="1192" h="1224" extrusionOk="0">
                  <a:moveTo>
                    <a:pt x="1" y="0"/>
                  </a:moveTo>
                  <a:cubicBezTo>
                    <a:pt x="161" y="97"/>
                    <a:pt x="290" y="226"/>
                    <a:pt x="419" y="354"/>
                  </a:cubicBezTo>
                  <a:cubicBezTo>
                    <a:pt x="644" y="612"/>
                    <a:pt x="805" y="901"/>
                    <a:pt x="901" y="1223"/>
                  </a:cubicBezTo>
                  <a:cubicBezTo>
                    <a:pt x="1095" y="1062"/>
                    <a:pt x="1191" y="837"/>
                    <a:pt x="1191" y="612"/>
                  </a:cubicBezTo>
                  <a:cubicBezTo>
                    <a:pt x="1191" y="386"/>
                    <a:pt x="1095" y="161"/>
                    <a:pt x="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5705525" y="2460925"/>
              <a:ext cx="61150" cy="46675"/>
            </a:xfrm>
            <a:custGeom>
              <a:avLst/>
              <a:gdLst/>
              <a:ahLst/>
              <a:cxnLst/>
              <a:rect l="l" t="t" r="r" b="b"/>
              <a:pathLst>
                <a:path w="2446" h="1867" extrusionOk="0">
                  <a:moveTo>
                    <a:pt x="2188" y="0"/>
                  </a:moveTo>
                  <a:cubicBezTo>
                    <a:pt x="2188" y="32"/>
                    <a:pt x="2188" y="32"/>
                    <a:pt x="2188" y="64"/>
                  </a:cubicBezTo>
                  <a:cubicBezTo>
                    <a:pt x="2156" y="97"/>
                    <a:pt x="2156" y="161"/>
                    <a:pt x="2124" y="193"/>
                  </a:cubicBezTo>
                  <a:cubicBezTo>
                    <a:pt x="2124" y="225"/>
                    <a:pt x="2092" y="257"/>
                    <a:pt x="2060" y="290"/>
                  </a:cubicBezTo>
                  <a:cubicBezTo>
                    <a:pt x="2060" y="354"/>
                    <a:pt x="2027" y="386"/>
                    <a:pt x="1995" y="418"/>
                  </a:cubicBezTo>
                  <a:cubicBezTo>
                    <a:pt x="1995" y="451"/>
                    <a:pt x="1963" y="451"/>
                    <a:pt x="1963" y="483"/>
                  </a:cubicBezTo>
                  <a:cubicBezTo>
                    <a:pt x="1899" y="547"/>
                    <a:pt x="1834" y="611"/>
                    <a:pt x="1770" y="676"/>
                  </a:cubicBezTo>
                  <a:cubicBezTo>
                    <a:pt x="1508" y="905"/>
                    <a:pt x="1187" y="1018"/>
                    <a:pt x="868" y="1018"/>
                  </a:cubicBezTo>
                  <a:cubicBezTo>
                    <a:pt x="560" y="1018"/>
                    <a:pt x="253" y="913"/>
                    <a:pt x="0" y="708"/>
                  </a:cubicBezTo>
                  <a:lnTo>
                    <a:pt x="0" y="1255"/>
                  </a:lnTo>
                  <a:cubicBezTo>
                    <a:pt x="65" y="1287"/>
                    <a:pt x="161" y="1351"/>
                    <a:pt x="226" y="1416"/>
                  </a:cubicBezTo>
                  <a:cubicBezTo>
                    <a:pt x="322" y="1544"/>
                    <a:pt x="419" y="1673"/>
                    <a:pt x="483" y="1834"/>
                  </a:cubicBezTo>
                  <a:cubicBezTo>
                    <a:pt x="575" y="1406"/>
                    <a:pt x="927" y="1124"/>
                    <a:pt x="1348" y="1124"/>
                  </a:cubicBezTo>
                  <a:cubicBezTo>
                    <a:pt x="1371" y="1124"/>
                    <a:pt x="1393" y="1125"/>
                    <a:pt x="1416" y="1126"/>
                  </a:cubicBezTo>
                  <a:cubicBezTo>
                    <a:pt x="1674" y="1126"/>
                    <a:pt x="1931" y="1223"/>
                    <a:pt x="2124" y="1416"/>
                  </a:cubicBezTo>
                  <a:cubicBezTo>
                    <a:pt x="2253" y="1544"/>
                    <a:pt x="2349" y="1673"/>
                    <a:pt x="2446" y="1866"/>
                  </a:cubicBezTo>
                  <a:cubicBezTo>
                    <a:pt x="2414" y="1416"/>
                    <a:pt x="2349" y="386"/>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5756200" y="2426325"/>
              <a:ext cx="16925" cy="31400"/>
            </a:xfrm>
            <a:custGeom>
              <a:avLst/>
              <a:gdLst/>
              <a:ahLst/>
              <a:cxnLst/>
              <a:rect l="l" t="t" r="r" b="b"/>
              <a:pathLst>
                <a:path w="677" h="1256" extrusionOk="0">
                  <a:moveTo>
                    <a:pt x="644" y="1"/>
                  </a:moveTo>
                  <a:lnTo>
                    <a:pt x="451" y="97"/>
                  </a:lnTo>
                  <a:cubicBezTo>
                    <a:pt x="419" y="129"/>
                    <a:pt x="354" y="161"/>
                    <a:pt x="322" y="194"/>
                  </a:cubicBezTo>
                  <a:lnTo>
                    <a:pt x="258" y="258"/>
                  </a:lnTo>
                  <a:lnTo>
                    <a:pt x="226" y="258"/>
                  </a:lnTo>
                  <a:cubicBezTo>
                    <a:pt x="194" y="290"/>
                    <a:pt x="194" y="290"/>
                    <a:pt x="194" y="322"/>
                  </a:cubicBezTo>
                  <a:cubicBezTo>
                    <a:pt x="161" y="322"/>
                    <a:pt x="129" y="354"/>
                    <a:pt x="129" y="354"/>
                  </a:cubicBezTo>
                  <a:cubicBezTo>
                    <a:pt x="97" y="387"/>
                    <a:pt x="65" y="419"/>
                    <a:pt x="33" y="451"/>
                  </a:cubicBezTo>
                  <a:cubicBezTo>
                    <a:pt x="33" y="483"/>
                    <a:pt x="33" y="515"/>
                    <a:pt x="0" y="515"/>
                  </a:cubicBezTo>
                  <a:lnTo>
                    <a:pt x="0" y="580"/>
                  </a:lnTo>
                  <a:lnTo>
                    <a:pt x="33" y="612"/>
                  </a:lnTo>
                  <a:lnTo>
                    <a:pt x="65" y="612"/>
                  </a:lnTo>
                  <a:cubicBezTo>
                    <a:pt x="97" y="644"/>
                    <a:pt x="97" y="676"/>
                    <a:pt x="129" y="708"/>
                  </a:cubicBezTo>
                  <a:cubicBezTo>
                    <a:pt x="129" y="741"/>
                    <a:pt x="161" y="773"/>
                    <a:pt x="161" y="837"/>
                  </a:cubicBezTo>
                  <a:cubicBezTo>
                    <a:pt x="194" y="869"/>
                    <a:pt x="194" y="901"/>
                    <a:pt x="194" y="966"/>
                  </a:cubicBezTo>
                  <a:cubicBezTo>
                    <a:pt x="194" y="998"/>
                    <a:pt x="194" y="1062"/>
                    <a:pt x="194" y="1127"/>
                  </a:cubicBezTo>
                  <a:lnTo>
                    <a:pt x="194" y="1191"/>
                  </a:lnTo>
                  <a:lnTo>
                    <a:pt x="676" y="1255"/>
                  </a:lnTo>
                  <a:lnTo>
                    <a:pt x="676" y="901"/>
                  </a:lnTo>
                  <a:lnTo>
                    <a:pt x="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5778725" y="2419075"/>
              <a:ext cx="20125" cy="36225"/>
            </a:xfrm>
            <a:custGeom>
              <a:avLst/>
              <a:gdLst/>
              <a:ahLst/>
              <a:cxnLst/>
              <a:rect l="l" t="t" r="r" b="b"/>
              <a:pathLst>
                <a:path w="805" h="1449" extrusionOk="0">
                  <a:moveTo>
                    <a:pt x="547" y="1"/>
                  </a:moveTo>
                  <a:lnTo>
                    <a:pt x="354" y="33"/>
                  </a:lnTo>
                  <a:lnTo>
                    <a:pt x="161" y="65"/>
                  </a:lnTo>
                  <a:lnTo>
                    <a:pt x="0" y="130"/>
                  </a:lnTo>
                  <a:lnTo>
                    <a:pt x="0" y="1095"/>
                  </a:lnTo>
                  <a:lnTo>
                    <a:pt x="0" y="1449"/>
                  </a:lnTo>
                  <a:lnTo>
                    <a:pt x="773" y="1449"/>
                  </a:lnTo>
                  <a:lnTo>
                    <a:pt x="773" y="1095"/>
                  </a:lnTo>
                  <a:lnTo>
                    <a:pt x="805" y="194"/>
                  </a:lnTo>
                  <a:cubicBezTo>
                    <a:pt x="740" y="194"/>
                    <a:pt x="676" y="162"/>
                    <a:pt x="644" y="162"/>
                  </a:cubicBezTo>
                  <a:cubicBezTo>
                    <a:pt x="612" y="130"/>
                    <a:pt x="547" y="65"/>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5789975" y="2412650"/>
              <a:ext cx="31400" cy="42650"/>
            </a:xfrm>
            <a:custGeom>
              <a:avLst/>
              <a:gdLst/>
              <a:ahLst/>
              <a:cxnLst/>
              <a:rect l="l" t="t" r="r" b="b"/>
              <a:pathLst>
                <a:path w="1256" h="1706" extrusionOk="0">
                  <a:moveTo>
                    <a:pt x="1" y="1"/>
                  </a:moveTo>
                  <a:cubicBezTo>
                    <a:pt x="1" y="97"/>
                    <a:pt x="33" y="194"/>
                    <a:pt x="65" y="290"/>
                  </a:cubicBezTo>
                  <a:cubicBezTo>
                    <a:pt x="65" y="322"/>
                    <a:pt x="130" y="387"/>
                    <a:pt x="162" y="419"/>
                  </a:cubicBezTo>
                  <a:cubicBezTo>
                    <a:pt x="226" y="451"/>
                    <a:pt x="258" y="451"/>
                    <a:pt x="323" y="451"/>
                  </a:cubicBezTo>
                  <a:cubicBezTo>
                    <a:pt x="355" y="467"/>
                    <a:pt x="387" y="475"/>
                    <a:pt x="419" y="475"/>
                  </a:cubicBezTo>
                  <a:cubicBezTo>
                    <a:pt x="451" y="475"/>
                    <a:pt x="483" y="467"/>
                    <a:pt x="516" y="451"/>
                  </a:cubicBezTo>
                  <a:lnTo>
                    <a:pt x="516" y="451"/>
                  </a:lnTo>
                  <a:lnTo>
                    <a:pt x="483" y="1352"/>
                  </a:lnTo>
                  <a:lnTo>
                    <a:pt x="483" y="1706"/>
                  </a:lnTo>
                  <a:lnTo>
                    <a:pt x="1191" y="1674"/>
                  </a:lnTo>
                  <a:lnTo>
                    <a:pt x="1191" y="1352"/>
                  </a:lnTo>
                  <a:lnTo>
                    <a:pt x="1256" y="290"/>
                  </a:lnTo>
                  <a:lnTo>
                    <a:pt x="1063" y="258"/>
                  </a:lnTo>
                  <a:cubicBezTo>
                    <a:pt x="1063" y="258"/>
                    <a:pt x="1063" y="226"/>
                    <a:pt x="1095" y="226"/>
                  </a:cubicBezTo>
                  <a:cubicBezTo>
                    <a:pt x="1095" y="129"/>
                    <a:pt x="1095" y="65"/>
                    <a:pt x="1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5821350" y="2419900"/>
              <a:ext cx="2450" cy="25"/>
            </a:xfrm>
            <a:custGeom>
              <a:avLst/>
              <a:gdLst/>
              <a:ahLst/>
              <a:cxnLst/>
              <a:rect l="l" t="t" r="r" b="b"/>
              <a:pathLst>
                <a:path w="98" h="1" extrusionOk="0">
                  <a:moveTo>
                    <a:pt x="97"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5780325" y="2458500"/>
              <a:ext cx="46675" cy="43450"/>
            </a:xfrm>
            <a:custGeom>
              <a:avLst/>
              <a:gdLst/>
              <a:ahLst/>
              <a:cxnLst/>
              <a:rect l="l" t="t" r="r" b="b"/>
              <a:pathLst>
                <a:path w="1867" h="1738" extrusionOk="0">
                  <a:moveTo>
                    <a:pt x="1835" y="1"/>
                  </a:moveTo>
                  <a:lnTo>
                    <a:pt x="33" y="65"/>
                  </a:lnTo>
                  <a:lnTo>
                    <a:pt x="1" y="1384"/>
                  </a:lnTo>
                  <a:cubicBezTo>
                    <a:pt x="194" y="1094"/>
                    <a:pt x="516" y="901"/>
                    <a:pt x="902" y="901"/>
                  </a:cubicBezTo>
                  <a:lnTo>
                    <a:pt x="934" y="901"/>
                  </a:lnTo>
                  <a:cubicBezTo>
                    <a:pt x="1384" y="901"/>
                    <a:pt x="1674" y="1288"/>
                    <a:pt x="1867" y="1738"/>
                  </a:cubicBezTo>
                  <a:lnTo>
                    <a:pt x="18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5823775" y="2419900"/>
              <a:ext cx="8875" cy="33800"/>
            </a:xfrm>
            <a:custGeom>
              <a:avLst/>
              <a:gdLst/>
              <a:ahLst/>
              <a:cxnLst/>
              <a:rect l="l" t="t" r="r" b="b"/>
              <a:pathLst>
                <a:path w="355" h="1352" extrusionOk="0">
                  <a:moveTo>
                    <a:pt x="65" y="0"/>
                  </a:moveTo>
                  <a:lnTo>
                    <a:pt x="0" y="1062"/>
                  </a:lnTo>
                  <a:lnTo>
                    <a:pt x="0" y="1351"/>
                  </a:lnTo>
                  <a:lnTo>
                    <a:pt x="225" y="1351"/>
                  </a:lnTo>
                  <a:lnTo>
                    <a:pt x="258" y="1062"/>
                  </a:lnTo>
                  <a:lnTo>
                    <a:pt x="354" y="97"/>
                  </a:lnTo>
                  <a:cubicBezTo>
                    <a:pt x="290" y="64"/>
                    <a:pt x="193" y="32"/>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5823775" y="2419900"/>
              <a:ext cx="3225" cy="25"/>
            </a:xfrm>
            <a:custGeom>
              <a:avLst/>
              <a:gdLst/>
              <a:ahLst/>
              <a:cxnLst/>
              <a:rect l="l" t="t" r="r" b="b"/>
              <a:pathLst>
                <a:path w="129" h="1" extrusionOk="0">
                  <a:moveTo>
                    <a:pt x="65" y="0"/>
                  </a:moveTo>
                  <a:lnTo>
                    <a:pt x="129" y="0"/>
                  </a:lnTo>
                  <a:lnTo>
                    <a:pt x="65"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5833425" y="24223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5835025" y="2424725"/>
              <a:ext cx="61150" cy="56325"/>
            </a:xfrm>
            <a:custGeom>
              <a:avLst/>
              <a:gdLst/>
              <a:ahLst/>
              <a:cxnLst/>
              <a:rect l="l" t="t" r="r" b="b"/>
              <a:pathLst>
                <a:path w="2446" h="2253" extrusionOk="0">
                  <a:moveTo>
                    <a:pt x="902" y="193"/>
                  </a:moveTo>
                  <a:cubicBezTo>
                    <a:pt x="1030" y="193"/>
                    <a:pt x="1159" y="258"/>
                    <a:pt x="1223" y="386"/>
                  </a:cubicBezTo>
                  <a:cubicBezTo>
                    <a:pt x="1352" y="547"/>
                    <a:pt x="1449" y="740"/>
                    <a:pt x="1481" y="933"/>
                  </a:cubicBezTo>
                  <a:lnTo>
                    <a:pt x="1642" y="933"/>
                  </a:lnTo>
                  <a:cubicBezTo>
                    <a:pt x="1674" y="1094"/>
                    <a:pt x="1674" y="1223"/>
                    <a:pt x="1642" y="1352"/>
                  </a:cubicBezTo>
                  <a:cubicBezTo>
                    <a:pt x="1609" y="1545"/>
                    <a:pt x="1481" y="1738"/>
                    <a:pt x="1320" y="1834"/>
                  </a:cubicBezTo>
                  <a:cubicBezTo>
                    <a:pt x="1255" y="1834"/>
                    <a:pt x="1191" y="1866"/>
                    <a:pt x="1127" y="1866"/>
                  </a:cubicBezTo>
                  <a:cubicBezTo>
                    <a:pt x="805" y="1802"/>
                    <a:pt x="515" y="1609"/>
                    <a:pt x="355" y="1319"/>
                  </a:cubicBezTo>
                  <a:cubicBezTo>
                    <a:pt x="290" y="1191"/>
                    <a:pt x="226" y="1062"/>
                    <a:pt x="226" y="933"/>
                  </a:cubicBezTo>
                  <a:lnTo>
                    <a:pt x="419" y="933"/>
                  </a:lnTo>
                  <a:cubicBezTo>
                    <a:pt x="355" y="676"/>
                    <a:pt x="451" y="386"/>
                    <a:pt x="676" y="225"/>
                  </a:cubicBezTo>
                  <a:cubicBezTo>
                    <a:pt x="741" y="193"/>
                    <a:pt x="837" y="193"/>
                    <a:pt x="902" y="193"/>
                  </a:cubicBezTo>
                  <a:close/>
                  <a:moveTo>
                    <a:pt x="129" y="0"/>
                  </a:moveTo>
                  <a:lnTo>
                    <a:pt x="33" y="901"/>
                  </a:lnTo>
                  <a:lnTo>
                    <a:pt x="1" y="1191"/>
                  </a:lnTo>
                  <a:lnTo>
                    <a:pt x="44" y="1191"/>
                  </a:lnTo>
                  <a:cubicBezTo>
                    <a:pt x="36" y="1212"/>
                    <a:pt x="44" y="1234"/>
                    <a:pt x="65" y="1255"/>
                  </a:cubicBezTo>
                  <a:lnTo>
                    <a:pt x="65" y="1287"/>
                  </a:lnTo>
                  <a:lnTo>
                    <a:pt x="65" y="1384"/>
                  </a:lnTo>
                  <a:cubicBezTo>
                    <a:pt x="65" y="1480"/>
                    <a:pt x="129" y="1577"/>
                    <a:pt x="162" y="1673"/>
                  </a:cubicBezTo>
                  <a:cubicBezTo>
                    <a:pt x="226" y="1738"/>
                    <a:pt x="258" y="1834"/>
                    <a:pt x="355" y="1899"/>
                  </a:cubicBezTo>
                  <a:cubicBezTo>
                    <a:pt x="387" y="1931"/>
                    <a:pt x="419" y="1963"/>
                    <a:pt x="451" y="1995"/>
                  </a:cubicBezTo>
                  <a:lnTo>
                    <a:pt x="548" y="2059"/>
                  </a:lnTo>
                  <a:lnTo>
                    <a:pt x="644" y="2124"/>
                  </a:lnTo>
                  <a:lnTo>
                    <a:pt x="773" y="2188"/>
                  </a:lnTo>
                  <a:lnTo>
                    <a:pt x="902" y="2220"/>
                  </a:lnTo>
                  <a:lnTo>
                    <a:pt x="998" y="2252"/>
                  </a:lnTo>
                  <a:lnTo>
                    <a:pt x="1127" y="2252"/>
                  </a:lnTo>
                  <a:cubicBezTo>
                    <a:pt x="1288" y="2252"/>
                    <a:pt x="1416" y="2252"/>
                    <a:pt x="1577" y="2220"/>
                  </a:cubicBezTo>
                  <a:cubicBezTo>
                    <a:pt x="1674" y="2188"/>
                    <a:pt x="1770" y="2156"/>
                    <a:pt x="1867" y="2124"/>
                  </a:cubicBezTo>
                  <a:cubicBezTo>
                    <a:pt x="2028" y="2027"/>
                    <a:pt x="2189" y="1866"/>
                    <a:pt x="2285" y="1673"/>
                  </a:cubicBezTo>
                  <a:cubicBezTo>
                    <a:pt x="2414" y="1384"/>
                    <a:pt x="2446" y="1062"/>
                    <a:pt x="2382" y="772"/>
                  </a:cubicBezTo>
                  <a:lnTo>
                    <a:pt x="2382" y="772"/>
                  </a:lnTo>
                  <a:cubicBezTo>
                    <a:pt x="2221" y="869"/>
                    <a:pt x="2060" y="933"/>
                    <a:pt x="1867" y="933"/>
                  </a:cubicBezTo>
                  <a:lnTo>
                    <a:pt x="1674" y="933"/>
                  </a:lnTo>
                  <a:cubicBezTo>
                    <a:pt x="1609" y="676"/>
                    <a:pt x="1513" y="451"/>
                    <a:pt x="1384" y="258"/>
                  </a:cubicBezTo>
                  <a:cubicBezTo>
                    <a:pt x="1255" y="129"/>
                    <a:pt x="1095" y="32"/>
                    <a:pt x="934" y="0"/>
                  </a:cubicBezTo>
                  <a:cubicBezTo>
                    <a:pt x="837" y="0"/>
                    <a:pt x="773" y="0"/>
                    <a:pt x="709" y="32"/>
                  </a:cubicBezTo>
                  <a:cubicBezTo>
                    <a:pt x="692" y="16"/>
                    <a:pt x="676" y="8"/>
                    <a:pt x="660" y="8"/>
                  </a:cubicBezTo>
                  <a:cubicBezTo>
                    <a:pt x="644" y="8"/>
                    <a:pt x="628" y="16"/>
                    <a:pt x="612" y="32"/>
                  </a:cubicBezTo>
                  <a:lnTo>
                    <a:pt x="580" y="65"/>
                  </a:lnTo>
                  <a:cubicBezTo>
                    <a:pt x="483" y="97"/>
                    <a:pt x="419" y="129"/>
                    <a:pt x="355" y="193"/>
                  </a:cubicBezTo>
                  <a:cubicBezTo>
                    <a:pt x="322" y="129"/>
                    <a:pt x="290" y="97"/>
                    <a:pt x="226" y="97"/>
                  </a:cubicBezTo>
                  <a:lnTo>
                    <a:pt x="194" y="65"/>
                  </a:lnTo>
                  <a:cubicBezTo>
                    <a:pt x="162" y="32"/>
                    <a:pt x="162" y="32"/>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5843875" y="2472175"/>
              <a:ext cx="37825" cy="24150"/>
            </a:xfrm>
            <a:custGeom>
              <a:avLst/>
              <a:gdLst/>
              <a:ahLst/>
              <a:cxnLst/>
              <a:rect l="l" t="t" r="r" b="b"/>
              <a:pathLst>
                <a:path w="1513" h="966" extrusionOk="0">
                  <a:moveTo>
                    <a:pt x="1" y="1"/>
                  </a:moveTo>
                  <a:lnTo>
                    <a:pt x="97" y="966"/>
                  </a:lnTo>
                  <a:cubicBezTo>
                    <a:pt x="290" y="805"/>
                    <a:pt x="515" y="741"/>
                    <a:pt x="773" y="741"/>
                  </a:cubicBezTo>
                  <a:cubicBezTo>
                    <a:pt x="837" y="732"/>
                    <a:pt x="899" y="728"/>
                    <a:pt x="961" y="728"/>
                  </a:cubicBezTo>
                  <a:cubicBezTo>
                    <a:pt x="1145" y="728"/>
                    <a:pt x="1320" y="765"/>
                    <a:pt x="1513" y="837"/>
                  </a:cubicBezTo>
                  <a:lnTo>
                    <a:pt x="1513" y="226"/>
                  </a:lnTo>
                  <a:cubicBezTo>
                    <a:pt x="1416" y="258"/>
                    <a:pt x="1320" y="290"/>
                    <a:pt x="1223" y="290"/>
                  </a:cubicBezTo>
                  <a:cubicBezTo>
                    <a:pt x="1109" y="313"/>
                    <a:pt x="1012" y="336"/>
                    <a:pt x="907" y="336"/>
                  </a:cubicBezTo>
                  <a:cubicBezTo>
                    <a:pt x="864" y="336"/>
                    <a:pt x="820" y="332"/>
                    <a:pt x="773" y="322"/>
                  </a:cubicBezTo>
                  <a:lnTo>
                    <a:pt x="644" y="322"/>
                  </a:lnTo>
                  <a:cubicBezTo>
                    <a:pt x="612" y="322"/>
                    <a:pt x="580" y="322"/>
                    <a:pt x="515" y="290"/>
                  </a:cubicBezTo>
                  <a:cubicBezTo>
                    <a:pt x="483" y="290"/>
                    <a:pt x="451" y="290"/>
                    <a:pt x="419" y="258"/>
                  </a:cubicBezTo>
                  <a:lnTo>
                    <a:pt x="290" y="226"/>
                  </a:lnTo>
                  <a:lnTo>
                    <a:pt x="194" y="161"/>
                  </a:lnTo>
                  <a:cubicBezTo>
                    <a:pt x="161" y="129"/>
                    <a:pt x="129" y="129"/>
                    <a:pt x="97" y="97"/>
                  </a:cubicBezTo>
                  <a:cubicBezTo>
                    <a:pt x="65" y="65"/>
                    <a:pt x="33" y="3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5705525" y="2485850"/>
              <a:ext cx="174575" cy="103800"/>
            </a:xfrm>
            <a:custGeom>
              <a:avLst/>
              <a:gdLst/>
              <a:ahLst/>
              <a:cxnLst/>
              <a:rect l="l" t="t" r="r" b="b"/>
              <a:pathLst>
                <a:path w="6983" h="4152" extrusionOk="0">
                  <a:moveTo>
                    <a:pt x="6532" y="2325"/>
                  </a:moveTo>
                  <a:cubicBezTo>
                    <a:pt x="6500" y="2325"/>
                    <a:pt x="6468" y="2333"/>
                    <a:pt x="6435" y="2349"/>
                  </a:cubicBezTo>
                  <a:lnTo>
                    <a:pt x="6629" y="2349"/>
                  </a:lnTo>
                  <a:cubicBezTo>
                    <a:pt x="6596" y="2333"/>
                    <a:pt x="6564" y="2325"/>
                    <a:pt x="6532" y="2325"/>
                  </a:cubicBezTo>
                  <a:close/>
                  <a:moveTo>
                    <a:pt x="0" y="483"/>
                  </a:moveTo>
                  <a:lnTo>
                    <a:pt x="0" y="2446"/>
                  </a:lnTo>
                  <a:cubicBezTo>
                    <a:pt x="102" y="2385"/>
                    <a:pt x="217" y="2362"/>
                    <a:pt x="329" y="2362"/>
                  </a:cubicBezTo>
                  <a:cubicBezTo>
                    <a:pt x="393" y="2362"/>
                    <a:pt x="456" y="2370"/>
                    <a:pt x="515" y="2381"/>
                  </a:cubicBezTo>
                  <a:cubicBezTo>
                    <a:pt x="515" y="1255"/>
                    <a:pt x="290" y="773"/>
                    <a:pt x="97" y="547"/>
                  </a:cubicBezTo>
                  <a:cubicBezTo>
                    <a:pt x="65" y="515"/>
                    <a:pt x="33" y="483"/>
                    <a:pt x="0" y="483"/>
                  </a:cubicBezTo>
                  <a:close/>
                  <a:moveTo>
                    <a:pt x="3894" y="2446"/>
                  </a:moveTo>
                  <a:cubicBezTo>
                    <a:pt x="3894" y="2446"/>
                    <a:pt x="3863" y="2477"/>
                    <a:pt x="3831" y="2538"/>
                  </a:cubicBezTo>
                  <a:lnTo>
                    <a:pt x="3831" y="2538"/>
                  </a:lnTo>
                  <a:cubicBezTo>
                    <a:pt x="3830" y="2530"/>
                    <a:pt x="3829" y="2520"/>
                    <a:pt x="3829" y="2510"/>
                  </a:cubicBezTo>
                  <a:lnTo>
                    <a:pt x="3829" y="2542"/>
                  </a:lnTo>
                  <a:cubicBezTo>
                    <a:pt x="3830" y="2541"/>
                    <a:pt x="3831" y="2540"/>
                    <a:pt x="3831" y="2538"/>
                  </a:cubicBezTo>
                  <a:lnTo>
                    <a:pt x="3831" y="2538"/>
                  </a:lnTo>
                  <a:cubicBezTo>
                    <a:pt x="3839" y="2584"/>
                    <a:pt x="3861" y="2607"/>
                    <a:pt x="3861" y="2607"/>
                  </a:cubicBezTo>
                  <a:cubicBezTo>
                    <a:pt x="3861" y="2607"/>
                    <a:pt x="3861" y="2542"/>
                    <a:pt x="3894" y="2446"/>
                  </a:cubicBezTo>
                  <a:close/>
                  <a:moveTo>
                    <a:pt x="279" y="3056"/>
                  </a:moveTo>
                  <a:cubicBezTo>
                    <a:pt x="275" y="3056"/>
                    <a:pt x="272" y="3057"/>
                    <a:pt x="268" y="3057"/>
                  </a:cubicBezTo>
                  <a:lnTo>
                    <a:pt x="290" y="3057"/>
                  </a:lnTo>
                  <a:cubicBezTo>
                    <a:pt x="286" y="3057"/>
                    <a:pt x="283" y="3056"/>
                    <a:pt x="279" y="3056"/>
                  </a:cubicBezTo>
                  <a:close/>
                  <a:moveTo>
                    <a:pt x="258" y="3057"/>
                  </a:moveTo>
                  <a:cubicBezTo>
                    <a:pt x="260" y="3057"/>
                    <a:pt x="262" y="3058"/>
                    <a:pt x="264" y="3058"/>
                  </a:cubicBezTo>
                  <a:lnTo>
                    <a:pt x="264" y="3058"/>
                  </a:lnTo>
                  <a:cubicBezTo>
                    <a:pt x="265" y="3058"/>
                    <a:pt x="267" y="3057"/>
                    <a:pt x="268" y="3057"/>
                  </a:cubicBezTo>
                  <a:close/>
                  <a:moveTo>
                    <a:pt x="1174" y="1254"/>
                  </a:moveTo>
                  <a:cubicBezTo>
                    <a:pt x="1180" y="1254"/>
                    <a:pt x="1185" y="1254"/>
                    <a:pt x="1191" y="1255"/>
                  </a:cubicBezTo>
                  <a:cubicBezTo>
                    <a:pt x="1577" y="1352"/>
                    <a:pt x="1320" y="3315"/>
                    <a:pt x="1320" y="3315"/>
                  </a:cubicBezTo>
                  <a:cubicBezTo>
                    <a:pt x="1320" y="3315"/>
                    <a:pt x="820" y="1254"/>
                    <a:pt x="1174" y="1254"/>
                  </a:cubicBezTo>
                  <a:close/>
                  <a:moveTo>
                    <a:pt x="1502" y="316"/>
                  </a:moveTo>
                  <a:cubicBezTo>
                    <a:pt x="1474" y="316"/>
                    <a:pt x="1445" y="318"/>
                    <a:pt x="1416" y="322"/>
                  </a:cubicBezTo>
                  <a:cubicBezTo>
                    <a:pt x="1399" y="321"/>
                    <a:pt x="1381" y="320"/>
                    <a:pt x="1364" y="320"/>
                  </a:cubicBezTo>
                  <a:cubicBezTo>
                    <a:pt x="936" y="320"/>
                    <a:pt x="581" y="695"/>
                    <a:pt x="612" y="1159"/>
                  </a:cubicBezTo>
                  <a:cubicBezTo>
                    <a:pt x="612" y="1159"/>
                    <a:pt x="612" y="1191"/>
                    <a:pt x="612" y="1191"/>
                  </a:cubicBezTo>
                  <a:cubicBezTo>
                    <a:pt x="676" y="1609"/>
                    <a:pt x="708" y="2028"/>
                    <a:pt x="676" y="2446"/>
                  </a:cubicBezTo>
                  <a:cubicBezTo>
                    <a:pt x="805" y="2510"/>
                    <a:pt x="901" y="2575"/>
                    <a:pt x="998" y="2671"/>
                  </a:cubicBezTo>
                  <a:cubicBezTo>
                    <a:pt x="1191" y="2961"/>
                    <a:pt x="1320" y="3315"/>
                    <a:pt x="1352" y="3668"/>
                  </a:cubicBezTo>
                  <a:cubicBezTo>
                    <a:pt x="1448" y="2928"/>
                    <a:pt x="1802" y="1963"/>
                    <a:pt x="2542" y="1963"/>
                  </a:cubicBezTo>
                  <a:cubicBezTo>
                    <a:pt x="2510" y="1448"/>
                    <a:pt x="2317" y="934"/>
                    <a:pt x="1995" y="547"/>
                  </a:cubicBezTo>
                  <a:cubicBezTo>
                    <a:pt x="1855" y="407"/>
                    <a:pt x="1691" y="316"/>
                    <a:pt x="1502" y="316"/>
                  </a:cubicBezTo>
                  <a:close/>
                  <a:moveTo>
                    <a:pt x="6445" y="378"/>
                  </a:moveTo>
                  <a:cubicBezTo>
                    <a:pt x="6400" y="378"/>
                    <a:pt x="6354" y="381"/>
                    <a:pt x="6307" y="387"/>
                  </a:cubicBezTo>
                  <a:cubicBezTo>
                    <a:pt x="6049" y="387"/>
                    <a:pt x="5760" y="515"/>
                    <a:pt x="5567" y="708"/>
                  </a:cubicBezTo>
                  <a:cubicBezTo>
                    <a:pt x="5309" y="1127"/>
                    <a:pt x="5181" y="1641"/>
                    <a:pt x="5213" y="2156"/>
                  </a:cubicBezTo>
                  <a:lnTo>
                    <a:pt x="5213" y="2349"/>
                  </a:lnTo>
                  <a:cubicBezTo>
                    <a:pt x="5404" y="2763"/>
                    <a:pt x="5500" y="3239"/>
                    <a:pt x="5440" y="3685"/>
                  </a:cubicBezTo>
                  <a:lnTo>
                    <a:pt x="5440" y="3685"/>
                  </a:lnTo>
                  <a:cubicBezTo>
                    <a:pt x="5539" y="2985"/>
                    <a:pt x="5827" y="2477"/>
                    <a:pt x="6275" y="2381"/>
                  </a:cubicBezTo>
                  <a:cubicBezTo>
                    <a:pt x="6339" y="2349"/>
                    <a:pt x="6371" y="2349"/>
                    <a:pt x="6435" y="2349"/>
                  </a:cubicBezTo>
                  <a:lnTo>
                    <a:pt x="6371" y="2349"/>
                  </a:lnTo>
                  <a:cubicBezTo>
                    <a:pt x="6371" y="2349"/>
                    <a:pt x="6089" y="1222"/>
                    <a:pt x="6360" y="1222"/>
                  </a:cubicBezTo>
                  <a:cubicBezTo>
                    <a:pt x="6363" y="1222"/>
                    <a:pt x="6367" y="1223"/>
                    <a:pt x="6371" y="1223"/>
                  </a:cubicBezTo>
                  <a:cubicBezTo>
                    <a:pt x="6629" y="1288"/>
                    <a:pt x="6596" y="2188"/>
                    <a:pt x="6596" y="2317"/>
                  </a:cubicBezTo>
                  <a:cubicBezTo>
                    <a:pt x="6757" y="2317"/>
                    <a:pt x="6918" y="2381"/>
                    <a:pt x="6982" y="2510"/>
                  </a:cubicBezTo>
                  <a:lnTo>
                    <a:pt x="6982" y="483"/>
                  </a:lnTo>
                  <a:cubicBezTo>
                    <a:pt x="6825" y="431"/>
                    <a:pt x="6646" y="378"/>
                    <a:pt x="6445" y="378"/>
                  </a:cubicBezTo>
                  <a:close/>
                  <a:moveTo>
                    <a:pt x="5440" y="3685"/>
                  </a:moveTo>
                  <a:cubicBezTo>
                    <a:pt x="5439" y="3690"/>
                    <a:pt x="5439" y="3695"/>
                    <a:pt x="5438" y="3701"/>
                  </a:cubicBezTo>
                  <a:cubicBezTo>
                    <a:pt x="5439" y="3695"/>
                    <a:pt x="5440" y="3690"/>
                    <a:pt x="5440" y="3685"/>
                  </a:cubicBezTo>
                  <a:close/>
                  <a:moveTo>
                    <a:pt x="3865" y="0"/>
                  </a:moveTo>
                  <a:cubicBezTo>
                    <a:pt x="2830" y="0"/>
                    <a:pt x="2703" y="1738"/>
                    <a:pt x="2703" y="1770"/>
                  </a:cubicBezTo>
                  <a:cubicBezTo>
                    <a:pt x="2703" y="1770"/>
                    <a:pt x="2703" y="1770"/>
                    <a:pt x="2703" y="1802"/>
                  </a:cubicBezTo>
                  <a:lnTo>
                    <a:pt x="2703" y="1995"/>
                  </a:lnTo>
                  <a:cubicBezTo>
                    <a:pt x="3282" y="2188"/>
                    <a:pt x="3347" y="3186"/>
                    <a:pt x="3314" y="3829"/>
                  </a:cubicBezTo>
                  <a:cubicBezTo>
                    <a:pt x="3347" y="3347"/>
                    <a:pt x="3540" y="2896"/>
                    <a:pt x="3829" y="2542"/>
                  </a:cubicBezTo>
                  <a:cubicBezTo>
                    <a:pt x="3766" y="2226"/>
                    <a:pt x="3579" y="1351"/>
                    <a:pt x="3847" y="1351"/>
                  </a:cubicBezTo>
                  <a:cubicBezTo>
                    <a:pt x="3851" y="1351"/>
                    <a:pt x="3856" y="1351"/>
                    <a:pt x="3861" y="1352"/>
                  </a:cubicBezTo>
                  <a:cubicBezTo>
                    <a:pt x="4151" y="1384"/>
                    <a:pt x="3990" y="2092"/>
                    <a:pt x="3926" y="2446"/>
                  </a:cubicBezTo>
                  <a:cubicBezTo>
                    <a:pt x="4099" y="2214"/>
                    <a:pt x="4377" y="2087"/>
                    <a:pt x="4665" y="2087"/>
                  </a:cubicBezTo>
                  <a:cubicBezTo>
                    <a:pt x="4697" y="2087"/>
                    <a:pt x="4730" y="2089"/>
                    <a:pt x="4762" y="2092"/>
                  </a:cubicBezTo>
                  <a:cubicBezTo>
                    <a:pt x="4859" y="2092"/>
                    <a:pt x="4955" y="2124"/>
                    <a:pt x="5020" y="2156"/>
                  </a:cubicBezTo>
                  <a:cubicBezTo>
                    <a:pt x="4955" y="1448"/>
                    <a:pt x="4698" y="33"/>
                    <a:pt x="3894" y="0"/>
                  </a:cubicBezTo>
                  <a:cubicBezTo>
                    <a:pt x="3884" y="0"/>
                    <a:pt x="3875" y="0"/>
                    <a:pt x="3865" y="0"/>
                  </a:cubicBezTo>
                  <a:close/>
                  <a:moveTo>
                    <a:pt x="264" y="3058"/>
                  </a:moveTo>
                  <a:lnTo>
                    <a:pt x="264" y="3058"/>
                  </a:lnTo>
                  <a:cubicBezTo>
                    <a:pt x="100" y="3100"/>
                    <a:pt x="131" y="3843"/>
                    <a:pt x="161" y="4119"/>
                  </a:cubicBezTo>
                  <a:lnTo>
                    <a:pt x="419" y="4119"/>
                  </a:lnTo>
                  <a:cubicBezTo>
                    <a:pt x="451" y="3864"/>
                    <a:pt x="514" y="3102"/>
                    <a:pt x="264" y="3058"/>
                  </a:cubicBezTo>
                  <a:close/>
                  <a:moveTo>
                    <a:pt x="2372" y="2735"/>
                  </a:moveTo>
                  <a:cubicBezTo>
                    <a:pt x="2192" y="2735"/>
                    <a:pt x="2318" y="3707"/>
                    <a:pt x="2381" y="4119"/>
                  </a:cubicBezTo>
                  <a:lnTo>
                    <a:pt x="2607" y="4119"/>
                  </a:lnTo>
                  <a:cubicBezTo>
                    <a:pt x="2574" y="3733"/>
                    <a:pt x="2542" y="2768"/>
                    <a:pt x="2381" y="2735"/>
                  </a:cubicBezTo>
                  <a:cubicBezTo>
                    <a:pt x="2378" y="2735"/>
                    <a:pt x="2375" y="2735"/>
                    <a:pt x="2372" y="2735"/>
                  </a:cubicBezTo>
                  <a:close/>
                  <a:moveTo>
                    <a:pt x="4569" y="2768"/>
                  </a:moveTo>
                  <a:cubicBezTo>
                    <a:pt x="4376" y="2768"/>
                    <a:pt x="4376" y="3701"/>
                    <a:pt x="4408" y="4151"/>
                  </a:cubicBezTo>
                  <a:lnTo>
                    <a:pt x="4698" y="4151"/>
                  </a:lnTo>
                  <a:cubicBezTo>
                    <a:pt x="4698" y="3701"/>
                    <a:pt x="4730" y="2768"/>
                    <a:pt x="4569" y="2768"/>
                  </a:cubicBezTo>
                  <a:close/>
                  <a:moveTo>
                    <a:pt x="6596" y="2735"/>
                  </a:moveTo>
                  <a:cubicBezTo>
                    <a:pt x="6403" y="2735"/>
                    <a:pt x="6468" y="3733"/>
                    <a:pt x="6500" y="4151"/>
                  </a:cubicBezTo>
                  <a:lnTo>
                    <a:pt x="6757" y="4151"/>
                  </a:lnTo>
                  <a:cubicBezTo>
                    <a:pt x="6789" y="3668"/>
                    <a:pt x="6757" y="2735"/>
                    <a:pt x="6596" y="27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5691850" y="2429950"/>
              <a:ext cx="69200" cy="56950"/>
            </a:xfrm>
            <a:custGeom>
              <a:avLst/>
              <a:gdLst/>
              <a:ahLst/>
              <a:cxnLst/>
              <a:rect l="l" t="t" r="r" b="b"/>
              <a:pathLst>
                <a:path w="2768" h="2278" extrusionOk="0">
                  <a:moveTo>
                    <a:pt x="1871" y="1"/>
                  </a:moveTo>
                  <a:cubicBezTo>
                    <a:pt x="1722" y="1"/>
                    <a:pt x="1575" y="37"/>
                    <a:pt x="1448" y="113"/>
                  </a:cubicBezTo>
                  <a:cubicBezTo>
                    <a:pt x="1191" y="242"/>
                    <a:pt x="998" y="467"/>
                    <a:pt x="901" y="692"/>
                  </a:cubicBezTo>
                  <a:lnTo>
                    <a:pt x="580" y="692"/>
                  </a:lnTo>
                  <a:cubicBezTo>
                    <a:pt x="387" y="692"/>
                    <a:pt x="226" y="628"/>
                    <a:pt x="97" y="499"/>
                  </a:cubicBezTo>
                  <a:lnTo>
                    <a:pt x="97" y="499"/>
                  </a:lnTo>
                  <a:cubicBezTo>
                    <a:pt x="0" y="885"/>
                    <a:pt x="33" y="1271"/>
                    <a:pt x="226" y="1625"/>
                  </a:cubicBezTo>
                  <a:cubicBezTo>
                    <a:pt x="322" y="1754"/>
                    <a:pt x="419" y="1883"/>
                    <a:pt x="547" y="1979"/>
                  </a:cubicBezTo>
                  <a:cubicBezTo>
                    <a:pt x="795" y="2180"/>
                    <a:pt x="1095" y="2277"/>
                    <a:pt x="1396" y="2277"/>
                  </a:cubicBezTo>
                  <a:cubicBezTo>
                    <a:pt x="1722" y="2277"/>
                    <a:pt x="2050" y="2164"/>
                    <a:pt x="2317" y="1947"/>
                  </a:cubicBezTo>
                  <a:cubicBezTo>
                    <a:pt x="2381" y="1883"/>
                    <a:pt x="2446" y="1818"/>
                    <a:pt x="2478" y="1754"/>
                  </a:cubicBezTo>
                  <a:cubicBezTo>
                    <a:pt x="2510" y="1722"/>
                    <a:pt x="2510" y="1690"/>
                    <a:pt x="2542" y="1690"/>
                  </a:cubicBezTo>
                  <a:cubicBezTo>
                    <a:pt x="2574" y="1625"/>
                    <a:pt x="2574" y="1593"/>
                    <a:pt x="2607" y="1561"/>
                  </a:cubicBezTo>
                  <a:cubicBezTo>
                    <a:pt x="2639" y="1529"/>
                    <a:pt x="2639" y="1496"/>
                    <a:pt x="2671" y="1432"/>
                  </a:cubicBezTo>
                  <a:cubicBezTo>
                    <a:pt x="2671" y="1400"/>
                    <a:pt x="2703" y="1368"/>
                    <a:pt x="2703" y="1336"/>
                  </a:cubicBezTo>
                  <a:cubicBezTo>
                    <a:pt x="2703" y="1271"/>
                    <a:pt x="2735" y="1239"/>
                    <a:pt x="2735" y="1207"/>
                  </a:cubicBezTo>
                  <a:cubicBezTo>
                    <a:pt x="2735" y="1175"/>
                    <a:pt x="2735" y="1110"/>
                    <a:pt x="2735" y="1078"/>
                  </a:cubicBezTo>
                  <a:cubicBezTo>
                    <a:pt x="2735" y="1046"/>
                    <a:pt x="2735" y="1014"/>
                    <a:pt x="2735" y="982"/>
                  </a:cubicBezTo>
                  <a:cubicBezTo>
                    <a:pt x="2768" y="917"/>
                    <a:pt x="2768" y="885"/>
                    <a:pt x="2768" y="821"/>
                  </a:cubicBezTo>
                  <a:lnTo>
                    <a:pt x="2735" y="821"/>
                  </a:lnTo>
                  <a:cubicBezTo>
                    <a:pt x="2735" y="756"/>
                    <a:pt x="2735" y="724"/>
                    <a:pt x="2735" y="692"/>
                  </a:cubicBezTo>
                  <a:lnTo>
                    <a:pt x="2060" y="692"/>
                  </a:lnTo>
                  <a:cubicBezTo>
                    <a:pt x="2027" y="853"/>
                    <a:pt x="1931" y="1046"/>
                    <a:pt x="1770" y="1175"/>
                  </a:cubicBezTo>
                  <a:cubicBezTo>
                    <a:pt x="1641" y="1303"/>
                    <a:pt x="1448" y="1400"/>
                    <a:pt x="1255" y="1400"/>
                  </a:cubicBezTo>
                  <a:cubicBezTo>
                    <a:pt x="1191" y="1400"/>
                    <a:pt x="1127" y="1400"/>
                    <a:pt x="1062" y="1368"/>
                  </a:cubicBezTo>
                  <a:cubicBezTo>
                    <a:pt x="934" y="1303"/>
                    <a:pt x="837" y="1143"/>
                    <a:pt x="837" y="1014"/>
                  </a:cubicBezTo>
                  <a:cubicBezTo>
                    <a:pt x="837" y="885"/>
                    <a:pt x="869" y="789"/>
                    <a:pt x="934" y="692"/>
                  </a:cubicBezTo>
                  <a:lnTo>
                    <a:pt x="1094" y="692"/>
                  </a:lnTo>
                  <a:cubicBezTo>
                    <a:pt x="1191" y="531"/>
                    <a:pt x="1352" y="402"/>
                    <a:pt x="1513" y="306"/>
                  </a:cubicBezTo>
                  <a:cubicBezTo>
                    <a:pt x="1609" y="274"/>
                    <a:pt x="1674" y="242"/>
                    <a:pt x="1770" y="209"/>
                  </a:cubicBezTo>
                  <a:cubicBezTo>
                    <a:pt x="1826" y="349"/>
                    <a:pt x="1858" y="514"/>
                    <a:pt x="1844" y="660"/>
                  </a:cubicBezTo>
                  <a:lnTo>
                    <a:pt x="1127" y="660"/>
                  </a:lnTo>
                  <a:cubicBezTo>
                    <a:pt x="1062" y="756"/>
                    <a:pt x="1030" y="885"/>
                    <a:pt x="1030" y="982"/>
                  </a:cubicBezTo>
                  <a:cubicBezTo>
                    <a:pt x="1030" y="1078"/>
                    <a:pt x="1062" y="1143"/>
                    <a:pt x="1159" y="1175"/>
                  </a:cubicBezTo>
                  <a:lnTo>
                    <a:pt x="1127" y="1175"/>
                  </a:lnTo>
                  <a:cubicBezTo>
                    <a:pt x="1176" y="1191"/>
                    <a:pt x="1226" y="1199"/>
                    <a:pt x="1276" y="1199"/>
                  </a:cubicBezTo>
                  <a:cubicBezTo>
                    <a:pt x="1281" y="1199"/>
                    <a:pt x="1286" y="1199"/>
                    <a:pt x="1292" y="1199"/>
                  </a:cubicBezTo>
                  <a:lnTo>
                    <a:pt x="1292" y="1199"/>
                  </a:lnTo>
                  <a:cubicBezTo>
                    <a:pt x="1297" y="1199"/>
                    <a:pt x="1302" y="1199"/>
                    <a:pt x="1307" y="1199"/>
                  </a:cubicBezTo>
                  <a:cubicBezTo>
                    <a:pt x="1447" y="1199"/>
                    <a:pt x="1578" y="1133"/>
                    <a:pt x="1674" y="1014"/>
                  </a:cubicBezTo>
                  <a:cubicBezTo>
                    <a:pt x="1756" y="931"/>
                    <a:pt x="1816" y="848"/>
                    <a:pt x="1851" y="724"/>
                  </a:cubicBezTo>
                  <a:lnTo>
                    <a:pt x="2027" y="724"/>
                  </a:lnTo>
                  <a:cubicBezTo>
                    <a:pt x="2060" y="563"/>
                    <a:pt x="2027" y="370"/>
                    <a:pt x="1963" y="209"/>
                  </a:cubicBezTo>
                  <a:lnTo>
                    <a:pt x="1963" y="209"/>
                  </a:lnTo>
                  <a:cubicBezTo>
                    <a:pt x="2124" y="242"/>
                    <a:pt x="2285" y="306"/>
                    <a:pt x="2414" y="402"/>
                  </a:cubicBezTo>
                  <a:cubicBezTo>
                    <a:pt x="2478" y="435"/>
                    <a:pt x="2510" y="467"/>
                    <a:pt x="2574" y="499"/>
                  </a:cubicBezTo>
                  <a:cubicBezTo>
                    <a:pt x="2574" y="499"/>
                    <a:pt x="2574" y="402"/>
                    <a:pt x="2574" y="402"/>
                  </a:cubicBezTo>
                  <a:lnTo>
                    <a:pt x="2542" y="370"/>
                  </a:lnTo>
                  <a:lnTo>
                    <a:pt x="2542" y="338"/>
                  </a:lnTo>
                  <a:cubicBezTo>
                    <a:pt x="2542" y="306"/>
                    <a:pt x="2574" y="274"/>
                    <a:pt x="2574" y="274"/>
                  </a:cubicBezTo>
                  <a:lnTo>
                    <a:pt x="2510" y="242"/>
                  </a:lnTo>
                  <a:cubicBezTo>
                    <a:pt x="2335" y="86"/>
                    <a:pt x="2100" y="1"/>
                    <a:pt x="1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5821350" y="2419900"/>
              <a:ext cx="2450" cy="25"/>
            </a:xfrm>
            <a:custGeom>
              <a:avLst/>
              <a:gdLst/>
              <a:ahLst/>
              <a:cxnLst/>
              <a:rect l="l" t="t" r="r" b="b"/>
              <a:pathLst>
                <a:path w="98" h="1" extrusionOk="0">
                  <a:moveTo>
                    <a:pt x="97"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5823775" y="2420700"/>
              <a:ext cx="3225" cy="25"/>
            </a:xfrm>
            <a:custGeom>
              <a:avLst/>
              <a:gdLst/>
              <a:ahLst/>
              <a:cxnLst/>
              <a:rect l="l" t="t" r="r" b="b"/>
              <a:pathLst>
                <a:path w="129" h="1" extrusionOk="0">
                  <a:moveTo>
                    <a:pt x="129" y="0"/>
                  </a:moveTo>
                  <a:lnTo>
                    <a:pt x="65" y="0"/>
                  </a:lnTo>
                  <a:lnTo>
                    <a:pt x="0" y="0"/>
                  </a:ln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8"/>
            <p:cNvSpPr/>
            <p:nvPr/>
          </p:nvSpPr>
          <p:spPr>
            <a:xfrm>
              <a:off x="5833425" y="24223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8"/>
            <p:cNvSpPr/>
            <p:nvPr/>
          </p:nvSpPr>
          <p:spPr>
            <a:xfrm>
              <a:off x="5844675" y="2446425"/>
              <a:ext cx="27375" cy="18350"/>
            </a:xfrm>
            <a:custGeom>
              <a:avLst/>
              <a:gdLst/>
              <a:ahLst/>
              <a:cxnLst/>
              <a:rect l="l" t="t" r="r" b="b"/>
              <a:pathLst>
                <a:path w="1095" h="734" extrusionOk="0">
                  <a:moveTo>
                    <a:pt x="1" y="1"/>
                  </a:moveTo>
                  <a:cubicBezTo>
                    <a:pt x="33" y="130"/>
                    <a:pt x="65" y="226"/>
                    <a:pt x="97" y="290"/>
                  </a:cubicBezTo>
                  <a:cubicBezTo>
                    <a:pt x="257" y="556"/>
                    <a:pt x="525" y="734"/>
                    <a:pt x="705" y="734"/>
                  </a:cubicBezTo>
                  <a:cubicBezTo>
                    <a:pt x="743" y="734"/>
                    <a:pt x="777" y="726"/>
                    <a:pt x="805" y="709"/>
                  </a:cubicBezTo>
                  <a:cubicBezTo>
                    <a:pt x="934" y="644"/>
                    <a:pt x="1030" y="548"/>
                    <a:pt x="1063" y="387"/>
                  </a:cubicBezTo>
                  <a:cubicBezTo>
                    <a:pt x="1095" y="258"/>
                    <a:pt x="1095" y="130"/>
                    <a:pt x="1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5702300" y="2606500"/>
              <a:ext cx="179400" cy="797175"/>
            </a:xfrm>
            <a:custGeom>
              <a:avLst/>
              <a:gdLst/>
              <a:ahLst/>
              <a:cxnLst/>
              <a:rect l="l" t="t" r="r" b="b"/>
              <a:pathLst>
                <a:path w="7176" h="31887" extrusionOk="0">
                  <a:moveTo>
                    <a:pt x="1469" y="352"/>
                  </a:moveTo>
                  <a:cubicBezTo>
                    <a:pt x="1054" y="352"/>
                    <a:pt x="934" y="1223"/>
                    <a:pt x="934" y="1223"/>
                  </a:cubicBezTo>
                  <a:cubicBezTo>
                    <a:pt x="998" y="1867"/>
                    <a:pt x="1030" y="2864"/>
                    <a:pt x="1030" y="4409"/>
                  </a:cubicBezTo>
                  <a:lnTo>
                    <a:pt x="1030" y="31758"/>
                  </a:lnTo>
                  <a:lnTo>
                    <a:pt x="1996" y="31758"/>
                  </a:lnTo>
                  <a:cubicBezTo>
                    <a:pt x="1996" y="27157"/>
                    <a:pt x="2028" y="3637"/>
                    <a:pt x="2028" y="2253"/>
                  </a:cubicBezTo>
                  <a:cubicBezTo>
                    <a:pt x="2028" y="741"/>
                    <a:pt x="1963" y="451"/>
                    <a:pt x="1513" y="419"/>
                  </a:cubicBezTo>
                  <a:lnTo>
                    <a:pt x="1513" y="355"/>
                  </a:lnTo>
                  <a:cubicBezTo>
                    <a:pt x="1498" y="353"/>
                    <a:pt x="1483" y="352"/>
                    <a:pt x="1469" y="352"/>
                  </a:cubicBezTo>
                  <a:close/>
                  <a:moveTo>
                    <a:pt x="348" y="356"/>
                  </a:moveTo>
                  <a:cubicBezTo>
                    <a:pt x="222" y="356"/>
                    <a:pt x="89" y="406"/>
                    <a:pt x="1" y="516"/>
                  </a:cubicBezTo>
                  <a:lnTo>
                    <a:pt x="1" y="31854"/>
                  </a:lnTo>
                  <a:lnTo>
                    <a:pt x="934" y="31854"/>
                  </a:lnTo>
                  <a:lnTo>
                    <a:pt x="934" y="4505"/>
                  </a:lnTo>
                  <a:cubicBezTo>
                    <a:pt x="934" y="1996"/>
                    <a:pt x="837" y="516"/>
                    <a:pt x="516" y="387"/>
                  </a:cubicBezTo>
                  <a:cubicBezTo>
                    <a:pt x="465" y="367"/>
                    <a:pt x="407" y="356"/>
                    <a:pt x="348" y="356"/>
                  </a:cubicBezTo>
                  <a:close/>
                  <a:moveTo>
                    <a:pt x="3411" y="258"/>
                  </a:moveTo>
                  <a:cubicBezTo>
                    <a:pt x="2993" y="258"/>
                    <a:pt x="2832" y="998"/>
                    <a:pt x="2832" y="998"/>
                  </a:cubicBezTo>
                  <a:cubicBezTo>
                    <a:pt x="2833" y="1005"/>
                    <a:pt x="2834" y="1013"/>
                    <a:pt x="2835" y="1020"/>
                  </a:cubicBezTo>
                  <a:lnTo>
                    <a:pt x="2835" y="1020"/>
                  </a:lnTo>
                  <a:cubicBezTo>
                    <a:pt x="2833" y="1027"/>
                    <a:pt x="2832" y="1030"/>
                    <a:pt x="2832" y="1030"/>
                  </a:cubicBezTo>
                  <a:cubicBezTo>
                    <a:pt x="2833" y="1038"/>
                    <a:pt x="2834" y="1045"/>
                    <a:pt x="2835" y="1052"/>
                  </a:cubicBezTo>
                  <a:lnTo>
                    <a:pt x="2835" y="1052"/>
                  </a:lnTo>
                  <a:cubicBezTo>
                    <a:pt x="2833" y="1059"/>
                    <a:pt x="2832" y="1063"/>
                    <a:pt x="2832" y="1063"/>
                  </a:cubicBezTo>
                  <a:cubicBezTo>
                    <a:pt x="2833" y="1070"/>
                    <a:pt x="2834" y="1077"/>
                    <a:pt x="2835" y="1084"/>
                  </a:cubicBezTo>
                  <a:lnTo>
                    <a:pt x="2835" y="1084"/>
                  </a:lnTo>
                  <a:cubicBezTo>
                    <a:pt x="2833" y="1091"/>
                    <a:pt x="2832" y="1095"/>
                    <a:pt x="2832" y="1095"/>
                  </a:cubicBezTo>
                  <a:cubicBezTo>
                    <a:pt x="2943" y="2049"/>
                    <a:pt x="2978" y="3722"/>
                    <a:pt x="2978" y="5566"/>
                  </a:cubicBezTo>
                  <a:lnTo>
                    <a:pt x="2978" y="5566"/>
                  </a:lnTo>
                  <a:cubicBezTo>
                    <a:pt x="2978" y="6394"/>
                    <a:pt x="2971" y="7258"/>
                    <a:pt x="2961" y="8109"/>
                  </a:cubicBezTo>
                  <a:lnTo>
                    <a:pt x="2961" y="9203"/>
                  </a:lnTo>
                  <a:lnTo>
                    <a:pt x="2961" y="31854"/>
                  </a:lnTo>
                  <a:lnTo>
                    <a:pt x="3733" y="31854"/>
                  </a:lnTo>
                  <a:cubicBezTo>
                    <a:pt x="3733" y="31844"/>
                    <a:pt x="3733" y="31833"/>
                    <a:pt x="3733" y="31822"/>
                  </a:cubicBezTo>
                  <a:lnTo>
                    <a:pt x="3765" y="31822"/>
                  </a:lnTo>
                  <a:cubicBezTo>
                    <a:pt x="3765" y="31812"/>
                    <a:pt x="3765" y="31801"/>
                    <a:pt x="3765" y="31790"/>
                  </a:cubicBezTo>
                  <a:cubicBezTo>
                    <a:pt x="3765" y="26706"/>
                    <a:pt x="3765" y="3508"/>
                    <a:pt x="3765" y="2189"/>
                  </a:cubicBezTo>
                  <a:lnTo>
                    <a:pt x="3765" y="1899"/>
                  </a:lnTo>
                  <a:cubicBezTo>
                    <a:pt x="3765" y="1070"/>
                    <a:pt x="3765" y="557"/>
                    <a:pt x="3609" y="391"/>
                  </a:cubicBezTo>
                  <a:lnTo>
                    <a:pt x="3609" y="391"/>
                  </a:lnTo>
                  <a:cubicBezTo>
                    <a:pt x="3607" y="390"/>
                    <a:pt x="3606" y="388"/>
                    <a:pt x="3604" y="387"/>
                  </a:cubicBezTo>
                  <a:lnTo>
                    <a:pt x="3604" y="355"/>
                  </a:lnTo>
                  <a:cubicBezTo>
                    <a:pt x="3572" y="290"/>
                    <a:pt x="3476" y="258"/>
                    <a:pt x="3411" y="258"/>
                  </a:cubicBezTo>
                  <a:close/>
                  <a:moveTo>
                    <a:pt x="4312" y="419"/>
                  </a:moveTo>
                  <a:cubicBezTo>
                    <a:pt x="3958" y="419"/>
                    <a:pt x="3862" y="902"/>
                    <a:pt x="3862" y="902"/>
                  </a:cubicBezTo>
                  <a:lnTo>
                    <a:pt x="3862" y="934"/>
                  </a:lnTo>
                  <a:lnTo>
                    <a:pt x="3862" y="1996"/>
                  </a:lnTo>
                  <a:lnTo>
                    <a:pt x="3862" y="2285"/>
                  </a:lnTo>
                  <a:cubicBezTo>
                    <a:pt x="3862" y="3604"/>
                    <a:pt x="3830" y="26803"/>
                    <a:pt x="3830" y="31854"/>
                  </a:cubicBezTo>
                  <a:lnTo>
                    <a:pt x="4634" y="31854"/>
                  </a:lnTo>
                  <a:cubicBezTo>
                    <a:pt x="4634" y="27575"/>
                    <a:pt x="4730" y="6629"/>
                    <a:pt x="4730" y="4119"/>
                  </a:cubicBezTo>
                  <a:cubicBezTo>
                    <a:pt x="4763" y="3057"/>
                    <a:pt x="4698" y="2028"/>
                    <a:pt x="4602" y="966"/>
                  </a:cubicBezTo>
                  <a:lnTo>
                    <a:pt x="4602" y="998"/>
                  </a:lnTo>
                  <a:cubicBezTo>
                    <a:pt x="4537" y="612"/>
                    <a:pt x="4441" y="419"/>
                    <a:pt x="4312" y="419"/>
                  </a:cubicBezTo>
                  <a:close/>
                  <a:moveTo>
                    <a:pt x="5213" y="419"/>
                  </a:moveTo>
                  <a:cubicBezTo>
                    <a:pt x="4859" y="419"/>
                    <a:pt x="4698" y="902"/>
                    <a:pt x="4698" y="998"/>
                  </a:cubicBezTo>
                  <a:cubicBezTo>
                    <a:pt x="4795" y="2028"/>
                    <a:pt x="4827" y="3057"/>
                    <a:pt x="4795" y="4119"/>
                  </a:cubicBezTo>
                  <a:cubicBezTo>
                    <a:pt x="4795" y="6629"/>
                    <a:pt x="4730" y="27543"/>
                    <a:pt x="4730" y="31854"/>
                  </a:cubicBezTo>
                  <a:lnTo>
                    <a:pt x="5567" y="31854"/>
                  </a:lnTo>
                  <a:cubicBezTo>
                    <a:pt x="5567" y="27929"/>
                    <a:pt x="5599" y="4956"/>
                    <a:pt x="5599" y="3347"/>
                  </a:cubicBezTo>
                  <a:cubicBezTo>
                    <a:pt x="5631" y="2510"/>
                    <a:pt x="5599" y="1706"/>
                    <a:pt x="5535" y="934"/>
                  </a:cubicBezTo>
                  <a:cubicBezTo>
                    <a:pt x="5471" y="612"/>
                    <a:pt x="5374" y="419"/>
                    <a:pt x="5213" y="419"/>
                  </a:cubicBezTo>
                  <a:close/>
                  <a:moveTo>
                    <a:pt x="2510" y="323"/>
                  </a:moveTo>
                  <a:cubicBezTo>
                    <a:pt x="2414" y="323"/>
                    <a:pt x="2285" y="355"/>
                    <a:pt x="2221" y="451"/>
                  </a:cubicBezTo>
                  <a:cubicBezTo>
                    <a:pt x="2140" y="612"/>
                    <a:pt x="2082" y="773"/>
                    <a:pt x="2084" y="952"/>
                  </a:cubicBezTo>
                  <a:lnTo>
                    <a:pt x="2084" y="952"/>
                  </a:lnTo>
                  <a:cubicBezTo>
                    <a:pt x="2084" y="959"/>
                    <a:pt x="2084" y="966"/>
                    <a:pt x="2084" y="974"/>
                  </a:cubicBezTo>
                  <a:lnTo>
                    <a:pt x="2084" y="974"/>
                  </a:lnTo>
                  <a:cubicBezTo>
                    <a:pt x="2084" y="984"/>
                    <a:pt x="2084" y="995"/>
                    <a:pt x="2084" y="1006"/>
                  </a:cubicBezTo>
                  <a:lnTo>
                    <a:pt x="2084" y="1006"/>
                  </a:lnTo>
                  <a:cubicBezTo>
                    <a:pt x="2083" y="1047"/>
                    <a:pt x="2086" y="1088"/>
                    <a:pt x="2092" y="1127"/>
                  </a:cubicBezTo>
                  <a:cubicBezTo>
                    <a:pt x="2092" y="1127"/>
                    <a:pt x="2092" y="1159"/>
                    <a:pt x="2092" y="1159"/>
                  </a:cubicBezTo>
                  <a:cubicBezTo>
                    <a:pt x="2123" y="1467"/>
                    <a:pt x="2124" y="1833"/>
                    <a:pt x="2124" y="2342"/>
                  </a:cubicBezTo>
                  <a:lnTo>
                    <a:pt x="2124" y="2342"/>
                  </a:lnTo>
                  <a:cubicBezTo>
                    <a:pt x="2124" y="3956"/>
                    <a:pt x="2092" y="27246"/>
                    <a:pt x="2060" y="31822"/>
                  </a:cubicBezTo>
                  <a:lnTo>
                    <a:pt x="2060" y="31822"/>
                  </a:lnTo>
                  <a:cubicBezTo>
                    <a:pt x="2060" y="31833"/>
                    <a:pt x="2060" y="31844"/>
                    <a:pt x="2060" y="31854"/>
                  </a:cubicBezTo>
                  <a:lnTo>
                    <a:pt x="2060" y="31854"/>
                  </a:lnTo>
                  <a:cubicBezTo>
                    <a:pt x="2060" y="31865"/>
                    <a:pt x="2060" y="31876"/>
                    <a:pt x="2060" y="31887"/>
                  </a:cubicBezTo>
                  <a:lnTo>
                    <a:pt x="2864" y="31887"/>
                  </a:lnTo>
                  <a:lnTo>
                    <a:pt x="2864" y="9171"/>
                  </a:lnTo>
                  <a:lnTo>
                    <a:pt x="2864" y="8109"/>
                  </a:lnTo>
                  <a:cubicBezTo>
                    <a:pt x="2896" y="5728"/>
                    <a:pt x="2929" y="773"/>
                    <a:pt x="2543" y="355"/>
                  </a:cubicBezTo>
                  <a:lnTo>
                    <a:pt x="2543" y="323"/>
                  </a:lnTo>
                  <a:close/>
                  <a:moveTo>
                    <a:pt x="7176" y="1"/>
                  </a:moveTo>
                  <a:lnTo>
                    <a:pt x="33" y="33"/>
                  </a:lnTo>
                  <a:lnTo>
                    <a:pt x="33" y="419"/>
                  </a:lnTo>
                  <a:cubicBezTo>
                    <a:pt x="111" y="341"/>
                    <a:pt x="224" y="299"/>
                    <a:pt x="344" y="299"/>
                  </a:cubicBezTo>
                  <a:cubicBezTo>
                    <a:pt x="423" y="299"/>
                    <a:pt x="504" y="317"/>
                    <a:pt x="580" y="355"/>
                  </a:cubicBezTo>
                  <a:cubicBezTo>
                    <a:pt x="709" y="387"/>
                    <a:pt x="837" y="612"/>
                    <a:pt x="902" y="1063"/>
                  </a:cubicBezTo>
                  <a:cubicBezTo>
                    <a:pt x="962" y="791"/>
                    <a:pt x="1136" y="349"/>
                    <a:pt x="1476" y="349"/>
                  </a:cubicBezTo>
                  <a:cubicBezTo>
                    <a:pt x="1498" y="349"/>
                    <a:pt x="1521" y="351"/>
                    <a:pt x="1545" y="355"/>
                  </a:cubicBezTo>
                  <a:cubicBezTo>
                    <a:pt x="1803" y="355"/>
                    <a:pt x="1996" y="548"/>
                    <a:pt x="2028" y="773"/>
                  </a:cubicBezTo>
                  <a:cubicBezTo>
                    <a:pt x="2060" y="676"/>
                    <a:pt x="2092" y="548"/>
                    <a:pt x="2189" y="451"/>
                  </a:cubicBezTo>
                  <a:cubicBezTo>
                    <a:pt x="2253" y="323"/>
                    <a:pt x="2382" y="258"/>
                    <a:pt x="2543" y="258"/>
                  </a:cubicBezTo>
                  <a:cubicBezTo>
                    <a:pt x="2575" y="258"/>
                    <a:pt x="2607" y="290"/>
                    <a:pt x="2639" y="323"/>
                  </a:cubicBezTo>
                  <a:cubicBezTo>
                    <a:pt x="2736" y="483"/>
                    <a:pt x="2800" y="676"/>
                    <a:pt x="2800" y="902"/>
                  </a:cubicBezTo>
                  <a:cubicBezTo>
                    <a:pt x="2896" y="644"/>
                    <a:pt x="3090" y="226"/>
                    <a:pt x="3411" y="226"/>
                  </a:cubicBezTo>
                  <a:cubicBezTo>
                    <a:pt x="3540" y="226"/>
                    <a:pt x="3637" y="258"/>
                    <a:pt x="3701" y="355"/>
                  </a:cubicBezTo>
                  <a:cubicBezTo>
                    <a:pt x="3797" y="451"/>
                    <a:pt x="3830" y="612"/>
                    <a:pt x="3830" y="741"/>
                  </a:cubicBezTo>
                  <a:cubicBezTo>
                    <a:pt x="3894" y="516"/>
                    <a:pt x="4087" y="355"/>
                    <a:pt x="4312" y="355"/>
                  </a:cubicBezTo>
                  <a:cubicBezTo>
                    <a:pt x="4473" y="355"/>
                    <a:pt x="4602" y="483"/>
                    <a:pt x="4666" y="837"/>
                  </a:cubicBezTo>
                  <a:cubicBezTo>
                    <a:pt x="4763" y="644"/>
                    <a:pt x="4924" y="355"/>
                    <a:pt x="5245" y="355"/>
                  </a:cubicBezTo>
                  <a:cubicBezTo>
                    <a:pt x="5406" y="355"/>
                    <a:pt x="5535" y="483"/>
                    <a:pt x="5599" y="773"/>
                  </a:cubicBezTo>
                  <a:cubicBezTo>
                    <a:pt x="5659" y="653"/>
                    <a:pt x="5743" y="485"/>
                    <a:pt x="5853" y="389"/>
                  </a:cubicBezTo>
                  <a:lnTo>
                    <a:pt x="5853" y="389"/>
                  </a:lnTo>
                  <a:cubicBezTo>
                    <a:pt x="5760" y="480"/>
                    <a:pt x="5691" y="640"/>
                    <a:pt x="5655" y="769"/>
                  </a:cubicBezTo>
                  <a:lnTo>
                    <a:pt x="5655" y="769"/>
                  </a:lnTo>
                  <a:cubicBezTo>
                    <a:pt x="5627" y="833"/>
                    <a:pt x="5608" y="892"/>
                    <a:pt x="5599" y="934"/>
                  </a:cubicBezTo>
                  <a:cubicBezTo>
                    <a:pt x="5672" y="1537"/>
                    <a:pt x="5708" y="2140"/>
                    <a:pt x="5708" y="2743"/>
                  </a:cubicBezTo>
                  <a:lnTo>
                    <a:pt x="5708" y="2743"/>
                  </a:lnTo>
                  <a:cubicBezTo>
                    <a:pt x="5706" y="2912"/>
                    <a:pt x="5703" y="3081"/>
                    <a:pt x="5696" y="3251"/>
                  </a:cubicBezTo>
                  <a:cubicBezTo>
                    <a:pt x="5696" y="4859"/>
                    <a:pt x="5664" y="27865"/>
                    <a:pt x="5664" y="31790"/>
                  </a:cubicBezTo>
                  <a:lnTo>
                    <a:pt x="5664" y="31790"/>
                  </a:lnTo>
                  <a:cubicBezTo>
                    <a:pt x="5664" y="31801"/>
                    <a:pt x="5664" y="31812"/>
                    <a:pt x="5664" y="31822"/>
                  </a:cubicBezTo>
                  <a:lnTo>
                    <a:pt x="5664" y="31822"/>
                  </a:lnTo>
                  <a:cubicBezTo>
                    <a:pt x="5664" y="31833"/>
                    <a:pt x="5664" y="31844"/>
                    <a:pt x="5664" y="31854"/>
                  </a:cubicBezTo>
                  <a:lnTo>
                    <a:pt x="5696" y="31854"/>
                  </a:lnTo>
                  <a:cubicBezTo>
                    <a:pt x="5696" y="31865"/>
                    <a:pt x="5696" y="31876"/>
                    <a:pt x="5696" y="31887"/>
                  </a:cubicBezTo>
                  <a:lnTo>
                    <a:pt x="6339" y="31887"/>
                  </a:lnTo>
                  <a:cubicBezTo>
                    <a:pt x="6339" y="27189"/>
                    <a:pt x="6404" y="3379"/>
                    <a:pt x="6404" y="2221"/>
                  </a:cubicBezTo>
                  <a:cubicBezTo>
                    <a:pt x="6383" y="1346"/>
                    <a:pt x="6350" y="857"/>
                    <a:pt x="6263" y="600"/>
                  </a:cubicBezTo>
                  <a:lnTo>
                    <a:pt x="6263" y="600"/>
                  </a:lnTo>
                  <a:cubicBezTo>
                    <a:pt x="6215" y="454"/>
                    <a:pt x="6148" y="381"/>
                    <a:pt x="6054" y="356"/>
                  </a:cubicBezTo>
                  <a:lnTo>
                    <a:pt x="6054" y="356"/>
                  </a:lnTo>
                  <a:cubicBezTo>
                    <a:pt x="6054" y="356"/>
                    <a:pt x="6054" y="356"/>
                    <a:pt x="6053" y="356"/>
                  </a:cubicBezTo>
                  <a:lnTo>
                    <a:pt x="6053" y="356"/>
                  </a:lnTo>
                  <a:cubicBezTo>
                    <a:pt x="6052" y="355"/>
                    <a:pt x="6051" y="355"/>
                    <a:pt x="6050" y="355"/>
                  </a:cubicBezTo>
                  <a:lnTo>
                    <a:pt x="6050" y="323"/>
                  </a:lnTo>
                  <a:cubicBezTo>
                    <a:pt x="6034" y="318"/>
                    <a:pt x="6018" y="316"/>
                    <a:pt x="6003" y="316"/>
                  </a:cubicBezTo>
                  <a:cubicBezTo>
                    <a:pt x="6001" y="316"/>
                    <a:pt x="5999" y="316"/>
                    <a:pt x="5996" y="316"/>
                  </a:cubicBezTo>
                  <a:lnTo>
                    <a:pt x="5996" y="316"/>
                  </a:lnTo>
                  <a:cubicBezTo>
                    <a:pt x="6005" y="315"/>
                    <a:pt x="6014" y="314"/>
                    <a:pt x="6024" y="314"/>
                  </a:cubicBezTo>
                  <a:cubicBezTo>
                    <a:pt x="6042" y="314"/>
                    <a:pt x="6062" y="317"/>
                    <a:pt x="6082" y="323"/>
                  </a:cubicBezTo>
                  <a:cubicBezTo>
                    <a:pt x="6243" y="355"/>
                    <a:pt x="6339" y="451"/>
                    <a:pt x="6404" y="676"/>
                  </a:cubicBezTo>
                  <a:cubicBezTo>
                    <a:pt x="6468" y="516"/>
                    <a:pt x="6693" y="194"/>
                    <a:pt x="6951" y="194"/>
                  </a:cubicBezTo>
                  <a:cubicBezTo>
                    <a:pt x="7015" y="194"/>
                    <a:pt x="7111" y="226"/>
                    <a:pt x="7176" y="258"/>
                  </a:cubicBezTo>
                  <a:lnTo>
                    <a:pt x="7176" y="1"/>
                  </a:lnTo>
                  <a:close/>
                  <a:moveTo>
                    <a:pt x="6924" y="257"/>
                  </a:moveTo>
                  <a:cubicBezTo>
                    <a:pt x="6646" y="257"/>
                    <a:pt x="6404" y="741"/>
                    <a:pt x="6404" y="741"/>
                  </a:cubicBezTo>
                  <a:lnTo>
                    <a:pt x="6436" y="805"/>
                  </a:lnTo>
                  <a:cubicBezTo>
                    <a:pt x="6500" y="1256"/>
                    <a:pt x="6500" y="1738"/>
                    <a:pt x="6500" y="2221"/>
                  </a:cubicBezTo>
                  <a:cubicBezTo>
                    <a:pt x="6500" y="3379"/>
                    <a:pt x="6436" y="27157"/>
                    <a:pt x="6436" y="31887"/>
                  </a:cubicBezTo>
                  <a:lnTo>
                    <a:pt x="7176" y="31887"/>
                  </a:lnTo>
                  <a:lnTo>
                    <a:pt x="7176" y="355"/>
                  </a:lnTo>
                  <a:cubicBezTo>
                    <a:pt x="7111" y="290"/>
                    <a:pt x="7047" y="258"/>
                    <a:pt x="6951" y="258"/>
                  </a:cubicBezTo>
                  <a:cubicBezTo>
                    <a:pt x="6942" y="257"/>
                    <a:pt x="6933" y="257"/>
                    <a:pt x="6924" y="2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5680575" y="3402050"/>
              <a:ext cx="219625" cy="32200"/>
            </a:xfrm>
            <a:custGeom>
              <a:avLst/>
              <a:gdLst/>
              <a:ahLst/>
              <a:cxnLst/>
              <a:rect l="l" t="t" r="r" b="b"/>
              <a:pathLst>
                <a:path w="8785" h="1288" extrusionOk="0">
                  <a:moveTo>
                    <a:pt x="8013" y="0"/>
                  </a:moveTo>
                  <a:lnTo>
                    <a:pt x="8013" y="129"/>
                  </a:lnTo>
                  <a:lnTo>
                    <a:pt x="870" y="129"/>
                  </a:lnTo>
                  <a:lnTo>
                    <a:pt x="870" y="32"/>
                  </a:lnTo>
                  <a:cubicBezTo>
                    <a:pt x="580" y="419"/>
                    <a:pt x="291" y="837"/>
                    <a:pt x="1" y="1287"/>
                  </a:cubicBezTo>
                  <a:lnTo>
                    <a:pt x="8785" y="1159"/>
                  </a:lnTo>
                  <a:lnTo>
                    <a:pt x="8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5681400" y="3431000"/>
              <a:ext cx="218800" cy="19325"/>
            </a:xfrm>
            <a:custGeom>
              <a:avLst/>
              <a:gdLst/>
              <a:ahLst/>
              <a:cxnLst/>
              <a:rect l="l" t="t" r="r" b="b"/>
              <a:pathLst>
                <a:path w="8752" h="773" extrusionOk="0">
                  <a:moveTo>
                    <a:pt x="8752" y="1"/>
                  </a:moveTo>
                  <a:lnTo>
                    <a:pt x="0" y="129"/>
                  </a:lnTo>
                  <a:lnTo>
                    <a:pt x="611" y="708"/>
                  </a:lnTo>
                  <a:cubicBezTo>
                    <a:pt x="628" y="692"/>
                    <a:pt x="652" y="684"/>
                    <a:pt x="676" y="684"/>
                  </a:cubicBezTo>
                  <a:cubicBezTo>
                    <a:pt x="700" y="684"/>
                    <a:pt x="724" y="692"/>
                    <a:pt x="740" y="708"/>
                  </a:cubicBezTo>
                  <a:lnTo>
                    <a:pt x="7915" y="676"/>
                  </a:lnTo>
                  <a:cubicBezTo>
                    <a:pt x="7947" y="676"/>
                    <a:pt x="8012" y="676"/>
                    <a:pt x="8076" y="708"/>
                  </a:cubicBezTo>
                  <a:lnTo>
                    <a:pt x="8173" y="773"/>
                  </a:lnTo>
                  <a:lnTo>
                    <a:pt x="8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5914675" y="3496150"/>
              <a:ext cx="1625" cy="1650"/>
            </a:xfrm>
            <a:custGeom>
              <a:avLst/>
              <a:gdLst/>
              <a:ahLst/>
              <a:cxnLst/>
              <a:rect l="l" t="t" r="r" b="b"/>
              <a:pathLst>
                <a:path w="65" h="66" extrusionOk="0">
                  <a:moveTo>
                    <a:pt x="0" y="1"/>
                  </a:moveTo>
                  <a:lnTo>
                    <a:pt x="0" y="65"/>
                  </a:lnTo>
                  <a:lnTo>
                    <a:pt x="64" y="6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5684600" y="3447900"/>
              <a:ext cx="206750" cy="23350"/>
            </a:xfrm>
            <a:custGeom>
              <a:avLst/>
              <a:gdLst/>
              <a:ahLst/>
              <a:cxnLst/>
              <a:rect l="l" t="t" r="r" b="b"/>
              <a:pathLst>
                <a:path w="8270" h="934" extrusionOk="0">
                  <a:moveTo>
                    <a:pt x="483" y="0"/>
                  </a:moveTo>
                  <a:cubicBezTo>
                    <a:pt x="33" y="129"/>
                    <a:pt x="1" y="740"/>
                    <a:pt x="451" y="901"/>
                  </a:cubicBezTo>
                  <a:cubicBezTo>
                    <a:pt x="516" y="933"/>
                    <a:pt x="548" y="933"/>
                    <a:pt x="612" y="933"/>
                  </a:cubicBezTo>
                  <a:lnTo>
                    <a:pt x="7787" y="933"/>
                  </a:lnTo>
                  <a:cubicBezTo>
                    <a:pt x="7884" y="933"/>
                    <a:pt x="7980" y="901"/>
                    <a:pt x="8045" y="837"/>
                  </a:cubicBezTo>
                  <a:cubicBezTo>
                    <a:pt x="8173" y="772"/>
                    <a:pt x="8270" y="612"/>
                    <a:pt x="8238" y="451"/>
                  </a:cubicBezTo>
                  <a:cubicBezTo>
                    <a:pt x="8238" y="258"/>
                    <a:pt x="8109" y="97"/>
                    <a:pt x="7948" y="32"/>
                  </a:cubicBezTo>
                  <a:cubicBezTo>
                    <a:pt x="7884" y="0"/>
                    <a:pt x="7819" y="0"/>
                    <a:pt x="7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5670925" y="3497775"/>
              <a:ext cx="245375" cy="33800"/>
            </a:xfrm>
            <a:custGeom>
              <a:avLst/>
              <a:gdLst/>
              <a:ahLst/>
              <a:cxnLst/>
              <a:rect l="l" t="t" r="r" b="b"/>
              <a:pathLst>
                <a:path w="9815" h="1352" extrusionOk="0">
                  <a:moveTo>
                    <a:pt x="1" y="0"/>
                  </a:moveTo>
                  <a:lnTo>
                    <a:pt x="1" y="1351"/>
                  </a:lnTo>
                  <a:lnTo>
                    <a:pt x="9814" y="1351"/>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5670925" y="3469600"/>
              <a:ext cx="243775" cy="28200"/>
            </a:xfrm>
            <a:custGeom>
              <a:avLst/>
              <a:gdLst/>
              <a:ahLst/>
              <a:cxnLst/>
              <a:rect l="l" t="t" r="r" b="b"/>
              <a:pathLst>
                <a:path w="9751" h="1128" extrusionOk="0">
                  <a:moveTo>
                    <a:pt x="8624" y="1"/>
                  </a:moveTo>
                  <a:cubicBezTo>
                    <a:pt x="8527" y="65"/>
                    <a:pt x="8431" y="97"/>
                    <a:pt x="8334" y="97"/>
                  </a:cubicBezTo>
                  <a:lnTo>
                    <a:pt x="1159" y="97"/>
                  </a:lnTo>
                  <a:cubicBezTo>
                    <a:pt x="1095" y="97"/>
                    <a:pt x="1063" y="97"/>
                    <a:pt x="998" y="65"/>
                  </a:cubicBezTo>
                  <a:lnTo>
                    <a:pt x="1" y="1127"/>
                  </a:lnTo>
                  <a:lnTo>
                    <a:pt x="9750" y="1127"/>
                  </a:lnTo>
                  <a:lnTo>
                    <a:pt x="9750" y="1063"/>
                  </a:lnTo>
                  <a:lnTo>
                    <a:pt x="9718" y="1031"/>
                  </a:lnTo>
                  <a:lnTo>
                    <a:pt x="86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5792400" y="24190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5663150" y="2374850"/>
              <a:ext cx="1381700" cy="67600"/>
            </a:xfrm>
            <a:custGeom>
              <a:avLst/>
              <a:gdLst/>
              <a:ahLst/>
              <a:cxnLst/>
              <a:rect l="l" t="t" r="r" b="b"/>
              <a:pathLst>
                <a:path w="55268" h="2704" extrusionOk="0">
                  <a:moveTo>
                    <a:pt x="1116" y="0"/>
                  </a:moveTo>
                  <a:lnTo>
                    <a:pt x="1116" y="805"/>
                  </a:lnTo>
                  <a:lnTo>
                    <a:pt x="505" y="805"/>
                  </a:lnTo>
                  <a:cubicBezTo>
                    <a:pt x="485" y="802"/>
                    <a:pt x="466" y="801"/>
                    <a:pt x="448" y="801"/>
                  </a:cubicBezTo>
                  <a:cubicBezTo>
                    <a:pt x="0" y="801"/>
                    <a:pt x="9" y="1513"/>
                    <a:pt x="475" y="1513"/>
                  </a:cubicBezTo>
                  <a:cubicBezTo>
                    <a:pt x="485" y="1513"/>
                    <a:pt x="495" y="1513"/>
                    <a:pt x="505" y="1513"/>
                  </a:cubicBezTo>
                  <a:lnTo>
                    <a:pt x="2114" y="1513"/>
                  </a:lnTo>
                  <a:lnTo>
                    <a:pt x="2146" y="1480"/>
                  </a:lnTo>
                  <a:cubicBezTo>
                    <a:pt x="3015" y="998"/>
                    <a:pt x="4012" y="773"/>
                    <a:pt x="5009" y="773"/>
                  </a:cubicBezTo>
                  <a:cubicBezTo>
                    <a:pt x="5009" y="998"/>
                    <a:pt x="5009" y="1223"/>
                    <a:pt x="5042" y="1480"/>
                  </a:cubicBezTo>
                  <a:lnTo>
                    <a:pt x="6136" y="1480"/>
                  </a:lnTo>
                  <a:cubicBezTo>
                    <a:pt x="6168" y="1223"/>
                    <a:pt x="6136" y="901"/>
                    <a:pt x="6136" y="805"/>
                  </a:cubicBezTo>
                  <a:lnTo>
                    <a:pt x="6136" y="805"/>
                  </a:lnTo>
                  <a:cubicBezTo>
                    <a:pt x="6908" y="837"/>
                    <a:pt x="7648" y="1062"/>
                    <a:pt x="8291" y="1480"/>
                  </a:cubicBezTo>
                  <a:lnTo>
                    <a:pt x="8324" y="1513"/>
                  </a:lnTo>
                  <a:lnTo>
                    <a:pt x="46162" y="1513"/>
                  </a:lnTo>
                  <a:cubicBezTo>
                    <a:pt x="45808" y="1802"/>
                    <a:pt x="45808" y="2381"/>
                    <a:pt x="46162" y="2703"/>
                  </a:cubicBezTo>
                  <a:cubicBezTo>
                    <a:pt x="46258" y="2381"/>
                    <a:pt x="46419" y="2092"/>
                    <a:pt x="46677" y="1834"/>
                  </a:cubicBezTo>
                  <a:cubicBezTo>
                    <a:pt x="46773" y="1706"/>
                    <a:pt x="46934" y="1577"/>
                    <a:pt x="47063" y="1480"/>
                  </a:cubicBezTo>
                  <a:lnTo>
                    <a:pt x="47095" y="1480"/>
                  </a:lnTo>
                  <a:cubicBezTo>
                    <a:pt x="47706" y="1062"/>
                    <a:pt x="48414" y="837"/>
                    <a:pt x="49154" y="805"/>
                  </a:cubicBezTo>
                  <a:lnTo>
                    <a:pt x="49251" y="805"/>
                  </a:lnTo>
                  <a:lnTo>
                    <a:pt x="49251" y="1480"/>
                  </a:lnTo>
                  <a:lnTo>
                    <a:pt x="50345" y="1480"/>
                  </a:lnTo>
                  <a:cubicBezTo>
                    <a:pt x="50409" y="1255"/>
                    <a:pt x="50409" y="1030"/>
                    <a:pt x="50409" y="805"/>
                  </a:cubicBezTo>
                  <a:lnTo>
                    <a:pt x="50409" y="740"/>
                  </a:lnTo>
                  <a:cubicBezTo>
                    <a:pt x="50602" y="773"/>
                    <a:pt x="50795" y="805"/>
                    <a:pt x="50988" y="805"/>
                  </a:cubicBezTo>
                  <a:cubicBezTo>
                    <a:pt x="51793" y="837"/>
                    <a:pt x="52565" y="1094"/>
                    <a:pt x="53273" y="1480"/>
                  </a:cubicBezTo>
                  <a:lnTo>
                    <a:pt x="53305" y="1480"/>
                  </a:lnTo>
                  <a:cubicBezTo>
                    <a:pt x="53434" y="1577"/>
                    <a:pt x="53594" y="1706"/>
                    <a:pt x="53691" y="1834"/>
                  </a:cubicBezTo>
                  <a:cubicBezTo>
                    <a:pt x="53916" y="2060"/>
                    <a:pt x="54077" y="2381"/>
                    <a:pt x="54141" y="2703"/>
                  </a:cubicBezTo>
                  <a:cubicBezTo>
                    <a:pt x="54334" y="2542"/>
                    <a:pt x="54431" y="2317"/>
                    <a:pt x="54431" y="2092"/>
                  </a:cubicBezTo>
                  <a:cubicBezTo>
                    <a:pt x="54431" y="1866"/>
                    <a:pt x="54334" y="1641"/>
                    <a:pt x="54174" y="1480"/>
                  </a:cubicBezTo>
                  <a:lnTo>
                    <a:pt x="54914" y="1480"/>
                  </a:lnTo>
                  <a:cubicBezTo>
                    <a:pt x="55107" y="1480"/>
                    <a:pt x="55268" y="1319"/>
                    <a:pt x="55268" y="1126"/>
                  </a:cubicBezTo>
                  <a:cubicBezTo>
                    <a:pt x="55235" y="966"/>
                    <a:pt x="55107" y="805"/>
                    <a:pt x="54914" y="805"/>
                  </a:cubicBezTo>
                  <a:lnTo>
                    <a:pt x="54270" y="805"/>
                  </a:lnTo>
                  <a:lnTo>
                    <a:pt x="542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5714375" y="2429950"/>
              <a:ext cx="41850" cy="18125"/>
            </a:xfrm>
            <a:custGeom>
              <a:avLst/>
              <a:gdLst/>
              <a:ahLst/>
              <a:cxnLst/>
              <a:rect l="l" t="t" r="r" b="b"/>
              <a:pathLst>
                <a:path w="1674" h="725" extrusionOk="0">
                  <a:moveTo>
                    <a:pt x="970" y="1"/>
                  </a:moveTo>
                  <a:cubicBezTo>
                    <a:pt x="821" y="1"/>
                    <a:pt x="674" y="37"/>
                    <a:pt x="547" y="113"/>
                  </a:cubicBezTo>
                  <a:cubicBezTo>
                    <a:pt x="290" y="242"/>
                    <a:pt x="97" y="467"/>
                    <a:pt x="0" y="692"/>
                  </a:cubicBezTo>
                  <a:lnTo>
                    <a:pt x="193" y="692"/>
                  </a:lnTo>
                  <a:cubicBezTo>
                    <a:pt x="290" y="531"/>
                    <a:pt x="451" y="402"/>
                    <a:pt x="612" y="306"/>
                  </a:cubicBezTo>
                  <a:cubicBezTo>
                    <a:pt x="708" y="274"/>
                    <a:pt x="773" y="242"/>
                    <a:pt x="869" y="209"/>
                  </a:cubicBezTo>
                  <a:cubicBezTo>
                    <a:pt x="933" y="370"/>
                    <a:pt x="966" y="563"/>
                    <a:pt x="933" y="724"/>
                  </a:cubicBezTo>
                  <a:lnTo>
                    <a:pt x="1126" y="724"/>
                  </a:lnTo>
                  <a:cubicBezTo>
                    <a:pt x="1159" y="563"/>
                    <a:pt x="1126" y="370"/>
                    <a:pt x="1062" y="209"/>
                  </a:cubicBezTo>
                  <a:lnTo>
                    <a:pt x="1062" y="209"/>
                  </a:lnTo>
                  <a:cubicBezTo>
                    <a:pt x="1223" y="242"/>
                    <a:pt x="1384" y="306"/>
                    <a:pt x="1513" y="402"/>
                  </a:cubicBezTo>
                  <a:cubicBezTo>
                    <a:pt x="1577" y="435"/>
                    <a:pt x="1609" y="467"/>
                    <a:pt x="1673" y="499"/>
                  </a:cubicBezTo>
                  <a:cubicBezTo>
                    <a:pt x="1673" y="499"/>
                    <a:pt x="1673" y="402"/>
                    <a:pt x="1673" y="402"/>
                  </a:cubicBezTo>
                  <a:lnTo>
                    <a:pt x="1641" y="370"/>
                  </a:lnTo>
                  <a:lnTo>
                    <a:pt x="1641" y="338"/>
                  </a:lnTo>
                  <a:cubicBezTo>
                    <a:pt x="1641" y="306"/>
                    <a:pt x="1673" y="274"/>
                    <a:pt x="1673" y="274"/>
                  </a:cubicBezTo>
                  <a:lnTo>
                    <a:pt x="1609" y="242"/>
                  </a:lnTo>
                  <a:cubicBezTo>
                    <a:pt x="1434" y="86"/>
                    <a:pt x="1199"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5835825" y="2455275"/>
              <a:ext cx="25" cy="25"/>
            </a:xfrm>
            <a:custGeom>
              <a:avLst/>
              <a:gdLst/>
              <a:ahLst/>
              <a:cxnLst/>
              <a:rect l="l" t="t" r="r" b="b"/>
              <a:pathLst>
                <a:path w="1" h="1" extrusionOk="0">
                  <a:moveTo>
                    <a:pt x="1" y="1"/>
                  </a:moveTo>
                  <a:lnTo>
                    <a:pt x="1" y="1"/>
                  </a:ln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5821350" y="2419075"/>
              <a:ext cx="2450" cy="850"/>
            </a:xfrm>
            <a:custGeom>
              <a:avLst/>
              <a:gdLst/>
              <a:ahLst/>
              <a:cxnLst/>
              <a:rect l="l" t="t" r="r" b="b"/>
              <a:pathLst>
                <a:path w="98" h="34" extrusionOk="0">
                  <a:moveTo>
                    <a:pt x="1" y="1"/>
                  </a:moveTo>
                  <a:lnTo>
                    <a:pt x="1" y="33"/>
                  </a:lnTo>
                  <a:lnTo>
                    <a:pt x="97" y="3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5823775" y="2419900"/>
              <a:ext cx="1625" cy="25"/>
            </a:xfrm>
            <a:custGeom>
              <a:avLst/>
              <a:gdLst/>
              <a:ahLst/>
              <a:cxnLst/>
              <a:rect l="l" t="t" r="r" b="b"/>
              <a:pathLst>
                <a:path w="65" h="1" extrusionOk="0">
                  <a:moveTo>
                    <a:pt x="0" y="0"/>
                  </a:moveTo>
                  <a:lnTo>
                    <a:pt x="65" y="0"/>
                  </a:ln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a:off x="5833425" y="24223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5801250" y="2546175"/>
              <a:ext cx="1625" cy="4850"/>
            </a:xfrm>
            <a:custGeom>
              <a:avLst/>
              <a:gdLst/>
              <a:ahLst/>
              <a:cxnLst/>
              <a:rect l="l" t="t" r="r" b="b"/>
              <a:pathLst>
                <a:path w="65" h="194" extrusionOk="0">
                  <a:moveTo>
                    <a:pt x="65" y="1"/>
                  </a:moveTo>
                  <a:cubicBezTo>
                    <a:pt x="65" y="33"/>
                    <a:pt x="32" y="65"/>
                    <a:pt x="0" y="97"/>
                  </a:cubicBezTo>
                  <a:cubicBezTo>
                    <a:pt x="32" y="162"/>
                    <a:pt x="32" y="194"/>
                    <a:pt x="32" y="194"/>
                  </a:cubicBezTo>
                  <a:cubicBezTo>
                    <a:pt x="32" y="194"/>
                    <a:pt x="65" y="129"/>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5866400" y="2543775"/>
              <a:ext cx="4850" cy="25"/>
            </a:xfrm>
            <a:custGeom>
              <a:avLst/>
              <a:gdLst/>
              <a:ahLst/>
              <a:cxnLst/>
              <a:rect l="l" t="t" r="r" b="b"/>
              <a:pathLst>
                <a:path w="194" h="1" extrusionOk="0">
                  <a:moveTo>
                    <a:pt x="194" y="0"/>
                  </a:moveTo>
                  <a:lnTo>
                    <a:pt x="194" y="0"/>
                  </a:lnTo>
                  <a:lnTo>
                    <a:pt x="0" y="0"/>
                  </a:lnTo>
                  <a:cubicBezTo>
                    <a:pt x="65" y="0"/>
                    <a:pt x="129"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5707975" y="2562250"/>
              <a:ext cx="8825" cy="27400"/>
            </a:xfrm>
            <a:custGeom>
              <a:avLst/>
              <a:gdLst/>
              <a:ahLst/>
              <a:cxnLst/>
              <a:rect l="l" t="t" r="r" b="b"/>
              <a:pathLst>
                <a:path w="353" h="1096" extrusionOk="0">
                  <a:moveTo>
                    <a:pt x="151" y="0"/>
                  </a:moveTo>
                  <a:cubicBezTo>
                    <a:pt x="0" y="0"/>
                    <a:pt x="31" y="780"/>
                    <a:pt x="31" y="1095"/>
                  </a:cubicBezTo>
                  <a:lnTo>
                    <a:pt x="321" y="1095"/>
                  </a:lnTo>
                  <a:cubicBezTo>
                    <a:pt x="353" y="806"/>
                    <a:pt x="353" y="1"/>
                    <a:pt x="160" y="1"/>
                  </a:cubicBezTo>
                  <a:cubicBezTo>
                    <a:pt x="157" y="1"/>
                    <a:pt x="154"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5760300" y="2554200"/>
              <a:ext cx="9600" cy="35450"/>
            </a:xfrm>
            <a:custGeom>
              <a:avLst/>
              <a:gdLst/>
              <a:ahLst/>
              <a:cxnLst/>
              <a:rect l="l" t="t" r="r" b="b"/>
              <a:pathLst>
                <a:path w="384" h="1418" extrusionOk="0">
                  <a:moveTo>
                    <a:pt x="151" y="1"/>
                  </a:moveTo>
                  <a:cubicBezTo>
                    <a:pt x="0" y="1"/>
                    <a:pt x="95" y="1005"/>
                    <a:pt x="158" y="1417"/>
                  </a:cubicBezTo>
                  <a:lnTo>
                    <a:pt x="383" y="1417"/>
                  </a:lnTo>
                  <a:cubicBezTo>
                    <a:pt x="383" y="999"/>
                    <a:pt x="319" y="34"/>
                    <a:pt x="158" y="1"/>
                  </a:cubicBezTo>
                  <a:cubicBezTo>
                    <a:pt x="156" y="1"/>
                    <a:pt x="153"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5788375" y="2581575"/>
              <a:ext cx="25" cy="7250"/>
            </a:xfrm>
            <a:custGeom>
              <a:avLst/>
              <a:gdLst/>
              <a:ahLst/>
              <a:cxnLst/>
              <a:rect l="l" t="t" r="r" b="b"/>
              <a:pathLst>
                <a:path w="1" h="290" extrusionOk="0">
                  <a:moveTo>
                    <a:pt x="0" y="0"/>
                  </a:moveTo>
                  <a:lnTo>
                    <a:pt x="0" y="290"/>
                  </a:lnTo>
                  <a:cubicBezTo>
                    <a:pt x="0" y="193"/>
                    <a:pt x="0" y="9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5788375" y="2581575"/>
              <a:ext cx="25" cy="7250"/>
            </a:xfrm>
            <a:custGeom>
              <a:avLst/>
              <a:gdLst/>
              <a:ahLst/>
              <a:cxnLst/>
              <a:rect l="l" t="t" r="r" b="b"/>
              <a:pathLst>
                <a:path w="1" h="290" extrusionOk="0">
                  <a:moveTo>
                    <a:pt x="0" y="290"/>
                  </a:moveTo>
                  <a:cubicBezTo>
                    <a:pt x="0" y="193"/>
                    <a:pt x="0" y="9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5801250" y="2546975"/>
              <a:ext cx="1625" cy="4850"/>
            </a:xfrm>
            <a:custGeom>
              <a:avLst/>
              <a:gdLst/>
              <a:ahLst/>
              <a:cxnLst/>
              <a:rect l="l" t="t" r="r" b="b"/>
              <a:pathLst>
                <a:path w="65" h="194" extrusionOk="0">
                  <a:moveTo>
                    <a:pt x="65" y="1"/>
                  </a:moveTo>
                  <a:cubicBezTo>
                    <a:pt x="65" y="33"/>
                    <a:pt x="32" y="65"/>
                    <a:pt x="0" y="97"/>
                  </a:cubicBezTo>
                  <a:cubicBezTo>
                    <a:pt x="32" y="130"/>
                    <a:pt x="32" y="194"/>
                    <a:pt x="32" y="194"/>
                  </a:cubicBezTo>
                  <a:cubicBezTo>
                    <a:pt x="32" y="194"/>
                    <a:pt x="65" y="130"/>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5814925" y="2555025"/>
              <a:ext cx="8875" cy="34625"/>
            </a:xfrm>
            <a:custGeom>
              <a:avLst/>
              <a:gdLst/>
              <a:ahLst/>
              <a:cxnLst/>
              <a:rect l="l" t="t" r="r" b="b"/>
              <a:pathLst>
                <a:path w="355" h="1385" extrusionOk="0">
                  <a:moveTo>
                    <a:pt x="193" y="1"/>
                  </a:moveTo>
                  <a:cubicBezTo>
                    <a:pt x="0" y="1"/>
                    <a:pt x="0" y="934"/>
                    <a:pt x="0" y="1384"/>
                  </a:cubicBezTo>
                  <a:lnTo>
                    <a:pt x="322" y="1384"/>
                  </a:lnTo>
                  <a:cubicBezTo>
                    <a:pt x="322" y="934"/>
                    <a:pt x="354"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5866400" y="2543975"/>
              <a:ext cx="4850" cy="625"/>
            </a:xfrm>
            <a:custGeom>
              <a:avLst/>
              <a:gdLst/>
              <a:ahLst/>
              <a:cxnLst/>
              <a:rect l="l" t="t" r="r" b="b"/>
              <a:pathLst>
                <a:path w="194" h="25" extrusionOk="0">
                  <a:moveTo>
                    <a:pt x="97" y="0"/>
                  </a:moveTo>
                  <a:cubicBezTo>
                    <a:pt x="65" y="0"/>
                    <a:pt x="33" y="8"/>
                    <a:pt x="0" y="24"/>
                  </a:cubicBezTo>
                  <a:lnTo>
                    <a:pt x="194" y="24"/>
                  </a:lnTo>
                  <a:cubicBezTo>
                    <a:pt x="161" y="8"/>
                    <a:pt x="129"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5866400" y="2554225"/>
              <a:ext cx="8875" cy="35425"/>
            </a:xfrm>
            <a:custGeom>
              <a:avLst/>
              <a:gdLst/>
              <a:ahLst/>
              <a:cxnLst/>
              <a:rect l="l" t="t" r="r" b="b"/>
              <a:pathLst>
                <a:path w="355" h="1417" extrusionOk="0">
                  <a:moveTo>
                    <a:pt x="194" y="0"/>
                  </a:moveTo>
                  <a:cubicBezTo>
                    <a:pt x="0" y="0"/>
                    <a:pt x="65" y="966"/>
                    <a:pt x="97" y="1416"/>
                  </a:cubicBezTo>
                  <a:lnTo>
                    <a:pt x="322" y="1416"/>
                  </a:lnTo>
                  <a:cubicBezTo>
                    <a:pt x="354" y="933"/>
                    <a:pt x="354"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5707975" y="2562250"/>
              <a:ext cx="8825" cy="27400"/>
            </a:xfrm>
            <a:custGeom>
              <a:avLst/>
              <a:gdLst/>
              <a:ahLst/>
              <a:cxnLst/>
              <a:rect l="l" t="t" r="r" b="b"/>
              <a:pathLst>
                <a:path w="353" h="1096" extrusionOk="0">
                  <a:moveTo>
                    <a:pt x="151" y="0"/>
                  </a:moveTo>
                  <a:cubicBezTo>
                    <a:pt x="0" y="0"/>
                    <a:pt x="31" y="780"/>
                    <a:pt x="31" y="1095"/>
                  </a:cubicBezTo>
                  <a:lnTo>
                    <a:pt x="321" y="1095"/>
                  </a:lnTo>
                  <a:cubicBezTo>
                    <a:pt x="353" y="806"/>
                    <a:pt x="353" y="1"/>
                    <a:pt x="160" y="1"/>
                  </a:cubicBezTo>
                  <a:cubicBezTo>
                    <a:pt x="157" y="1"/>
                    <a:pt x="154"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5760300" y="2554200"/>
              <a:ext cx="9600" cy="35450"/>
            </a:xfrm>
            <a:custGeom>
              <a:avLst/>
              <a:gdLst/>
              <a:ahLst/>
              <a:cxnLst/>
              <a:rect l="l" t="t" r="r" b="b"/>
              <a:pathLst>
                <a:path w="384" h="1418" extrusionOk="0">
                  <a:moveTo>
                    <a:pt x="151" y="1"/>
                  </a:moveTo>
                  <a:cubicBezTo>
                    <a:pt x="0" y="1"/>
                    <a:pt x="95" y="1005"/>
                    <a:pt x="158" y="1417"/>
                  </a:cubicBezTo>
                  <a:lnTo>
                    <a:pt x="383" y="1417"/>
                  </a:lnTo>
                  <a:cubicBezTo>
                    <a:pt x="383" y="999"/>
                    <a:pt x="319" y="34"/>
                    <a:pt x="158" y="1"/>
                  </a:cubicBezTo>
                  <a:cubicBezTo>
                    <a:pt x="156" y="1"/>
                    <a:pt x="153"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5814925" y="2555025"/>
              <a:ext cx="8875" cy="34625"/>
            </a:xfrm>
            <a:custGeom>
              <a:avLst/>
              <a:gdLst/>
              <a:ahLst/>
              <a:cxnLst/>
              <a:rect l="l" t="t" r="r" b="b"/>
              <a:pathLst>
                <a:path w="355" h="1385" extrusionOk="0">
                  <a:moveTo>
                    <a:pt x="193" y="1"/>
                  </a:moveTo>
                  <a:cubicBezTo>
                    <a:pt x="0" y="1"/>
                    <a:pt x="0" y="934"/>
                    <a:pt x="0" y="1384"/>
                  </a:cubicBezTo>
                  <a:lnTo>
                    <a:pt x="322" y="1384"/>
                  </a:lnTo>
                  <a:cubicBezTo>
                    <a:pt x="322" y="934"/>
                    <a:pt x="354"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5866400" y="2554225"/>
              <a:ext cx="8875" cy="35425"/>
            </a:xfrm>
            <a:custGeom>
              <a:avLst/>
              <a:gdLst/>
              <a:ahLst/>
              <a:cxnLst/>
              <a:rect l="l" t="t" r="r" b="b"/>
              <a:pathLst>
                <a:path w="355" h="1417" extrusionOk="0">
                  <a:moveTo>
                    <a:pt x="194" y="0"/>
                  </a:moveTo>
                  <a:cubicBezTo>
                    <a:pt x="0" y="0"/>
                    <a:pt x="65" y="966"/>
                    <a:pt x="97" y="1416"/>
                  </a:cubicBezTo>
                  <a:lnTo>
                    <a:pt x="322" y="1416"/>
                  </a:lnTo>
                  <a:cubicBezTo>
                    <a:pt x="354" y="933"/>
                    <a:pt x="354"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5675750" y="2326575"/>
              <a:ext cx="8875" cy="25"/>
            </a:xfrm>
            <a:custGeom>
              <a:avLst/>
              <a:gdLst/>
              <a:ahLst/>
              <a:cxnLst/>
              <a:rect l="l" t="t" r="r" b="b"/>
              <a:pathLst>
                <a:path w="355" h="1" extrusionOk="0">
                  <a:moveTo>
                    <a:pt x="1" y="1"/>
                  </a:moveTo>
                  <a:lnTo>
                    <a:pt x="355" y="1"/>
                  </a:lnTo>
                  <a:lnTo>
                    <a:pt x="355"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5689425" y="2326575"/>
              <a:ext cx="11300" cy="25"/>
            </a:xfrm>
            <a:custGeom>
              <a:avLst/>
              <a:gdLst/>
              <a:ahLst/>
              <a:cxnLst/>
              <a:rect l="l" t="t" r="r" b="b"/>
              <a:pathLst>
                <a:path w="452" h="1" extrusionOk="0">
                  <a:moveTo>
                    <a:pt x="1" y="1"/>
                  </a:moveTo>
                  <a:lnTo>
                    <a:pt x="451" y="1"/>
                  </a:lnTo>
                  <a:lnTo>
                    <a:pt x="45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5707125" y="2326575"/>
              <a:ext cx="11300" cy="25"/>
            </a:xfrm>
            <a:custGeom>
              <a:avLst/>
              <a:gdLst/>
              <a:ahLst/>
              <a:cxnLst/>
              <a:rect l="l" t="t" r="r" b="b"/>
              <a:pathLst>
                <a:path w="452" h="1" extrusionOk="0">
                  <a:moveTo>
                    <a:pt x="1" y="1"/>
                  </a:moveTo>
                  <a:lnTo>
                    <a:pt x="451" y="1"/>
                  </a:lnTo>
                  <a:lnTo>
                    <a:pt x="45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5722425" y="2326575"/>
              <a:ext cx="10475" cy="25"/>
            </a:xfrm>
            <a:custGeom>
              <a:avLst/>
              <a:gdLst/>
              <a:ahLst/>
              <a:cxnLst/>
              <a:rect l="l" t="t" r="r" b="b"/>
              <a:pathLst>
                <a:path w="419" h="1" extrusionOk="0">
                  <a:moveTo>
                    <a:pt x="0" y="1"/>
                  </a:moveTo>
                  <a:lnTo>
                    <a:pt x="418" y="1"/>
                  </a:lnTo>
                  <a:lnTo>
                    <a:pt x="418"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5687825" y="2588800"/>
              <a:ext cx="206750" cy="16925"/>
            </a:xfrm>
            <a:custGeom>
              <a:avLst/>
              <a:gdLst/>
              <a:ahLst/>
              <a:cxnLst/>
              <a:rect l="l" t="t" r="r" b="b"/>
              <a:pathLst>
                <a:path w="8270" h="677" extrusionOk="0">
                  <a:moveTo>
                    <a:pt x="451" y="1"/>
                  </a:moveTo>
                  <a:cubicBezTo>
                    <a:pt x="1" y="1"/>
                    <a:pt x="1" y="677"/>
                    <a:pt x="451" y="677"/>
                  </a:cubicBezTo>
                  <a:lnTo>
                    <a:pt x="7948" y="677"/>
                  </a:lnTo>
                  <a:cubicBezTo>
                    <a:pt x="8109" y="677"/>
                    <a:pt x="8270" y="548"/>
                    <a:pt x="8270" y="355"/>
                  </a:cubicBezTo>
                  <a:cubicBezTo>
                    <a:pt x="8270" y="162"/>
                    <a:pt x="8109" y="1"/>
                    <a:pt x="7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8"/>
            <p:cNvSpPr/>
            <p:nvPr/>
          </p:nvSpPr>
          <p:spPr>
            <a:xfrm>
              <a:off x="5662075" y="2234075"/>
              <a:ext cx="287200" cy="34625"/>
            </a:xfrm>
            <a:custGeom>
              <a:avLst/>
              <a:gdLst/>
              <a:ahLst/>
              <a:cxnLst/>
              <a:rect l="l" t="t" r="r" b="b"/>
              <a:pathLst>
                <a:path w="11488" h="1385" extrusionOk="0">
                  <a:moveTo>
                    <a:pt x="1" y="1"/>
                  </a:moveTo>
                  <a:lnTo>
                    <a:pt x="1" y="902"/>
                  </a:lnTo>
                  <a:lnTo>
                    <a:pt x="805" y="1384"/>
                  </a:lnTo>
                  <a:lnTo>
                    <a:pt x="805" y="1320"/>
                  </a:lnTo>
                  <a:lnTo>
                    <a:pt x="8463" y="1255"/>
                  </a:lnTo>
                  <a:lnTo>
                    <a:pt x="11488" y="1223"/>
                  </a:lnTo>
                  <a:lnTo>
                    <a:pt x="11488" y="1"/>
                  </a:lnTo>
                  <a:lnTo>
                    <a:pt x="9879" y="1"/>
                  </a:lnTo>
                  <a:cubicBezTo>
                    <a:pt x="9879" y="322"/>
                    <a:pt x="9782" y="998"/>
                    <a:pt x="9396" y="998"/>
                  </a:cubicBezTo>
                  <a:cubicBezTo>
                    <a:pt x="9386" y="999"/>
                    <a:pt x="9377" y="999"/>
                    <a:pt x="9368" y="999"/>
                  </a:cubicBezTo>
                  <a:cubicBezTo>
                    <a:pt x="8973" y="999"/>
                    <a:pt x="8881" y="346"/>
                    <a:pt x="8881" y="1"/>
                  </a:cubicBezTo>
                  <a:lnTo>
                    <a:pt x="8495" y="1"/>
                  </a:lnTo>
                  <a:cubicBezTo>
                    <a:pt x="8527" y="322"/>
                    <a:pt x="8560" y="934"/>
                    <a:pt x="8109" y="966"/>
                  </a:cubicBezTo>
                  <a:cubicBezTo>
                    <a:pt x="8090" y="969"/>
                    <a:pt x="8072" y="970"/>
                    <a:pt x="8055" y="970"/>
                  </a:cubicBezTo>
                  <a:cubicBezTo>
                    <a:pt x="7682" y="970"/>
                    <a:pt x="7594" y="339"/>
                    <a:pt x="7594" y="1"/>
                  </a:cubicBezTo>
                  <a:lnTo>
                    <a:pt x="6983" y="1"/>
                  </a:lnTo>
                  <a:cubicBezTo>
                    <a:pt x="6920" y="377"/>
                    <a:pt x="6766" y="999"/>
                    <a:pt x="6489" y="999"/>
                  </a:cubicBezTo>
                  <a:cubicBezTo>
                    <a:pt x="6482" y="999"/>
                    <a:pt x="6475" y="999"/>
                    <a:pt x="6468" y="998"/>
                  </a:cubicBezTo>
                  <a:cubicBezTo>
                    <a:pt x="6146" y="934"/>
                    <a:pt x="6050" y="355"/>
                    <a:pt x="6050" y="1"/>
                  </a:cubicBezTo>
                  <a:lnTo>
                    <a:pt x="5471" y="1"/>
                  </a:lnTo>
                  <a:cubicBezTo>
                    <a:pt x="5471" y="346"/>
                    <a:pt x="5440" y="999"/>
                    <a:pt x="5019" y="999"/>
                  </a:cubicBezTo>
                  <a:cubicBezTo>
                    <a:pt x="5009" y="999"/>
                    <a:pt x="4999" y="999"/>
                    <a:pt x="4988" y="998"/>
                  </a:cubicBezTo>
                  <a:cubicBezTo>
                    <a:pt x="4538" y="998"/>
                    <a:pt x="4538" y="290"/>
                    <a:pt x="4570" y="1"/>
                  </a:cubicBezTo>
                  <a:lnTo>
                    <a:pt x="3926" y="1"/>
                  </a:lnTo>
                  <a:cubicBezTo>
                    <a:pt x="3895" y="347"/>
                    <a:pt x="3802" y="1031"/>
                    <a:pt x="3527" y="1031"/>
                  </a:cubicBezTo>
                  <a:cubicBezTo>
                    <a:pt x="3521" y="1031"/>
                    <a:pt x="3514" y="1031"/>
                    <a:pt x="3508" y="1030"/>
                  </a:cubicBezTo>
                  <a:cubicBezTo>
                    <a:pt x="3218" y="998"/>
                    <a:pt x="3122" y="387"/>
                    <a:pt x="3122" y="1"/>
                  </a:cubicBezTo>
                  <a:lnTo>
                    <a:pt x="2511" y="1"/>
                  </a:lnTo>
                  <a:cubicBezTo>
                    <a:pt x="2511" y="355"/>
                    <a:pt x="2478" y="1062"/>
                    <a:pt x="2125" y="1062"/>
                  </a:cubicBezTo>
                  <a:cubicBezTo>
                    <a:pt x="1674" y="1062"/>
                    <a:pt x="1642" y="355"/>
                    <a:pt x="1642" y="1"/>
                  </a:cubicBezTo>
                  <a:lnTo>
                    <a:pt x="1063" y="1"/>
                  </a:lnTo>
                  <a:cubicBezTo>
                    <a:pt x="1095" y="322"/>
                    <a:pt x="1159" y="998"/>
                    <a:pt x="709" y="998"/>
                  </a:cubicBezTo>
                  <a:cubicBezTo>
                    <a:pt x="699" y="999"/>
                    <a:pt x="689" y="999"/>
                    <a:pt x="679" y="999"/>
                  </a:cubicBezTo>
                  <a:cubicBezTo>
                    <a:pt x="289" y="999"/>
                    <a:pt x="258" y="377"/>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8"/>
            <p:cNvSpPr/>
            <p:nvPr/>
          </p:nvSpPr>
          <p:spPr>
            <a:xfrm>
              <a:off x="6772150" y="2234075"/>
              <a:ext cx="276725" cy="33000"/>
            </a:xfrm>
            <a:custGeom>
              <a:avLst/>
              <a:gdLst/>
              <a:ahLst/>
              <a:cxnLst/>
              <a:rect l="l" t="t" r="r" b="b"/>
              <a:pathLst>
                <a:path w="11069" h="1320" extrusionOk="0">
                  <a:moveTo>
                    <a:pt x="0" y="1"/>
                  </a:moveTo>
                  <a:lnTo>
                    <a:pt x="0" y="1223"/>
                  </a:lnTo>
                  <a:lnTo>
                    <a:pt x="2638" y="1255"/>
                  </a:lnTo>
                  <a:lnTo>
                    <a:pt x="10264" y="1320"/>
                  </a:lnTo>
                  <a:lnTo>
                    <a:pt x="11068" y="902"/>
                  </a:lnTo>
                  <a:lnTo>
                    <a:pt x="11068" y="1"/>
                  </a:lnTo>
                  <a:lnTo>
                    <a:pt x="10779" y="1"/>
                  </a:lnTo>
                  <a:cubicBezTo>
                    <a:pt x="10747" y="377"/>
                    <a:pt x="10716" y="999"/>
                    <a:pt x="10356" y="999"/>
                  </a:cubicBezTo>
                  <a:cubicBezTo>
                    <a:pt x="10347" y="999"/>
                    <a:pt x="10338" y="999"/>
                    <a:pt x="10328" y="998"/>
                  </a:cubicBezTo>
                  <a:cubicBezTo>
                    <a:pt x="9942" y="998"/>
                    <a:pt x="9974" y="322"/>
                    <a:pt x="9974" y="1"/>
                  </a:cubicBezTo>
                  <a:lnTo>
                    <a:pt x="9395" y="1"/>
                  </a:lnTo>
                  <a:cubicBezTo>
                    <a:pt x="9395" y="355"/>
                    <a:pt x="9363" y="1062"/>
                    <a:pt x="8913" y="1062"/>
                  </a:cubicBezTo>
                  <a:cubicBezTo>
                    <a:pt x="8559" y="1062"/>
                    <a:pt x="8559" y="355"/>
                    <a:pt x="8559" y="1"/>
                  </a:cubicBezTo>
                  <a:lnTo>
                    <a:pt x="7947" y="1"/>
                  </a:lnTo>
                  <a:cubicBezTo>
                    <a:pt x="7947" y="387"/>
                    <a:pt x="7786" y="998"/>
                    <a:pt x="7529" y="1030"/>
                  </a:cubicBezTo>
                  <a:cubicBezTo>
                    <a:pt x="7524" y="1031"/>
                    <a:pt x="7519" y="1031"/>
                    <a:pt x="7514" y="1031"/>
                  </a:cubicBezTo>
                  <a:cubicBezTo>
                    <a:pt x="7298" y="1031"/>
                    <a:pt x="7174" y="347"/>
                    <a:pt x="7143" y="1"/>
                  </a:cubicBezTo>
                  <a:lnTo>
                    <a:pt x="6467" y="1"/>
                  </a:lnTo>
                  <a:cubicBezTo>
                    <a:pt x="6467" y="290"/>
                    <a:pt x="6499" y="998"/>
                    <a:pt x="6081" y="998"/>
                  </a:cubicBezTo>
                  <a:cubicBezTo>
                    <a:pt x="6072" y="999"/>
                    <a:pt x="6062" y="999"/>
                    <a:pt x="6053" y="999"/>
                  </a:cubicBezTo>
                  <a:cubicBezTo>
                    <a:pt x="5661" y="999"/>
                    <a:pt x="5631" y="346"/>
                    <a:pt x="5631" y="1"/>
                  </a:cubicBezTo>
                  <a:lnTo>
                    <a:pt x="5052" y="1"/>
                  </a:lnTo>
                  <a:cubicBezTo>
                    <a:pt x="5019" y="355"/>
                    <a:pt x="4955" y="934"/>
                    <a:pt x="4633" y="998"/>
                  </a:cubicBezTo>
                  <a:cubicBezTo>
                    <a:pt x="4619" y="1001"/>
                    <a:pt x="4605" y="1002"/>
                    <a:pt x="4591" y="1002"/>
                  </a:cubicBezTo>
                  <a:cubicBezTo>
                    <a:pt x="4300" y="1002"/>
                    <a:pt x="4180" y="369"/>
                    <a:pt x="4118" y="1"/>
                  </a:cubicBezTo>
                  <a:lnTo>
                    <a:pt x="3507" y="1"/>
                  </a:lnTo>
                  <a:cubicBezTo>
                    <a:pt x="3476" y="339"/>
                    <a:pt x="3387" y="970"/>
                    <a:pt x="3015" y="970"/>
                  </a:cubicBezTo>
                  <a:cubicBezTo>
                    <a:pt x="2997" y="970"/>
                    <a:pt x="2979" y="969"/>
                    <a:pt x="2960" y="966"/>
                  </a:cubicBezTo>
                  <a:cubicBezTo>
                    <a:pt x="2574" y="934"/>
                    <a:pt x="2574" y="322"/>
                    <a:pt x="2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8"/>
            <p:cNvSpPr/>
            <p:nvPr/>
          </p:nvSpPr>
          <p:spPr>
            <a:xfrm>
              <a:off x="6865450" y="243195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8"/>
            <p:cNvSpPr/>
            <p:nvPr/>
          </p:nvSpPr>
          <p:spPr>
            <a:xfrm>
              <a:off x="6867050" y="2428750"/>
              <a:ext cx="825" cy="825"/>
            </a:xfrm>
            <a:custGeom>
              <a:avLst/>
              <a:gdLst/>
              <a:ahLst/>
              <a:cxnLst/>
              <a:rect l="l" t="t" r="r" b="b"/>
              <a:pathLst>
                <a:path w="33" h="33" extrusionOk="0">
                  <a:moveTo>
                    <a:pt x="33" y="0"/>
                  </a:moveTo>
                  <a:cubicBezTo>
                    <a:pt x="33" y="0"/>
                    <a:pt x="1" y="32"/>
                    <a:pt x="1" y="32"/>
                  </a:cubicBezTo>
                  <a:lnTo>
                    <a:pt x="1" y="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8"/>
            <p:cNvSpPr/>
            <p:nvPr/>
          </p:nvSpPr>
          <p:spPr>
            <a:xfrm>
              <a:off x="6871875" y="2439200"/>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8"/>
            <p:cNvSpPr/>
            <p:nvPr/>
          </p:nvSpPr>
          <p:spPr>
            <a:xfrm>
              <a:off x="6875100" y="244642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8"/>
            <p:cNvSpPr/>
            <p:nvPr/>
          </p:nvSpPr>
          <p:spPr>
            <a:xfrm>
              <a:off x="6877525" y="2422300"/>
              <a:ext cx="0" cy="25"/>
            </a:xfrm>
            <a:custGeom>
              <a:avLst/>
              <a:gdLst/>
              <a:ahLst/>
              <a:cxnLst/>
              <a:rect l="l" t="t" r="r" b="b"/>
              <a:pathLst>
                <a:path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8"/>
            <p:cNvSpPr/>
            <p:nvPr/>
          </p:nvSpPr>
          <p:spPr>
            <a:xfrm>
              <a:off x="6884750" y="2419900"/>
              <a:ext cx="2450" cy="25"/>
            </a:xfrm>
            <a:custGeom>
              <a:avLst/>
              <a:gdLst/>
              <a:ahLst/>
              <a:cxnLst/>
              <a:rect l="l" t="t" r="r" b="b"/>
              <a:pathLst>
                <a:path w="98" h="1" extrusionOk="0">
                  <a:moveTo>
                    <a:pt x="97" y="0"/>
                  </a:moveTo>
                  <a:lnTo>
                    <a:pt x="33" y="0"/>
                  </a:lnTo>
                  <a:lnTo>
                    <a:pt x="1" y="0"/>
                  </a:lnTo>
                  <a:lnTo>
                    <a:pt x="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8"/>
            <p:cNvSpPr/>
            <p:nvPr/>
          </p:nvSpPr>
          <p:spPr>
            <a:xfrm>
              <a:off x="6887975" y="2419075"/>
              <a:ext cx="2425" cy="25"/>
            </a:xfrm>
            <a:custGeom>
              <a:avLst/>
              <a:gdLst/>
              <a:ahLst/>
              <a:cxnLst/>
              <a:rect l="l" t="t" r="r" b="b"/>
              <a:pathLst>
                <a:path w="97" h="1" extrusionOk="0">
                  <a:moveTo>
                    <a:pt x="97" y="1"/>
                  </a:moveTo>
                  <a:lnTo>
                    <a:pt x="97" y="1"/>
                  </a:lnTo>
                  <a:lnTo>
                    <a:pt x="0" y="1"/>
                  </a:lnTo>
                  <a:lnTo>
                    <a:pt x="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8"/>
            <p:cNvSpPr/>
            <p:nvPr/>
          </p:nvSpPr>
          <p:spPr>
            <a:xfrm>
              <a:off x="6920150" y="24190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8"/>
            <p:cNvSpPr/>
            <p:nvPr/>
          </p:nvSpPr>
          <p:spPr>
            <a:xfrm>
              <a:off x="6913700" y="2419075"/>
              <a:ext cx="20950" cy="36225"/>
            </a:xfrm>
            <a:custGeom>
              <a:avLst/>
              <a:gdLst/>
              <a:ahLst/>
              <a:cxnLst/>
              <a:rect l="l" t="t" r="r" b="b"/>
              <a:pathLst>
                <a:path w="838" h="1449" extrusionOk="0">
                  <a:moveTo>
                    <a:pt x="258" y="1"/>
                  </a:moveTo>
                  <a:cubicBezTo>
                    <a:pt x="258" y="65"/>
                    <a:pt x="226" y="97"/>
                    <a:pt x="162" y="130"/>
                  </a:cubicBezTo>
                  <a:cubicBezTo>
                    <a:pt x="97" y="162"/>
                    <a:pt x="65" y="194"/>
                    <a:pt x="1" y="194"/>
                  </a:cubicBezTo>
                  <a:lnTo>
                    <a:pt x="33" y="1095"/>
                  </a:lnTo>
                  <a:lnTo>
                    <a:pt x="33" y="1449"/>
                  </a:lnTo>
                  <a:lnTo>
                    <a:pt x="805" y="1449"/>
                  </a:lnTo>
                  <a:lnTo>
                    <a:pt x="805" y="1095"/>
                  </a:lnTo>
                  <a:lnTo>
                    <a:pt x="837" y="130"/>
                  </a:lnTo>
                  <a:lnTo>
                    <a:pt x="677" y="65"/>
                  </a:lnTo>
                  <a:lnTo>
                    <a:pt x="451" y="33"/>
                  </a:lnTo>
                  <a:lnTo>
                    <a:pt x="2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8"/>
            <p:cNvSpPr/>
            <p:nvPr/>
          </p:nvSpPr>
          <p:spPr>
            <a:xfrm>
              <a:off x="6951525" y="244642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8"/>
            <p:cNvSpPr/>
            <p:nvPr/>
          </p:nvSpPr>
          <p:spPr>
            <a:xfrm>
              <a:off x="6953925" y="2435975"/>
              <a:ext cx="25" cy="25"/>
            </a:xfrm>
            <a:custGeom>
              <a:avLst/>
              <a:gdLst/>
              <a:ahLst/>
              <a:cxnLst/>
              <a:rect l="l" t="t" r="r" b="b"/>
              <a:pathLst>
                <a:path w="1" h="1" extrusionOk="0">
                  <a:moveTo>
                    <a:pt x="1"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6836500" y="2554225"/>
              <a:ext cx="8850" cy="35425"/>
            </a:xfrm>
            <a:custGeom>
              <a:avLst/>
              <a:gdLst/>
              <a:ahLst/>
              <a:cxnLst/>
              <a:rect l="l" t="t" r="r" b="b"/>
              <a:pathLst>
                <a:path w="354" h="1417" extrusionOk="0">
                  <a:moveTo>
                    <a:pt x="161" y="0"/>
                  </a:moveTo>
                  <a:cubicBezTo>
                    <a:pt x="0" y="0"/>
                    <a:pt x="0" y="966"/>
                    <a:pt x="0" y="1416"/>
                  </a:cubicBezTo>
                  <a:lnTo>
                    <a:pt x="257" y="1416"/>
                  </a:lnTo>
                  <a:cubicBezTo>
                    <a:pt x="322" y="966"/>
                    <a:pt x="35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6887175" y="2555025"/>
              <a:ext cx="8875" cy="34625"/>
            </a:xfrm>
            <a:custGeom>
              <a:avLst/>
              <a:gdLst/>
              <a:ahLst/>
              <a:cxnLst/>
              <a:rect l="l" t="t" r="r" b="b"/>
              <a:pathLst>
                <a:path w="355" h="1385" extrusionOk="0">
                  <a:moveTo>
                    <a:pt x="193" y="1"/>
                  </a:moveTo>
                  <a:cubicBezTo>
                    <a:pt x="0" y="1"/>
                    <a:pt x="32" y="934"/>
                    <a:pt x="64" y="1384"/>
                  </a:cubicBezTo>
                  <a:lnTo>
                    <a:pt x="354" y="1384"/>
                  </a:lnTo>
                  <a:cubicBezTo>
                    <a:pt x="354" y="901"/>
                    <a:pt x="354"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922550" y="2588800"/>
              <a:ext cx="825" cy="25"/>
            </a:xfrm>
            <a:custGeom>
              <a:avLst/>
              <a:gdLst/>
              <a:ahLst/>
              <a:cxnLst/>
              <a:rect l="l" t="t" r="r" b="b"/>
              <a:pathLst>
                <a:path w="33" h="1" extrusionOk="0">
                  <a:moveTo>
                    <a:pt x="33" y="1"/>
                  </a:moveTo>
                  <a:cubicBezTo>
                    <a:pt x="1" y="1"/>
                    <a:pt x="1" y="1"/>
                    <a:pt x="33" y="1"/>
                  </a:cubicBezTo>
                  <a:lnTo>
                    <a:pt x="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941050" y="2554200"/>
              <a:ext cx="9625" cy="35450"/>
            </a:xfrm>
            <a:custGeom>
              <a:avLst/>
              <a:gdLst/>
              <a:ahLst/>
              <a:cxnLst/>
              <a:rect l="l" t="t" r="r" b="b"/>
              <a:pathLst>
                <a:path w="385" h="1418" extrusionOk="0">
                  <a:moveTo>
                    <a:pt x="233" y="1"/>
                  </a:moveTo>
                  <a:cubicBezTo>
                    <a:pt x="231" y="1"/>
                    <a:pt x="229" y="1"/>
                    <a:pt x="226" y="1"/>
                  </a:cubicBezTo>
                  <a:cubicBezTo>
                    <a:pt x="33" y="34"/>
                    <a:pt x="1" y="999"/>
                    <a:pt x="1" y="1417"/>
                  </a:cubicBezTo>
                  <a:lnTo>
                    <a:pt x="226" y="1417"/>
                  </a:lnTo>
                  <a:cubicBezTo>
                    <a:pt x="289" y="1005"/>
                    <a:pt x="384"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6993350" y="2562250"/>
              <a:ext cx="11225" cy="27400"/>
            </a:xfrm>
            <a:custGeom>
              <a:avLst/>
              <a:gdLst/>
              <a:ahLst/>
              <a:cxnLst/>
              <a:rect l="l" t="t" r="r" b="b"/>
              <a:pathLst>
                <a:path w="449" h="1096" extrusionOk="0">
                  <a:moveTo>
                    <a:pt x="238" y="0"/>
                  </a:moveTo>
                  <a:cubicBezTo>
                    <a:pt x="234" y="0"/>
                    <a:pt x="230" y="1"/>
                    <a:pt x="226" y="1"/>
                  </a:cubicBezTo>
                  <a:cubicBezTo>
                    <a:pt x="0" y="33"/>
                    <a:pt x="32" y="806"/>
                    <a:pt x="97" y="1095"/>
                  </a:cubicBezTo>
                  <a:lnTo>
                    <a:pt x="354" y="1095"/>
                  </a:lnTo>
                  <a:cubicBezTo>
                    <a:pt x="386" y="780"/>
                    <a:pt x="44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9700" y="2543775"/>
              <a:ext cx="4850" cy="25"/>
            </a:xfrm>
            <a:custGeom>
              <a:avLst/>
              <a:gdLst/>
              <a:ahLst/>
              <a:cxnLst/>
              <a:rect l="l" t="t" r="r" b="b"/>
              <a:pathLst>
                <a:path w="194" h="1" extrusionOk="0">
                  <a:moveTo>
                    <a:pt x="1" y="0"/>
                  </a:moveTo>
                  <a:cubicBezTo>
                    <a:pt x="65" y="0"/>
                    <a:pt x="129"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6830050" y="2427925"/>
              <a:ext cx="176200" cy="152875"/>
            </a:xfrm>
            <a:custGeom>
              <a:avLst/>
              <a:gdLst/>
              <a:ahLst/>
              <a:cxnLst/>
              <a:rect l="l" t="t" r="r" b="b"/>
              <a:pathLst>
                <a:path w="7048" h="6115" extrusionOk="0">
                  <a:moveTo>
                    <a:pt x="1513" y="1"/>
                  </a:moveTo>
                  <a:lnTo>
                    <a:pt x="1497" y="33"/>
                  </a:lnTo>
                  <a:cubicBezTo>
                    <a:pt x="1505" y="25"/>
                    <a:pt x="1513" y="17"/>
                    <a:pt x="1513" y="1"/>
                  </a:cubicBezTo>
                  <a:close/>
                  <a:moveTo>
                    <a:pt x="1497" y="33"/>
                  </a:moveTo>
                  <a:cubicBezTo>
                    <a:pt x="1489" y="41"/>
                    <a:pt x="1481" y="49"/>
                    <a:pt x="1481" y="65"/>
                  </a:cubicBezTo>
                  <a:lnTo>
                    <a:pt x="1497" y="33"/>
                  </a:lnTo>
                  <a:close/>
                  <a:moveTo>
                    <a:pt x="2189" y="1224"/>
                  </a:moveTo>
                  <a:lnTo>
                    <a:pt x="2189" y="2993"/>
                  </a:lnTo>
                  <a:cubicBezTo>
                    <a:pt x="2382" y="2511"/>
                    <a:pt x="2671" y="2157"/>
                    <a:pt x="3122" y="2124"/>
                  </a:cubicBezTo>
                  <a:lnTo>
                    <a:pt x="3154" y="2124"/>
                  </a:lnTo>
                  <a:cubicBezTo>
                    <a:pt x="3540" y="2124"/>
                    <a:pt x="3862" y="2317"/>
                    <a:pt x="4055" y="2639"/>
                  </a:cubicBezTo>
                  <a:lnTo>
                    <a:pt x="4023" y="1288"/>
                  </a:lnTo>
                  <a:lnTo>
                    <a:pt x="2189" y="1224"/>
                  </a:lnTo>
                  <a:close/>
                  <a:moveTo>
                    <a:pt x="7047" y="2800"/>
                  </a:moveTo>
                  <a:cubicBezTo>
                    <a:pt x="7015" y="2800"/>
                    <a:pt x="6983" y="2832"/>
                    <a:pt x="6951" y="2864"/>
                  </a:cubicBezTo>
                  <a:cubicBezTo>
                    <a:pt x="6725" y="3058"/>
                    <a:pt x="6500" y="3572"/>
                    <a:pt x="6532" y="4698"/>
                  </a:cubicBezTo>
                  <a:cubicBezTo>
                    <a:pt x="6594" y="4674"/>
                    <a:pt x="6660" y="4663"/>
                    <a:pt x="6727" y="4663"/>
                  </a:cubicBezTo>
                  <a:cubicBezTo>
                    <a:pt x="6836" y="4663"/>
                    <a:pt x="6948" y="4691"/>
                    <a:pt x="7047" y="4731"/>
                  </a:cubicBezTo>
                  <a:lnTo>
                    <a:pt x="7047" y="2800"/>
                  </a:lnTo>
                  <a:close/>
                  <a:moveTo>
                    <a:pt x="5842" y="3539"/>
                  </a:moveTo>
                  <a:cubicBezTo>
                    <a:pt x="6227" y="3539"/>
                    <a:pt x="5696" y="5632"/>
                    <a:pt x="5696" y="5632"/>
                  </a:cubicBezTo>
                  <a:lnTo>
                    <a:pt x="5696" y="5599"/>
                  </a:lnTo>
                  <a:cubicBezTo>
                    <a:pt x="5696" y="5599"/>
                    <a:pt x="5438" y="3637"/>
                    <a:pt x="5824" y="3540"/>
                  </a:cubicBezTo>
                  <a:cubicBezTo>
                    <a:pt x="5831" y="3539"/>
                    <a:pt x="5837" y="3539"/>
                    <a:pt x="5842" y="3539"/>
                  </a:cubicBezTo>
                  <a:close/>
                  <a:moveTo>
                    <a:pt x="5655" y="2605"/>
                  </a:moveTo>
                  <a:cubicBezTo>
                    <a:pt x="5637" y="2605"/>
                    <a:pt x="5618" y="2606"/>
                    <a:pt x="5599" y="2607"/>
                  </a:cubicBezTo>
                  <a:cubicBezTo>
                    <a:pt x="5406" y="2607"/>
                    <a:pt x="5181" y="2671"/>
                    <a:pt x="5052" y="2832"/>
                  </a:cubicBezTo>
                  <a:cubicBezTo>
                    <a:pt x="4698" y="3251"/>
                    <a:pt x="4537" y="3733"/>
                    <a:pt x="4505" y="4248"/>
                  </a:cubicBezTo>
                  <a:cubicBezTo>
                    <a:pt x="5245" y="4248"/>
                    <a:pt x="5599" y="5245"/>
                    <a:pt x="5696" y="5985"/>
                  </a:cubicBezTo>
                  <a:cubicBezTo>
                    <a:pt x="5728" y="5632"/>
                    <a:pt x="5857" y="5278"/>
                    <a:pt x="6050" y="4988"/>
                  </a:cubicBezTo>
                  <a:cubicBezTo>
                    <a:pt x="6146" y="4892"/>
                    <a:pt x="6243" y="4795"/>
                    <a:pt x="6371" y="4763"/>
                  </a:cubicBezTo>
                  <a:cubicBezTo>
                    <a:pt x="6339" y="4345"/>
                    <a:pt x="6371" y="3926"/>
                    <a:pt x="6436" y="3508"/>
                  </a:cubicBezTo>
                  <a:lnTo>
                    <a:pt x="6436" y="3476"/>
                  </a:lnTo>
                  <a:cubicBezTo>
                    <a:pt x="6436" y="3476"/>
                    <a:pt x="6436" y="3444"/>
                    <a:pt x="6436" y="3444"/>
                  </a:cubicBezTo>
                  <a:cubicBezTo>
                    <a:pt x="6467" y="2980"/>
                    <a:pt x="6111" y="2605"/>
                    <a:pt x="5655" y="2605"/>
                  </a:cubicBezTo>
                  <a:close/>
                  <a:moveTo>
                    <a:pt x="709" y="2671"/>
                  </a:moveTo>
                  <a:cubicBezTo>
                    <a:pt x="451" y="2671"/>
                    <a:pt x="226" y="2704"/>
                    <a:pt x="1" y="2800"/>
                  </a:cubicBezTo>
                  <a:lnTo>
                    <a:pt x="1" y="4795"/>
                  </a:lnTo>
                  <a:cubicBezTo>
                    <a:pt x="81" y="4688"/>
                    <a:pt x="183" y="4626"/>
                    <a:pt x="307" y="4626"/>
                  </a:cubicBezTo>
                  <a:cubicBezTo>
                    <a:pt x="333" y="4626"/>
                    <a:pt x="359" y="4629"/>
                    <a:pt x="387" y="4634"/>
                  </a:cubicBezTo>
                  <a:cubicBezTo>
                    <a:pt x="387" y="4505"/>
                    <a:pt x="355" y="3572"/>
                    <a:pt x="644" y="3540"/>
                  </a:cubicBezTo>
                  <a:cubicBezTo>
                    <a:pt x="651" y="3538"/>
                    <a:pt x="658" y="3538"/>
                    <a:pt x="664" y="3538"/>
                  </a:cubicBezTo>
                  <a:cubicBezTo>
                    <a:pt x="888" y="3538"/>
                    <a:pt x="644" y="4634"/>
                    <a:pt x="644" y="4634"/>
                  </a:cubicBezTo>
                  <a:lnTo>
                    <a:pt x="580" y="4634"/>
                  </a:lnTo>
                  <a:cubicBezTo>
                    <a:pt x="612" y="4666"/>
                    <a:pt x="676" y="4666"/>
                    <a:pt x="709" y="4666"/>
                  </a:cubicBezTo>
                  <a:cubicBezTo>
                    <a:pt x="1191" y="4795"/>
                    <a:pt x="1481" y="5310"/>
                    <a:pt x="1577" y="6018"/>
                  </a:cubicBezTo>
                  <a:cubicBezTo>
                    <a:pt x="1513" y="5535"/>
                    <a:pt x="1577" y="5052"/>
                    <a:pt x="1802" y="4634"/>
                  </a:cubicBezTo>
                  <a:cubicBezTo>
                    <a:pt x="1802" y="4602"/>
                    <a:pt x="1802" y="4538"/>
                    <a:pt x="1802" y="4441"/>
                  </a:cubicBezTo>
                  <a:cubicBezTo>
                    <a:pt x="1867" y="3926"/>
                    <a:pt x="1706" y="3444"/>
                    <a:pt x="1449" y="3025"/>
                  </a:cubicBezTo>
                  <a:cubicBezTo>
                    <a:pt x="1256" y="2800"/>
                    <a:pt x="998" y="2671"/>
                    <a:pt x="709" y="2671"/>
                  </a:cubicBezTo>
                  <a:close/>
                  <a:moveTo>
                    <a:pt x="3150" y="2285"/>
                  </a:moveTo>
                  <a:cubicBezTo>
                    <a:pt x="3140" y="2285"/>
                    <a:pt x="3131" y="2285"/>
                    <a:pt x="3122" y="2285"/>
                  </a:cubicBezTo>
                  <a:cubicBezTo>
                    <a:pt x="2317" y="2317"/>
                    <a:pt x="2060" y="3733"/>
                    <a:pt x="1996" y="4441"/>
                  </a:cubicBezTo>
                  <a:cubicBezTo>
                    <a:pt x="2092" y="4377"/>
                    <a:pt x="2156" y="4345"/>
                    <a:pt x="2253" y="4345"/>
                  </a:cubicBezTo>
                  <a:cubicBezTo>
                    <a:pt x="2575" y="4345"/>
                    <a:pt x="2896" y="4473"/>
                    <a:pt x="3122" y="4698"/>
                  </a:cubicBezTo>
                  <a:cubicBezTo>
                    <a:pt x="3025" y="4377"/>
                    <a:pt x="2896" y="3637"/>
                    <a:pt x="3154" y="3605"/>
                  </a:cubicBezTo>
                  <a:cubicBezTo>
                    <a:pt x="3443" y="3605"/>
                    <a:pt x="3250" y="4473"/>
                    <a:pt x="3186" y="4795"/>
                  </a:cubicBezTo>
                  <a:cubicBezTo>
                    <a:pt x="3476" y="5181"/>
                    <a:pt x="3669" y="5632"/>
                    <a:pt x="3701" y="6114"/>
                  </a:cubicBezTo>
                  <a:cubicBezTo>
                    <a:pt x="3701" y="5471"/>
                    <a:pt x="3733" y="4441"/>
                    <a:pt x="4312" y="4280"/>
                  </a:cubicBezTo>
                  <a:lnTo>
                    <a:pt x="4312" y="4087"/>
                  </a:lnTo>
                  <a:cubicBezTo>
                    <a:pt x="4312" y="4087"/>
                    <a:pt x="4312" y="4055"/>
                    <a:pt x="4312" y="4055"/>
                  </a:cubicBezTo>
                  <a:cubicBezTo>
                    <a:pt x="4312" y="4055"/>
                    <a:pt x="4186" y="2285"/>
                    <a:pt x="3150" y="22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6938650" y="2424725"/>
              <a:ext cx="57925" cy="31375"/>
            </a:xfrm>
            <a:custGeom>
              <a:avLst/>
              <a:gdLst/>
              <a:ahLst/>
              <a:cxnLst/>
              <a:rect l="l" t="t" r="r" b="b"/>
              <a:pathLst>
                <a:path w="2317" h="1255" extrusionOk="0">
                  <a:moveTo>
                    <a:pt x="0" y="0"/>
                  </a:moveTo>
                  <a:lnTo>
                    <a:pt x="0" y="901"/>
                  </a:lnTo>
                  <a:lnTo>
                    <a:pt x="0" y="1255"/>
                  </a:lnTo>
                  <a:lnTo>
                    <a:pt x="483" y="1255"/>
                  </a:lnTo>
                  <a:lnTo>
                    <a:pt x="483" y="1191"/>
                  </a:lnTo>
                  <a:cubicBezTo>
                    <a:pt x="451" y="1126"/>
                    <a:pt x="451" y="1094"/>
                    <a:pt x="483" y="1030"/>
                  </a:cubicBezTo>
                  <a:cubicBezTo>
                    <a:pt x="483" y="965"/>
                    <a:pt x="483" y="933"/>
                    <a:pt x="515" y="901"/>
                  </a:cubicBezTo>
                  <a:cubicBezTo>
                    <a:pt x="515" y="837"/>
                    <a:pt x="515" y="805"/>
                    <a:pt x="547" y="772"/>
                  </a:cubicBezTo>
                  <a:cubicBezTo>
                    <a:pt x="580" y="740"/>
                    <a:pt x="580" y="708"/>
                    <a:pt x="612" y="676"/>
                  </a:cubicBezTo>
                  <a:cubicBezTo>
                    <a:pt x="676" y="644"/>
                    <a:pt x="708" y="611"/>
                    <a:pt x="773" y="579"/>
                  </a:cubicBezTo>
                  <a:cubicBezTo>
                    <a:pt x="901" y="483"/>
                    <a:pt x="1062" y="418"/>
                    <a:pt x="1223" y="386"/>
                  </a:cubicBezTo>
                  <a:lnTo>
                    <a:pt x="1223" y="386"/>
                  </a:lnTo>
                  <a:cubicBezTo>
                    <a:pt x="1159" y="547"/>
                    <a:pt x="1126" y="708"/>
                    <a:pt x="1159" y="901"/>
                  </a:cubicBezTo>
                  <a:lnTo>
                    <a:pt x="1352" y="901"/>
                  </a:lnTo>
                  <a:cubicBezTo>
                    <a:pt x="1320" y="708"/>
                    <a:pt x="1352" y="547"/>
                    <a:pt x="1416" y="386"/>
                  </a:cubicBezTo>
                  <a:cubicBezTo>
                    <a:pt x="1513" y="386"/>
                    <a:pt x="1577" y="418"/>
                    <a:pt x="1673" y="483"/>
                  </a:cubicBezTo>
                  <a:cubicBezTo>
                    <a:pt x="1834" y="579"/>
                    <a:pt x="1995" y="708"/>
                    <a:pt x="2092" y="869"/>
                  </a:cubicBezTo>
                  <a:lnTo>
                    <a:pt x="2317" y="869"/>
                  </a:lnTo>
                  <a:cubicBezTo>
                    <a:pt x="2188" y="644"/>
                    <a:pt x="1963" y="451"/>
                    <a:pt x="1738" y="322"/>
                  </a:cubicBezTo>
                  <a:cubicBezTo>
                    <a:pt x="1586" y="239"/>
                    <a:pt x="1423" y="198"/>
                    <a:pt x="1260" y="198"/>
                  </a:cubicBezTo>
                  <a:cubicBezTo>
                    <a:pt x="1043" y="198"/>
                    <a:pt x="828" y="271"/>
                    <a:pt x="644" y="418"/>
                  </a:cubicBezTo>
                  <a:lnTo>
                    <a:pt x="580" y="451"/>
                  </a:lnTo>
                  <a:cubicBezTo>
                    <a:pt x="547" y="386"/>
                    <a:pt x="483" y="322"/>
                    <a:pt x="419" y="258"/>
                  </a:cubicBezTo>
                  <a:lnTo>
                    <a:pt x="322" y="193"/>
                  </a:lnTo>
                  <a:cubicBezTo>
                    <a:pt x="226" y="97"/>
                    <a:pt x="97"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6890375" y="2419075"/>
              <a:ext cx="19350" cy="36225"/>
            </a:xfrm>
            <a:custGeom>
              <a:avLst/>
              <a:gdLst/>
              <a:ahLst/>
              <a:cxnLst/>
              <a:rect l="l" t="t" r="r" b="b"/>
              <a:pathLst>
                <a:path w="774" h="1449" extrusionOk="0">
                  <a:moveTo>
                    <a:pt x="1" y="1"/>
                  </a:moveTo>
                  <a:lnTo>
                    <a:pt x="65" y="1095"/>
                  </a:lnTo>
                  <a:lnTo>
                    <a:pt x="65" y="1417"/>
                  </a:lnTo>
                  <a:lnTo>
                    <a:pt x="773" y="1449"/>
                  </a:lnTo>
                  <a:lnTo>
                    <a:pt x="773" y="1095"/>
                  </a:lnTo>
                  <a:lnTo>
                    <a:pt x="741" y="226"/>
                  </a:lnTo>
                  <a:cubicBezTo>
                    <a:pt x="516" y="226"/>
                    <a:pt x="323" y="162"/>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6878325" y="2420700"/>
              <a:ext cx="8875" cy="33800"/>
            </a:xfrm>
            <a:custGeom>
              <a:avLst/>
              <a:gdLst/>
              <a:ahLst/>
              <a:cxnLst/>
              <a:rect l="l" t="t" r="r" b="b"/>
              <a:pathLst>
                <a:path w="355" h="1352" extrusionOk="0">
                  <a:moveTo>
                    <a:pt x="258" y="0"/>
                  </a:moveTo>
                  <a:cubicBezTo>
                    <a:pt x="161" y="32"/>
                    <a:pt x="65" y="32"/>
                    <a:pt x="0" y="65"/>
                  </a:cubicBezTo>
                  <a:lnTo>
                    <a:pt x="129" y="1062"/>
                  </a:lnTo>
                  <a:lnTo>
                    <a:pt x="161" y="1352"/>
                  </a:lnTo>
                  <a:lnTo>
                    <a:pt x="354" y="1352"/>
                  </a:lnTo>
                  <a:lnTo>
                    <a:pt x="322" y="1062"/>
                  </a:lnTo>
                  <a:lnTo>
                    <a:pt x="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6892000" y="2394150"/>
              <a:ext cx="2425" cy="25"/>
            </a:xfrm>
            <a:custGeom>
              <a:avLst/>
              <a:gdLst/>
              <a:ahLst/>
              <a:cxnLst/>
              <a:rect l="l" t="t" r="r" b="b"/>
              <a:pathLst>
                <a:path w="97" h="1" extrusionOk="0">
                  <a:moveTo>
                    <a:pt x="97" y="1"/>
                  </a:moveTo>
                  <a:lnTo>
                    <a:pt x="97"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6839700" y="2446425"/>
              <a:ext cx="27375" cy="18350"/>
            </a:xfrm>
            <a:custGeom>
              <a:avLst/>
              <a:gdLst/>
              <a:ahLst/>
              <a:cxnLst/>
              <a:rect l="l" t="t" r="r" b="b"/>
              <a:pathLst>
                <a:path w="1095" h="734" extrusionOk="0">
                  <a:moveTo>
                    <a:pt x="33" y="1"/>
                  </a:moveTo>
                  <a:cubicBezTo>
                    <a:pt x="1" y="130"/>
                    <a:pt x="1" y="258"/>
                    <a:pt x="1" y="387"/>
                  </a:cubicBezTo>
                  <a:cubicBezTo>
                    <a:pt x="33" y="548"/>
                    <a:pt x="129" y="677"/>
                    <a:pt x="258" y="709"/>
                  </a:cubicBezTo>
                  <a:cubicBezTo>
                    <a:pt x="292" y="726"/>
                    <a:pt x="330" y="734"/>
                    <a:pt x="370" y="734"/>
                  </a:cubicBezTo>
                  <a:cubicBezTo>
                    <a:pt x="560" y="734"/>
                    <a:pt x="807" y="556"/>
                    <a:pt x="966" y="290"/>
                  </a:cubicBezTo>
                  <a:cubicBezTo>
                    <a:pt x="1030" y="226"/>
                    <a:pt x="1063" y="130"/>
                    <a:pt x="1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6867050" y="2428750"/>
              <a:ext cx="825" cy="825"/>
            </a:xfrm>
            <a:custGeom>
              <a:avLst/>
              <a:gdLst/>
              <a:ahLst/>
              <a:cxnLst/>
              <a:rect l="l" t="t" r="r" b="b"/>
              <a:pathLst>
                <a:path w="33" h="33" extrusionOk="0">
                  <a:moveTo>
                    <a:pt x="33" y="0"/>
                  </a:moveTo>
                  <a:cubicBezTo>
                    <a:pt x="33" y="0"/>
                    <a:pt x="1" y="32"/>
                    <a:pt x="1" y="32"/>
                  </a:cubicBezTo>
                  <a:lnTo>
                    <a:pt x="1" y="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6871875" y="2439200"/>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6815575" y="2423900"/>
              <a:ext cx="61950" cy="72425"/>
            </a:xfrm>
            <a:custGeom>
              <a:avLst/>
              <a:gdLst/>
              <a:ahLst/>
              <a:cxnLst/>
              <a:rect l="l" t="t" r="r" b="b"/>
              <a:pathLst>
                <a:path w="2478" h="2897" extrusionOk="0">
                  <a:moveTo>
                    <a:pt x="2253" y="580"/>
                  </a:moveTo>
                  <a:cubicBezTo>
                    <a:pt x="2253" y="612"/>
                    <a:pt x="2253" y="644"/>
                    <a:pt x="2285" y="644"/>
                  </a:cubicBezTo>
                  <a:lnTo>
                    <a:pt x="2317" y="741"/>
                  </a:lnTo>
                  <a:lnTo>
                    <a:pt x="2349" y="805"/>
                  </a:lnTo>
                  <a:lnTo>
                    <a:pt x="2349" y="870"/>
                  </a:lnTo>
                  <a:lnTo>
                    <a:pt x="2253" y="870"/>
                  </a:lnTo>
                  <a:cubicBezTo>
                    <a:pt x="2253" y="784"/>
                    <a:pt x="2253" y="695"/>
                    <a:pt x="2253" y="580"/>
                  </a:cubicBezTo>
                  <a:close/>
                  <a:moveTo>
                    <a:pt x="1577" y="1"/>
                  </a:moveTo>
                  <a:cubicBezTo>
                    <a:pt x="1384" y="1"/>
                    <a:pt x="1223" y="98"/>
                    <a:pt x="1127" y="258"/>
                  </a:cubicBezTo>
                  <a:cubicBezTo>
                    <a:pt x="966" y="451"/>
                    <a:pt x="869" y="677"/>
                    <a:pt x="837" y="902"/>
                  </a:cubicBezTo>
                  <a:lnTo>
                    <a:pt x="1030" y="902"/>
                  </a:lnTo>
                  <a:cubicBezTo>
                    <a:pt x="1062" y="709"/>
                    <a:pt x="1159" y="516"/>
                    <a:pt x="1255" y="355"/>
                  </a:cubicBezTo>
                  <a:cubicBezTo>
                    <a:pt x="1320" y="258"/>
                    <a:pt x="1416" y="194"/>
                    <a:pt x="1545" y="194"/>
                  </a:cubicBezTo>
                  <a:cubicBezTo>
                    <a:pt x="1573" y="185"/>
                    <a:pt x="1599" y="181"/>
                    <a:pt x="1622" y="181"/>
                  </a:cubicBezTo>
                  <a:cubicBezTo>
                    <a:pt x="1679" y="181"/>
                    <a:pt x="1725" y="203"/>
                    <a:pt x="1770" y="226"/>
                  </a:cubicBezTo>
                  <a:cubicBezTo>
                    <a:pt x="1995" y="355"/>
                    <a:pt x="2124" y="644"/>
                    <a:pt x="2060" y="902"/>
                  </a:cubicBezTo>
                  <a:lnTo>
                    <a:pt x="2214" y="902"/>
                  </a:lnTo>
                  <a:cubicBezTo>
                    <a:pt x="2180" y="1048"/>
                    <a:pt x="2120" y="1168"/>
                    <a:pt x="2060" y="1288"/>
                  </a:cubicBezTo>
                  <a:cubicBezTo>
                    <a:pt x="1899" y="1578"/>
                    <a:pt x="1609" y="1771"/>
                    <a:pt x="1288" y="1835"/>
                  </a:cubicBezTo>
                  <a:cubicBezTo>
                    <a:pt x="1255" y="1803"/>
                    <a:pt x="1191" y="1803"/>
                    <a:pt x="1159" y="1803"/>
                  </a:cubicBezTo>
                  <a:cubicBezTo>
                    <a:pt x="966" y="1706"/>
                    <a:pt x="837" y="1513"/>
                    <a:pt x="805" y="1320"/>
                  </a:cubicBezTo>
                  <a:cubicBezTo>
                    <a:pt x="773" y="1191"/>
                    <a:pt x="773" y="1063"/>
                    <a:pt x="805" y="902"/>
                  </a:cubicBezTo>
                  <a:lnTo>
                    <a:pt x="580" y="902"/>
                  </a:lnTo>
                  <a:cubicBezTo>
                    <a:pt x="419" y="902"/>
                    <a:pt x="226" y="838"/>
                    <a:pt x="97" y="741"/>
                  </a:cubicBezTo>
                  <a:lnTo>
                    <a:pt x="97" y="741"/>
                  </a:lnTo>
                  <a:cubicBezTo>
                    <a:pt x="1" y="1063"/>
                    <a:pt x="1" y="1385"/>
                    <a:pt x="129" y="1706"/>
                  </a:cubicBezTo>
                  <a:cubicBezTo>
                    <a:pt x="226" y="1899"/>
                    <a:pt x="387" y="2028"/>
                    <a:pt x="580" y="2125"/>
                  </a:cubicBezTo>
                  <a:lnTo>
                    <a:pt x="580" y="2768"/>
                  </a:lnTo>
                  <a:cubicBezTo>
                    <a:pt x="749" y="2696"/>
                    <a:pt x="936" y="2659"/>
                    <a:pt x="1127" y="2659"/>
                  </a:cubicBezTo>
                  <a:cubicBezTo>
                    <a:pt x="1191" y="2659"/>
                    <a:pt x="1255" y="2663"/>
                    <a:pt x="1320" y="2672"/>
                  </a:cubicBezTo>
                  <a:cubicBezTo>
                    <a:pt x="1545" y="2672"/>
                    <a:pt x="1802" y="2736"/>
                    <a:pt x="1995" y="2897"/>
                  </a:cubicBezTo>
                  <a:lnTo>
                    <a:pt x="2092" y="1932"/>
                  </a:lnTo>
                  <a:cubicBezTo>
                    <a:pt x="2156" y="1835"/>
                    <a:pt x="2221" y="1771"/>
                    <a:pt x="2285" y="1674"/>
                  </a:cubicBezTo>
                  <a:cubicBezTo>
                    <a:pt x="2317" y="1578"/>
                    <a:pt x="2349" y="1481"/>
                    <a:pt x="2381" y="1385"/>
                  </a:cubicBezTo>
                  <a:lnTo>
                    <a:pt x="2381" y="1256"/>
                  </a:lnTo>
                  <a:cubicBezTo>
                    <a:pt x="2381" y="1234"/>
                    <a:pt x="2381" y="1213"/>
                    <a:pt x="2381" y="1191"/>
                  </a:cubicBezTo>
                  <a:lnTo>
                    <a:pt x="2478" y="1191"/>
                  </a:lnTo>
                  <a:lnTo>
                    <a:pt x="2446" y="902"/>
                  </a:lnTo>
                  <a:lnTo>
                    <a:pt x="2349" y="1"/>
                  </a:lnTo>
                  <a:cubicBezTo>
                    <a:pt x="2317" y="33"/>
                    <a:pt x="2317" y="33"/>
                    <a:pt x="2285" y="65"/>
                  </a:cubicBezTo>
                  <a:cubicBezTo>
                    <a:pt x="2253" y="65"/>
                    <a:pt x="2221" y="98"/>
                    <a:pt x="2188" y="130"/>
                  </a:cubicBezTo>
                  <a:cubicBezTo>
                    <a:pt x="2156" y="130"/>
                    <a:pt x="2156" y="162"/>
                    <a:pt x="2156" y="162"/>
                  </a:cubicBezTo>
                  <a:cubicBezTo>
                    <a:pt x="2060" y="98"/>
                    <a:pt x="1995" y="65"/>
                    <a:pt x="1931" y="33"/>
                  </a:cubicBezTo>
                  <a:lnTo>
                    <a:pt x="18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878325" y="24223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884750" y="2419900"/>
              <a:ext cx="2450" cy="25"/>
            </a:xfrm>
            <a:custGeom>
              <a:avLst/>
              <a:gdLst/>
              <a:ahLst/>
              <a:cxnLst/>
              <a:rect l="l" t="t" r="r" b="b"/>
              <a:pathLst>
                <a:path w="98" h="1" extrusionOk="0">
                  <a:moveTo>
                    <a:pt x="97" y="0"/>
                  </a:moveTo>
                  <a:lnTo>
                    <a:pt x="33" y="0"/>
                  </a:lnTo>
                  <a:lnTo>
                    <a:pt x="1" y="0"/>
                  </a:lnTo>
                  <a:lnTo>
                    <a:pt x="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8"/>
            <p:cNvSpPr/>
            <p:nvPr/>
          </p:nvSpPr>
          <p:spPr>
            <a:xfrm>
              <a:off x="6887975" y="2419075"/>
              <a:ext cx="2425" cy="25"/>
            </a:xfrm>
            <a:custGeom>
              <a:avLst/>
              <a:gdLst/>
              <a:ahLst/>
              <a:cxnLst/>
              <a:rect l="l" t="t" r="r" b="b"/>
              <a:pathLst>
                <a:path w="97" h="1" extrusionOk="0">
                  <a:moveTo>
                    <a:pt x="97" y="1"/>
                  </a:moveTo>
                  <a:lnTo>
                    <a:pt x="97" y="1"/>
                  </a:lnTo>
                  <a:lnTo>
                    <a:pt x="0" y="1"/>
                  </a:lnTo>
                  <a:lnTo>
                    <a:pt x="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8"/>
            <p:cNvSpPr/>
            <p:nvPr/>
          </p:nvSpPr>
          <p:spPr>
            <a:xfrm>
              <a:off x="6972425" y="2446425"/>
              <a:ext cx="20950" cy="13525"/>
            </a:xfrm>
            <a:custGeom>
              <a:avLst/>
              <a:gdLst/>
              <a:ahLst/>
              <a:cxnLst/>
              <a:rect l="l" t="t" r="r" b="b"/>
              <a:pathLst>
                <a:path w="838" h="541" extrusionOk="0">
                  <a:moveTo>
                    <a:pt x="1" y="1"/>
                  </a:moveTo>
                  <a:cubicBezTo>
                    <a:pt x="33" y="162"/>
                    <a:pt x="97" y="258"/>
                    <a:pt x="226" y="355"/>
                  </a:cubicBezTo>
                  <a:cubicBezTo>
                    <a:pt x="321" y="474"/>
                    <a:pt x="452" y="540"/>
                    <a:pt x="592" y="540"/>
                  </a:cubicBezTo>
                  <a:cubicBezTo>
                    <a:pt x="641" y="540"/>
                    <a:pt x="691" y="532"/>
                    <a:pt x="741" y="516"/>
                  </a:cubicBezTo>
                  <a:cubicBezTo>
                    <a:pt x="805" y="484"/>
                    <a:pt x="837" y="419"/>
                    <a:pt x="837" y="323"/>
                  </a:cubicBezTo>
                  <a:cubicBezTo>
                    <a:pt x="837" y="226"/>
                    <a:pt x="805" y="97"/>
                    <a:pt x="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8"/>
            <p:cNvSpPr/>
            <p:nvPr/>
          </p:nvSpPr>
          <p:spPr>
            <a:xfrm>
              <a:off x="6953925" y="2435975"/>
              <a:ext cx="25" cy="25"/>
            </a:xfrm>
            <a:custGeom>
              <a:avLst/>
              <a:gdLst/>
              <a:ahLst/>
              <a:cxnLst/>
              <a:rect l="l" t="t" r="r" b="b"/>
              <a:pathLst>
                <a:path w="1" h="1" extrusionOk="0">
                  <a:moveTo>
                    <a:pt x="1"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8"/>
            <p:cNvSpPr/>
            <p:nvPr/>
          </p:nvSpPr>
          <p:spPr>
            <a:xfrm>
              <a:off x="6945075" y="2442425"/>
              <a:ext cx="74850" cy="64375"/>
            </a:xfrm>
            <a:custGeom>
              <a:avLst/>
              <a:gdLst/>
              <a:ahLst/>
              <a:cxnLst/>
              <a:rect l="l" t="t" r="r" b="b"/>
              <a:pathLst>
                <a:path w="2994" h="2575" extrusionOk="0">
                  <a:moveTo>
                    <a:pt x="2897" y="0"/>
                  </a:moveTo>
                  <a:cubicBezTo>
                    <a:pt x="2768" y="97"/>
                    <a:pt x="2575" y="161"/>
                    <a:pt x="2414" y="161"/>
                  </a:cubicBezTo>
                  <a:lnTo>
                    <a:pt x="2060" y="161"/>
                  </a:lnTo>
                  <a:cubicBezTo>
                    <a:pt x="2092" y="257"/>
                    <a:pt x="2124" y="386"/>
                    <a:pt x="2124" y="483"/>
                  </a:cubicBezTo>
                  <a:cubicBezTo>
                    <a:pt x="2124" y="644"/>
                    <a:pt x="2060" y="772"/>
                    <a:pt x="1931" y="837"/>
                  </a:cubicBezTo>
                  <a:cubicBezTo>
                    <a:pt x="1867" y="869"/>
                    <a:pt x="1803" y="869"/>
                    <a:pt x="1738" y="869"/>
                  </a:cubicBezTo>
                  <a:cubicBezTo>
                    <a:pt x="1513" y="869"/>
                    <a:pt x="1320" y="772"/>
                    <a:pt x="1191" y="644"/>
                  </a:cubicBezTo>
                  <a:cubicBezTo>
                    <a:pt x="1063" y="515"/>
                    <a:pt x="966" y="354"/>
                    <a:pt x="902" y="193"/>
                  </a:cubicBezTo>
                  <a:lnTo>
                    <a:pt x="226" y="193"/>
                  </a:lnTo>
                  <a:cubicBezTo>
                    <a:pt x="226" y="225"/>
                    <a:pt x="194" y="257"/>
                    <a:pt x="194" y="322"/>
                  </a:cubicBezTo>
                  <a:cubicBezTo>
                    <a:pt x="194" y="386"/>
                    <a:pt x="194" y="418"/>
                    <a:pt x="194" y="483"/>
                  </a:cubicBezTo>
                  <a:cubicBezTo>
                    <a:pt x="194" y="515"/>
                    <a:pt x="194" y="547"/>
                    <a:pt x="194" y="547"/>
                  </a:cubicBezTo>
                  <a:cubicBezTo>
                    <a:pt x="194" y="611"/>
                    <a:pt x="226" y="644"/>
                    <a:pt x="226" y="676"/>
                  </a:cubicBezTo>
                  <a:lnTo>
                    <a:pt x="226" y="708"/>
                  </a:lnTo>
                  <a:lnTo>
                    <a:pt x="97" y="708"/>
                  </a:lnTo>
                  <a:cubicBezTo>
                    <a:pt x="65" y="1126"/>
                    <a:pt x="1" y="2156"/>
                    <a:pt x="1" y="2574"/>
                  </a:cubicBezTo>
                  <a:cubicBezTo>
                    <a:pt x="65" y="2413"/>
                    <a:pt x="162" y="2252"/>
                    <a:pt x="290" y="2124"/>
                  </a:cubicBezTo>
                  <a:cubicBezTo>
                    <a:pt x="459" y="1955"/>
                    <a:pt x="676" y="1860"/>
                    <a:pt x="900" y="1860"/>
                  </a:cubicBezTo>
                  <a:cubicBezTo>
                    <a:pt x="933" y="1860"/>
                    <a:pt x="966" y="1862"/>
                    <a:pt x="998" y="1866"/>
                  </a:cubicBezTo>
                  <a:cubicBezTo>
                    <a:pt x="1021" y="1865"/>
                    <a:pt x="1044" y="1864"/>
                    <a:pt x="1066" y="1864"/>
                  </a:cubicBezTo>
                  <a:cubicBezTo>
                    <a:pt x="1487" y="1864"/>
                    <a:pt x="1841" y="2145"/>
                    <a:pt x="1963" y="2542"/>
                  </a:cubicBezTo>
                  <a:cubicBezTo>
                    <a:pt x="1996" y="2413"/>
                    <a:pt x="2092" y="2284"/>
                    <a:pt x="2221" y="2156"/>
                  </a:cubicBezTo>
                  <a:cubicBezTo>
                    <a:pt x="2253" y="2091"/>
                    <a:pt x="2350" y="2027"/>
                    <a:pt x="2414" y="1995"/>
                  </a:cubicBezTo>
                  <a:lnTo>
                    <a:pt x="2414" y="1448"/>
                  </a:lnTo>
                  <a:cubicBezTo>
                    <a:pt x="2543" y="1351"/>
                    <a:pt x="2639" y="1255"/>
                    <a:pt x="2736" y="1126"/>
                  </a:cubicBezTo>
                  <a:cubicBezTo>
                    <a:pt x="2929" y="772"/>
                    <a:pt x="2993" y="386"/>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8"/>
            <p:cNvSpPr/>
            <p:nvPr/>
          </p:nvSpPr>
          <p:spPr>
            <a:xfrm>
              <a:off x="6830050" y="2605700"/>
              <a:ext cx="178600" cy="26575"/>
            </a:xfrm>
            <a:custGeom>
              <a:avLst/>
              <a:gdLst/>
              <a:ahLst/>
              <a:cxnLst/>
              <a:rect l="l" t="t" r="r" b="b"/>
              <a:pathLst>
                <a:path w="7144" h="1063" extrusionOk="0">
                  <a:moveTo>
                    <a:pt x="1" y="1"/>
                  </a:moveTo>
                  <a:lnTo>
                    <a:pt x="1" y="258"/>
                  </a:lnTo>
                  <a:cubicBezTo>
                    <a:pt x="65" y="194"/>
                    <a:pt x="129" y="161"/>
                    <a:pt x="226" y="161"/>
                  </a:cubicBezTo>
                  <a:cubicBezTo>
                    <a:pt x="483" y="161"/>
                    <a:pt x="676" y="483"/>
                    <a:pt x="773" y="644"/>
                  </a:cubicBezTo>
                  <a:cubicBezTo>
                    <a:pt x="837" y="451"/>
                    <a:pt x="934" y="322"/>
                    <a:pt x="1095" y="290"/>
                  </a:cubicBezTo>
                  <a:cubicBezTo>
                    <a:pt x="1114" y="285"/>
                    <a:pt x="1134" y="282"/>
                    <a:pt x="1153" y="282"/>
                  </a:cubicBezTo>
                  <a:cubicBezTo>
                    <a:pt x="1348" y="282"/>
                    <a:pt x="1489" y="567"/>
                    <a:pt x="1577" y="773"/>
                  </a:cubicBezTo>
                  <a:cubicBezTo>
                    <a:pt x="1642" y="483"/>
                    <a:pt x="1738" y="322"/>
                    <a:pt x="1931" y="322"/>
                  </a:cubicBezTo>
                  <a:cubicBezTo>
                    <a:pt x="2253" y="322"/>
                    <a:pt x="2414" y="612"/>
                    <a:pt x="2510" y="805"/>
                  </a:cubicBezTo>
                  <a:cubicBezTo>
                    <a:pt x="2575" y="451"/>
                    <a:pt x="2703" y="322"/>
                    <a:pt x="2864" y="322"/>
                  </a:cubicBezTo>
                  <a:cubicBezTo>
                    <a:pt x="3090" y="355"/>
                    <a:pt x="3283" y="515"/>
                    <a:pt x="3347" y="741"/>
                  </a:cubicBezTo>
                  <a:cubicBezTo>
                    <a:pt x="3347" y="580"/>
                    <a:pt x="3379" y="451"/>
                    <a:pt x="3476" y="322"/>
                  </a:cubicBezTo>
                  <a:cubicBezTo>
                    <a:pt x="3540" y="258"/>
                    <a:pt x="3636" y="226"/>
                    <a:pt x="3733" y="226"/>
                  </a:cubicBezTo>
                  <a:cubicBezTo>
                    <a:pt x="4087" y="226"/>
                    <a:pt x="4280" y="644"/>
                    <a:pt x="4377" y="869"/>
                  </a:cubicBezTo>
                  <a:cubicBezTo>
                    <a:pt x="4377" y="676"/>
                    <a:pt x="4441" y="483"/>
                    <a:pt x="4537" y="290"/>
                  </a:cubicBezTo>
                  <a:cubicBezTo>
                    <a:pt x="4570" y="258"/>
                    <a:pt x="4602" y="258"/>
                    <a:pt x="4634" y="258"/>
                  </a:cubicBezTo>
                  <a:cubicBezTo>
                    <a:pt x="4795" y="258"/>
                    <a:pt x="4924" y="322"/>
                    <a:pt x="4988" y="419"/>
                  </a:cubicBezTo>
                  <a:cubicBezTo>
                    <a:pt x="5084" y="548"/>
                    <a:pt x="5117" y="644"/>
                    <a:pt x="5117" y="773"/>
                  </a:cubicBezTo>
                  <a:cubicBezTo>
                    <a:pt x="5181" y="515"/>
                    <a:pt x="5374" y="355"/>
                    <a:pt x="5631" y="322"/>
                  </a:cubicBezTo>
                  <a:cubicBezTo>
                    <a:pt x="5654" y="319"/>
                    <a:pt x="5675" y="317"/>
                    <a:pt x="5696" y="317"/>
                  </a:cubicBezTo>
                  <a:cubicBezTo>
                    <a:pt x="6036" y="317"/>
                    <a:pt x="6184" y="790"/>
                    <a:pt x="6275" y="1062"/>
                  </a:cubicBezTo>
                  <a:cubicBezTo>
                    <a:pt x="6339" y="612"/>
                    <a:pt x="6468" y="387"/>
                    <a:pt x="6597" y="322"/>
                  </a:cubicBezTo>
                  <a:cubicBezTo>
                    <a:pt x="6661" y="301"/>
                    <a:pt x="6725" y="290"/>
                    <a:pt x="6788" y="290"/>
                  </a:cubicBezTo>
                  <a:cubicBezTo>
                    <a:pt x="6915" y="290"/>
                    <a:pt x="7036" y="333"/>
                    <a:pt x="7144" y="419"/>
                  </a:cubicBezTo>
                  <a:lnTo>
                    <a:pt x="7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8"/>
            <p:cNvSpPr/>
            <p:nvPr/>
          </p:nvSpPr>
          <p:spPr>
            <a:xfrm>
              <a:off x="6830050" y="2612950"/>
              <a:ext cx="18525" cy="789925"/>
            </a:xfrm>
            <a:custGeom>
              <a:avLst/>
              <a:gdLst/>
              <a:ahLst/>
              <a:cxnLst/>
              <a:rect l="l" t="t" r="r" b="b"/>
              <a:pathLst>
                <a:path w="741" h="31597" extrusionOk="0">
                  <a:moveTo>
                    <a:pt x="226" y="0"/>
                  </a:moveTo>
                  <a:cubicBezTo>
                    <a:pt x="129" y="0"/>
                    <a:pt x="65" y="32"/>
                    <a:pt x="1" y="97"/>
                  </a:cubicBezTo>
                  <a:lnTo>
                    <a:pt x="1" y="31596"/>
                  </a:lnTo>
                  <a:lnTo>
                    <a:pt x="741" y="31596"/>
                  </a:lnTo>
                  <a:cubicBezTo>
                    <a:pt x="741" y="26867"/>
                    <a:pt x="676" y="3089"/>
                    <a:pt x="676" y="1931"/>
                  </a:cubicBezTo>
                  <a:cubicBezTo>
                    <a:pt x="676" y="1448"/>
                    <a:pt x="676" y="965"/>
                    <a:pt x="741" y="515"/>
                  </a:cubicBezTo>
                  <a:lnTo>
                    <a:pt x="741" y="483"/>
                  </a:lnTo>
                  <a:cubicBezTo>
                    <a:pt x="741" y="483"/>
                    <a:pt x="515"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8"/>
            <p:cNvSpPr/>
            <p:nvPr/>
          </p:nvSpPr>
          <p:spPr>
            <a:xfrm>
              <a:off x="6849350" y="2615200"/>
              <a:ext cx="19350" cy="787675"/>
            </a:xfrm>
            <a:custGeom>
              <a:avLst/>
              <a:gdLst/>
              <a:ahLst/>
              <a:cxnLst/>
              <a:rect l="l" t="t" r="r" b="b"/>
              <a:pathLst>
                <a:path w="774" h="31507" extrusionOk="0">
                  <a:moveTo>
                    <a:pt x="372" y="0"/>
                  </a:moveTo>
                  <a:cubicBezTo>
                    <a:pt x="356" y="0"/>
                    <a:pt x="340" y="2"/>
                    <a:pt x="323" y="7"/>
                  </a:cubicBezTo>
                  <a:cubicBezTo>
                    <a:pt x="65" y="71"/>
                    <a:pt x="1" y="489"/>
                    <a:pt x="1" y="1809"/>
                  </a:cubicBezTo>
                  <a:cubicBezTo>
                    <a:pt x="1" y="2999"/>
                    <a:pt x="65" y="26777"/>
                    <a:pt x="65" y="31506"/>
                  </a:cubicBezTo>
                  <a:lnTo>
                    <a:pt x="709" y="31506"/>
                  </a:lnTo>
                  <a:cubicBezTo>
                    <a:pt x="709" y="27581"/>
                    <a:pt x="677" y="4576"/>
                    <a:pt x="677" y="2967"/>
                  </a:cubicBezTo>
                  <a:cubicBezTo>
                    <a:pt x="644" y="2162"/>
                    <a:pt x="677" y="1358"/>
                    <a:pt x="773" y="586"/>
                  </a:cubicBezTo>
                  <a:cubicBezTo>
                    <a:pt x="713" y="406"/>
                    <a:pt x="59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8"/>
            <p:cNvSpPr/>
            <p:nvPr/>
          </p:nvSpPr>
          <p:spPr>
            <a:xfrm>
              <a:off x="6867850" y="2616975"/>
              <a:ext cx="24175" cy="785900"/>
            </a:xfrm>
            <a:custGeom>
              <a:avLst/>
              <a:gdLst/>
              <a:ahLst/>
              <a:cxnLst/>
              <a:rect l="l" t="t" r="r" b="b"/>
              <a:pathLst>
                <a:path w="967" h="31436" extrusionOk="0">
                  <a:moveTo>
                    <a:pt x="419" y="0"/>
                  </a:moveTo>
                  <a:cubicBezTo>
                    <a:pt x="258" y="0"/>
                    <a:pt x="162" y="161"/>
                    <a:pt x="130" y="483"/>
                  </a:cubicBezTo>
                  <a:cubicBezTo>
                    <a:pt x="33" y="1287"/>
                    <a:pt x="1" y="2091"/>
                    <a:pt x="33" y="2896"/>
                  </a:cubicBezTo>
                  <a:cubicBezTo>
                    <a:pt x="33" y="4537"/>
                    <a:pt x="65" y="27510"/>
                    <a:pt x="65" y="31435"/>
                  </a:cubicBezTo>
                  <a:lnTo>
                    <a:pt x="934" y="31435"/>
                  </a:lnTo>
                  <a:cubicBezTo>
                    <a:pt x="902" y="27124"/>
                    <a:pt x="837" y="6178"/>
                    <a:pt x="837" y="3668"/>
                  </a:cubicBezTo>
                  <a:cubicBezTo>
                    <a:pt x="805" y="2638"/>
                    <a:pt x="837" y="1577"/>
                    <a:pt x="966" y="547"/>
                  </a:cubicBezTo>
                  <a:cubicBezTo>
                    <a:pt x="934" y="483"/>
                    <a:pt x="773" y="0"/>
                    <a:pt x="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8"/>
            <p:cNvSpPr/>
            <p:nvPr/>
          </p:nvSpPr>
          <p:spPr>
            <a:xfrm>
              <a:off x="6890375" y="2616975"/>
              <a:ext cx="23350" cy="785900"/>
            </a:xfrm>
            <a:custGeom>
              <a:avLst/>
              <a:gdLst/>
              <a:ahLst/>
              <a:cxnLst/>
              <a:rect l="l" t="t" r="r" b="b"/>
              <a:pathLst>
                <a:path w="934" h="31436" extrusionOk="0">
                  <a:moveTo>
                    <a:pt x="451" y="0"/>
                  </a:moveTo>
                  <a:cubicBezTo>
                    <a:pt x="290" y="0"/>
                    <a:pt x="194" y="193"/>
                    <a:pt x="130" y="547"/>
                  </a:cubicBezTo>
                  <a:cubicBezTo>
                    <a:pt x="33" y="1577"/>
                    <a:pt x="1" y="2638"/>
                    <a:pt x="33" y="3668"/>
                  </a:cubicBezTo>
                  <a:cubicBezTo>
                    <a:pt x="33" y="6178"/>
                    <a:pt x="130" y="27124"/>
                    <a:pt x="130" y="31435"/>
                  </a:cubicBezTo>
                  <a:lnTo>
                    <a:pt x="934" y="31435"/>
                  </a:lnTo>
                  <a:cubicBezTo>
                    <a:pt x="902" y="26352"/>
                    <a:pt x="902" y="3153"/>
                    <a:pt x="902" y="1834"/>
                  </a:cubicBezTo>
                  <a:lnTo>
                    <a:pt x="902" y="1544"/>
                  </a:lnTo>
                  <a:lnTo>
                    <a:pt x="902" y="483"/>
                  </a:lnTo>
                  <a:cubicBezTo>
                    <a:pt x="902" y="483"/>
                    <a:pt x="773" y="0"/>
                    <a:pt x="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8"/>
            <p:cNvSpPr/>
            <p:nvPr/>
          </p:nvSpPr>
          <p:spPr>
            <a:xfrm>
              <a:off x="6914525" y="2613750"/>
              <a:ext cx="23350" cy="789125"/>
            </a:xfrm>
            <a:custGeom>
              <a:avLst/>
              <a:gdLst/>
              <a:ahLst/>
              <a:cxnLst/>
              <a:rect l="l" t="t" r="r" b="b"/>
              <a:pathLst>
                <a:path w="934" h="31565" extrusionOk="0">
                  <a:moveTo>
                    <a:pt x="354" y="0"/>
                  </a:moveTo>
                  <a:cubicBezTo>
                    <a:pt x="290" y="0"/>
                    <a:pt x="193" y="33"/>
                    <a:pt x="161" y="97"/>
                  </a:cubicBezTo>
                  <a:cubicBezTo>
                    <a:pt x="0" y="258"/>
                    <a:pt x="0" y="740"/>
                    <a:pt x="0" y="1673"/>
                  </a:cubicBezTo>
                  <a:lnTo>
                    <a:pt x="0" y="1963"/>
                  </a:lnTo>
                  <a:cubicBezTo>
                    <a:pt x="0" y="3282"/>
                    <a:pt x="32" y="26481"/>
                    <a:pt x="32" y="31564"/>
                  </a:cubicBezTo>
                  <a:lnTo>
                    <a:pt x="804" y="31564"/>
                  </a:lnTo>
                  <a:lnTo>
                    <a:pt x="804" y="8881"/>
                  </a:lnTo>
                  <a:lnTo>
                    <a:pt x="804" y="7819"/>
                  </a:lnTo>
                  <a:cubicBezTo>
                    <a:pt x="804" y="5052"/>
                    <a:pt x="804" y="2156"/>
                    <a:pt x="933" y="740"/>
                  </a:cubicBezTo>
                  <a:cubicBezTo>
                    <a:pt x="933" y="740"/>
                    <a:pt x="772" y="0"/>
                    <a:pt x="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8"/>
            <p:cNvSpPr/>
            <p:nvPr/>
          </p:nvSpPr>
          <p:spPr>
            <a:xfrm>
              <a:off x="6935425" y="2615350"/>
              <a:ext cx="21750" cy="787525"/>
            </a:xfrm>
            <a:custGeom>
              <a:avLst/>
              <a:gdLst/>
              <a:ahLst/>
              <a:cxnLst/>
              <a:rect l="l" t="t" r="r" b="b"/>
              <a:pathLst>
                <a:path w="870" h="31501" extrusionOk="0">
                  <a:moveTo>
                    <a:pt x="387" y="1"/>
                  </a:moveTo>
                  <a:cubicBezTo>
                    <a:pt x="1" y="419"/>
                    <a:pt x="65" y="5374"/>
                    <a:pt x="65" y="7755"/>
                  </a:cubicBezTo>
                  <a:lnTo>
                    <a:pt x="65" y="8817"/>
                  </a:lnTo>
                  <a:lnTo>
                    <a:pt x="65" y="31500"/>
                  </a:lnTo>
                  <a:lnTo>
                    <a:pt x="869" y="31500"/>
                  </a:lnTo>
                  <a:cubicBezTo>
                    <a:pt x="869" y="26899"/>
                    <a:pt x="805" y="3379"/>
                    <a:pt x="805" y="1996"/>
                  </a:cubicBezTo>
                  <a:cubicBezTo>
                    <a:pt x="805" y="1449"/>
                    <a:pt x="837" y="1063"/>
                    <a:pt x="837" y="773"/>
                  </a:cubicBezTo>
                  <a:cubicBezTo>
                    <a:pt x="837" y="741"/>
                    <a:pt x="837" y="741"/>
                    <a:pt x="837" y="741"/>
                  </a:cubicBezTo>
                  <a:cubicBezTo>
                    <a:pt x="869" y="516"/>
                    <a:pt x="837" y="322"/>
                    <a:pt x="709" y="129"/>
                  </a:cubicBezTo>
                  <a:cubicBezTo>
                    <a:pt x="644" y="33"/>
                    <a:pt x="548"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8"/>
            <p:cNvSpPr/>
            <p:nvPr/>
          </p:nvSpPr>
          <p:spPr>
            <a:xfrm>
              <a:off x="6957950" y="2616075"/>
              <a:ext cx="28175" cy="786000"/>
            </a:xfrm>
            <a:custGeom>
              <a:avLst/>
              <a:gdLst/>
              <a:ahLst/>
              <a:cxnLst/>
              <a:rect l="l" t="t" r="r" b="b"/>
              <a:pathLst>
                <a:path w="1127" h="31440" extrusionOk="0">
                  <a:moveTo>
                    <a:pt x="559" y="1"/>
                  </a:moveTo>
                  <a:cubicBezTo>
                    <a:pt x="545" y="1"/>
                    <a:pt x="530" y="2"/>
                    <a:pt x="515" y="4"/>
                  </a:cubicBezTo>
                  <a:cubicBezTo>
                    <a:pt x="97" y="68"/>
                    <a:pt x="1" y="326"/>
                    <a:pt x="1" y="1934"/>
                  </a:cubicBezTo>
                  <a:cubicBezTo>
                    <a:pt x="1" y="3318"/>
                    <a:pt x="65" y="26838"/>
                    <a:pt x="65" y="31439"/>
                  </a:cubicBezTo>
                  <a:lnTo>
                    <a:pt x="1030" y="31439"/>
                  </a:lnTo>
                  <a:lnTo>
                    <a:pt x="1030" y="4090"/>
                  </a:lnTo>
                  <a:cubicBezTo>
                    <a:pt x="1030" y="2578"/>
                    <a:pt x="1062" y="1548"/>
                    <a:pt x="1127" y="905"/>
                  </a:cubicBezTo>
                  <a:cubicBezTo>
                    <a:pt x="1127" y="905"/>
                    <a:pt x="1127" y="873"/>
                    <a:pt x="1127" y="873"/>
                  </a:cubicBezTo>
                  <a:cubicBezTo>
                    <a:pt x="1127" y="873"/>
                    <a:pt x="976"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8"/>
            <p:cNvSpPr/>
            <p:nvPr/>
          </p:nvSpPr>
          <p:spPr>
            <a:xfrm>
              <a:off x="6986100" y="2615600"/>
              <a:ext cx="22550" cy="786475"/>
            </a:xfrm>
            <a:custGeom>
              <a:avLst/>
              <a:gdLst/>
              <a:ahLst/>
              <a:cxnLst/>
              <a:rect l="l" t="t" r="r" b="b"/>
              <a:pathLst>
                <a:path w="902" h="31459" extrusionOk="0">
                  <a:moveTo>
                    <a:pt x="586" y="1"/>
                  </a:moveTo>
                  <a:cubicBezTo>
                    <a:pt x="517" y="1"/>
                    <a:pt x="447" y="19"/>
                    <a:pt x="387" y="55"/>
                  </a:cubicBezTo>
                  <a:cubicBezTo>
                    <a:pt x="65" y="184"/>
                    <a:pt x="1" y="1632"/>
                    <a:pt x="1" y="4109"/>
                  </a:cubicBezTo>
                  <a:lnTo>
                    <a:pt x="1" y="31458"/>
                  </a:lnTo>
                  <a:lnTo>
                    <a:pt x="902" y="31458"/>
                  </a:lnTo>
                  <a:lnTo>
                    <a:pt x="902" y="152"/>
                  </a:lnTo>
                  <a:cubicBezTo>
                    <a:pt x="821" y="51"/>
                    <a:pt x="703" y="1"/>
                    <a:pt x="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8"/>
            <p:cNvSpPr/>
            <p:nvPr/>
          </p:nvSpPr>
          <p:spPr>
            <a:xfrm>
              <a:off x="6811550" y="3402050"/>
              <a:ext cx="218825" cy="32200"/>
            </a:xfrm>
            <a:custGeom>
              <a:avLst/>
              <a:gdLst/>
              <a:ahLst/>
              <a:cxnLst/>
              <a:rect l="l" t="t" r="r" b="b"/>
              <a:pathLst>
                <a:path w="8753" h="1288" extrusionOk="0">
                  <a:moveTo>
                    <a:pt x="741" y="0"/>
                  </a:moveTo>
                  <a:lnTo>
                    <a:pt x="1" y="1159"/>
                  </a:lnTo>
                  <a:lnTo>
                    <a:pt x="8752" y="1287"/>
                  </a:lnTo>
                  <a:cubicBezTo>
                    <a:pt x="8495" y="837"/>
                    <a:pt x="8205" y="419"/>
                    <a:pt x="7884" y="0"/>
                  </a:cubicBezTo>
                  <a:lnTo>
                    <a:pt x="7884" y="129"/>
                  </a:lnTo>
                  <a:lnTo>
                    <a:pt x="741" y="129"/>
                  </a:lnTo>
                  <a:lnTo>
                    <a:pt x="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8"/>
            <p:cNvSpPr/>
            <p:nvPr/>
          </p:nvSpPr>
          <p:spPr>
            <a:xfrm>
              <a:off x="6811550" y="3431000"/>
              <a:ext cx="218825" cy="19325"/>
            </a:xfrm>
            <a:custGeom>
              <a:avLst/>
              <a:gdLst/>
              <a:ahLst/>
              <a:cxnLst/>
              <a:rect l="l" t="t" r="r" b="b"/>
              <a:pathLst>
                <a:path w="8753" h="773" extrusionOk="0">
                  <a:moveTo>
                    <a:pt x="1" y="1"/>
                  </a:moveTo>
                  <a:lnTo>
                    <a:pt x="580" y="773"/>
                  </a:lnTo>
                  <a:lnTo>
                    <a:pt x="676" y="708"/>
                  </a:lnTo>
                  <a:cubicBezTo>
                    <a:pt x="708" y="676"/>
                    <a:pt x="773" y="676"/>
                    <a:pt x="837" y="676"/>
                  </a:cubicBezTo>
                  <a:lnTo>
                    <a:pt x="7980" y="708"/>
                  </a:lnTo>
                  <a:cubicBezTo>
                    <a:pt x="8012" y="692"/>
                    <a:pt x="8036" y="684"/>
                    <a:pt x="8057" y="684"/>
                  </a:cubicBezTo>
                  <a:cubicBezTo>
                    <a:pt x="8077" y="684"/>
                    <a:pt x="8093" y="692"/>
                    <a:pt x="8109" y="708"/>
                  </a:cubicBezTo>
                  <a:lnTo>
                    <a:pt x="8752" y="12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8"/>
            <p:cNvSpPr/>
            <p:nvPr/>
          </p:nvSpPr>
          <p:spPr>
            <a:xfrm>
              <a:off x="6794650" y="3496150"/>
              <a:ext cx="1650" cy="1650"/>
            </a:xfrm>
            <a:custGeom>
              <a:avLst/>
              <a:gdLst/>
              <a:ahLst/>
              <a:cxnLst/>
              <a:rect l="l" t="t" r="r" b="b"/>
              <a:pathLst>
                <a:path w="66" h="66" extrusionOk="0">
                  <a:moveTo>
                    <a:pt x="65" y="1"/>
                  </a:moveTo>
                  <a:lnTo>
                    <a:pt x="1" y="65"/>
                  </a:lnTo>
                  <a:lnTo>
                    <a:pt x="65" y="65"/>
                  </a:lnTo>
                  <a:lnTo>
                    <a:pt x="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8"/>
            <p:cNvSpPr/>
            <p:nvPr/>
          </p:nvSpPr>
          <p:spPr>
            <a:xfrm>
              <a:off x="6820400" y="3447900"/>
              <a:ext cx="205950" cy="23350"/>
            </a:xfrm>
            <a:custGeom>
              <a:avLst/>
              <a:gdLst/>
              <a:ahLst/>
              <a:cxnLst/>
              <a:rect l="l" t="t" r="r" b="b"/>
              <a:pathLst>
                <a:path w="8238" h="934" extrusionOk="0">
                  <a:moveTo>
                    <a:pt x="483" y="0"/>
                  </a:moveTo>
                  <a:cubicBezTo>
                    <a:pt x="419" y="0"/>
                    <a:pt x="354" y="0"/>
                    <a:pt x="322" y="32"/>
                  </a:cubicBezTo>
                  <a:cubicBezTo>
                    <a:pt x="129" y="97"/>
                    <a:pt x="1" y="258"/>
                    <a:pt x="1" y="483"/>
                  </a:cubicBezTo>
                  <a:cubicBezTo>
                    <a:pt x="1" y="740"/>
                    <a:pt x="226" y="933"/>
                    <a:pt x="483" y="933"/>
                  </a:cubicBezTo>
                  <a:lnTo>
                    <a:pt x="7626" y="933"/>
                  </a:lnTo>
                  <a:cubicBezTo>
                    <a:pt x="7690" y="933"/>
                    <a:pt x="7755" y="933"/>
                    <a:pt x="7787" y="901"/>
                  </a:cubicBezTo>
                  <a:cubicBezTo>
                    <a:pt x="8237" y="772"/>
                    <a:pt x="8205" y="129"/>
                    <a:pt x="7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8"/>
            <p:cNvSpPr/>
            <p:nvPr/>
          </p:nvSpPr>
          <p:spPr>
            <a:xfrm>
              <a:off x="6794650" y="3497775"/>
              <a:ext cx="245375" cy="33800"/>
            </a:xfrm>
            <a:custGeom>
              <a:avLst/>
              <a:gdLst/>
              <a:ahLst/>
              <a:cxnLst/>
              <a:rect l="l" t="t" r="r" b="b"/>
              <a:pathLst>
                <a:path w="9815" h="1352" extrusionOk="0">
                  <a:moveTo>
                    <a:pt x="1" y="0"/>
                  </a:moveTo>
                  <a:lnTo>
                    <a:pt x="1" y="1351"/>
                  </a:lnTo>
                  <a:lnTo>
                    <a:pt x="9814" y="1351"/>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8"/>
            <p:cNvSpPr/>
            <p:nvPr/>
          </p:nvSpPr>
          <p:spPr>
            <a:xfrm>
              <a:off x="6796275" y="3469600"/>
              <a:ext cx="243750" cy="28200"/>
            </a:xfrm>
            <a:custGeom>
              <a:avLst/>
              <a:gdLst/>
              <a:ahLst/>
              <a:cxnLst/>
              <a:rect l="l" t="t" r="r" b="b"/>
              <a:pathLst>
                <a:path w="9750" h="1128" extrusionOk="0">
                  <a:moveTo>
                    <a:pt x="1159" y="1"/>
                  </a:moveTo>
                  <a:lnTo>
                    <a:pt x="65" y="1031"/>
                  </a:lnTo>
                  <a:lnTo>
                    <a:pt x="0" y="1063"/>
                  </a:lnTo>
                  <a:lnTo>
                    <a:pt x="0" y="1127"/>
                  </a:lnTo>
                  <a:lnTo>
                    <a:pt x="9749" y="1127"/>
                  </a:lnTo>
                  <a:lnTo>
                    <a:pt x="8752" y="65"/>
                  </a:lnTo>
                  <a:cubicBezTo>
                    <a:pt x="8688" y="97"/>
                    <a:pt x="8655" y="97"/>
                    <a:pt x="8591" y="97"/>
                  </a:cubicBezTo>
                  <a:lnTo>
                    <a:pt x="1448" y="97"/>
                  </a:lnTo>
                  <a:cubicBezTo>
                    <a:pt x="1319" y="97"/>
                    <a:pt x="1223" y="65"/>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8"/>
            <p:cNvSpPr/>
            <p:nvPr/>
          </p:nvSpPr>
          <p:spPr>
            <a:xfrm>
              <a:off x="5604175" y="2181000"/>
              <a:ext cx="1503425" cy="19400"/>
            </a:xfrm>
            <a:custGeom>
              <a:avLst/>
              <a:gdLst/>
              <a:ahLst/>
              <a:cxnLst/>
              <a:rect l="l" t="t" r="r" b="b"/>
              <a:pathLst>
                <a:path w="60137" h="776" extrusionOk="0">
                  <a:moveTo>
                    <a:pt x="644" y="0"/>
                  </a:moveTo>
                  <a:cubicBezTo>
                    <a:pt x="0" y="0"/>
                    <a:pt x="0" y="225"/>
                    <a:pt x="0" y="418"/>
                  </a:cubicBezTo>
                  <a:cubicBezTo>
                    <a:pt x="0" y="597"/>
                    <a:pt x="0" y="776"/>
                    <a:pt x="485" y="776"/>
                  </a:cubicBezTo>
                  <a:cubicBezTo>
                    <a:pt x="524" y="776"/>
                    <a:pt x="566" y="775"/>
                    <a:pt x="612" y="772"/>
                  </a:cubicBezTo>
                  <a:lnTo>
                    <a:pt x="35200" y="740"/>
                  </a:lnTo>
                  <a:lnTo>
                    <a:pt x="59750" y="740"/>
                  </a:lnTo>
                  <a:cubicBezTo>
                    <a:pt x="59943" y="740"/>
                    <a:pt x="60104" y="579"/>
                    <a:pt x="60136" y="386"/>
                  </a:cubicBezTo>
                  <a:cubicBezTo>
                    <a:pt x="60104" y="193"/>
                    <a:pt x="59943" y="64"/>
                    <a:pt x="59750" y="64"/>
                  </a:cubicBezTo>
                  <a:lnTo>
                    <a:pt x="39769" y="64"/>
                  </a:lnTo>
                  <a:lnTo>
                    <a:pt x="6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8"/>
            <p:cNvSpPr/>
            <p:nvPr/>
          </p:nvSpPr>
          <p:spPr>
            <a:xfrm>
              <a:off x="5680575" y="2345875"/>
              <a:ext cx="1349800" cy="28200"/>
            </a:xfrm>
            <a:custGeom>
              <a:avLst/>
              <a:gdLst/>
              <a:ahLst/>
              <a:cxnLst/>
              <a:rect l="l" t="t" r="r" b="b"/>
              <a:pathLst>
                <a:path w="53992" h="1128" extrusionOk="0">
                  <a:moveTo>
                    <a:pt x="1" y="1"/>
                  </a:moveTo>
                  <a:lnTo>
                    <a:pt x="1" y="1127"/>
                  </a:lnTo>
                  <a:lnTo>
                    <a:pt x="53991" y="1127"/>
                  </a:lnTo>
                  <a:lnTo>
                    <a:pt x="53991" y="1"/>
                  </a:lnTo>
                  <a:lnTo>
                    <a:pt x="43663" y="1"/>
                  </a:lnTo>
                  <a:lnTo>
                    <a:pt x="43663" y="1031"/>
                  </a:lnTo>
                  <a:lnTo>
                    <a:pt x="10748" y="1031"/>
                  </a:lnTo>
                  <a:lnTo>
                    <a:pt x="107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8"/>
            <p:cNvSpPr/>
            <p:nvPr/>
          </p:nvSpPr>
          <p:spPr>
            <a:xfrm>
              <a:off x="5732875" y="23265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8"/>
            <p:cNvSpPr/>
            <p:nvPr/>
          </p:nvSpPr>
          <p:spPr>
            <a:xfrm>
              <a:off x="6893600" y="2411850"/>
              <a:ext cx="28175" cy="12075"/>
            </a:xfrm>
            <a:custGeom>
              <a:avLst/>
              <a:gdLst/>
              <a:ahLst/>
              <a:cxnLst/>
              <a:rect l="l" t="t" r="r" b="b"/>
              <a:pathLst>
                <a:path w="1127" h="483" extrusionOk="0">
                  <a:moveTo>
                    <a:pt x="1" y="0"/>
                  </a:moveTo>
                  <a:cubicBezTo>
                    <a:pt x="1" y="65"/>
                    <a:pt x="33" y="129"/>
                    <a:pt x="33" y="226"/>
                  </a:cubicBezTo>
                  <a:cubicBezTo>
                    <a:pt x="33" y="226"/>
                    <a:pt x="33" y="258"/>
                    <a:pt x="65" y="258"/>
                  </a:cubicBezTo>
                  <a:cubicBezTo>
                    <a:pt x="194" y="419"/>
                    <a:pt x="387" y="483"/>
                    <a:pt x="612" y="483"/>
                  </a:cubicBezTo>
                  <a:lnTo>
                    <a:pt x="773" y="483"/>
                  </a:lnTo>
                  <a:cubicBezTo>
                    <a:pt x="837" y="483"/>
                    <a:pt x="901" y="451"/>
                    <a:pt x="934" y="419"/>
                  </a:cubicBezTo>
                  <a:cubicBezTo>
                    <a:pt x="998" y="386"/>
                    <a:pt x="1030" y="354"/>
                    <a:pt x="1062" y="290"/>
                  </a:cubicBezTo>
                  <a:cubicBezTo>
                    <a:pt x="1094" y="193"/>
                    <a:pt x="1127" y="97"/>
                    <a:pt x="1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8"/>
            <p:cNvSpPr/>
            <p:nvPr/>
          </p:nvSpPr>
          <p:spPr>
            <a:xfrm>
              <a:off x="6919350" y="24190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8"/>
            <p:cNvSpPr/>
            <p:nvPr/>
          </p:nvSpPr>
          <p:spPr>
            <a:xfrm>
              <a:off x="6953925" y="2435975"/>
              <a:ext cx="25" cy="25"/>
            </a:xfrm>
            <a:custGeom>
              <a:avLst/>
              <a:gdLst/>
              <a:ahLst/>
              <a:cxnLst/>
              <a:rect l="l" t="t" r="r" b="b"/>
              <a:pathLst>
                <a:path w="1" h="1" extrusionOk="0">
                  <a:moveTo>
                    <a:pt x="1"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8"/>
            <p:cNvSpPr/>
            <p:nvPr/>
          </p:nvSpPr>
          <p:spPr>
            <a:xfrm>
              <a:off x="6865450" y="2428750"/>
              <a:ext cx="2425" cy="3225"/>
            </a:xfrm>
            <a:custGeom>
              <a:avLst/>
              <a:gdLst/>
              <a:ahLst/>
              <a:cxnLst/>
              <a:rect l="l" t="t" r="r" b="b"/>
              <a:pathLst>
                <a:path w="97" h="129" extrusionOk="0">
                  <a:moveTo>
                    <a:pt x="65" y="32"/>
                  </a:moveTo>
                  <a:lnTo>
                    <a:pt x="65" y="32"/>
                  </a:lnTo>
                  <a:cubicBezTo>
                    <a:pt x="65" y="32"/>
                    <a:pt x="97" y="0"/>
                    <a:pt x="97" y="0"/>
                  </a:cubicBezTo>
                  <a:close/>
                  <a:moveTo>
                    <a:pt x="0" y="129"/>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8"/>
            <p:cNvSpPr/>
            <p:nvPr/>
          </p:nvSpPr>
          <p:spPr>
            <a:xfrm>
              <a:off x="6875900" y="2455275"/>
              <a:ext cx="25" cy="25"/>
            </a:xfrm>
            <a:custGeom>
              <a:avLst/>
              <a:gdLst/>
              <a:ahLst/>
              <a:cxnLst/>
              <a:rect l="l" t="t" r="r" b="b"/>
              <a:pathLst>
                <a:path w="1" h="1" extrusionOk="0">
                  <a:moveTo>
                    <a:pt x="1" y="1"/>
                  </a:moveTo>
                  <a:cubicBezTo>
                    <a:pt x="1"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8"/>
            <p:cNvSpPr/>
            <p:nvPr/>
          </p:nvSpPr>
          <p:spPr>
            <a:xfrm>
              <a:off x="6878325" y="242230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8"/>
            <p:cNvSpPr/>
            <p:nvPr/>
          </p:nvSpPr>
          <p:spPr>
            <a:xfrm>
              <a:off x="6885550" y="2419900"/>
              <a:ext cx="1650" cy="25"/>
            </a:xfrm>
            <a:custGeom>
              <a:avLst/>
              <a:gdLst/>
              <a:ahLst/>
              <a:cxnLst/>
              <a:rect l="l" t="t" r="r" b="b"/>
              <a:pathLst>
                <a:path w="66" h="1" extrusionOk="0">
                  <a:moveTo>
                    <a:pt x="1" y="0"/>
                  </a:moveTo>
                  <a:lnTo>
                    <a:pt x="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8"/>
            <p:cNvSpPr/>
            <p:nvPr/>
          </p:nvSpPr>
          <p:spPr>
            <a:xfrm>
              <a:off x="6887175" y="2419075"/>
              <a:ext cx="3225" cy="25"/>
            </a:xfrm>
            <a:custGeom>
              <a:avLst/>
              <a:gdLst/>
              <a:ahLst/>
              <a:cxnLst/>
              <a:rect l="l" t="t" r="r" b="b"/>
              <a:pathLst>
                <a:path w="129" h="1" extrusionOk="0">
                  <a:moveTo>
                    <a:pt x="129" y="1"/>
                  </a:moveTo>
                  <a:lnTo>
                    <a:pt x="129"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8"/>
            <p:cNvSpPr/>
            <p:nvPr/>
          </p:nvSpPr>
          <p:spPr>
            <a:xfrm>
              <a:off x="6839700" y="2543975"/>
              <a:ext cx="4850" cy="625"/>
            </a:xfrm>
            <a:custGeom>
              <a:avLst/>
              <a:gdLst/>
              <a:ahLst/>
              <a:cxnLst/>
              <a:rect l="l" t="t" r="r" b="b"/>
              <a:pathLst>
                <a:path w="194" h="25" extrusionOk="0">
                  <a:moveTo>
                    <a:pt x="97" y="0"/>
                  </a:moveTo>
                  <a:cubicBezTo>
                    <a:pt x="65" y="0"/>
                    <a:pt x="33" y="8"/>
                    <a:pt x="1" y="24"/>
                  </a:cubicBezTo>
                  <a:lnTo>
                    <a:pt x="194" y="24"/>
                  </a:lnTo>
                  <a:cubicBezTo>
                    <a:pt x="162" y="8"/>
                    <a:pt x="129"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8"/>
            <p:cNvSpPr/>
            <p:nvPr/>
          </p:nvSpPr>
          <p:spPr>
            <a:xfrm>
              <a:off x="6993350" y="2562250"/>
              <a:ext cx="11225" cy="27400"/>
            </a:xfrm>
            <a:custGeom>
              <a:avLst/>
              <a:gdLst/>
              <a:ahLst/>
              <a:cxnLst/>
              <a:rect l="l" t="t" r="r" b="b"/>
              <a:pathLst>
                <a:path w="449" h="1096" extrusionOk="0">
                  <a:moveTo>
                    <a:pt x="238" y="0"/>
                  </a:moveTo>
                  <a:cubicBezTo>
                    <a:pt x="234" y="0"/>
                    <a:pt x="230" y="1"/>
                    <a:pt x="226" y="1"/>
                  </a:cubicBezTo>
                  <a:cubicBezTo>
                    <a:pt x="0" y="33"/>
                    <a:pt x="32" y="806"/>
                    <a:pt x="97" y="1095"/>
                  </a:cubicBezTo>
                  <a:lnTo>
                    <a:pt x="354" y="1095"/>
                  </a:lnTo>
                  <a:cubicBezTo>
                    <a:pt x="386" y="780"/>
                    <a:pt x="44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8"/>
            <p:cNvSpPr/>
            <p:nvPr/>
          </p:nvSpPr>
          <p:spPr>
            <a:xfrm>
              <a:off x="6941050" y="2554200"/>
              <a:ext cx="9625" cy="35450"/>
            </a:xfrm>
            <a:custGeom>
              <a:avLst/>
              <a:gdLst/>
              <a:ahLst/>
              <a:cxnLst/>
              <a:rect l="l" t="t" r="r" b="b"/>
              <a:pathLst>
                <a:path w="385" h="1418" extrusionOk="0">
                  <a:moveTo>
                    <a:pt x="233" y="1"/>
                  </a:moveTo>
                  <a:cubicBezTo>
                    <a:pt x="231" y="1"/>
                    <a:pt x="229" y="1"/>
                    <a:pt x="226" y="1"/>
                  </a:cubicBezTo>
                  <a:cubicBezTo>
                    <a:pt x="33" y="34"/>
                    <a:pt x="1" y="999"/>
                    <a:pt x="1" y="1417"/>
                  </a:cubicBezTo>
                  <a:lnTo>
                    <a:pt x="226" y="1417"/>
                  </a:lnTo>
                  <a:cubicBezTo>
                    <a:pt x="289" y="1005"/>
                    <a:pt x="384"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8"/>
            <p:cNvSpPr/>
            <p:nvPr/>
          </p:nvSpPr>
          <p:spPr>
            <a:xfrm>
              <a:off x="6887175" y="2555025"/>
              <a:ext cx="8875" cy="34625"/>
            </a:xfrm>
            <a:custGeom>
              <a:avLst/>
              <a:gdLst/>
              <a:ahLst/>
              <a:cxnLst/>
              <a:rect l="l" t="t" r="r" b="b"/>
              <a:pathLst>
                <a:path w="355" h="1385" extrusionOk="0">
                  <a:moveTo>
                    <a:pt x="193" y="1"/>
                  </a:moveTo>
                  <a:cubicBezTo>
                    <a:pt x="0" y="1"/>
                    <a:pt x="32" y="934"/>
                    <a:pt x="64" y="1384"/>
                  </a:cubicBezTo>
                  <a:lnTo>
                    <a:pt x="354" y="1384"/>
                  </a:lnTo>
                  <a:cubicBezTo>
                    <a:pt x="354" y="901"/>
                    <a:pt x="354"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8"/>
            <p:cNvSpPr/>
            <p:nvPr/>
          </p:nvSpPr>
          <p:spPr>
            <a:xfrm>
              <a:off x="6836500" y="2554225"/>
              <a:ext cx="8850" cy="35425"/>
            </a:xfrm>
            <a:custGeom>
              <a:avLst/>
              <a:gdLst/>
              <a:ahLst/>
              <a:cxnLst/>
              <a:rect l="l" t="t" r="r" b="b"/>
              <a:pathLst>
                <a:path w="354" h="1417" extrusionOk="0">
                  <a:moveTo>
                    <a:pt x="161" y="0"/>
                  </a:moveTo>
                  <a:cubicBezTo>
                    <a:pt x="0" y="0"/>
                    <a:pt x="0" y="966"/>
                    <a:pt x="0" y="1416"/>
                  </a:cubicBezTo>
                  <a:lnTo>
                    <a:pt x="257" y="1416"/>
                  </a:lnTo>
                  <a:cubicBezTo>
                    <a:pt x="322" y="966"/>
                    <a:pt x="35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8"/>
            <p:cNvSpPr/>
            <p:nvPr/>
          </p:nvSpPr>
          <p:spPr>
            <a:xfrm>
              <a:off x="6839700" y="2543975"/>
              <a:ext cx="4850" cy="625"/>
            </a:xfrm>
            <a:custGeom>
              <a:avLst/>
              <a:gdLst/>
              <a:ahLst/>
              <a:cxnLst/>
              <a:rect l="l" t="t" r="r" b="b"/>
              <a:pathLst>
                <a:path w="194" h="25" extrusionOk="0">
                  <a:moveTo>
                    <a:pt x="97" y="0"/>
                  </a:moveTo>
                  <a:cubicBezTo>
                    <a:pt x="65" y="0"/>
                    <a:pt x="33" y="8"/>
                    <a:pt x="1" y="24"/>
                  </a:cubicBezTo>
                  <a:lnTo>
                    <a:pt x="194" y="24"/>
                  </a:lnTo>
                  <a:cubicBezTo>
                    <a:pt x="162" y="8"/>
                    <a:pt x="129"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8"/>
            <p:cNvSpPr/>
            <p:nvPr/>
          </p:nvSpPr>
          <p:spPr>
            <a:xfrm>
              <a:off x="6993350" y="2562250"/>
              <a:ext cx="11225" cy="27400"/>
            </a:xfrm>
            <a:custGeom>
              <a:avLst/>
              <a:gdLst/>
              <a:ahLst/>
              <a:cxnLst/>
              <a:rect l="l" t="t" r="r" b="b"/>
              <a:pathLst>
                <a:path w="449" h="1096" extrusionOk="0">
                  <a:moveTo>
                    <a:pt x="238" y="0"/>
                  </a:moveTo>
                  <a:cubicBezTo>
                    <a:pt x="234" y="0"/>
                    <a:pt x="230" y="1"/>
                    <a:pt x="226" y="1"/>
                  </a:cubicBezTo>
                  <a:cubicBezTo>
                    <a:pt x="0" y="33"/>
                    <a:pt x="32" y="806"/>
                    <a:pt x="97" y="1095"/>
                  </a:cubicBezTo>
                  <a:lnTo>
                    <a:pt x="354" y="1095"/>
                  </a:lnTo>
                  <a:cubicBezTo>
                    <a:pt x="386" y="780"/>
                    <a:pt x="44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8"/>
            <p:cNvSpPr/>
            <p:nvPr/>
          </p:nvSpPr>
          <p:spPr>
            <a:xfrm>
              <a:off x="6941050" y="2554200"/>
              <a:ext cx="9625" cy="35450"/>
            </a:xfrm>
            <a:custGeom>
              <a:avLst/>
              <a:gdLst/>
              <a:ahLst/>
              <a:cxnLst/>
              <a:rect l="l" t="t" r="r" b="b"/>
              <a:pathLst>
                <a:path w="385" h="1418" extrusionOk="0">
                  <a:moveTo>
                    <a:pt x="233" y="1"/>
                  </a:moveTo>
                  <a:cubicBezTo>
                    <a:pt x="231" y="1"/>
                    <a:pt x="229" y="1"/>
                    <a:pt x="226" y="1"/>
                  </a:cubicBezTo>
                  <a:cubicBezTo>
                    <a:pt x="33" y="34"/>
                    <a:pt x="1" y="999"/>
                    <a:pt x="1" y="1417"/>
                  </a:cubicBezTo>
                  <a:lnTo>
                    <a:pt x="226" y="1417"/>
                  </a:lnTo>
                  <a:cubicBezTo>
                    <a:pt x="289" y="1005"/>
                    <a:pt x="384"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8"/>
            <p:cNvSpPr/>
            <p:nvPr/>
          </p:nvSpPr>
          <p:spPr>
            <a:xfrm>
              <a:off x="6887175" y="2555025"/>
              <a:ext cx="8875" cy="34625"/>
            </a:xfrm>
            <a:custGeom>
              <a:avLst/>
              <a:gdLst/>
              <a:ahLst/>
              <a:cxnLst/>
              <a:rect l="l" t="t" r="r" b="b"/>
              <a:pathLst>
                <a:path w="355" h="1385" extrusionOk="0">
                  <a:moveTo>
                    <a:pt x="193" y="1"/>
                  </a:moveTo>
                  <a:cubicBezTo>
                    <a:pt x="0" y="1"/>
                    <a:pt x="32" y="934"/>
                    <a:pt x="64" y="1384"/>
                  </a:cubicBezTo>
                  <a:lnTo>
                    <a:pt x="354" y="1384"/>
                  </a:lnTo>
                  <a:cubicBezTo>
                    <a:pt x="354" y="901"/>
                    <a:pt x="354"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8"/>
            <p:cNvSpPr/>
            <p:nvPr/>
          </p:nvSpPr>
          <p:spPr>
            <a:xfrm>
              <a:off x="6836500" y="2554225"/>
              <a:ext cx="8850" cy="35425"/>
            </a:xfrm>
            <a:custGeom>
              <a:avLst/>
              <a:gdLst/>
              <a:ahLst/>
              <a:cxnLst/>
              <a:rect l="l" t="t" r="r" b="b"/>
              <a:pathLst>
                <a:path w="354" h="1417" extrusionOk="0">
                  <a:moveTo>
                    <a:pt x="161" y="0"/>
                  </a:moveTo>
                  <a:cubicBezTo>
                    <a:pt x="0" y="0"/>
                    <a:pt x="0" y="966"/>
                    <a:pt x="0" y="1416"/>
                  </a:cubicBezTo>
                  <a:lnTo>
                    <a:pt x="257" y="1416"/>
                  </a:lnTo>
                  <a:cubicBezTo>
                    <a:pt x="322" y="966"/>
                    <a:pt x="35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8"/>
            <p:cNvSpPr/>
            <p:nvPr/>
          </p:nvSpPr>
          <p:spPr>
            <a:xfrm>
              <a:off x="6813975" y="2588800"/>
              <a:ext cx="206750" cy="16925"/>
            </a:xfrm>
            <a:custGeom>
              <a:avLst/>
              <a:gdLst/>
              <a:ahLst/>
              <a:cxnLst/>
              <a:rect l="l" t="t" r="r" b="b"/>
              <a:pathLst>
                <a:path w="8270" h="677" extrusionOk="0">
                  <a:moveTo>
                    <a:pt x="451" y="1"/>
                  </a:moveTo>
                  <a:cubicBezTo>
                    <a:pt x="0" y="1"/>
                    <a:pt x="0" y="677"/>
                    <a:pt x="451" y="677"/>
                  </a:cubicBezTo>
                  <a:lnTo>
                    <a:pt x="7947" y="677"/>
                  </a:lnTo>
                  <a:cubicBezTo>
                    <a:pt x="8108" y="677"/>
                    <a:pt x="8269" y="548"/>
                    <a:pt x="8269" y="355"/>
                  </a:cubicBezTo>
                  <a:cubicBezTo>
                    <a:pt x="8269" y="162"/>
                    <a:pt x="8108" y="1"/>
                    <a:pt x="7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9" name="Google Shape;1399;p48"/>
          <p:cNvSpPr txBox="1">
            <a:spLocks noGrp="1"/>
          </p:cNvSpPr>
          <p:nvPr>
            <p:ph type="subTitle" idx="1"/>
          </p:nvPr>
        </p:nvSpPr>
        <p:spPr>
          <a:xfrm>
            <a:off x="791818" y="1199218"/>
            <a:ext cx="3900009" cy="1807519"/>
          </a:xfrm>
          <a:prstGeom prst="rect">
            <a:avLst/>
          </a:prstGeom>
        </p:spPr>
        <p:txBody>
          <a:bodyPr spcFirstLastPara="1" wrap="square" lIns="91425" tIns="91425" rIns="91425" bIns="91425" anchor="ctr" anchorCtr="0">
            <a:noAutofit/>
          </a:bodyPr>
          <a:lstStyle/>
          <a:p>
            <a:pPr marL="139700" indent="0" algn="just"/>
            <a:r>
              <a:rPr lang="en-US" sz="2000" i="1" dirty="0">
                <a:solidFill>
                  <a:schemeClr val="accent6">
                    <a:lumMod val="50000"/>
                  </a:schemeClr>
                </a:solidFill>
                <a:effectLst/>
                <a:latin typeface="Cambria" panose="02040503050406030204" pitchFamily="18" charset="0"/>
                <a:ea typeface="Cambria" panose="02040503050406030204" pitchFamily="18" charset="0"/>
              </a:rPr>
              <a:t>“Không có thần thoại Hi Lạp thì không có nghệ thuật Hi Lạp. Thần thoại Hi Lạp không những là kho vũ khí mà còn là mảnh đất bồi dưỡng nghệ thuật Hi Lạp” </a:t>
            </a:r>
            <a:endParaRPr lang="en-US" sz="2000" i="1" dirty="0">
              <a:solidFill>
                <a:schemeClr val="accent6">
                  <a:lumMod val="50000"/>
                </a:schemeClr>
              </a:solidFill>
              <a:latin typeface="Cambria" panose="02040503050406030204" pitchFamily="18" charset="0"/>
              <a:ea typeface="Cambria" panose="02040503050406030204" pitchFamily="18" charset="0"/>
            </a:endParaRPr>
          </a:p>
        </p:txBody>
      </p:sp>
      <p:grpSp>
        <p:nvGrpSpPr>
          <p:cNvPr id="1400" name="Google Shape;1400;p48"/>
          <p:cNvGrpSpPr/>
          <p:nvPr/>
        </p:nvGrpSpPr>
        <p:grpSpPr>
          <a:xfrm>
            <a:off x="5871175" y="1488439"/>
            <a:ext cx="2230462" cy="3277627"/>
            <a:chOff x="4375000" y="340075"/>
            <a:chExt cx="1409900" cy="2071825"/>
          </a:xfrm>
        </p:grpSpPr>
        <p:sp>
          <p:nvSpPr>
            <p:cNvPr id="1401" name="Google Shape;1401;p48"/>
            <p:cNvSpPr/>
            <p:nvPr/>
          </p:nvSpPr>
          <p:spPr>
            <a:xfrm>
              <a:off x="4375000" y="340925"/>
              <a:ext cx="1409900" cy="2070125"/>
            </a:xfrm>
            <a:custGeom>
              <a:avLst/>
              <a:gdLst/>
              <a:ahLst/>
              <a:cxnLst/>
              <a:rect l="l" t="t" r="r" b="b"/>
              <a:pathLst>
                <a:path w="56396" h="82805" extrusionOk="0">
                  <a:moveTo>
                    <a:pt x="28543" y="2873"/>
                  </a:moveTo>
                  <a:lnTo>
                    <a:pt x="28543" y="2873"/>
                  </a:lnTo>
                  <a:cubicBezTo>
                    <a:pt x="28709" y="2940"/>
                    <a:pt x="28843" y="3040"/>
                    <a:pt x="28976" y="3174"/>
                  </a:cubicBezTo>
                  <a:cubicBezTo>
                    <a:pt x="28843" y="3074"/>
                    <a:pt x="28709" y="2974"/>
                    <a:pt x="28543" y="2873"/>
                  </a:cubicBezTo>
                  <a:close/>
                  <a:moveTo>
                    <a:pt x="34981" y="24789"/>
                  </a:moveTo>
                  <a:cubicBezTo>
                    <a:pt x="35181" y="25189"/>
                    <a:pt x="35247" y="25623"/>
                    <a:pt x="35214" y="26057"/>
                  </a:cubicBezTo>
                  <a:cubicBezTo>
                    <a:pt x="35264" y="26073"/>
                    <a:pt x="35323" y="26082"/>
                    <a:pt x="35381" y="26082"/>
                  </a:cubicBezTo>
                  <a:cubicBezTo>
                    <a:pt x="35439" y="26082"/>
                    <a:pt x="35498" y="26073"/>
                    <a:pt x="35548" y="26057"/>
                  </a:cubicBezTo>
                  <a:cubicBezTo>
                    <a:pt x="36015" y="28425"/>
                    <a:pt x="36648" y="33162"/>
                    <a:pt x="36582" y="34096"/>
                  </a:cubicBezTo>
                  <a:cubicBezTo>
                    <a:pt x="36548" y="34296"/>
                    <a:pt x="36515" y="34463"/>
                    <a:pt x="36482" y="34630"/>
                  </a:cubicBezTo>
                  <a:cubicBezTo>
                    <a:pt x="36448" y="34730"/>
                    <a:pt x="36448" y="34796"/>
                    <a:pt x="36415" y="34863"/>
                  </a:cubicBezTo>
                  <a:cubicBezTo>
                    <a:pt x="36415" y="34896"/>
                    <a:pt x="36415" y="34930"/>
                    <a:pt x="36415" y="34930"/>
                  </a:cubicBezTo>
                  <a:cubicBezTo>
                    <a:pt x="36382" y="34996"/>
                    <a:pt x="36348" y="35063"/>
                    <a:pt x="36315" y="35130"/>
                  </a:cubicBezTo>
                  <a:lnTo>
                    <a:pt x="36282" y="35197"/>
                  </a:lnTo>
                  <a:cubicBezTo>
                    <a:pt x="36248" y="35297"/>
                    <a:pt x="36215" y="35363"/>
                    <a:pt x="36181" y="35430"/>
                  </a:cubicBezTo>
                  <a:lnTo>
                    <a:pt x="36148" y="35463"/>
                  </a:lnTo>
                  <a:cubicBezTo>
                    <a:pt x="36115" y="35530"/>
                    <a:pt x="36048" y="35630"/>
                    <a:pt x="35981" y="35697"/>
                  </a:cubicBezTo>
                  <a:cubicBezTo>
                    <a:pt x="35948" y="35764"/>
                    <a:pt x="35881" y="35797"/>
                    <a:pt x="35848" y="35864"/>
                  </a:cubicBezTo>
                  <a:cubicBezTo>
                    <a:pt x="35815" y="35897"/>
                    <a:pt x="35781" y="35964"/>
                    <a:pt x="35748" y="35997"/>
                  </a:cubicBezTo>
                  <a:lnTo>
                    <a:pt x="35648" y="36097"/>
                  </a:lnTo>
                  <a:cubicBezTo>
                    <a:pt x="35581" y="36164"/>
                    <a:pt x="35548" y="36197"/>
                    <a:pt x="35481" y="36264"/>
                  </a:cubicBezTo>
                  <a:cubicBezTo>
                    <a:pt x="35414" y="36331"/>
                    <a:pt x="35314" y="36431"/>
                    <a:pt x="35214" y="36498"/>
                  </a:cubicBezTo>
                  <a:lnTo>
                    <a:pt x="35014" y="35630"/>
                  </a:lnTo>
                  <a:lnTo>
                    <a:pt x="35014" y="35463"/>
                  </a:lnTo>
                  <a:cubicBezTo>
                    <a:pt x="34981" y="34163"/>
                    <a:pt x="34814" y="30360"/>
                    <a:pt x="34814" y="27625"/>
                  </a:cubicBezTo>
                  <a:lnTo>
                    <a:pt x="34814" y="27191"/>
                  </a:lnTo>
                  <a:cubicBezTo>
                    <a:pt x="34814" y="25957"/>
                    <a:pt x="34847" y="25023"/>
                    <a:pt x="34981" y="24789"/>
                  </a:cubicBezTo>
                  <a:close/>
                  <a:moveTo>
                    <a:pt x="28875" y="0"/>
                  </a:moveTo>
                  <a:cubicBezTo>
                    <a:pt x="28746" y="0"/>
                    <a:pt x="28582" y="21"/>
                    <a:pt x="28376" y="71"/>
                  </a:cubicBezTo>
                  <a:cubicBezTo>
                    <a:pt x="26741" y="472"/>
                    <a:pt x="27342" y="2607"/>
                    <a:pt x="27342" y="2607"/>
                  </a:cubicBezTo>
                  <a:lnTo>
                    <a:pt x="27442" y="2607"/>
                  </a:lnTo>
                  <a:cubicBezTo>
                    <a:pt x="25841" y="2773"/>
                    <a:pt x="23539" y="4975"/>
                    <a:pt x="22672" y="7377"/>
                  </a:cubicBezTo>
                  <a:cubicBezTo>
                    <a:pt x="22605" y="7610"/>
                    <a:pt x="22505" y="7877"/>
                    <a:pt x="22472" y="8144"/>
                  </a:cubicBezTo>
                  <a:cubicBezTo>
                    <a:pt x="21538" y="9311"/>
                    <a:pt x="21037" y="10779"/>
                    <a:pt x="21071" y="12280"/>
                  </a:cubicBezTo>
                  <a:cubicBezTo>
                    <a:pt x="21071" y="13748"/>
                    <a:pt x="21504" y="14882"/>
                    <a:pt x="21838" y="14915"/>
                  </a:cubicBezTo>
                  <a:cubicBezTo>
                    <a:pt x="21862" y="14918"/>
                    <a:pt x="21885" y="14919"/>
                    <a:pt x="21907" y="14919"/>
                  </a:cubicBezTo>
                  <a:cubicBezTo>
                    <a:pt x="22446" y="14919"/>
                    <a:pt x="22136" y="14143"/>
                    <a:pt x="22071" y="14015"/>
                  </a:cubicBezTo>
                  <a:lnTo>
                    <a:pt x="22071" y="14015"/>
                  </a:lnTo>
                  <a:cubicBezTo>
                    <a:pt x="22572" y="14915"/>
                    <a:pt x="23372" y="15616"/>
                    <a:pt x="24306" y="15983"/>
                  </a:cubicBezTo>
                  <a:lnTo>
                    <a:pt x="24740" y="17117"/>
                  </a:lnTo>
                  <a:cubicBezTo>
                    <a:pt x="23779" y="16942"/>
                    <a:pt x="22793" y="16844"/>
                    <a:pt x="21825" y="16844"/>
                  </a:cubicBezTo>
                  <a:cubicBezTo>
                    <a:pt x="21684" y="16844"/>
                    <a:pt x="21544" y="16846"/>
                    <a:pt x="21404" y="16850"/>
                  </a:cubicBezTo>
                  <a:cubicBezTo>
                    <a:pt x="21037" y="16850"/>
                    <a:pt x="20637" y="16850"/>
                    <a:pt x="20237" y="16883"/>
                  </a:cubicBezTo>
                  <a:lnTo>
                    <a:pt x="19770" y="16917"/>
                  </a:lnTo>
                  <a:cubicBezTo>
                    <a:pt x="19503" y="16950"/>
                    <a:pt x="19269" y="16950"/>
                    <a:pt x="19003" y="16984"/>
                  </a:cubicBezTo>
                  <a:cubicBezTo>
                    <a:pt x="15967" y="17384"/>
                    <a:pt x="14900" y="19619"/>
                    <a:pt x="12932" y="24656"/>
                  </a:cubicBezTo>
                  <a:cubicBezTo>
                    <a:pt x="12698" y="24522"/>
                    <a:pt x="12465" y="24456"/>
                    <a:pt x="12231" y="24389"/>
                  </a:cubicBezTo>
                  <a:cubicBezTo>
                    <a:pt x="11333" y="24108"/>
                    <a:pt x="10492" y="23979"/>
                    <a:pt x="9708" y="23979"/>
                  </a:cubicBezTo>
                  <a:cubicBezTo>
                    <a:pt x="2481" y="23979"/>
                    <a:pt x="1" y="34924"/>
                    <a:pt x="723" y="38866"/>
                  </a:cubicBezTo>
                  <a:cubicBezTo>
                    <a:pt x="1189" y="41547"/>
                    <a:pt x="3285" y="46647"/>
                    <a:pt x="8901" y="46647"/>
                  </a:cubicBezTo>
                  <a:cubicBezTo>
                    <a:pt x="9713" y="46647"/>
                    <a:pt x="10599" y="46541"/>
                    <a:pt x="11564" y="46305"/>
                  </a:cubicBezTo>
                  <a:cubicBezTo>
                    <a:pt x="14499" y="45604"/>
                    <a:pt x="16367" y="42435"/>
                    <a:pt x="17135" y="38732"/>
                  </a:cubicBezTo>
                  <a:lnTo>
                    <a:pt x="17135" y="38866"/>
                  </a:lnTo>
                  <a:cubicBezTo>
                    <a:pt x="17135" y="38866"/>
                    <a:pt x="17466" y="39119"/>
                    <a:pt x="17697" y="39119"/>
                  </a:cubicBezTo>
                  <a:cubicBezTo>
                    <a:pt x="17768" y="39119"/>
                    <a:pt x="17829" y="39095"/>
                    <a:pt x="17868" y="39033"/>
                  </a:cubicBezTo>
                  <a:cubicBezTo>
                    <a:pt x="18302" y="38566"/>
                    <a:pt x="17501" y="38366"/>
                    <a:pt x="17501" y="38366"/>
                  </a:cubicBezTo>
                  <a:cubicBezTo>
                    <a:pt x="17501" y="38366"/>
                    <a:pt x="18235" y="38366"/>
                    <a:pt x="18335" y="38165"/>
                  </a:cubicBezTo>
                  <a:cubicBezTo>
                    <a:pt x="18469" y="37899"/>
                    <a:pt x="17902" y="37632"/>
                    <a:pt x="17668" y="37532"/>
                  </a:cubicBezTo>
                  <a:lnTo>
                    <a:pt x="17668" y="37532"/>
                  </a:lnTo>
                  <a:cubicBezTo>
                    <a:pt x="17718" y="37548"/>
                    <a:pt x="17770" y="37557"/>
                    <a:pt x="17822" y="37557"/>
                  </a:cubicBezTo>
                  <a:cubicBezTo>
                    <a:pt x="17977" y="37557"/>
                    <a:pt x="18127" y="37482"/>
                    <a:pt x="18202" y="37331"/>
                  </a:cubicBezTo>
                  <a:cubicBezTo>
                    <a:pt x="18435" y="36965"/>
                    <a:pt x="17702" y="36431"/>
                    <a:pt x="17602" y="36364"/>
                  </a:cubicBezTo>
                  <a:lnTo>
                    <a:pt x="17602" y="36364"/>
                  </a:lnTo>
                  <a:cubicBezTo>
                    <a:pt x="17644" y="36386"/>
                    <a:pt x="17893" y="36476"/>
                    <a:pt x="18128" y="36476"/>
                  </a:cubicBezTo>
                  <a:cubicBezTo>
                    <a:pt x="18259" y="36476"/>
                    <a:pt x="18385" y="36448"/>
                    <a:pt x="18469" y="36364"/>
                  </a:cubicBezTo>
                  <a:cubicBezTo>
                    <a:pt x="18669" y="36164"/>
                    <a:pt x="17568" y="35664"/>
                    <a:pt x="17568" y="35664"/>
                  </a:cubicBezTo>
                  <a:cubicBezTo>
                    <a:pt x="17568" y="35721"/>
                    <a:pt x="17544" y="35778"/>
                    <a:pt x="17537" y="35856"/>
                  </a:cubicBezTo>
                  <a:lnTo>
                    <a:pt x="17537" y="35856"/>
                  </a:lnTo>
                  <a:cubicBezTo>
                    <a:pt x="17632" y="33702"/>
                    <a:pt x="17364" y="31548"/>
                    <a:pt x="16734" y="29526"/>
                  </a:cubicBezTo>
                  <a:cubicBezTo>
                    <a:pt x="17326" y="27388"/>
                    <a:pt x="18080" y="25121"/>
                    <a:pt x="18453" y="25121"/>
                  </a:cubicBezTo>
                  <a:cubicBezTo>
                    <a:pt x="18458" y="25121"/>
                    <a:pt x="18464" y="25122"/>
                    <a:pt x="18469" y="25123"/>
                  </a:cubicBezTo>
                  <a:cubicBezTo>
                    <a:pt x="18602" y="25156"/>
                    <a:pt x="18702" y="25857"/>
                    <a:pt x="18802" y="26857"/>
                  </a:cubicBezTo>
                  <a:cubicBezTo>
                    <a:pt x="18802" y="27091"/>
                    <a:pt x="18836" y="27324"/>
                    <a:pt x="18869" y="27591"/>
                  </a:cubicBezTo>
                  <a:lnTo>
                    <a:pt x="18869" y="27858"/>
                  </a:lnTo>
                  <a:lnTo>
                    <a:pt x="18869" y="27925"/>
                  </a:lnTo>
                  <a:cubicBezTo>
                    <a:pt x="19069" y="31627"/>
                    <a:pt x="19103" y="37665"/>
                    <a:pt x="19103" y="37665"/>
                  </a:cubicBezTo>
                  <a:lnTo>
                    <a:pt x="19069" y="39466"/>
                  </a:lnTo>
                  <a:lnTo>
                    <a:pt x="18069" y="44170"/>
                  </a:lnTo>
                  <a:lnTo>
                    <a:pt x="17868" y="45070"/>
                  </a:lnTo>
                  <a:lnTo>
                    <a:pt x="17568" y="46571"/>
                  </a:lnTo>
                  <a:cubicBezTo>
                    <a:pt x="17568" y="46571"/>
                    <a:pt x="16000" y="53476"/>
                    <a:pt x="15633" y="55678"/>
                  </a:cubicBezTo>
                  <a:cubicBezTo>
                    <a:pt x="15400" y="57079"/>
                    <a:pt x="15934" y="60014"/>
                    <a:pt x="16367" y="61916"/>
                  </a:cubicBezTo>
                  <a:cubicBezTo>
                    <a:pt x="16367" y="62516"/>
                    <a:pt x="16467" y="63117"/>
                    <a:pt x="16668" y="63684"/>
                  </a:cubicBezTo>
                  <a:cubicBezTo>
                    <a:pt x="16534" y="63684"/>
                    <a:pt x="16401" y="63717"/>
                    <a:pt x="16334" y="63817"/>
                  </a:cubicBezTo>
                  <a:cubicBezTo>
                    <a:pt x="15734" y="64418"/>
                    <a:pt x="16734" y="67920"/>
                    <a:pt x="17401" y="70288"/>
                  </a:cubicBezTo>
                  <a:cubicBezTo>
                    <a:pt x="18035" y="72623"/>
                    <a:pt x="20037" y="80429"/>
                    <a:pt x="20037" y="80429"/>
                  </a:cubicBezTo>
                  <a:lnTo>
                    <a:pt x="20370" y="80329"/>
                  </a:lnTo>
                  <a:lnTo>
                    <a:pt x="20437" y="80796"/>
                  </a:lnTo>
                  <a:lnTo>
                    <a:pt x="20504" y="80996"/>
                  </a:lnTo>
                  <a:cubicBezTo>
                    <a:pt x="20504" y="80996"/>
                    <a:pt x="18402" y="82731"/>
                    <a:pt x="18602" y="82797"/>
                  </a:cubicBezTo>
                  <a:cubicBezTo>
                    <a:pt x="18611" y="82802"/>
                    <a:pt x="18628" y="82804"/>
                    <a:pt x="18652" y="82804"/>
                  </a:cubicBezTo>
                  <a:cubicBezTo>
                    <a:pt x="19151" y="82804"/>
                    <a:pt x="22708" y="81845"/>
                    <a:pt x="22772" y="81463"/>
                  </a:cubicBezTo>
                  <a:lnTo>
                    <a:pt x="22772" y="80829"/>
                  </a:lnTo>
                  <a:cubicBezTo>
                    <a:pt x="22772" y="80195"/>
                    <a:pt x="22705" y="79161"/>
                    <a:pt x="22672" y="77860"/>
                  </a:cubicBezTo>
                  <a:lnTo>
                    <a:pt x="22672" y="77660"/>
                  </a:lnTo>
                  <a:cubicBezTo>
                    <a:pt x="22672" y="77360"/>
                    <a:pt x="22638" y="77027"/>
                    <a:pt x="22638" y="76693"/>
                  </a:cubicBezTo>
                  <a:cubicBezTo>
                    <a:pt x="22605" y="76059"/>
                    <a:pt x="22572" y="75392"/>
                    <a:pt x="22572" y="74658"/>
                  </a:cubicBezTo>
                  <a:lnTo>
                    <a:pt x="22572" y="74458"/>
                  </a:lnTo>
                  <a:lnTo>
                    <a:pt x="22572" y="73958"/>
                  </a:lnTo>
                  <a:cubicBezTo>
                    <a:pt x="22538" y="73157"/>
                    <a:pt x="22505" y="72323"/>
                    <a:pt x="22472" y="71523"/>
                  </a:cubicBezTo>
                  <a:lnTo>
                    <a:pt x="22472" y="71289"/>
                  </a:lnTo>
                  <a:cubicBezTo>
                    <a:pt x="22472" y="71089"/>
                    <a:pt x="22438" y="70855"/>
                    <a:pt x="22438" y="70622"/>
                  </a:cubicBezTo>
                  <a:cubicBezTo>
                    <a:pt x="22372" y="69288"/>
                    <a:pt x="22338" y="67987"/>
                    <a:pt x="22272" y="66853"/>
                  </a:cubicBezTo>
                  <a:lnTo>
                    <a:pt x="22272" y="66686"/>
                  </a:lnTo>
                  <a:lnTo>
                    <a:pt x="22272" y="66486"/>
                  </a:lnTo>
                  <a:cubicBezTo>
                    <a:pt x="22171" y="64251"/>
                    <a:pt x="22105" y="62683"/>
                    <a:pt x="22105" y="62650"/>
                  </a:cubicBezTo>
                  <a:cubicBezTo>
                    <a:pt x="22105" y="62249"/>
                    <a:pt x="21905" y="58914"/>
                    <a:pt x="22038" y="57279"/>
                  </a:cubicBezTo>
                  <a:cubicBezTo>
                    <a:pt x="22171" y="55611"/>
                    <a:pt x="23372" y="52409"/>
                    <a:pt x="23673" y="51542"/>
                  </a:cubicBezTo>
                  <a:cubicBezTo>
                    <a:pt x="24106" y="51642"/>
                    <a:pt x="24573" y="51742"/>
                    <a:pt x="25040" y="51808"/>
                  </a:cubicBezTo>
                  <a:lnTo>
                    <a:pt x="25374" y="51842"/>
                  </a:lnTo>
                  <a:cubicBezTo>
                    <a:pt x="25782" y="51892"/>
                    <a:pt x="26193" y="51917"/>
                    <a:pt x="26604" y="51917"/>
                  </a:cubicBezTo>
                  <a:cubicBezTo>
                    <a:pt x="27836" y="51917"/>
                    <a:pt x="29068" y="51692"/>
                    <a:pt x="30244" y="51241"/>
                  </a:cubicBezTo>
                  <a:cubicBezTo>
                    <a:pt x="30344" y="51208"/>
                    <a:pt x="30477" y="51175"/>
                    <a:pt x="30611" y="51108"/>
                  </a:cubicBezTo>
                  <a:lnTo>
                    <a:pt x="30978" y="50941"/>
                  </a:lnTo>
                  <a:lnTo>
                    <a:pt x="30978" y="50941"/>
                  </a:lnTo>
                  <a:lnTo>
                    <a:pt x="30844" y="51008"/>
                  </a:lnTo>
                  <a:cubicBezTo>
                    <a:pt x="30844" y="51008"/>
                    <a:pt x="34647" y="58980"/>
                    <a:pt x="36315" y="61415"/>
                  </a:cubicBezTo>
                  <a:cubicBezTo>
                    <a:pt x="37449" y="63017"/>
                    <a:pt x="40651" y="65585"/>
                    <a:pt x="42686" y="67119"/>
                  </a:cubicBezTo>
                  <a:cubicBezTo>
                    <a:pt x="42719" y="67186"/>
                    <a:pt x="42786" y="67220"/>
                    <a:pt x="42820" y="67253"/>
                  </a:cubicBezTo>
                  <a:cubicBezTo>
                    <a:pt x="42820" y="67253"/>
                    <a:pt x="41986" y="67887"/>
                    <a:pt x="44888" y="69855"/>
                  </a:cubicBezTo>
                  <a:cubicBezTo>
                    <a:pt x="46589" y="71022"/>
                    <a:pt x="53160" y="75692"/>
                    <a:pt x="53160" y="75692"/>
                  </a:cubicBezTo>
                  <a:lnTo>
                    <a:pt x="53194" y="75659"/>
                  </a:lnTo>
                  <a:cubicBezTo>
                    <a:pt x="53460" y="75892"/>
                    <a:pt x="53661" y="76059"/>
                    <a:pt x="53761" y="76126"/>
                  </a:cubicBezTo>
                  <a:cubicBezTo>
                    <a:pt x="53894" y="76226"/>
                    <a:pt x="53861" y="76226"/>
                    <a:pt x="53894" y="76226"/>
                  </a:cubicBezTo>
                  <a:cubicBezTo>
                    <a:pt x="53894" y="76326"/>
                    <a:pt x="52593" y="78594"/>
                    <a:pt x="52893" y="78895"/>
                  </a:cubicBezTo>
                  <a:cubicBezTo>
                    <a:pt x="52929" y="78934"/>
                    <a:pt x="52976" y="78953"/>
                    <a:pt x="53032" y="78953"/>
                  </a:cubicBezTo>
                  <a:cubicBezTo>
                    <a:pt x="53446" y="78953"/>
                    <a:pt x="54372" y="77945"/>
                    <a:pt x="55195" y="77093"/>
                  </a:cubicBezTo>
                  <a:cubicBezTo>
                    <a:pt x="55729" y="76526"/>
                    <a:pt x="56162" y="75826"/>
                    <a:pt x="56396" y="75058"/>
                  </a:cubicBezTo>
                  <a:cubicBezTo>
                    <a:pt x="56396" y="75058"/>
                    <a:pt x="56363" y="74892"/>
                    <a:pt x="55996" y="74458"/>
                  </a:cubicBezTo>
                  <a:cubicBezTo>
                    <a:pt x="55929" y="74358"/>
                    <a:pt x="55829" y="74225"/>
                    <a:pt x="55729" y="74124"/>
                  </a:cubicBezTo>
                  <a:lnTo>
                    <a:pt x="55429" y="73758"/>
                  </a:lnTo>
                  <a:cubicBezTo>
                    <a:pt x="55128" y="73357"/>
                    <a:pt x="54595" y="72723"/>
                    <a:pt x="53994" y="71956"/>
                  </a:cubicBezTo>
                  <a:lnTo>
                    <a:pt x="53894" y="71856"/>
                  </a:lnTo>
                  <a:lnTo>
                    <a:pt x="53861" y="71789"/>
                  </a:lnTo>
                  <a:lnTo>
                    <a:pt x="51259" y="68554"/>
                  </a:lnTo>
                  <a:lnTo>
                    <a:pt x="51092" y="68354"/>
                  </a:lnTo>
                  <a:lnTo>
                    <a:pt x="50859" y="68053"/>
                  </a:lnTo>
                  <a:cubicBezTo>
                    <a:pt x="50058" y="67086"/>
                    <a:pt x="49291" y="66085"/>
                    <a:pt x="48557" y="65218"/>
                  </a:cubicBezTo>
                  <a:lnTo>
                    <a:pt x="48023" y="64518"/>
                  </a:lnTo>
                  <a:cubicBezTo>
                    <a:pt x="47957" y="64451"/>
                    <a:pt x="47890" y="64384"/>
                    <a:pt x="47856" y="64317"/>
                  </a:cubicBezTo>
                  <a:cubicBezTo>
                    <a:pt x="46756" y="62950"/>
                    <a:pt x="45955" y="61916"/>
                    <a:pt x="45755" y="61716"/>
                  </a:cubicBezTo>
                  <a:lnTo>
                    <a:pt x="45755" y="62283"/>
                  </a:lnTo>
                  <a:cubicBezTo>
                    <a:pt x="45355" y="61849"/>
                    <a:pt x="43153" y="59547"/>
                    <a:pt x="42219" y="58413"/>
                  </a:cubicBezTo>
                  <a:cubicBezTo>
                    <a:pt x="40952" y="57046"/>
                    <a:pt x="40084" y="55344"/>
                    <a:pt x="39684" y="53543"/>
                  </a:cubicBezTo>
                  <a:cubicBezTo>
                    <a:pt x="38950" y="50808"/>
                    <a:pt x="37149" y="44170"/>
                    <a:pt x="36882" y="42869"/>
                  </a:cubicBezTo>
                  <a:cubicBezTo>
                    <a:pt x="37015" y="42502"/>
                    <a:pt x="37082" y="42302"/>
                    <a:pt x="37082" y="42302"/>
                  </a:cubicBezTo>
                  <a:lnTo>
                    <a:pt x="36615" y="40734"/>
                  </a:lnTo>
                  <a:cubicBezTo>
                    <a:pt x="37683" y="40200"/>
                    <a:pt x="38617" y="39500"/>
                    <a:pt x="39484" y="38666"/>
                  </a:cubicBezTo>
                  <a:cubicBezTo>
                    <a:pt x="40051" y="38065"/>
                    <a:pt x="40485" y="37398"/>
                    <a:pt x="40785" y="36631"/>
                  </a:cubicBezTo>
                  <a:cubicBezTo>
                    <a:pt x="41585" y="34429"/>
                    <a:pt x="41285" y="28625"/>
                    <a:pt x="40251" y="23755"/>
                  </a:cubicBezTo>
                  <a:cubicBezTo>
                    <a:pt x="40118" y="23055"/>
                    <a:pt x="39951" y="22487"/>
                    <a:pt x="39817" y="21987"/>
                  </a:cubicBezTo>
                  <a:cubicBezTo>
                    <a:pt x="39751" y="21687"/>
                    <a:pt x="39684" y="21387"/>
                    <a:pt x="39617" y="21086"/>
                  </a:cubicBezTo>
                  <a:cubicBezTo>
                    <a:pt x="39050" y="19218"/>
                    <a:pt x="37416" y="17851"/>
                    <a:pt x="35481" y="17584"/>
                  </a:cubicBezTo>
                  <a:cubicBezTo>
                    <a:pt x="35281" y="17551"/>
                    <a:pt x="35181" y="17517"/>
                    <a:pt x="35181" y="17517"/>
                  </a:cubicBezTo>
                  <a:cubicBezTo>
                    <a:pt x="35014" y="17584"/>
                    <a:pt x="34881" y="17651"/>
                    <a:pt x="34714" y="17717"/>
                  </a:cubicBezTo>
                  <a:lnTo>
                    <a:pt x="34614" y="17717"/>
                  </a:lnTo>
                  <a:cubicBezTo>
                    <a:pt x="32212" y="17350"/>
                    <a:pt x="29777" y="17117"/>
                    <a:pt x="27342" y="17017"/>
                  </a:cubicBezTo>
                  <a:lnTo>
                    <a:pt x="26908" y="15883"/>
                  </a:lnTo>
                  <a:cubicBezTo>
                    <a:pt x="27042" y="15816"/>
                    <a:pt x="27142" y="15749"/>
                    <a:pt x="27275" y="15683"/>
                  </a:cubicBezTo>
                  <a:cubicBezTo>
                    <a:pt x="27310" y="15689"/>
                    <a:pt x="27349" y="15692"/>
                    <a:pt x="27391" y="15692"/>
                  </a:cubicBezTo>
                  <a:cubicBezTo>
                    <a:pt x="28060" y="15692"/>
                    <a:pt x="29504" y="14923"/>
                    <a:pt x="29944" y="12914"/>
                  </a:cubicBezTo>
                  <a:cubicBezTo>
                    <a:pt x="30040" y="12940"/>
                    <a:pt x="30137" y="12953"/>
                    <a:pt x="30232" y="12953"/>
                  </a:cubicBezTo>
                  <a:cubicBezTo>
                    <a:pt x="30857" y="12953"/>
                    <a:pt x="31403" y="12412"/>
                    <a:pt x="31345" y="11746"/>
                  </a:cubicBezTo>
                  <a:cubicBezTo>
                    <a:pt x="31229" y="11244"/>
                    <a:pt x="30945" y="11100"/>
                    <a:pt x="30649" y="11100"/>
                  </a:cubicBezTo>
                  <a:cubicBezTo>
                    <a:pt x="30434" y="11100"/>
                    <a:pt x="30212" y="11176"/>
                    <a:pt x="30044" y="11246"/>
                  </a:cubicBezTo>
                  <a:cubicBezTo>
                    <a:pt x="30044" y="11079"/>
                    <a:pt x="30044" y="10913"/>
                    <a:pt x="30010" y="10746"/>
                  </a:cubicBezTo>
                  <a:cubicBezTo>
                    <a:pt x="30010" y="10746"/>
                    <a:pt x="30110" y="10479"/>
                    <a:pt x="30211" y="10045"/>
                  </a:cubicBezTo>
                  <a:cubicBezTo>
                    <a:pt x="30277" y="9812"/>
                    <a:pt x="30344" y="9512"/>
                    <a:pt x="30411" y="9178"/>
                  </a:cubicBezTo>
                  <a:cubicBezTo>
                    <a:pt x="30611" y="8277"/>
                    <a:pt x="30678" y="7343"/>
                    <a:pt x="30577" y="6443"/>
                  </a:cubicBezTo>
                  <a:cubicBezTo>
                    <a:pt x="30511" y="5709"/>
                    <a:pt x="30311" y="5042"/>
                    <a:pt x="29977" y="4408"/>
                  </a:cubicBezTo>
                  <a:cubicBezTo>
                    <a:pt x="29977" y="4408"/>
                    <a:pt x="29937" y="4279"/>
                    <a:pt x="29987" y="4279"/>
                  </a:cubicBezTo>
                  <a:cubicBezTo>
                    <a:pt x="30039" y="4279"/>
                    <a:pt x="30188" y="4416"/>
                    <a:pt x="30577" y="4975"/>
                  </a:cubicBezTo>
                  <a:cubicBezTo>
                    <a:pt x="31309" y="5980"/>
                    <a:pt x="31066" y="7932"/>
                    <a:pt x="31654" y="7932"/>
                  </a:cubicBezTo>
                  <a:cubicBezTo>
                    <a:pt x="31710" y="7932"/>
                    <a:pt x="31773" y="7915"/>
                    <a:pt x="31845" y="7877"/>
                  </a:cubicBezTo>
                  <a:cubicBezTo>
                    <a:pt x="32612" y="7510"/>
                    <a:pt x="32179" y="5776"/>
                    <a:pt x="32112" y="5509"/>
                  </a:cubicBezTo>
                  <a:lnTo>
                    <a:pt x="32112" y="5509"/>
                  </a:lnTo>
                  <a:cubicBezTo>
                    <a:pt x="32168" y="5731"/>
                    <a:pt x="32616" y="6902"/>
                    <a:pt x="33092" y="6902"/>
                  </a:cubicBezTo>
                  <a:cubicBezTo>
                    <a:pt x="33188" y="6902"/>
                    <a:pt x="33285" y="6854"/>
                    <a:pt x="33379" y="6743"/>
                  </a:cubicBezTo>
                  <a:cubicBezTo>
                    <a:pt x="33947" y="6076"/>
                    <a:pt x="31945" y="3307"/>
                    <a:pt x="31845" y="3174"/>
                  </a:cubicBezTo>
                  <a:lnTo>
                    <a:pt x="31845" y="3174"/>
                  </a:lnTo>
                  <a:cubicBezTo>
                    <a:pt x="31887" y="3195"/>
                    <a:pt x="32247" y="3481"/>
                    <a:pt x="32482" y="3481"/>
                  </a:cubicBezTo>
                  <a:cubicBezTo>
                    <a:pt x="32621" y="3481"/>
                    <a:pt x="32716" y="3382"/>
                    <a:pt x="32679" y="3074"/>
                  </a:cubicBezTo>
                  <a:cubicBezTo>
                    <a:pt x="32546" y="2006"/>
                    <a:pt x="30011" y="1339"/>
                    <a:pt x="30010" y="1339"/>
                  </a:cubicBezTo>
                  <a:lnTo>
                    <a:pt x="30010" y="1339"/>
                  </a:lnTo>
                  <a:cubicBezTo>
                    <a:pt x="30010" y="1339"/>
                    <a:pt x="30107" y="1349"/>
                    <a:pt x="30229" y="1349"/>
                  </a:cubicBezTo>
                  <a:cubicBezTo>
                    <a:pt x="30495" y="1349"/>
                    <a:pt x="30883" y="1302"/>
                    <a:pt x="30678" y="1005"/>
                  </a:cubicBezTo>
                  <a:cubicBezTo>
                    <a:pt x="30483" y="704"/>
                    <a:pt x="30025" y="625"/>
                    <a:pt x="29661" y="625"/>
                  </a:cubicBezTo>
                  <a:cubicBezTo>
                    <a:pt x="29462" y="625"/>
                    <a:pt x="29292" y="648"/>
                    <a:pt x="29210" y="672"/>
                  </a:cubicBezTo>
                  <a:cubicBezTo>
                    <a:pt x="29321" y="533"/>
                    <a:pt x="29525" y="0"/>
                    <a:pt x="28875" y="0"/>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48"/>
            <p:cNvGrpSpPr/>
            <p:nvPr/>
          </p:nvGrpSpPr>
          <p:grpSpPr>
            <a:xfrm>
              <a:off x="4375400" y="340075"/>
              <a:ext cx="1409100" cy="2071825"/>
              <a:chOff x="2016875" y="2951475"/>
              <a:chExt cx="1409100" cy="2071825"/>
            </a:xfrm>
          </p:grpSpPr>
          <p:sp>
            <p:nvSpPr>
              <p:cNvPr id="1403" name="Google Shape;1403;p48"/>
              <p:cNvSpPr/>
              <p:nvPr/>
            </p:nvSpPr>
            <p:spPr>
              <a:xfrm>
                <a:off x="2752125" y="3228875"/>
                <a:ext cx="51550" cy="45850"/>
              </a:xfrm>
              <a:custGeom>
                <a:avLst/>
                <a:gdLst/>
                <a:ahLst/>
                <a:cxnLst/>
                <a:rect l="l" t="t" r="r" b="b"/>
                <a:pathLst>
                  <a:path w="2062" h="1834" extrusionOk="0">
                    <a:moveTo>
                      <a:pt x="1255" y="1"/>
                    </a:moveTo>
                    <a:cubicBezTo>
                      <a:pt x="840" y="1"/>
                      <a:pt x="401" y="289"/>
                      <a:pt x="401" y="289"/>
                    </a:cubicBezTo>
                    <a:lnTo>
                      <a:pt x="1" y="1590"/>
                    </a:lnTo>
                    <a:cubicBezTo>
                      <a:pt x="295" y="1762"/>
                      <a:pt x="571" y="1833"/>
                      <a:pt x="817" y="1833"/>
                    </a:cubicBezTo>
                    <a:cubicBezTo>
                      <a:pt x="1579" y="1833"/>
                      <a:pt x="2062" y="1152"/>
                      <a:pt x="1936" y="623"/>
                    </a:cubicBezTo>
                    <a:cubicBezTo>
                      <a:pt x="1826" y="142"/>
                      <a:pt x="1546"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8"/>
              <p:cNvSpPr/>
              <p:nvPr/>
            </p:nvSpPr>
            <p:spPr>
              <a:xfrm>
                <a:off x="2765475" y="3243975"/>
                <a:ext cx="26575" cy="11300"/>
              </a:xfrm>
              <a:custGeom>
                <a:avLst/>
                <a:gdLst/>
                <a:ahLst/>
                <a:cxnLst/>
                <a:rect l="l" t="t" r="r" b="b"/>
                <a:pathLst>
                  <a:path w="1063" h="452" extrusionOk="0">
                    <a:moveTo>
                      <a:pt x="726" y="1"/>
                    </a:moveTo>
                    <a:cubicBezTo>
                      <a:pt x="444" y="1"/>
                      <a:pt x="1" y="212"/>
                      <a:pt x="1" y="386"/>
                    </a:cubicBezTo>
                    <a:cubicBezTo>
                      <a:pt x="8" y="432"/>
                      <a:pt x="72" y="452"/>
                      <a:pt x="163" y="452"/>
                    </a:cubicBezTo>
                    <a:cubicBezTo>
                      <a:pt x="464" y="452"/>
                      <a:pt x="1063" y="239"/>
                      <a:pt x="935" y="85"/>
                    </a:cubicBezTo>
                    <a:cubicBezTo>
                      <a:pt x="901" y="26"/>
                      <a:pt x="823" y="1"/>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8"/>
              <p:cNvSpPr/>
              <p:nvPr/>
            </p:nvSpPr>
            <p:spPr>
              <a:xfrm>
                <a:off x="2556175" y="3139350"/>
                <a:ext cx="214325" cy="216775"/>
              </a:xfrm>
              <a:custGeom>
                <a:avLst/>
                <a:gdLst/>
                <a:ahLst/>
                <a:cxnLst/>
                <a:rect l="l" t="t" r="r" b="b"/>
                <a:pathLst>
                  <a:path w="8573" h="8671" extrusionOk="0">
                    <a:moveTo>
                      <a:pt x="1401" y="1"/>
                    </a:moveTo>
                    <a:cubicBezTo>
                      <a:pt x="634" y="735"/>
                      <a:pt x="0" y="2603"/>
                      <a:pt x="33" y="4337"/>
                    </a:cubicBezTo>
                    <a:cubicBezTo>
                      <a:pt x="33" y="5071"/>
                      <a:pt x="200" y="5805"/>
                      <a:pt x="534" y="6505"/>
                    </a:cubicBezTo>
                    <a:cubicBezTo>
                      <a:pt x="1256" y="7865"/>
                      <a:pt x="2601" y="8670"/>
                      <a:pt x="3948" y="8670"/>
                    </a:cubicBezTo>
                    <a:cubicBezTo>
                      <a:pt x="4716" y="8670"/>
                      <a:pt x="5484" y="8409"/>
                      <a:pt x="6138" y="7840"/>
                    </a:cubicBezTo>
                    <a:cubicBezTo>
                      <a:pt x="7972" y="6272"/>
                      <a:pt x="8573" y="3437"/>
                      <a:pt x="8439" y="2803"/>
                    </a:cubicBezTo>
                    <a:cubicBezTo>
                      <a:pt x="7472" y="2002"/>
                      <a:pt x="6405" y="1335"/>
                      <a:pt x="5270" y="835"/>
                    </a:cubicBezTo>
                    <a:cubicBezTo>
                      <a:pt x="4036" y="334"/>
                      <a:pt x="2735" y="67"/>
                      <a:pt x="1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8"/>
              <p:cNvSpPr/>
              <p:nvPr/>
            </p:nvSpPr>
            <p:spPr>
              <a:xfrm>
                <a:off x="2557000" y="3242700"/>
                <a:ext cx="42875" cy="59300"/>
              </a:xfrm>
              <a:custGeom>
                <a:avLst/>
                <a:gdLst/>
                <a:ahLst/>
                <a:cxnLst/>
                <a:rect l="l" t="t" r="r" b="b"/>
                <a:pathLst>
                  <a:path w="1715" h="2372" extrusionOk="0">
                    <a:moveTo>
                      <a:pt x="534" y="0"/>
                    </a:moveTo>
                    <a:cubicBezTo>
                      <a:pt x="446" y="0"/>
                      <a:pt x="357" y="12"/>
                      <a:pt x="267" y="36"/>
                    </a:cubicBezTo>
                    <a:cubicBezTo>
                      <a:pt x="167" y="70"/>
                      <a:pt x="67" y="136"/>
                      <a:pt x="0" y="203"/>
                    </a:cubicBezTo>
                    <a:cubicBezTo>
                      <a:pt x="0" y="937"/>
                      <a:pt x="167" y="1671"/>
                      <a:pt x="501" y="2371"/>
                    </a:cubicBezTo>
                    <a:cubicBezTo>
                      <a:pt x="1068" y="2305"/>
                      <a:pt x="1501" y="1838"/>
                      <a:pt x="1568" y="1271"/>
                    </a:cubicBezTo>
                    <a:cubicBezTo>
                      <a:pt x="1715" y="597"/>
                      <a:pt x="1167" y="0"/>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8"/>
              <p:cNvSpPr/>
              <p:nvPr/>
            </p:nvSpPr>
            <p:spPr>
              <a:xfrm>
                <a:off x="2270950" y="3337000"/>
                <a:ext cx="784750" cy="631300"/>
              </a:xfrm>
              <a:custGeom>
                <a:avLst/>
                <a:gdLst/>
                <a:ahLst/>
                <a:cxnLst/>
                <a:rect l="l" t="t" r="r" b="b"/>
                <a:pathLst>
                  <a:path w="31390" h="25252" extrusionOk="0">
                    <a:moveTo>
                      <a:pt x="13978" y="0"/>
                    </a:moveTo>
                    <a:lnTo>
                      <a:pt x="14545" y="1702"/>
                    </a:lnTo>
                    <a:cubicBezTo>
                      <a:pt x="13584" y="1527"/>
                      <a:pt x="12623" y="1428"/>
                      <a:pt x="11639" y="1428"/>
                    </a:cubicBezTo>
                    <a:cubicBezTo>
                      <a:pt x="11496" y="1428"/>
                      <a:pt x="11353" y="1431"/>
                      <a:pt x="11209" y="1435"/>
                    </a:cubicBezTo>
                    <a:cubicBezTo>
                      <a:pt x="10709" y="1435"/>
                      <a:pt x="10175" y="1468"/>
                      <a:pt x="9608" y="1501"/>
                    </a:cubicBezTo>
                    <a:lnTo>
                      <a:pt x="9574" y="1501"/>
                    </a:lnTo>
                    <a:cubicBezTo>
                      <a:pt x="9341" y="1535"/>
                      <a:pt x="9074" y="1535"/>
                      <a:pt x="8807" y="1568"/>
                    </a:cubicBezTo>
                    <a:cubicBezTo>
                      <a:pt x="5538" y="2002"/>
                      <a:pt x="4537" y="4537"/>
                      <a:pt x="2269" y="10374"/>
                    </a:cubicBezTo>
                    <a:cubicBezTo>
                      <a:pt x="1" y="16245"/>
                      <a:pt x="568" y="18914"/>
                      <a:pt x="1268" y="20315"/>
                    </a:cubicBezTo>
                    <a:cubicBezTo>
                      <a:pt x="2002" y="21716"/>
                      <a:pt x="6105" y="25252"/>
                      <a:pt x="6105" y="25252"/>
                    </a:cubicBezTo>
                    <a:cubicBezTo>
                      <a:pt x="5938" y="23617"/>
                      <a:pt x="6172" y="21949"/>
                      <a:pt x="6806" y="20415"/>
                    </a:cubicBezTo>
                    <a:cubicBezTo>
                      <a:pt x="6439" y="19514"/>
                      <a:pt x="6105" y="18580"/>
                      <a:pt x="5805" y="17646"/>
                    </a:cubicBezTo>
                    <a:cubicBezTo>
                      <a:pt x="5673" y="16954"/>
                      <a:pt x="7596" y="9738"/>
                      <a:pt x="8252" y="9738"/>
                    </a:cubicBezTo>
                    <a:cubicBezTo>
                      <a:pt x="8259" y="9738"/>
                      <a:pt x="8266" y="9739"/>
                      <a:pt x="8273" y="9741"/>
                    </a:cubicBezTo>
                    <a:cubicBezTo>
                      <a:pt x="8407" y="9741"/>
                      <a:pt x="8540" y="10441"/>
                      <a:pt x="8607" y="11475"/>
                    </a:cubicBezTo>
                    <a:cubicBezTo>
                      <a:pt x="8640" y="11675"/>
                      <a:pt x="8674" y="11909"/>
                      <a:pt x="8674" y="12176"/>
                    </a:cubicBezTo>
                    <a:lnTo>
                      <a:pt x="8674" y="12443"/>
                    </a:lnTo>
                    <a:lnTo>
                      <a:pt x="8674" y="12509"/>
                    </a:lnTo>
                    <a:cubicBezTo>
                      <a:pt x="8907" y="16212"/>
                      <a:pt x="8907" y="22250"/>
                      <a:pt x="8907" y="22250"/>
                    </a:cubicBezTo>
                    <a:cubicBezTo>
                      <a:pt x="10375" y="22428"/>
                      <a:pt x="11843" y="22517"/>
                      <a:pt x="13310" y="22517"/>
                    </a:cubicBezTo>
                    <a:cubicBezTo>
                      <a:pt x="14044" y="22517"/>
                      <a:pt x="14778" y="22494"/>
                      <a:pt x="15512" y="22450"/>
                    </a:cubicBezTo>
                    <a:cubicBezTo>
                      <a:pt x="15612" y="22316"/>
                      <a:pt x="15745" y="22183"/>
                      <a:pt x="15912" y="22116"/>
                    </a:cubicBezTo>
                    <a:cubicBezTo>
                      <a:pt x="16179" y="21949"/>
                      <a:pt x="16479" y="21849"/>
                      <a:pt x="16813" y="21816"/>
                    </a:cubicBezTo>
                    <a:cubicBezTo>
                      <a:pt x="16876" y="21810"/>
                      <a:pt x="16938" y="21808"/>
                      <a:pt x="16999" y="21808"/>
                    </a:cubicBezTo>
                    <a:cubicBezTo>
                      <a:pt x="17294" y="21808"/>
                      <a:pt x="17571" y="21872"/>
                      <a:pt x="17847" y="21983"/>
                    </a:cubicBezTo>
                    <a:cubicBezTo>
                      <a:pt x="17980" y="22016"/>
                      <a:pt x="18114" y="22083"/>
                      <a:pt x="18214" y="22183"/>
                    </a:cubicBezTo>
                    <a:cubicBezTo>
                      <a:pt x="19982" y="21916"/>
                      <a:pt x="21716" y="21482"/>
                      <a:pt x="23418" y="20882"/>
                    </a:cubicBezTo>
                    <a:cubicBezTo>
                      <a:pt x="23885" y="20682"/>
                      <a:pt x="24352" y="20482"/>
                      <a:pt x="24785" y="20282"/>
                    </a:cubicBezTo>
                    <a:lnTo>
                      <a:pt x="24785" y="20081"/>
                    </a:lnTo>
                    <a:cubicBezTo>
                      <a:pt x="24752" y="18781"/>
                      <a:pt x="24552" y="14978"/>
                      <a:pt x="24552" y="12276"/>
                    </a:cubicBezTo>
                    <a:lnTo>
                      <a:pt x="24552" y="11842"/>
                    </a:lnTo>
                    <a:cubicBezTo>
                      <a:pt x="24585" y="10408"/>
                      <a:pt x="24652" y="9374"/>
                      <a:pt x="24819" y="9374"/>
                    </a:cubicBezTo>
                    <a:cubicBezTo>
                      <a:pt x="24820" y="9374"/>
                      <a:pt x="24821" y="9374"/>
                      <a:pt x="24822" y="9374"/>
                    </a:cubicBezTo>
                    <a:cubicBezTo>
                      <a:pt x="25357" y="9374"/>
                      <a:pt x="26486" y="17449"/>
                      <a:pt x="26386" y="18714"/>
                    </a:cubicBezTo>
                    <a:cubicBezTo>
                      <a:pt x="26386" y="18881"/>
                      <a:pt x="26353" y="19081"/>
                      <a:pt x="26320" y="19248"/>
                    </a:cubicBezTo>
                    <a:cubicBezTo>
                      <a:pt x="27120" y="21049"/>
                      <a:pt x="27754" y="22717"/>
                      <a:pt x="29288" y="23250"/>
                    </a:cubicBezTo>
                    <a:cubicBezTo>
                      <a:pt x="29856" y="22683"/>
                      <a:pt x="30323" y="21983"/>
                      <a:pt x="30623" y="21216"/>
                    </a:cubicBezTo>
                    <a:cubicBezTo>
                      <a:pt x="31390" y="19047"/>
                      <a:pt x="31090" y="13243"/>
                      <a:pt x="30056" y="8340"/>
                    </a:cubicBezTo>
                    <a:cubicBezTo>
                      <a:pt x="29022" y="3436"/>
                      <a:pt x="27754" y="2869"/>
                      <a:pt x="24452" y="2302"/>
                    </a:cubicBezTo>
                    <a:cubicBezTo>
                      <a:pt x="22017" y="1935"/>
                      <a:pt x="19582" y="1702"/>
                      <a:pt x="17146" y="1568"/>
                    </a:cubicBezTo>
                    <a:lnTo>
                      <a:pt x="16679" y="367"/>
                    </a:lnTo>
                    <a:cubicBezTo>
                      <a:pt x="16378" y="450"/>
                      <a:pt x="16053" y="509"/>
                      <a:pt x="15724" y="509"/>
                    </a:cubicBezTo>
                    <a:cubicBezTo>
                      <a:pt x="15654" y="509"/>
                      <a:pt x="15583" y="507"/>
                      <a:pt x="15512" y="501"/>
                    </a:cubicBezTo>
                    <a:cubicBezTo>
                      <a:pt x="14978" y="401"/>
                      <a:pt x="14445" y="234"/>
                      <a:pt x="13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8"/>
              <p:cNvSpPr/>
              <p:nvPr/>
            </p:nvSpPr>
            <p:spPr>
              <a:xfrm>
                <a:off x="2786325" y="4023325"/>
                <a:ext cx="376125" cy="638800"/>
              </a:xfrm>
              <a:custGeom>
                <a:avLst/>
                <a:gdLst/>
                <a:ahLst/>
                <a:cxnLst/>
                <a:rect l="l" t="t" r="r" b="b"/>
                <a:pathLst>
                  <a:path w="15045" h="25552" extrusionOk="0">
                    <a:moveTo>
                      <a:pt x="6105" y="0"/>
                    </a:moveTo>
                    <a:cubicBezTo>
                      <a:pt x="5438" y="2002"/>
                      <a:pt x="4437" y="3870"/>
                      <a:pt x="3203" y="5571"/>
                    </a:cubicBezTo>
                    <a:cubicBezTo>
                      <a:pt x="2269" y="6739"/>
                      <a:pt x="1" y="8173"/>
                      <a:pt x="1" y="8173"/>
                    </a:cubicBezTo>
                    <a:cubicBezTo>
                      <a:pt x="1" y="8173"/>
                      <a:pt x="3803" y="16145"/>
                      <a:pt x="5471" y="18580"/>
                    </a:cubicBezTo>
                    <a:cubicBezTo>
                      <a:pt x="7172" y="20982"/>
                      <a:pt x="13544" y="25552"/>
                      <a:pt x="13544" y="25552"/>
                    </a:cubicBezTo>
                    <a:cubicBezTo>
                      <a:pt x="14845" y="23284"/>
                      <a:pt x="15045" y="19514"/>
                      <a:pt x="15045" y="19514"/>
                    </a:cubicBezTo>
                    <a:cubicBezTo>
                      <a:pt x="15045" y="19514"/>
                      <a:pt x="12443" y="16846"/>
                      <a:pt x="11442" y="15578"/>
                    </a:cubicBezTo>
                    <a:cubicBezTo>
                      <a:pt x="10175" y="14177"/>
                      <a:pt x="9307" y="12509"/>
                      <a:pt x="8874" y="10708"/>
                    </a:cubicBezTo>
                    <a:cubicBezTo>
                      <a:pt x="8173" y="7939"/>
                      <a:pt x="6338" y="1301"/>
                      <a:pt x="6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8"/>
              <p:cNvSpPr/>
              <p:nvPr/>
            </p:nvSpPr>
            <p:spPr>
              <a:xfrm>
                <a:off x="2398550" y="4117550"/>
                <a:ext cx="209350" cy="433425"/>
              </a:xfrm>
              <a:custGeom>
                <a:avLst/>
                <a:gdLst/>
                <a:ahLst/>
                <a:cxnLst/>
                <a:rect l="l" t="t" r="r" b="b"/>
                <a:pathLst>
                  <a:path w="8374" h="17337" extrusionOk="0">
                    <a:moveTo>
                      <a:pt x="2302" y="1"/>
                    </a:moveTo>
                    <a:cubicBezTo>
                      <a:pt x="2302" y="1"/>
                      <a:pt x="734" y="6906"/>
                      <a:pt x="367" y="9107"/>
                    </a:cubicBezTo>
                    <a:cubicBezTo>
                      <a:pt x="1" y="11309"/>
                      <a:pt x="1535" y="17180"/>
                      <a:pt x="1535" y="17180"/>
                    </a:cubicBezTo>
                    <a:cubicBezTo>
                      <a:pt x="2056" y="17284"/>
                      <a:pt x="2590" y="17336"/>
                      <a:pt x="3130" y="17336"/>
                    </a:cubicBezTo>
                    <a:cubicBezTo>
                      <a:pt x="3453" y="17336"/>
                      <a:pt x="3778" y="17317"/>
                      <a:pt x="4103" y="17280"/>
                    </a:cubicBezTo>
                    <a:cubicBezTo>
                      <a:pt x="5071" y="17046"/>
                      <a:pt x="5971" y="16646"/>
                      <a:pt x="6772" y="16079"/>
                    </a:cubicBezTo>
                    <a:cubicBezTo>
                      <a:pt x="6772" y="16079"/>
                      <a:pt x="6572" y="12410"/>
                      <a:pt x="6705" y="10642"/>
                    </a:cubicBezTo>
                    <a:cubicBezTo>
                      <a:pt x="6839" y="8907"/>
                      <a:pt x="8206" y="5371"/>
                      <a:pt x="8373" y="4771"/>
                    </a:cubicBezTo>
                    <a:cubicBezTo>
                      <a:pt x="6972" y="4571"/>
                      <a:pt x="5671" y="4004"/>
                      <a:pt x="4604" y="3103"/>
                    </a:cubicBezTo>
                    <a:cubicBezTo>
                      <a:pt x="3470" y="2136"/>
                      <a:pt x="2302"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8"/>
              <p:cNvSpPr/>
              <p:nvPr/>
            </p:nvSpPr>
            <p:spPr>
              <a:xfrm>
                <a:off x="2456100" y="3898225"/>
                <a:ext cx="487025" cy="351700"/>
              </a:xfrm>
              <a:custGeom>
                <a:avLst/>
                <a:gdLst/>
                <a:ahLst/>
                <a:cxnLst/>
                <a:rect l="l" t="t" r="r" b="b"/>
                <a:pathLst>
                  <a:path w="19481" h="14068" extrusionOk="0">
                    <a:moveTo>
                      <a:pt x="18213" y="1"/>
                    </a:moveTo>
                    <a:cubicBezTo>
                      <a:pt x="17279" y="334"/>
                      <a:pt x="16345" y="601"/>
                      <a:pt x="15378" y="801"/>
                    </a:cubicBezTo>
                    <a:lnTo>
                      <a:pt x="15044" y="901"/>
                    </a:lnTo>
                    <a:cubicBezTo>
                      <a:pt x="14277" y="1068"/>
                      <a:pt x="13410" y="1235"/>
                      <a:pt x="12509" y="1368"/>
                    </a:cubicBezTo>
                    <a:lnTo>
                      <a:pt x="12142" y="1402"/>
                    </a:lnTo>
                    <a:cubicBezTo>
                      <a:pt x="11175" y="1535"/>
                      <a:pt x="10207" y="1602"/>
                      <a:pt x="9207" y="1635"/>
                    </a:cubicBezTo>
                    <a:lnTo>
                      <a:pt x="6271" y="1635"/>
                    </a:lnTo>
                    <a:cubicBezTo>
                      <a:pt x="5537" y="1635"/>
                      <a:pt x="4870" y="1602"/>
                      <a:pt x="4303" y="1569"/>
                    </a:cubicBezTo>
                    <a:lnTo>
                      <a:pt x="3870" y="1569"/>
                    </a:lnTo>
                    <a:cubicBezTo>
                      <a:pt x="2335" y="1469"/>
                      <a:pt x="1535" y="1368"/>
                      <a:pt x="1535" y="1368"/>
                    </a:cubicBezTo>
                    <a:lnTo>
                      <a:pt x="467" y="6339"/>
                    </a:lnTo>
                    <a:lnTo>
                      <a:pt x="300" y="7239"/>
                    </a:lnTo>
                    <a:lnTo>
                      <a:pt x="0" y="8774"/>
                    </a:lnTo>
                    <a:cubicBezTo>
                      <a:pt x="534" y="9941"/>
                      <a:pt x="1301" y="11009"/>
                      <a:pt x="2302" y="11843"/>
                    </a:cubicBezTo>
                    <a:cubicBezTo>
                      <a:pt x="2369" y="11943"/>
                      <a:pt x="2469" y="12009"/>
                      <a:pt x="2569" y="12076"/>
                    </a:cubicBezTo>
                    <a:cubicBezTo>
                      <a:pt x="2869" y="12310"/>
                      <a:pt x="3202" y="12510"/>
                      <a:pt x="3536" y="12677"/>
                    </a:cubicBezTo>
                    <a:cubicBezTo>
                      <a:pt x="4737" y="13344"/>
                      <a:pt x="6038" y="13777"/>
                      <a:pt x="7372" y="13977"/>
                    </a:cubicBezTo>
                    <a:lnTo>
                      <a:pt x="7739" y="14011"/>
                    </a:lnTo>
                    <a:cubicBezTo>
                      <a:pt x="8111" y="14049"/>
                      <a:pt x="8484" y="14068"/>
                      <a:pt x="8857" y="14068"/>
                    </a:cubicBezTo>
                    <a:cubicBezTo>
                      <a:pt x="10125" y="14068"/>
                      <a:pt x="11390" y="13849"/>
                      <a:pt x="12576" y="13410"/>
                    </a:cubicBezTo>
                    <a:cubicBezTo>
                      <a:pt x="12709" y="13377"/>
                      <a:pt x="12843" y="13310"/>
                      <a:pt x="12943" y="13277"/>
                    </a:cubicBezTo>
                    <a:cubicBezTo>
                      <a:pt x="13176" y="13177"/>
                      <a:pt x="13443" y="13043"/>
                      <a:pt x="13677" y="12943"/>
                    </a:cubicBezTo>
                    <a:cubicBezTo>
                      <a:pt x="15411" y="12109"/>
                      <a:pt x="16712" y="10375"/>
                      <a:pt x="17679" y="8707"/>
                    </a:cubicBezTo>
                    <a:cubicBezTo>
                      <a:pt x="17746" y="8574"/>
                      <a:pt x="17846" y="8407"/>
                      <a:pt x="17913" y="8273"/>
                    </a:cubicBezTo>
                    <a:cubicBezTo>
                      <a:pt x="18547" y="7073"/>
                      <a:pt x="19080" y="5805"/>
                      <a:pt x="19481" y="4471"/>
                    </a:cubicBezTo>
                    <a:lnTo>
                      <a:pt x="18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8"/>
              <p:cNvSpPr/>
              <p:nvPr/>
            </p:nvSpPr>
            <p:spPr>
              <a:xfrm>
                <a:off x="2832200" y="3918250"/>
                <a:ext cx="71725" cy="197675"/>
              </a:xfrm>
              <a:custGeom>
                <a:avLst/>
                <a:gdLst/>
                <a:ahLst/>
                <a:cxnLst/>
                <a:rect l="l" t="t" r="r" b="b"/>
                <a:pathLst>
                  <a:path w="2869" h="7907" extrusionOk="0">
                    <a:moveTo>
                      <a:pt x="367" y="0"/>
                    </a:moveTo>
                    <a:lnTo>
                      <a:pt x="0" y="67"/>
                    </a:lnTo>
                    <a:cubicBezTo>
                      <a:pt x="267" y="901"/>
                      <a:pt x="934" y="2902"/>
                      <a:pt x="2635" y="7906"/>
                    </a:cubicBezTo>
                    <a:cubicBezTo>
                      <a:pt x="2702" y="7773"/>
                      <a:pt x="2802" y="7606"/>
                      <a:pt x="2869" y="7472"/>
                    </a:cubicBezTo>
                    <a:cubicBezTo>
                      <a:pt x="2035" y="5071"/>
                      <a:pt x="801" y="1401"/>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8"/>
              <p:cNvSpPr/>
              <p:nvPr/>
            </p:nvSpPr>
            <p:spPr>
              <a:xfrm>
                <a:off x="2759650" y="3931600"/>
                <a:ext cx="20025" cy="301900"/>
              </a:xfrm>
              <a:custGeom>
                <a:avLst/>
                <a:gdLst/>
                <a:ahLst/>
                <a:cxnLst/>
                <a:rect l="l" t="t" r="r" b="b"/>
                <a:pathLst>
                  <a:path w="801" h="12076" extrusionOk="0">
                    <a:moveTo>
                      <a:pt x="367" y="0"/>
                    </a:moveTo>
                    <a:lnTo>
                      <a:pt x="0" y="67"/>
                    </a:lnTo>
                    <a:lnTo>
                      <a:pt x="434" y="12075"/>
                    </a:lnTo>
                    <a:cubicBezTo>
                      <a:pt x="567" y="12042"/>
                      <a:pt x="701" y="11975"/>
                      <a:pt x="801" y="11942"/>
                    </a:cubicBezTo>
                    <a:lnTo>
                      <a:pt x="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8"/>
              <p:cNvSpPr/>
              <p:nvPr/>
            </p:nvSpPr>
            <p:spPr>
              <a:xfrm>
                <a:off x="2640400" y="3939100"/>
                <a:ext cx="40050" cy="309400"/>
              </a:xfrm>
              <a:custGeom>
                <a:avLst/>
                <a:gdLst/>
                <a:ahLst/>
                <a:cxnLst/>
                <a:rect l="l" t="t" r="r" b="b"/>
                <a:pathLst>
                  <a:path w="1602" h="12376" extrusionOk="0">
                    <a:moveTo>
                      <a:pt x="1268" y="0"/>
                    </a:moveTo>
                    <a:cubicBezTo>
                      <a:pt x="1134" y="1401"/>
                      <a:pt x="434" y="8139"/>
                      <a:pt x="0" y="12342"/>
                    </a:cubicBezTo>
                    <a:lnTo>
                      <a:pt x="367" y="12376"/>
                    </a:lnTo>
                    <a:cubicBezTo>
                      <a:pt x="1334" y="3269"/>
                      <a:pt x="1568" y="701"/>
                      <a:pt x="1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8"/>
              <p:cNvSpPr/>
              <p:nvPr/>
            </p:nvSpPr>
            <p:spPr>
              <a:xfrm>
                <a:off x="2513625" y="3939925"/>
                <a:ext cx="109275" cy="260225"/>
              </a:xfrm>
              <a:custGeom>
                <a:avLst/>
                <a:gdLst/>
                <a:ahLst/>
                <a:cxnLst/>
                <a:rect l="l" t="t" r="r" b="b"/>
                <a:pathLst>
                  <a:path w="4371" h="10409" extrusionOk="0">
                    <a:moveTo>
                      <a:pt x="3970" y="1"/>
                    </a:moveTo>
                    <a:lnTo>
                      <a:pt x="1" y="10175"/>
                    </a:lnTo>
                    <a:cubicBezTo>
                      <a:pt x="68" y="10275"/>
                      <a:pt x="168" y="10341"/>
                      <a:pt x="268" y="10408"/>
                    </a:cubicBezTo>
                    <a:lnTo>
                      <a:pt x="43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8"/>
              <p:cNvSpPr/>
              <p:nvPr/>
            </p:nvSpPr>
            <p:spPr>
              <a:xfrm>
                <a:off x="2463600" y="3937425"/>
                <a:ext cx="100100" cy="141800"/>
              </a:xfrm>
              <a:custGeom>
                <a:avLst/>
                <a:gdLst/>
                <a:ahLst/>
                <a:cxnLst/>
                <a:rect l="l" t="t" r="r" b="b"/>
                <a:pathLst>
                  <a:path w="4004" h="5672" extrusionOk="0">
                    <a:moveTo>
                      <a:pt x="3570" y="1"/>
                    </a:moveTo>
                    <a:cubicBezTo>
                      <a:pt x="2536" y="1502"/>
                      <a:pt x="1235" y="3336"/>
                      <a:pt x="201" y="4804"/>
                    </a:cubicBezTo>
                    <a:lnTo>
                      <a:pt x="0" y="5671"/>
                    </a:lnTo>
                    <a:lnTo>
                      <a:pt x="0" y="5671"/>
                    </a:lnTo>
                    <a:lnTo>
                      <a:pt x="1368" y="3737"/>
                    </a:lnTo>
                    <a:cubicBezTo>
                      <a:pt x="2702" y="1902"/>
                      <a:pt x="3970" y="67"/>
                      <a:pt x="3970" y="67"/>
                    </a:cubicBezTo>
                    <a:cubicBezTo>
                      <a:pt x="3970" y="67"/>
                      <a:pt x="4003" y="34"/>
                      <a:pt x="4003" y="34"/>
                    </a:cubicBezTo>
                    <a:lnTo>
                      <a:pt x="35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8"/>
              <p:cNvSpPr/>
              <p:nvPr/>
            </p:nvSpPr>
            <p:spPr>
              <a:xfrm>
                <a:off x="2493625" y="3844025"/>
                <a:ext cx="402800" cy="114525"/>
              </a:xfrm>
              <a:custGeom>
                <a:avLst/>
                <a:gdLst/>
                <a:ahLst/>
                <a:cxnLst/>
                <a:rect l="l" t="t" r="r" b="b"/>
                <a:pathLst>
                  <a:path w="16112" h="4581" extrusionOk="0">
                    <a:moveTo>
                      <a:pt x="15945" y="1"/>
                    </a:moveTo>
                    <a:cubicBezTo>
                      <a:pt x="15945" y="1"/>
                      <a:pt x="12130" y="2218"/>
                      <a:pt x="4561" y="2218"/>
                    </a:cubicBezTo>
                    <a:cubicBezTo>
                      <a:pt x="3177" y="2218"/>
                      <a:pt x="1668" y="2144"/>
                      <a:pt x="34" y="1969"/>
                    </a:cubicBezTo>
                    <a:lnTo>
                      <a:pt x="0" y="3803"/>
                    </a:lnTo>
                    <a:cubicBezTo>
                      <a:pt x="0" y="3803"/>
                      <a:pt x="923" y="4581"/>
                      <a:pt x="5091" y="4581"/>
                    </a:cubicBezTo>
                    <a:cubicBezTo>
                      <a:pt x="5807" y="4581"/>
                      <a:pt x="6619" y="4558"/>
                      <a:pt x="7539" y="4504"/>
                    </a:cubicBezTo>
                    <a:lnTo>
                      <a:pt x="7572" y="4504"/>
                    </a:lnTo>
                    <a:cubicBezTo>
                      <a:pt x="7572" y="4504"/>
                      <a:pt x="7005" y="4137"/>
                      <a:pt x="7305" y="3737"/>
                    </a:cubicBezTo>
                    <a:cubicBezTo>
                      <a:pt x="7406" y="3617"/>
                      <a:pt x="7650" y="3574"/>
                      <a:pt x="7943" y="3574"/>
                    </a:cubicBezTo>
                    <a:cubicBezTo>
                      <a:pt x="8626" y="3574"/>
                      <a:pt x="9574" y="3803"/>
                      <a:pt x="9574" y="3803"/>
                    </a:cubicBezTo>
                    <a:cubicBezTo>
                      <a:pt x="11242" y="3403"/>
                      <a:pt x="12876" y="2769"/>
                      <a:pt x="14411" y="1969"/>
                    </a:cubicBezTo>
                    <a:cubicBezTo>
                      <a:pt x="15011" y="1668"/>
                      <a:pt x="15578" y="1302"/>
                      <a:pt x="16112" y="868"/>
                    </a:cubicBezTo>
                    <a:lnTo>
                      <a:pt x="15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8"/>
              <p:cNvSpPr/>
              <p:nvPr/>
            </p:nvSpPr>
            <p:spPr>
              <a:xfrm>
                <a:off x="2640400" y="3882800"/>
                <a:ext cx="105100" cy="78825"/>
              </a:xfrm>
              <a:custGeom>
                <a:avLst/>
                <a:gdLst/>
                <a:ahLst/>
                <a:cxnLst/>
                <a:rect l="l" t="t" r="r" b="b"/>
                <a:pathLst>
                  <a:path w="4204" h="3153" extrusionOk="0">
                    <a:moveTo>
                      <a:pt x="2311" y="0"/>
                    </a:moveTo>
                    <a:cubicBezTo>
                      <a:pt x="2229" y="0"/>
                      <a:pt x="2148" y="6"/>
                      <a:pt x="2068" y="17"/>
                    </a:cubicBezTo>
                    <a:cubicBezTo>
                      <a:pt x="1568" y="51"/>
                      <a:pt x="1068" y="251"/>
                      <a:pt x="734" y="651"/>
                    </a:cubicBezTo>
                    <a:cubicBezTo>
                      <a:pt x="0" y="1385"/>
                      <a:pt x="200" y="2653"/>
                      <a:pt x="1134" y="3153"/>
                    </a:cubicBezTo>
                    <a:cubicBezTo>
                      <a:pt x="1301" y="3053"/>
                      <a:pt x="1468" y="2986"/>
                      <a:pt x="1635" y="2986"/>
                    </a:cubicBezTo>
                    <a:lnTo>
                      <a:pt x="1701" y="2986"/>
                    </a:lnTo>
                    <a:cubicBezTo>
                      <a:pt x="1701" y="2986"/>
                      <a:pt x="1301" y="2719"/>
                      <a:pt x="1334" y="2419"/>
                    </a:cubicBezTo>
                    <a:cubicBezTo>
                      <a:pt x="1334" y="2352"/>
                      <a:pt x="1368" y="2252"/>
                      <a:pt x="1434" y="2186"/>
                    </a:cubicBezTo>
                    <a:cubicBezTo>
                      <a:pt x="1522" y="2069"/>
                      <a:pt x="1762" y="2029"/>
                      <a:pt x="2054" y="2029"/>
                    </a:cubicBezTo>
                    <a:cubicBezTo>
                      <a:pt x="2432" y="2029"/>
                      <a:pt x="2897" y="2096"/>
                      <a:pt x="3236" y="2152"/>
                    </a:cubicBezTo>
                    <a:cubicBezTo>
                      <a:pt x="3369" y="2186"/>
                      <a:pt x="3469" y="2186"/>
                      <a:pt x="3569" y="2219"/>
                    </a:cubicBezTo>
                    <a:lnTo>
                      <a:pt x="3703" y="2252"/>
                    </a:lnTo>
                    <a:lnTo>
                      <a:pt x="3936" y="2186"/>
                    </a:lnTo>
                    <a:cubicBezTo>
                      <a:pt x="4203" y="1552"/>
                      <a:pt x="4003" y="785"/>
                      <a:pt x="3436" y="351"/>
                    </a:cubicBezTo>
                    <a:cubicBezTo>
                      <a:pt x="3104" y="130"/>
                      <a:pt x="2704"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8"/>
              <p:cNvSpPr/>
              <p:nvPr/>
            </p:nvSpPr>
            <p:spPr>
              <a:xfrm>
                <a:off x="2655075" y="3896500"/>
                <a:ext cx="74425" cy="46800"/>
              </a:xfrm>
              <a:custGeom>
                <a:avLst/>
                <a:gdLst/>
                <a:ahLst/>
                <a:cxnLst/>
                <a:rect l="l" t="t" r="r" b="b"/>
                <a:pathLst>
                  <a:path w="2977" h="1872" extrusionOk="0">
                    <a:moveTo>
                      <a:pt x="1501" y="0"/>
                    </a:moveTo>
                    <a:cubicBezTo>
                      <a:pt x="519" y="0"/>
                      <a:pt x="0" y="1189"/>
                      <a:pt x="747" y="1871"/>
                    </a:cubicBezTo>
                    <a:cubicBezTo>
                      <a:pt x="747" y="1804"/>
                      <a:pt x="781" y="1704"/>
                      <a:pt x="847" y="1638"/>
                    </a:cubicBezTo>
                    <a:cubicBezTo>
                      <a:pt x="935" y="1521"/>
                      <a:pt x="1175" y="1481"/>
                      <a:pt x="1467" y="1481"/>
                    </a:cubicBezTo>
                    <a:cubicBezTo>
                      <a:pt x="1845" y="1481"/>
                      <a:pt x="2310" y="1548"/>
                      <a:pt x="2649" y="1604"/>
                    </a:cubicBezTo>
                    <a:cubicBezTo>
                      <a:pt x="2976" y="851"/>
                      <a:pt x="2436" y="2"/>
                      <a:pt x="1628" y="2"/>
                    </a:cubicBezTo>
                    <a:cubicBezTo>
                      <a:pt x="1612" y="2"/>
                      <a:pt x="1597" y="2"/>
                      <a:pt x="1581" y="3"/>
                    </a:cubicBezTo>
                    <a:cubicBezTo>
                      <a:pt x="1554" y="1"/>
                      <a:pt x="1528" y="0"/>
                      <a:pt x="1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8"/>
              <p:cNvSpPr/>
              <p:nvPr/>
            </p:nvSpPr>
            <p:spPr>
              <a:xfrm>
                <a:off x="2444425" y="3844025"/>
                <a:ext cx="39200" cy="86075"/>
              </a:xfrm>
              <a:custGeom>
                <a:avLst/>
                <a:gdLst/>
                <a:ahLst/>
                <a:cxnLst/>
                <a:rect l="l" t="t" r="r" b="b"/>
                <a:pathLst>
                  <a:path w="1568" h="3443" extrusionOk="0">
                    <a:moveTo>
                      <a:pt x="467" y="1"/>
                    </a:moveTo>
                    <a:cubicBezTo>
                      <a:pt x="234" y="1035"/>
                      <a:pt x="100" y="2135"/>
                      <a:pt x="0" y="3203"/>
                    </a:cubicBezTo>
                    <a:cubicBezTo>
                      <a:pt x="0" y="3203"/>
                      <a:pt x="340" y="3443"/>
                      <a:pt x="586" y="3443"/>
                    </a:cubicBezTo>
                    <a:cubicBezTo>
                      <a:pt x="658" y="3443"/>
                      <a:pt x="722" y="3422"/>
                      <a:pt x="767" y="3370"/>
                    </a:cubicBezTo>
                    <a:cubicBezTo>
                      <a:pt x="1201" y="2903"/>
                      <a:pt x="367" y="2703"/>
                      <a:pt x="367" y="2703"/>
                    </a:cubicBezTo>
                    <a:cubicBezTo>
                      <a:pt x="367" y="2703"/>
                      <a:pt x="1101" y="2703"/>
                      <a:pt x="1201" y="2502"/>
                    </a:cubicBezTo>
                    <a:cubicBezTo>
                      <a:pt x="1341" y="2222"/>
                      <a:pt x="704" y="1965"/>
                      <a:pt x="497" y="1890"/>
                    </a:cubicBezTo>
                    <a:lnTo>
                      <a:pt x="497" y="1890"/>
                    </a:lnTo>
                    <a:cubicBezTo>
                      <a:pt x="541" y="1902"/>
                      <a:pt x="586" y="1908"/>
                      <a:pt x="631" y="1908"/>
                    </a:cubicBezTo>
                    <a:cubicBezTo>
                      <a:pt x="816" y="1908"/>
                      <a:pt x="1003" y="1815"/>
                      <a:pt x="1101" y="1668"/>
                    </a:cubicBezTo>
                    <a:cubicBezTo>
                      <a:pt x="1334" y="1302"/>
                      <a:pt x="467" y="701"/>
                      <a:pt x="467" y="701"/>
                    </a:cubicBezTo>
                    <a:lnTo>
                      <a:pt x="467" y="701"/>
                    </a:lnTo>
                    <a:cubicBezTo>
                      <a:pt x="467" y="701"/>
                      <a:pt x="749" y="820"/>
                      <a:pt x="1006" y="820"/>
                    </a:cubicBezTo>
                    <a:cubicBezTo>
                      <a:pt x="1134" y="820"/>
                      <a:pt x="1257" y="790"/>
                      <a:pt x="1334" y="701"/>
                    </a:cubicBezTo>
                    <a:cubicBezTo>
                      <a:pt x="1568" y="468"/>
                      <a:pt x="467"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8"/>
              <p:cNvSpPr/>
              <p:nvPr/>
            </p:nvSpPr>
            <p:spPr>
              <a:xfrm>
                <a:off x="2685425" y="3537150"/>
                <a:ext cx="200175" cy="150125"/>
              </a:xfrm>
              <a:custGeom>
                <a:avLst/>
                <a:gdLst/>
                <a:ahLst/>
                <a:cxnLst/>
                <a:rect l="l" t="t" r="r" b="b"/>
                <a:pathLst>
                  <a:path w="8007" h="6005" extrusionOk="0">
                    <a:moveTo>
                      <a:pt x="201" y="0"/>
                    </a:moveTo>
                    <a:cubicBezTo>
                      <a:pt x="134" y="0"/>
                      <a:pt x="67" y="67"/>
                      <a:pt x="67" y="134"/>
                    </a:cubicBezTo>
                    <a:cubicBezTo>
                      <a:pt x="67" y="1201"/>
                      <a:pt x="0" y="4670"/>
                      <a:pt x="301" y="5070"/>
                    </a:cubicBezTo>
                    <a:cubicBezTo>
                      <a:pt x="334" y="5171"/>
                      <a:pt x="901" y="5871"/>
                      <a:pt x="3770" y="6004"/>
                    </a:cubicBezTo>
                    <a:lnTo>
                      <a:pt x="4037" y="6004"/>
                    </a:lnTo>
                    <a:cubicBezTo>
                      <a:pt x="5538" y="6004"/>
                      <a:pt x="6972" y="5371"/>
                      <a:pt x="8006" y="4270"/>
                    </a:cubicBezTo>
                    <a:lnTo>
                      <a:pt x="8006" y="3836"/>
                    </a:lnTo>
                    <a:cubicBezTo>
                      <a:pt x="7069" y="5024"/>
                      <a:pt x="5604" y="5714"/>
                      <a:pt x="4079" y="5714"/>
                    </a:cubicBezTo>
                    <a:cubicBezTo>
                      <a:pt x="3976" y="5714"/>
                      <a:pt x="3873" y="5711"/>
                      <a:pt x="3770" y="5704"/>
                    </a:cubicBezTo>
                    <a:cubicBezTo>
                      <a:pt x="1001" y="5604"/>
                      <a:pt x="501" y="4937"/>
                      <a:pt x="501" y="4937"/>
                    </a:cubicBezTo>
                    <a:cubicBezTo>
                      <a:pt x="334" y="4704"/>
                      <a:pt x="301" y="2302"/>
                      <a:pt x="334" y="167"/>
                    </a:cubicBezTo>
                    <a:cubicBezTo>
                      <a:pt x="367" y="67"/>
                      <a:pt x="301"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8"/>
              <p:cNvSpPr/>
              <p:nvPr/>
            </p:nvSpPr>
            <p:spPr>
              <a:xfrm>
                <a:off x="2487775" y="3642225"/>
                <a:ext cx="171800" cy="35875"/>
              </a:xfrm>
              <a:custGeom>
                <a:avLst/>
                <a:gdLst/>
                <a:ahLst/>
                <a:cxnLst/>
                <a:rect l="l" t="t" r="r" b="b"/>
                <a:pathLst>
                  <a:path w="6872" h="1435" extrusionOk="0">
                    <a:moveTo>
                      <a:pt x="1" y="0"/>
                    </a:moveTo>
                    <a:lnTo>
                      <a:pt x="34" y="334"/>
                    </a:lnTo>
                    <a:cubicBezTo>
                      <a:pt x="1368" y="1034"/>
                      <a:pt x="2869" y="1401"/>
                      <a:pt x="4404" y="1435"/>
                    </a:cubicBezTo>
                    <a:cubicBezTo>
                      <a:pt x="6138" y="1435"/>
                      <a:pt x="6739" y="734"/>
                      <a:pt x="6772" y="701"/>
                    </a:cubicBezTo>
                    <a:cubicBezTo>
                      <a:pt x="6871" y="602"/>
                      <a:pt x="6769" y="485"/>
                      <a:pt x="6668" y="485"/>
                    </a:cubicBezTo>
                    <a:cubicBezTo>
                      <a:pt x="6633" y="485"/>
                      <a:pt x="6598" y="499"/>
                      <a:pt x="6572" y="534"/>
                    </a:cubicBezTo>
                    <a:cubicBezTo>
                      <a:pt x="6572" y="534"/>
                      <a:pt x="6007" y="1167"/>
                      <a:pt x="4335" y="1167"/>
                    </a:cubicBezTo>
                    <a:cubicBezTo>
                      <a:pt x="3977" y="1167"/>
                      <a:pt x="3568" y="1138"/>
                      <a:pt x="3103" y="1068"/>
                    </a:cubicBezTo>
                    <a:cubicBezTo>
                      <a:pt x="1235" y="734"/>
                      <a:pt x="334" y="2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8"/>
              <p:cNvSpPr/>
              <p:nvPr/>
            </p:nvSpPr>
            <p:spPr>
              <a:xfrm>
                <a:off x="2597850" y="3699975"/>
                <a:ext cx="214775" cy="186600"/>
              </a:xfrm>
              <a:custGeom>
                <a:avLst/>
                <a:gdLst/>
                <a:ahLst/>
                <a:cxnLst/>
                <a:rect l="l" t="t" r="r" b="b"/>
                <a:pathLst>
                  <a:path w="8591" h="7464" extrusionOk="0">
                    <a:moveTo>
                      <a:pt x="8440" y="0"/>
                    </a:moveTo>
                    <a:cubicBezTo>
                      <a:pt x="8365" y="0"/>
                      <a:pt x="8290" y="42"/>
                      <a:pt x="8307" y="125"/>
                    </a:cubicBezTo>
                    <a:cubicBezTo>
                      <a:pt x="8307" y="192"/>
                      <a:pt x="8240" y="5396"/>
                      <a:pt x="7206" y="6296"/>
                    </a:cubicBezTo>
                    <a:cubicBezTo>
                      <a:pt x="6706" y="6730"/>
                      <a:pt x="5371" y="7197"/>
                      <a:pt x="4037" y="7297"/>
                    </a:cubicBezTo>
                    <a:cubicBezTo>
                      <a:pt x="4037" y="6930"/>
                      <a:pt x="4037" y="5929"/>
                      <a:pt x="4004" y="4762"/>
                    </a:cubicBezTo>
                    <a:cubicBezTo>
                      <a:pt x="5672" y="4762"/>
                      <a:pt x="7039" y="4829"/>
                      <a:pt x="7073" y="4862"/>
                    </a:cubicBezTo>
                    <a:cubicBezTo>
                      <a:pt x="7139" y="4862"/>
                      <a:pt x="7206" y="4795"/>
                      <a:pt x="7206" y="4729"/>
                    </a:cubicBezTo>
                    <a:cubicBezTo>
                      <a:pt x="7206" y="4628"/>
                      <a:pt x="7173" y="4562"/>
                      <a:pt x="7073" y="4562"/>
                    </a:cubicBezTo>
                    <a:cubicBezTo>
                      <a:pt x="7073" y="4562"/>
                      <a:pt x="5705" y="4495"/>
                      <a:pt x="4004" y="4495"/>
                    </a:cubicBezTo>
                    <a:cubicBezTo>
                      <a:pt x="4004" y="3661"/>
                      <a:pt x="3937" y="2760"/>
                      <a:pt x="3904" y="1993"/>
                    </a:cubicBezTo>
                    <a:cubicBezTo>
                      <a:pt x="5471" y="1993"/>
                      <a:pt x="6906" y="2127"/>
                      <a:pt x="6939" y="2127"/>
                    </a:cubicBezTo>
                    <a:cubicBezTo>
                      <a:pt x="7006" y="2127"/>
                      <a:pt x="7073" y="2093"/>
                      <a:pt x="7073" y="1993"/>
                    </a:cubicBezTo>
                    <a:cubicBezTo>
                      <a:pt x="7073" y="1927"/>
                      <a:pt x="7039" y="1860"/>
                      <a:pt x="6939" y="1860"/>
                    </a:cubicBezTo>
                    <a:cubicBezTo>
                      <a:pt x="6839" y="1860"/>
                      <a:pt x="5438" y="1726"/>
                      <a:pt x="3904" y="1693"/>
                    </a:cubicBezTo>
                    <a:cubicBezTo>
                      <a:pt x="3870" y="1093"/>
                      <a:pt x="3804" y="559"/>
                      <a:pt x="3770" y="159"/>
                    </a:cubicBezTo>
                    <a:cubicBezTo>
                      <a:pt x="3770" y="104"/>
                      <a:pt x="3704" y="50"/>
                      <a:pt x="3643" y="50"/>
                    </a:cubicBezTo>
                    <a:cubicBezTo>
                      <a:pt x="3629" y="50"/>
                      <a:pt x="3616" y="52"/>
                      <a:pt x="3603" y="59"/>
                    </a:cubicBezTo>
                    <a:cubicBezTo>
                      <a:pt x="3537" y="59"/>
                      <a:pt x="3470" y="125"/>
                      <a:pt x="3503" y="192"/>
                    </a:cubicBezTo>
                    <a:cubicBezTo>
                      <a:pt x="3537" y="592"/>
                      <a:pt x="3603" y="1126"/>
                      <a:pt x="3637" y="1693"/>
                    </a:cubicBezTo>
                    <a:cubicBezTo>
                      <a:pt x="2336" y="1693"/>
                      <a:pt x="1035" y="1760"/>
                      <a:pt x="334" y="1993"/>
                    </a:cubicBezTo>
                    <a:cubicBezTo>
                      <a:pt x="234" y="2027"/>
                      <a:pt x="201" y="2093"/>
                      <a:pt x="234" y="2160"/>
                    </a:cubicBezTo>
                    <a:cubicBezTo>
                      <a:pt x="268" y="2227"/>
                      <a:pt x="301" y="2260"/>
                      <a:pt x="368" y="2260"/>
                    </a:cubicBezTo>
                    <a:lnTo>
                      <a:pt x="401" y="2260"/>
                    </a:lnTo>
                    <a:cubicBezTo>
                      <a:pt x="1068" y="2027"/>
                      <a:pt x="2369" y="1993"/>
                      <a:pt x="3637" y="1993"/>
                    </a:cubicBezTo>
                    <a:cubicBezTo>
                      <a:pt x="3670" y="2794"/>
                      <a:pt x="3704" y="3661"/>
                      <a:pt x="3737" y="4495"/>
                    </a:cubicBezTo>
                    <a:cubicBezTo>
                      <a:pt x="2536" y="4495"/>
                      <a:pt x="1335" y="4562"/>
                      <a:pt x="168" y="4729"/>
                    </a:cubicBezTo>
                    <a:cubicBezTo>
                      <a:pt x="1" y="4729"/>
                      <a:pt x="1" y="4995"/>
                      <a:pt x="168" y="4995"/>
                    </a:cubicBezTo>
                    <a:lnTo>
                      <a:pt x="201" y="4995"/>
                    </a:lnTo>
                    <a:cubicBezTo>
                      <a:pt x="1369" y="4829"/>
                      <a:pt x="2569" y="4762"/>
                      <a:pt x="3737" y="4762"/>
                    </a:cubicBezTo>
                    <a:cubicBezTo>
                      <a:pt x="3770" y="5929"/>
                      <a:pt x="3770" y="6963"/>
                      <a:pt x="3770" y="7330"/>
                    </a:cubicBezTo>
                    <a:cubicBezTo>
                      <a:pt x="3857" y="7323"/>
                      <a:pt x="3942" y="7318"/>
                      <a:pt x="4025" y="7318"/>
                    </a:cubicBezTo>
                    <a:cubicBezTo>
                      <a:pt x="4295" y="7318"/>
                      <a:pt x="4549" y="7362"/>
                      <a:pt x="4804" y="7464"/>
                    </a:cubicBezTo>
                    <a:cubicBezTo>
                      <a:pt x="5738" y="7364"/>
                      <a:pt x="6639" y="7030"/>
                      <a:pt x="7406" y="6496"/>
                    </a:cubicBezTo>
                    <a:cubicBezTo>
                      <a:pt x="8507" y="5496"/>
                      <a:pt x="8574" y="359"/>
                      <a:pt x="8574" y="125"/>
                    </a:cubicBezTo>
                    <a:cubicBezTo>
                      <a:pt x="8590" y="42"/>
                      <a:pt x="8515" y="0"/>
                      <a:pt x="8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8"/>
              <p:cNvSpPr/>
              <p:nvPr/>
            </p:nvSpPr>
            <p:spPr>
              <a:xfrm>
                <a:off x="2562825" y="3687025"/>
                <a:ext cx="129300" cy="202900"/>
              </a:xfrm>
              <a:custGeom>
                <a:avLst/>
                <a:gdLst/>
                <a:ahLst/>
                <a:cxnLst/>
                <a:rect l="l" t="t" r="r" b="b"/>
                <a:pathLst>
                  <a:path w="5172" h="8116" extrusionOk="0">
                    <a:moveTo>
                      <a:pt x="171" y="1"/>
                    </a:moveTo>
                    <a:cubicBezTo>
                      <a:pt x="159" y="1"/>
                      <a:pt x="147" y="3"/>
                      <a:pt x="134" y="9"/>
                    </a:cubicBezTo>
                    <a:cubicBezTo>
                      <a:pt x="34" y="9"/>
                      <a:pt x="1" y="76"/>
                      <a:pt x="1" y="143"/>
                    </a:cubicBezTo>
                    <a:cubicBezTo>
                      <a:pt x="1" y="376"/>
                      <a:pt x="401" y="5280"/>
                      <a:pt x="1802" y="7081"/>
                    </a:cubicBezTo>
                    <a:cubicBezTo>
                      <a:pt x="2236" y="7648"/>
                      <a:pt x="3003" y="8015"/>
                      <a:pt x="4037" y="8115"/>
                    </a:cubicBezTo>
                    <a:lnTo>
                      <a:pt x="4271" y="8115"/>
                    </a:lnTo>
                    <a:cubicBezTo>
                      <a:pt x="4537" y="7948"/>
                      <a:pt x="4838" y="7848"/>
                      <a:pt x="5171" y="7815"/>
                    </a:cubicBezTo>
                    <a:lnTo>
                      <a:pt x="5171" y="7815"/>
                    </a:lnTo>
                    <a:cubicBezTo>
                      <a:pt x="4988" y="7832"/>
                      <a:pt x="4804" y="7840"/>
                      <a:pt x="4621" y="7840"/>
                    </a:cubicBezTo>
                    <a:cubicBezTo>
                      <a:pt x="4437" y="7840"/>
                      <a:pt x="4254" y="7832"/>
                      <a:pt x="4070" y="7815"/>
                    </a:cubicBezTo>
                    <a:cubicBezTo>
                      <a:pt x="3103" y="7715"/>
                      <a:pt x="2403" y="7415"/>
                      <a:pt x="2002" y="6914"/>
                    </a:cubicBezTo>
                    <a:cubicBezTo>
                      <a:pt x="701" y="5180"/>
                      <a:pt x="268" y="176"/>
                      <a:pt x="268" y="110"/>
                    </a:cubicBezTo>
                    <a:cubicBezTo>
                      <a:pt x="268" y="55"/>
                      <a:pt x="223" y="1"/>
                      <a:pt x="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8"/>
              <p:cNvSpPr/>
              <p:nvPr/>
            </p:nvSpPr>
            <p:spPr>
              <a:xfrm>
                <a:off x="3124900" y="4495325"/>
                <a:ext cx="301075" cy="359525"/>
              </a:xfrm>
              <a:custGeom>
                <a:avLst/>
                <a:gdLst/>
                <a:ahLst/>
                <a:cxnLst/>
                <a:rect l="l" t="t" r="r" b="b"/>
                <a:pathLst>
                  <a:path w="12043" h="14381" extrusionOk="0">
                    <a:moveTo>
                      <a:pt x="1435" y="1"/>
                    </a:moveTo>
                    <a:cubicBezTo>
                      <a:pt x="1435" y="1068"/>
                      <a:pt x="1302" y="2135"/>
                      <a:pt x="1135" y="3170"/>
                    </a:cubicBezTo>
                    <a:cubicBezTo>
                      <a:pt x="901" y="4370"/>
                      <a:pt x="534" y="5571"/>
                      <a:pt x="1" y="6672"/>
                    </a:cubicBezTo>
                    <a:lnTo>
                      <a:pt x="1969" y="8273"/>
                    </a:lnTo>
                    <a:cubicBezTo>
                      <a:pt x="2035" y="8340"/>
                      <a:pt x="2069" y="8373"/>
                      <a:pt x="2135" y="8407"/>
                    </a:cubicBezTo>
                    <a:lnTo>
                      <a:pt x="3103" y="9207"/>
                    </a:lnTo>
                    <a:lnTo>
                      <a:pt x="5104" y="10842"/>
                    </a:lnTo>
                    <a:lnTo>
                      <a:pt x="5271" y="11008"/>
                    </a:lnTo>
                    <a:lnTo>
                      <a:pt x="5438" y="11109"/>
                    </a:lnTo>
                    <a:cubicBezTo>
                      <a:pt x="5871" y="11475"/>
                      <a:pt x="6338" y="11842"/>
                      <a:pt x="6739" y="12209"/>
                    </a:cubicBezTo>
                    <a:cubicBezTo>
                      <a:pt x="7172" y="12543"/>
                      <a:pt x="7473" y="12810"/>
                      <a:pt x="7806" y="13077"/>
                    </a:cubicBezTo>
                    <a:lnTo>
                      <a:pt x="7973" y="13210"/>
                    </a:lnTo>
                    <a:lnTo>
                      <a:pt x="8573" y="13677"/>
                    </a:lnTo>
                    <a:cubicBezTo>
                      <a:pt x="8940" y="14011"/>
                      <a:pt x="9241" y="14244"/>
                      <a:pt x="9407" y="14378"/>
                    </a:cubicBezTo>
                    <a:cubicBezTo>
                      <a:pt x="9409" y="14379"/>
                      <a:pt x="9413" y="14380"/>
                      <a:pt x="9419" y="14380"/>
                    </a:cubicBezTo>
                    <a:cubicBezTo>
                      <a:pt x="9619" y="14380"/>
                      <a:pt x="12043" y="13310"/>
                      <a:pt x="12043" y="13310"/>
                    </a:cubicBezTo>
                    <a:cubicBezTo>
                      <a:pt x="12043" y="13310"/>
                      <a:pt x="12043" y="13177"/>
                      <a:pt x="11709" y="12743"/>
                    </a:cubicBezTo>
                    <a:cubicBezTo>
                      <a:pt x="11609" y="12643"/>
                      <a:pt x="11542" y="12510"/>
                      <a:pt x="11442" y="12409"/>
                    </a:cubicBezTo>
                    <a:lnTo>
                      <a:pt x="11109" y="12043"/>
                    </a:lnTo>
                    <a:cubicBezTo>
                      <a:pt x="10808" y="11642"/>
                      <a:pt x="10275" y="11008"/>
                      <a:pt x="9674" y="10241"/>
                    </a:cubicBezTo>
                    <a:lnTo>
                      <a:pt x="9607" y="10141"/>
                    </a:lnTo>
                    <a:lnTo>
                      <a:pt x="9541" y="10074"/>
                    </a:lnTo>
                    <a:lnTo>
                      <a:pt x="6939" y="6839"/>
                    </a:lnTo>
                    <a:lnTo>
                      <a:pt x="6772" y="6639"/>
                    </a:lnTo>
                    <a:lnTo>
                      <a:pt x="6539" y="6338"/>
                    </a:lnTo>
                    <a:cubicBezTo>
                      <a:pt x="5771" y="5371"/>
                      <a:pt x="4971" y="4404"/>
                      <a:pt x="4270" y="3503"/>
                    </a:cubicBezTo>
                    <a:lnTo>
                      <a:pt x="3703" y="2803"/>
                    </a:lnTo>
                    <a:cubicBezTo>
                      <a:pt x="3637" y="2736"/>
                      <a:pt x="3603" y="2669"/>
                      <a:pt x="3536" y="2602"/>
                    </a:cubicBezTo>
                    <a:cubicBezTo>
                      <a:pt x="2436" y="1235"/>
                      <a:pt x="1635" y="234"/>
                      <a:pt x="1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8"/>
              <p:cNvSpPr/>
              <p:nvPr/>
            </p:nvSpPr>
            <p:spPr>
              <a:xfrm>
                <a:off x="3174100" y="4560375"/>
                <a:ext cx="43400" cy="145125"/>
              </a:xfrm>
              <a:custGeom>
                <a:avLst/>
                <a:gdLst/>
                <a:ahLst/>
                <a:cxnLst/>
                <a:rect l="l" t="t" r="r" b="b"/>
                <a:pathLst>
                  <a:path w="1736" h="5805" extrusionOk="0">
                    <a:moveTo>
                      <a:pt x="1568" y="0"/>
                    </a:moveTo>
                    <a:cubicBezTo>
                      <a:pt x="1368" y="1268"/>
                      <a:pt x="1001" y="3736"/>
                      <a:pt x="1" y="5671"/>
                    </a:cubicBezTo>
                    <a:cubicBezTo>
                      <a:pt x="67" y="5738"/>
                      <a:pt x="101" y="5771"/>
                      <a:pt x="167" y="5805"/>
                    </a:cubicBezTo>
                    <a:cubicBezTo>
                      <a:pt x="1135" y="3903"/>
                      <a:pt x="1535" y="1535"/>
                      <a:pt x="1735" y="201"/>
                    </a:cubicBezTo>
                    <a:cubicBezTo>
                      <a:pt x="1669" y="134"/>
                      <a:pt x="1602" y="67"/>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8"/>
              <p:cNvSpPr/>
              <p:nvPr/>
            </p:nvSpPr>
            <p:spPr>
              <a:xfrm>
                <a:off x="3256675" y="4661275"/>
                <a:ext cx="41700" cy="111775"/>
              </a:xfrm>
              <a:custGeom>
                <a:avLst/>
                <a:gdLst/>
                <a:ahLst/>
                <a:cxnLst/>
                <a:rect l="l" t="t" r="r" b="b"/>
                <a:pathLst>
                  <a:path w="1668" h="4471" extrusionOk="0">
                    <a:moveTo>
                      <a:pt x="1501" y="1"/>
                    </a:moveTo>
                    <a:cubicBezTo>
                      <a:pt x="1268" y="1535"/>
                      <a:pt x="767" y="3003"/>
                      <a:pt x="0" y="4370"/>
                    </a:cubicBezTo>
                    <a:lnTo>
                      <a:pt x="167" y="4471"/>
                    </a:lnTo>
                    <a:cubicBezTo>
                      <a:pt x="901" y="3136"/>
                      <a:pt x="1434" y="1702"/>
                      <a:pt x="1668" y="201"/>
                    </a:cubicBezTo>
                    <a:lnTo>
                      <a:pt x="1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8"/>
              <p:cNvSpPr/>
              <p:nvPr/>
            </p:nvSpPr>
            <p:spPr>
              <a:xfrm>
                <a:off x="3320050" y="4747175"/>
                <a:ext cx="46725" cy="78425"/>
              </a:xfrm>
              <a:custGeom>
                <a:avLst/>
                <a:gdLst/>
                <a:ahLst/>
                <a:cxnLst/>
                <a:rect l="l" t="t" r="r" b="b"/>
                <a:pathLst>
                  <a:path w="1869" h="3137" extrusionOk="0">
                    <a:moveTo>
                      <a:pt x="1735" y="0"/>
                    </a:moveTo>
                    <a:cubicBezTo>
                      <a:pt x="1301" y="1068"/>
                      <a:pt x="734" y="2069"/>
                      <a:pt x="0" y="3003"/>
                    </a:cubicBezTo>
                    <a:lnTo>
                      <a:pt x="167" y="3136"/>
                    </a:lnTo>
                    <a:cubicBezTo>
                      <a:pt x="867" y="2202"/>
                      <a:pt x="1435" y="1235"/>
                      <a:pt x="1868" y="167"/>
                    </a:cubicBezTo>
                    <a:lnTo>
                      <a:pt x="1768" y="67"/>
                    </a:lnTo>
                    <a:lnTo>
                      <a:pt x="1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8"/>
              <p:cNvSpPr/>
              <p:nvPr/>
            </p:nvSpPr>
            <p:spPr>
              <a:xfrm>
                <a:off x="2437750" y="4518675"/>
                <a:ext cx="147625" cy="458400"/>
              </a:xfrm>
              <a:custGeom>
                <a:avLst/>
                <a:gdLst/>
                <a:ahLst/>
                <a:cxnLst/>
                <a:rect l="l" t="t" r="r" b="b"/>
                <a:pathLst>
                  <a:path w="5905" h="18336" extrusionOk="0">
                    <a:moveTo>
                      <a:pt x="5237" y="1"/>
                    </a:moveTo>
                    <a:cubicBezTo>
                      <a:pt x="4470" y="601"/>
                      <a:pt x="3536" y="1001"/>
                      <a:pt x="2569" y="1168"/>
                    </a:cubicBezTo>
                    <a:cubicBezTo>
                      <a:pt x="2044" y="1249"/>
                      <a:pt x="1518" y="1293"/>
                      <a:pt x="1001" y="1293"/>
                    </a:cubicBezTo>
                    <a:cubicBezTo>
                      <a:pt x="663" y="1293"/>
                      <a:pt x="329" y="1274"/>
                      <a:pt x="0" y="1235"/>
                    </a:cubicBezTo>
                    <a:lnTo>
                      <a:pt x="0" y="1235"/>
                    </a:lnTo>
                    <a:lnTo>
                      <a:pt x="667" y="4304"/>
                    </a:lnTo>
                    <a:lnTo>
                      <a:pt x="801" y="4971"/>
                    </a:lnTo>
                    <a:lnTo>
                      <a:pt x="834" y="5171"/>
                    </a:lnTo>
                    <a:lnTo>
                      <a:pt x="1134" y="6605"/>
                    </a:lnTo>
                    <a:lnTo>
                      <a:pt x="1668" y="9140"/>
                    </a:lnTo>
                    <a:lnTo>
                      <a:pt x="1735" y="9341"/>
                    </a:lnTo>
                    <a:lnTo>
                      <a:pt x="1868" y="9974"/>
                    </a:lnTo>
                    <a:lnTo>
                      <a:pt x="2335" y="12109"/>
                    </a:lnTo>
                    <a:lnTo>
                      <a:pt x="2369" y="12343"/>
                    </a:lnTo>
                    <a:lnTo>
                      <a:pt x="2902" y="14778"/>
                    </a:lnTo>
                    <a:lnTo>
                      <a:pt x="3069" y="15712"/>
                    </a:lnTo>
                    <a:lnTo>
                      <a:pt x="3136" y="15912"/>
                    </a:lnTo>
                    <a:lnTo>
                      <a:pt x="3603" y="18147"/>
                    </a:lnTo>
                    <a:cubicBezTo>
                      <a:pt x="3603" y="18147"/>
                      <a:pt x="4685" y="18335"/>
                      <a:pt x="5365" y="18335"/>
                    </a:cubicBezTo>
                    <a:cubicBezTo>
                      <a:pt x="5677" y="18335"/>
                      <a:pt x="5905" y="18296"/>
                      <a:pt x="5905" y="18180"/>
                    </a:cubicBezTo>
                    <a:cubicBezTo>
                      <a:pt x="5905" y="17580"/>
                      <a:pt x="5871" y="16512"/>
                      <a:pt x="5804" y="15211"/>
                    </a:cubicBezTo>
                    <a:lnTo>
                      <a:pt x="5804" y="15011"/>
                    </a:lnTo>
                    <a:cubicBezTo>
                      <a:pt x="5804" y="14711"/>
                      <a:pt x="5804" y="14411"/>
                      <a:pt x="5771" y="14077"/>
                    </a:cubicBezTo>
                    <a:cubicBezTo>
                      <a:pt x="5771" y="13410"/>
                      <a:pt x="5738" y="12743"/>
                      <a:pt x="5704" y="12009"/>
                    </a:cubicBezTo>
                    <a:lnTo>
                      <a:pt x="5704" y="11809"/>
                    </a:lnTo>
                    <a:lnTo>
                      <a:pt x="5704" y="11309"/>
                    </a:lnTo>
                    <a:cubicBezTo>
                      <a:pt x="5671" y="10508"/>
                      <a:pt x="5638" y="9674"/>
                      <a:pt x="5604" y="8874"/>
                    </a:cubicBezTo>
                    <a:lnTo>
                      <a:pt x="5604" y="8673"/>
                    </a:lnTo>
                    <a:cubicBezTo>
                      <a:pt x="5604" y="8440"/>
                      <a:pt x="5604" y="8206"/>
                      <a:pt x="5571" y="7973"/>
                    </a:cubicBezTo>
                    <a:cubicBezTo>
                      <a:pt x="5538" y="6639"/>
                      <a:pt x="5471" y="5371"/>
                      <a:pt x="5438" y="4237"/>
                    </a:cubicBezTo>
                    <a:lnTo>
                      <a:pt x="5438" y="4037"/>
                    </a:lnTo>
                    <a:lnTo>
                      <a:pt x="5438" y="3837"/>
                    </a:lnTo>
                    <a:cubicBezTo>
                      <a:pt x="5337" y="1602"/>
                      <a:pt x="5271" y="34"/>
                      <a:pt x="5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8"/>
              <p:cNvSpPr/>
              <p:nvPr/>
            </p:nvSpPr>
            <p:spPr>
              <a:xfrm>
                <a:off x="2673750" y="3983300"/>
                <a:ext cx="25" cy="25"/>
              </a:xfrm>
              <a:custGeom>
                <a:avLst/>
                <a:gdLst/>
                <a:ahLst/>
                <a:cxnLst/>
                <a:rect l="l" t="t" r="r" b="b"/>
                <a:pathLst>
                  <a:path w="1" h="1" extrusionOk="0">
                    <a:moveTo>
                      <a:pt x="0" y="0"/>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8"/>
              <p:cNvSpPr/>
              <p:nvPr/>
            </p:nvSpPr>
            <p:spPr>
              <a:xfrm>
                <a:off x="2681250" y="3957450"/>
                <a:ext cx="25" cy="25"/>
              </a:xfrm>
              <a:custGeom>
                <a:avLst/>
                <a:gdLst/>
                <a:ahLst/>
                <a:cxnLst/>
                <a:rect l="l" t="t" r="r" b="b"/>
                <a:pathLst>
                  <a:path w="1" h="1" extrusionOk="0">
                    <a:moveTo>
                      <a:pt x="1" y="0"/>
                    </a:moveTo>
                    <a:close/>
                  </a:path>
                </a:pathLst>
              </a:custGeom>
              <a:solidFill>
                <a:srgbClr val="9C1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8"/>
              <p:cNvSpPr/>
              <p:nvPr/>
            </p:nvSpPr>
            <p:spPr>
              <a:xfrm>
                <a:off x="3330050" y="4813900"/>
                <a:ext cx="95925" cy="111325"/>
              </a:xfrm>
              <a:custGeom>
                <a:avLst/>
                <a:gdLst/>
                <a:ahLst/>
                <a:cxnLst/>
                <a:rect l="l" t="t" r="r" b="b"/>
                <a:pathLst>
                  <a:path w="3837" h="4453" extrusionOk="0">
                    <a:moveTo>
                      <a:pt x="3470" y="0"/>
                    </a:moveTo>
                    <a:cubicBezTo>
                      <a:pt x="2569" y="334"/>
                      <a:pt x="1768" y="901"/>
                      <a:pt x="1201" y="1668"/>
                    </a:cubicBezTo>
                    <a:cubicBezTo>
                      <a:pt x="1268" y="1701"/>
                      <a:pt x="1301" y="1735"/>
                      <a:pt x="1301" y="1768"/>
                    </a:cubicBezTo>
                    <a:cubicBezTo>
                      <a:pt x="1335" y="1835"/>
                      <a:pt x="0" y="4070"/>
                      <a:pt x="301" y="4403"/>
                    </a:cubicBezTo>
                    <a:cubicBezTo>
                      <a:pt x="334" y="4437"/>
                      <a:pt x="377" y="4452"/>
                      <a:pt x="429" y="4452"/>
                    </a:cubicBezTo>
                    <a:cubicBezTo>
                      <a:pt x="837" y="4452"/>
                      <a:pt x="1773" y="3461"/>
                      <a:pt x="2602" y="2602"/>
                    </a:cubicBezTo>
                    <a:cubicBezTo>
                      <a:pt x="3169" y="2035"/>
                      <a:pt x="3570" y="1334"/>
                      <a:pt x="3837" y="567"/>
                    </a:cubicBezTo>
                    <a:cubicBezTo>
                      <a:pt x="3837" y="567"/>
                      <a:pt x="3837" y="434"/>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8"/>
              <p:cNvSpPr/>
              <p:nvPr/>
            </p:nvSpPr>
            <p:spPr>
              <a:xfrm>
                <a:off x="2476100" y="4968975"/>
                <a:ext cx="109275" cy="54325"/>
              </a:xfrm>
              <a:custGeom>
                <a:avLst/>
                <a:gdLst/>
                <a:ahLst/>
                <a:cxnLst/>
                <a:rect l="l" t="t" r="r" b="b"/>
                <a:pathLst>
                  <a:path w="4371" h="2173" extrusionOk="0">
                    <a:moveTo>
                      <a:pt x="3136" y="0"/>
                    </a:moveTo>
                    <a:cubicBezTo>
                      <a:pt x="2780" y="0"/>
                      <a:pt x="2421" y="43"/>
                      <a:pt x="2069" y="135"/>
                    </a:cubicBezTo>
                    <a:lnTo>
                      <a:pt x="2136" y="335"/>
                    </a:lnTo>
                    <a:cubicBezTo>
                      <a:pt x="2136" y="335"/>
                      <a:pt x="1" y="2070"/>
                      <a:pt x="201" y="2170"/>
                    </a:cubicBezTo>
                    <a:cubicBezTo>
                      <a:pt x="208" y="2172"/>
                      <a:pt x="219" y="2173"/>
                      <a:pt x="233" y="2173"/>
                    </a:cubicBezTo>
                    <a:cubicBezTo>
                      <a:pt x="673" y="2173"/>
                      <a:pt x="4338" y="1190"/>
                      <a:pt x="4371" y="802"/>
                    </a:cubicBezTo>
                    <a:lnTo>
                      <a:pt x="4371" y="168"/>
                    </a:lnTo>
                    <a:cubicBezTo>
                      <a:pt x="3973" y="60"/>
                      <a:pt x="3556" y="0"/>
                      <a:pt x="3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8"/>
              <p:cNvSpPr/>
              <p:nvPr/>
            </p:nvSpPr>
            <p:spPr>
              <a:xfrm>
                <a:off x="2016875" y="3551300"/>
                <a:ext cx="492625" cy="567375"/>
              </a:xfrm>
              <a:custGeom>
                <a:avLst/>
                <a:gdLst/>
                <a:ahLst/>
                <a:cxnLst/>
                <a:rect l="l" t="t" r="r" b="b"/>
                <a:pathLst>
                  <a:path w="19705" h="22695" extrusionOk="0">
                    <a:moveTo>
                      <a:pt x="9709" y="0"/>
                    </a:moveTo>
                    <a:cubicBezTo>
                      <a:pt x="2488" y="0"/>
                      <a:pt x="1" y="10966"/>
                      <a:pt x="724" y="14912"/>
                    </a:cubicBezTo>
                    <a:cubicBezTo>
                      <a:pt x="1190" y="17621"/>
                      <a:pt x="3283" y="22695"/>
                      <a:pt x="8892" y="22695"/>
                    </a:cubicBezTo>
                    <a:cubicBezTo>
                      <a:pt x="9707" y="22695"/>
                      <a:pt x="10596" y="22587"/>
                      <a:pt x="11565" y="22351"/>
                    </a:cubicBezTo>
                    <a:cubicBezTo>
                      <a:pt x="19104" y="20516"/>
                      <a:pt x="19704" y="2670"/>
                      <a:pt x="12199" y="401"/>
                    </a:cubicBezTo>
                    <a:cubicBezTo>
                      <a:pt x="11313" y="127"/>
                      <a:pt x="10483" y="0"/>
                      <a:pt x="9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8"/>
              <p:cNvSpPr/>
              <p:nvPr/>
            </p:nvSpPr>
            <p:spPr>
              <a:xfrm>
                <a:off x="2037450" y="3575250"/>
                <a:ext cx="429500" cy="515375"/>
              </a:xfrm>
              <a:custGeom>
                <a:avLst/>
                <a:gdLst/>
                <a:ahLst/>
                <a:cxnLst/>
                <a:rect l="l" t="t" r="r" b="b"/>
                <a:pathLst>
                  <a:path w="17180" h="20615" extrusionOk="0">
                    <a:moveTo>
                      <a:pt x="9049" y="0"/>
                    </a:moveTo>
                    <a:cubicBezTo>
                      <a:pt x="4816" y="0"/>
                      <a:pt x="2452" y="3827"/>
                      <a:pt x="1402" y="6482"/>
                    </a:cubicBezTo>
                    <a:cubicBezTo>
                      <a:pt x="268" y="9384"/>
                      <a:pt x="1" y="13487"/>
                      <a:pt x="1769" y="16956"/>
                    </a:cubicBezTo>
                    <a:cubicBezTo>
                      <a:pt x="3118" y="19592"/>
                      <a:pt x="5721" y="20615"/>
                      <a:pt x="8160" y="20615"/>
                    </a:cubicBezTo>
                    <a:cubicBezTo>
                      <a:pt x="9580" y="20615"/>
                      <a:pt x="10945" y="20268"/>
                      <a:pt x="11976" y="19691"/>
                    </a:cubicBezTo>
                    <a:cubicBezTo>
                      <a:pt x="14811" y="18124"/>
                      <a:pt x="17180" y="13687"/>
                      <a:pt x="16012" y="7383"/>
                    </a:cubicBezTo>
                    <a:cubicBezTo>
                      <a:pt x="14845" y="1045"/>
                      <a:pt x="11909" y="311"/>
                      <a:pt x="10108" y="77"/>
                    </a:cubicBezTo>
                    <a:cubicBezTo>
                      <a:pt x="9743" y="25"/>
                      <a:pt x="9390" y="0"/>
                      <a:pt x="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8"/>
              <p:cNvSpPr/>
              <p:nvPr/>
            </p:nvSpPr>
            <p:spPr>
              <a:xfrm>
                <a:off x="2804425" y="3633725"/>
                <a:ext cx="36000" cy="32125"/>
              </a:xfrm>
              <a:custGeom>
                <a:avLst/>
                <a:gdLst/>
                <a:ahLst/>
                <a:cxnLst/>
                <a:rect l="l" t="t" r="r" b="b"/>
                <a:pathLst>
                  <a:path w="1440" h="1285" extrusionOk="0">
                    <a:moveTo>
                      <a:pt x="1040" y="0"/>
                    </a:moveTo>
                    <a:cubicBezTo>
                      <a:pt x="641" y="0"/>
                      <a:pt x="1" y="759"/>
                      <a:pt x="277" y="1174"/>
                    </a:cubicBezTo>
                    <a:cubicBezTo>
                      <a:pt x="333" y="1252"/>
                      <a:pt x="403" y="1285"/>
                      <a:pt x="480" y="1285"/>
                    </a:cubicBezTo>
                    <a:cubicBezTo>
                      <a:pt x="868" y="1285"/>
                      <a:pt x="1439" y="441"/>
                      <a:pt x="1245" y="107"/>
                    </a:cubicBezTo>
                    <a:cubicBezTo>
                      <a:pt x="1193" y="33"/>
                      <a:pt x="1122" y="0"/>
                      <a:pt x="10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8"/>
              <p:cNvSpPr/>
              <p:nvPr/>
            </p:nvSpPr>
            <p:spPr>
              <a:xfrm>
                <a:off x="2528450" y="3627750"/>
                <a:ext cx="37200" cy="19950"/>
              </a:xfrm>
              <a:custGeom>
                <a:avLst/>
                <a:gdLst/>
                <a:ahLst/>
                <a:cxnLst/>
                <a:rect l="l" t="t" r="r" b="b"/>
                <a:pathLst>
                  <a:path w="1488" h="798" extrusionOk="0">
                    <a:moveTo>
                      <a:pt x="588" y="1"/>
                    </a:moveTo>
                    <a:cubicBezTo>
                      <a:pt x="386" y="1"/>
                      <a:pt x="208" y="57"/>
                      <a:pt x="142" y="179"/>
                    </a:cubicBezTo>
                    <a:cubicBezTo>
                      <a:pt x="0" y="438"/>
                      <a:pt x="592" y="797"/>
                      <a:pt x="1010" y="797"/>
                    </a:cubicBezTo>
                    <a:cubicBezTo>
                      <a:pt x="1183" y="797"/>
                      <a:pt x="1327" y="736"/>
                      <a:pt x="1376" y="579"/>
                    </a:cubicBezTo>
                    <a:cubicBezTo>
                      <a:pt x="1487" y="223"/>
                      <a:pt x="990" y="1"/>
                      <a:pt x="588" y="1"/>
                    </a:cubicBezTo>
                    <a:close/>
                  </a:path>
                </a:pathLst>
              </a:custGeom>
              <a:solidFill>
                <a:srgbClr val="E19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8"/>
              <p:cNvSpPr/>
              <p:nvPr/>
            </p:nvSpPr>
            <p:spPr>
              <a:xfrm>
                <a:off x="2087500" y="3609375"/>
                <a:ext cx="318575" cy="454750"/>
              </a:xfrm>
              <a:custGeom>
                <a:avLst/>
                <a:gdLst/>
                <a:ahLst/>
                <a:cxnLst/>
                <a:rect l="l" t="t" r="r" b="b"/>
                <a:pathLst>
                  <a:path w="12743" h="18190" extrusionOk="0">
                    <a:moveTo>
                      <a:pt x="6366" y="1"/>
                    </a:moveTo>
                    <a:cubicBezTo>
                      <a:pt x="6236" y="1"/>
                      <a:pt x="6105" y="5"/>
                      <a:pt x="5971" y="13"/>
                    </a:cubicBezTo>
                    <a:cubicBezTo>
                      <a:pt x="4403" y="113"/>
                      <a:pt x="2969" y="947"/>
                      <a:pt x="2135" y="2282"/>
                    </a:cubicBezTo>
                    <a:lnTo>
                      <a:pt x="734" y="5250"/>
                    </a:lnTo>
                    <a:cubicBezTo>
                      <a:pt x="301" y="6618"/>
                      <a:pt x="100" y="8052"/>
                      <a:pt x="67" y="9520"/>
                    </a:cubicBezTo>
                    <a:cubicBezTo>
                      <a:pt x="0" y="10554"/>
                      <a:pt x="67" y="11588"/>
                      <a:pt x="234" y="12589"/>
                    </a:cubicBezTo>
                    <a:cubicBezTo>
                      <a:pt x="401" y="13756"/>
                      <a:pt x="801" y="14891"/>
                      <a:pt x="1468" y="15891"/>
                    </a:cubicBezTo>
                    <a:cubicBezTo>
                      <a:pt x="1835" y="16458"/>
                      <a:pt x="2335" y="16925"/>
                      <a:pt x="2902" y="17292"/>
                    </a:cubicBezTo>
                    <a:cubicBezTo>
                      <a:pt x="3536" y="17693"/>
                      <a:pt x="4270" y="17993"/>
                      <a:pt x="5004" y="18126"/>
                    </a:cubicBezTo>
                    <a:cubicBezTo>
                      <a:pt x="5276" y="18168"/>
                      <a:pt x="5553" y="18189"/>
                      <a:pt x="5831" y="18189"/>
                    </a:cubicBezTo>
                    <a:cubicBezTo>
                      <a:pt x="8002" y="18189"/>
                      <a:pt x="10266" y="16880"/>
                      <a:pt x="11509" y="13656"/>
                    </a:cubicBezTo>
                    <a:cubicBezTo>
                      <a:pt x="11609" y="13423"/>
                      <a:pt x="11675" y="13189"/>
                      <a:pt x="11775" y="12922"/>
                    </a:cubicBezTo>
                    <a:cubicBezTo>
                      <a:pt x="11909" y="12422"/>
                      <a:pt x="12042" y="11955"/>
                      <a:pt x="12142" y="11488"/>
                    </a:cubicBezTo>
                    <a:cubicBezTo>
                      <a:pt x="12576" y="9820"/>
                      <a:pt x="12743" y="8086"/>
                      <a:pt x="12609" y="6384"/>
                    </a:cubicBezTo>
                    <a:cubicBezTo>
                      <a:pt x="12543" y="5584"/>
                      <a:pt x="12342" y="4783"/>
                      <a:pt x="12076" y="4049"/>
                    </a:cubicBezTo>
                    <a:cubicBezTo>
                      <a:pt x="11609" y="2648"/>
                      <a:pt x="10641" y="1514"/>
                      <a:pt x="9374" y="814"/>
                    </a:cubicBezTo>
                    <a:cubicBezTo>
                      <a:pt x="8773" y="480"/>
                      <a:pt x="8173" y="247"/>
                      <a:pt x="7539" y="113"/>
                    </a:cubicBezTo>
                    <a:cubicBezTo>
                      <a:pt x="7139" y="38"/>
                      <a:pt x="6757" y="1"/>
                      <a:pt x="6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8"/>
              <p:cNvSpPr/>
              <p:nvPr/>
            </p:nvSpPr>
            <p:spPr>
              <a:xfrm>
                <a:off x="2160050" y="3928250"/>
                <a:ext cx="65900" cy="141800"/>
              </a:xfrm>
              <a:custGeom>
                <a:avLst/>
                <a:gdLst/>
                <a:ahLst/>
                <a:cxnLst/>
                <a:rect l="l" t="t" r="r" b="b"/>
                <a:pathLst>
                  <a:path w="2636" h="5672" extrusionOk="0">
                    <a:moveTo>
                      <a:pt x="1602" y="1"/>
                    </a:moveTo>
                    <a:lnTo>
                      <a:pt x="0" y="4737"/>
                    </a:lnTo>
                    <a:cubicBezTo>
                      <a:pt x="567" y="5171"/>
                      <a:pt x="1268" y="5505"/>
                      <a:pt x="2002" y="5671"/>
                    </a:cubicBezTo>
                    <a:lnTo>
                      <a:pt x="2636" y="201"/>
                    </a:lnTo>
                    <a:lnTo>
                      <a:pt x="1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8"/>
              <p:cNvSpPr/>
              <p:nvPr/>
            </p:nvSpPr>
            <p:spPr>
              <a:xfrm>
                <a:off x="2305975" y="3872375"/>
                <a:ext cx="90100" cy="77575"/>
              </a:xfrm>
              <a:custGeom>
                <a:avLst/>
                <a:gdLst/>
                <a:ahLst/>
                <a:cxnLst/>
                <a:rect l="l" t="t" r="r" b="b"/>
                <a:pathLst>
                  <a:path w="3604" h="3103" extrusionOk="0">
                    <a:moveTo>
                      <a:pt x="535" y="1"/>
                    </a:moveTo>
                    <a:lnTo>
                      <a:pt x="1" y="1035"/>
                    </a:lnTo>
                    <a:lnTo>
                      <a:pt x="2936" y="3103"/>
                    </a:lnTo>
                    <a:cubicBezTo>
                      <a:pt x="3036" y="2869"/>
                      <a:pt x="3503" y="1468"/>
                      <a:pt x="3603" y="1035"/>
                    </a:cubicBezTo>
                    <a:lnTo>
                      <a:pt x="5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8"/>
              <p:cNvSpPr/>
              <p:nvPr/>
            </p:nvSpPr>
            <p:spPr>
              <a:xfrm>
                <a:off x="2312650" y="3704750"/>
                <a:ext cx="95100" cy="104275"/>
              </a:xfrm>
              <a:custGeom>
                <a:avLst/>
                <a:gdLst/>
                <a:ahLst/>
                <a:cxnLst/>
                <a:rect l="l" t="t" r="r" b="b"/>
                <a:pathLst>
                  <a:path w="3804" h="4171" extrusionOk="0">
                    <a:moveTo>
                      <a:pt x="3336" y="1"/>
                    </a:moveTo>
                    <a:lnTo>
                      <a:pt x="1" y="2936"/>
                    </a:lnTo>
                    <a:cubicBezTo>
                      <a:pt x="268" y="3303"/>
                      <a:pt x="401" y="3737"/>
                      <a:pt x="468" y="4171"/>
                    </a:cubicBezTo>
                    <a:lnTo>
                      <a:pt x="3803" y="2436"/>
                    </a:lnTo>
                    <a:cubicBezTo>
                      <a:pt x="3737" y="1602"/>
                      <a:pt x="3570" y="802"/>
                      <a:pt x="3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8"/>
              <p:cNvSpPr/>
              <p:nvPr/>
            </p:nvSpPr>
            <p:spPr>
              <a:xfrm>
                <a:off x="2236775" y="3605300"/>
                <a:ext cx="85075" cy="140350"/>
              </a:xfrm>
              <a:custGeom>
                <a:avLst/>
                <a:gdLst/>
                <a:ahLst/>
                <a:cxnLst/>
                <a:rect l="l" t="t" r="r" b="b"/>
                <a:pathLst>
                  <a:path w="3403" h="5614" extrusionOk="0">
                    <a:moveTo>
                      <a:pt x="302" y="1"/>
                    </a:moveTo>
                    <a:cubicBezTo>
                      <a:pt x="201" y="1"/>
                      <a:pt x="101" y="4"/>
                      <a:pt x="0" y="9"/>
                    </a:cubicBezTo>
                    <a:lnTo>
                      <a:pt x="267" y="5313"/>
                    </a:lnTo>
                    <a:cubicBezTo>
                      <a:pt x="701" y="5380"/>
                      <a:pt x="1134" y="5480"/>
                      <a:pt x="1568" y="5613"/>
                    </a:cubicBezTo>
                    <a:lnTo>
                      <a:pt x="3403" y="810"/>
                    </a:lnTo>
                    <a:cubicBezTo>
                      <a:pt x="2869" y="510"/>
                      <a:pt x="2302" y="276"/>
                      <a:pt x="1701" y="143"/>
                    </a:cubicBezTo>
                    <a:cubicBezTo>
                      <a:pt x="1235" y="61"/>
                      <a:pt x="768" y="1"/>
                      <a:pt x="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8"/>
              <p:cNvSpPr/>
              <p:nvPr/>
            </p:nvSpPr>
            <p:spPr>
              <a:xfrm>
                <a:off x="2100850" y="3659725"/>
                <a:ext cx="78400" cy="118450"/>
              </a:xfrm>
              <a:custGeom>
                <a:avLst/>
                <a:gdLst/>
                <a:ahLst/>
                <a:cxnLst/>
                <a:rect l="l" t="t" r="r" b="b"/>
                <a:pathLst>
                  <a:path w="3136" h="4738" extrusionOk="0">
                    <a:moveTo>
                      <a:pt x="1468" y="1"/>
                    </a:moveTo>
                    <a:lnTo>
                      <a:pt x="0" y="3103"/>
                    </a:lnTo>
                    <a:lnTo>
                      <a:pt x="2268" y="4737"/>
                    </a:lnTo>
                    <a:cubicBezTo>
                      <a:pt x="2502" y="4370"/>
                      <a:pt x="2802" y="4037"/>
                      <a:pt x="3136" y="3770"/>
                    </a:cubicBezTo>
                    <a:cubicBezTo>
                      <a:pt x="3136" y="3770"/>
                      <a:pt x="2001" y="1235"/>
                      <a:pt x="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8"/>
              <p:cNvSpPr/>
              <p:nvPr/>
            </p:nvSpPr>
            <p:spPr>
              <a:xfrm>
                <a:off x="2081650" y="3847375"/>
                <a:ext cx="68425" cy="76725"/>
              </a:xfrm>
              <a:custGeom>
                <a:avLst/>
                <a:gdLst/>
                <a:ahLst/>
                <a:cxnLst/>
                <a:rect l="l" t="t" r="r" b="b"/>
                <a:pathLst>
                  <a:path w="2737" h="3069" extrusionOk="0">
                    <a:moveTo>
                      <a:pt x="34" y="0"/>
                    </a:moveTo>
                    <a:cubicBezTo>
                      <a:pt x="1" y="1034"/>
                      <a:pt x="101" y="2068"/>
                      <a:pt x="268" y="3069"/>
                    </a:cubicBezTo>
                    <a:cubicBezTo>
                      <a:pt x="1235" y="2435"/>
                      <a:pt x="2736" y="1501"/>
                      <a:pt x="2736" y="1501"/>
                    </a:cubicBezTo>
                    <a:cubicBezTo>
                      <a:pt x="2536" y="1034"/>
                      <a:pt x="2436" y="50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8"/>
              <p:cNvSpPr/>
              <p:nvPr/>
            </p:nvSpPr>
            <p:spPr>
              <a:xfrm>
                <a:off x="3060700" y="4576250"/>
                <a:ext cx="92575" cy="85050"/>
              </a:xfrm>
              <a:custGeom>
                <a:avLst/>
                <a:gdLst/>
                <a:ahLst/>
                <a:cxnLst/>
                <a:rect l="l" t="t" r="r" b="b"/>
                <a:pathLst>
                  <a:path w="3703" h="3402" extrusionOk="0">
                    <a:moveTo>
                      <a:pt x="514" y="0"/>
                    </a:moveTo>
                    <a:cubicBezTo>
                      <a:pt x="442" y="0"/>
                      <a:pt x="381" y="21"/>
                      <a:pt x="334" y="66"/>
                    </a:cubicBezTo>
                    <a:cubicBezTo>
                      <a:pt x="0" y="366"/>
                      <a:pt x="1001" y="2301"/>
                      <a:pt x="3302" y="3402"/>
                    </a:cubicBezTo>
                    <a:lnTo>
                      <a:pt x="3703" y="2801"/>
                    </a:lnTo>
                    <a:cubicBezTo>
                      <a:pt x="3703" y="2801"/>
                      <a:pt x="1355" y="0"/>
                      <a:pt x="514" y="0"/>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8"/>
              <p:cNvSpPr/>
              <p:nvPr/>
            </p:nvSpPr>
            <p:spPr>
              <a:xfrm>
                <a:off x="3052350" y="4569125"/>
                <a:ext cx="301900" cy="273975"/>
              </a:xfrm>
              <a:custGeom>
                <a:avLst/>
                <a:gdLst/>
                <a:ahLst/>
                <a:cxnLst/>
                <a:rect l="l" t="t" r="r" b="b"/>
                <a:pathLst>
                  <a:path w="12076" h="10959" extrusionOk="0">
                    <a:moveTo>
                      <a:pt x="805" y="1"/>
                    </a:moveTo>
                    <a:cubicBezTo>
                      <a:pt x="729" y="1"/>
                      <a:pt x="661" y="16"/>
                      <a:pt x="601" y="51"/>
                    </a:cubicBezTo>
                    <a:cubicBezTo>
                      <a:pt x="1" y="451"/>
                      <a:pt x="1668" y="2819"/>
                      <a:pt x="1668" y="2819"/>
                    </a:cubicBezTo>
                    <a:cubicBezTo>
                      <a:pt x="1668" y="2819"/>
                      <a:pt x="1435" y="3253"/>
                      <a:pt x="1935" y="3687"/>
                    </a:cubicBezTo>
                    <a:cubicBezTo>
                      <a:pt x="2402" y="4087"/>
                      <a:pt x="10275" y="9891"/>
                      <a:pt x="11709" y="10959"/>
                    </a:cubicBezTo>
                    <a:lnTo>
                      <a:pt x="12076" y="10758"/>
                    </a:lnTo>
                    <a:cubicBezTo>
                      <a:pt x="11342" y="9724"/>
                      <a:pt x="9240" y="6756"/>
                      <a:pt x="8073" y="5154"/>
                    </a:cubicBezTo>
                    <a:cubicBezTo>
                      <a:pt x="6772" y="3420"/>
                      <a:pt x="4671" y="751"/>
                      <a:pt x="3903" y="718"/>
                    </a:cubicBezTo>
                    <a:cubicBezTo>
                      <a:pt x="3436" y="718"/>
                      <a:pt x="3036" y="1018"/>
                      <a:pt x="2903" y="1452"/>
                    </a:cubicBezTo>
                    <a:cubicBezTo>
                      <a:pt x="2903" y="1452"/>
                      <a:pt x="1534" y="1"/>
                      <a:pt x="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8"/>
              <p:cNvSpPr/>
              <p:nvPr/>
            </p:nvSpPr>
            <p:spPr>
              <a:xfrm>
                <a:off x="3045675" y="4562525"/>
                <a:ext cx="312750" cy="281400"/>
              </a:xfrm>
              <a:custGeom>
                <a:avLst/>
                <a:gdLst/>
                <a:ahLst/>
                <a:cxnLst/>
                <a:rect l="l" t="t" r="r" b="b"/>
                <a:pathLst>
                  <a:path w="12510" h="11256" extrusionOk="0">
                    <a:moveTo>
                      <a:pt x="1081" y="0"/>
                    </a:moveTo>
                    <a:cubicBezTo>
                      <a:pt x="966" y="0"/>
                      <a:pt x="860" y="25"/>
                      <a:pt x="768" y="81"/>
                    </a:cubicBezTo>
                    <a:cubicBezTo>
                      <a:pt x="1" y="515"/>
                      <a:pt x="1302" y="2650"/>
                      <a:pt x="1602" y="2850"/>
                    </a:cubicBezTo>
                    <a:cubicBezTo>
                      <a:pt x="1602" y="2850"/>
                      <a:pt x="735" y="3484"/>
                      <a:pt x="3637" y="5418"/>
                    </a:cubicBezTo>
                    <a:cubicBezTo>
                      <a:pt x="5371" y="6586"/>
                      <a:pt x="11909" y="11256"/>
                      <a:pt x="11909" y="11256"/>
                    </a:cubicBezTo>
                    <a:lnTo>
                      <a:pt x="11976" y="11223"/>
                    </a:lnTo>
                    <a:cubicBezTo>
                      <a:pt x="10508" y="10155"/>
                      <a:pt x="2736" y="4384"/>
                      <a:pt x="2169" y="3917"/>
                    </a:cubicBezTo>
                    <a:cubicBezTo>
                      <a:pt x="1635" y="3484"/>
                      <a:pt x="1935" y="3050"/>
                      <a:pt x="1935" y="3050"/>
                    </a:cubicBezTo>
                    <a:cubicBezTo>
                      <a:pt x="1935" y="3050"/>
                      <a:pt x="234" y="682"/>
                      <a:pt x="868" y="315"/>
                    </a:cubicBezTo>
                    <a:cubicBezTo>
                      <a:pt x="932" y="274"/>
                      <a:pt x="1008" y="256"/>
                      <a:pt x="1091" y="256"/>
                    </a:cubicBezTo>
                    <a:cubicBezTo>
                      <a:pt x="1824" y="256"/>
                      <a:pt x="3170" y="1682"/>
                      <a:pt x="3170" y="1682"/>
                    </a:cubicBezTo>
                    <a:cubicBezTo>
                      <a:pt x="3296" y="1271"/>
                      <a:pt x="3663" y="979"/>
                      <a:pt x="4100" y="979"/>
                    </a:cubicBezTo>
                    <a:cubicBezTo>
                      <a:pt x="4123" y="979"/>
                      <a:pt x="4147" y="980"/>
                      <a:pt x="4170" y="982"/>
                    </a:cubicBezTo>
                    <a:cubicBezTo>
                      <a:pt x="4938" y="982"/>
                      <a:pt x="7039" y="3650"/>
                      <a:pt x="8340" y="5385"/>
                    </a:cubicBezTo>
                    <a:cubicBezTo>
                      <a:pt x="9507" y="6986"/>
                      <a:pt x="11609" y="9955"/>
                      <a:pt x="12343" y="11022"/>
                    </a:cubicBezTo>
                    <a:lnTo>
                      <a:pt x="12510" y="10922"/>
                    </a:lnTo>
                    <a:cubicBezTo>
                      <a:pt x="12510" y="10922"/>
                      <a:pt x="6705" y="2216"/>
                      <a:pt x="5071" y="1082"/>
                    </a:cubicBezTo>
                    <a:cubicBezTo>
                      <a:pt x="4623" y="760"/>
                      <a:pt x="4277" y="647"/>
                      <a:pt x="4012" y="647"/>
                    </a:cubicBezTo>
                    <a:cubicBezTo>
                      <a:pt x="3370" y="647"/>
                      <a:pt x="3203" y="1315"/>
                      <a:pt x="3203" y="1315"/>
                    </a:cubicBezTo>
                    <a:cubicBezTo>
                      <a:pt x="3203" y="1315"/>
                      <a:pt x="1913" y="0"/>
                      <a:pt x="1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8"/>
              <p:cNvSpPr/>
              <p:nvPr/>
            </p:nvSpPr>
            <p:spPr>
              <a:xfrm>
                <a:off x="2457750" y="4614575"/>
                <a:ext cx="114275" cy="33375"/>
              </a:xfrm>
              <a:custGeom>
                <a:avLst/>
                <a:gdLst/>
                <a:ahLst/>
                <a:cxnLst/>
                <a:rect l="l" t="t" r="r" b="b"/>
                <a:pathLst>
                  <a:path w="4571" h="1335" extrusionOk="0">
                    <a:moveTo>
                      <a:pt x="4571" y="1"/>
                    </a:moveTo>
                    <a:cubicBezTo>
                      <a:pt x="3103" y="601"/>
                      <a:pt x="1569" y="1001"/>
                      <a:pt x="1" y="1135"/>
                    </a:cubicBezTo>
                    <a:lnTo>
                      <a:pt x="34" y="1335"/>
                    </a:lnTo>
                    <a:cubicBezTo>
                      <a:pt x="1602" y="1202"/>
                      <a:pt x="3136" y="801"/>
                      <a:pt x="4571" y="201"/>
                    </a:cubicBezTo>
                    <a:lnTo>
                      <a:pt x="4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8"/>
              <p:cNvSpPr/>
              <p:nvPr/>
            </p:nvSpPr>
            <p:spPr>
              <a:xfrm>
                <a:off x="2479450" y="4734675"/>
                <a:ext cx="97575" cy="17525"/>
              </a:xfrm>
              <a:custGeom>
                <a:avLst/>
                <a:gdLst/>
                <a:ahLst/>
                <a:cxnLst/>
                <a:rect l="l" t="t" r="r" b="b"/>
                <a:pathLst>
                  <a:path w="3903" h="701" extrusionOk="0">
                    <a:moveTo>
                      <a:pt x="3903" y="0"/>
                    </a:moveTo>
                    <a:cubicBezTo>
                      <a:pt x="2741" y="336"/>
                      <a:pt x="1551" y="505"/>
                      <a:pt x="333" y="505"/>
                    </a:cubicBezTo>
                    <a:cubicBezTo>
                      <a:pt x="222" y="505"/>
                      <a:pt x="111" y="503"/>
                      <a:pt x="0" y="500"/>
                    </a:cubicBezTo>
                    <a:lnTo>
                      <a:pt x="0" y="500"/>
                    </a:lnTo>
                    <a:lnTo>
                      <a:pt x="67" y="701"/>
                    </a:lnTo>
                    <a:lnTo>
                      <a:pt x="634" y="701"/>
                    </a:lnTo>
                    <a:cubicBezTo>
                      <a:pt x="1735" y="667"/>
                      <a:pt x="2836" y="500"/>
                      <a:pt x="3903" y="200"/>
                    </a:cubicBezTo>
                    <a:lnTo>
                      <a:pt x="39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8"/>
              <p:cNvSpPr/>
              <p:nvPr/>
            </p:nvSpPr>
            <p:spPr>
              <a:xfrm>
                <a:off x="2496125" y="4813900"/>
                <a:ext cx="84250" cy="15025"/>
              </a:xfrm>
              <a:custGeom>
                <a:avLst/>
                <a:gdLst/>
                <a:ahLst/>
                <a:cxnLst/>
                <a:rect l="l" t="t" r="r" b="b"/>
                <a:pathLst>
                  <a:path w="3370" h="601" extrusionOk="0">
                    <a:moveTo>
                      <a:pt x="3369" y="0"/>
                    </a:moveTo>
                    <a:cubicBezTo>
                      <a:pt x="2613" y="252"/>
                      <a:pt x="1824" y="378"/>
                      <a:pt x="1048" y="378"/>
                    </a:cubicBezTo>
                    <a:cubicBezTo>
                      <a:pt x="695" y="378"/>
                      <a:pt x="344" y="352"/>
                      <a:pt x="0" y="300"/>
                    </a:cubicBezTo>
                    <a:lnTo>
                      <a:pt x="0" y="300"/>
                    </a:lnTo>
                    <a:lnTo>
                      <a:pt x="34" y="534"/>
                    </a:lnTo>
                    <a:cubicBezTo>
                      <a:pt x="334" y="567"/>
                      <a:pt x="634" y="600"/>
                      <a:pt x="968" y="600"/>
                    </a:cubicBezTo>
                    <a:cubicBezTo>
                      <a:pt x="1768" y="567"/>
                      <a:pt x="2569" y="467"/>
                      <a:pt x="3369" y="200"/>
                    </a:cubicBezTo>
                    <a:lnTo>
                      <a:pt x="33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8"/>
              <p:cNvSpPr/>
              <p:nvPr/>
            </p:nvSpPr>
            <p:spPr>
              <a:xfrm>
                <a:off x="2515300" y="4893950"/>
                <a:ext cx="67575" cy="22525"/>
              </a:xfrm>
              <a:custGeom>
                <a:avLst/>
                <a:gdLst/>
                <a:ahLst/>
                <a:cxnLst/>
                <a:rect l="l" t="t" r="r" b="b"/>
                <a:pathLst>
                  <a:path w="2703" h="901" extrusionOk="0">
                    <a:moveTo>
                      <a:pt x="2702" y="0"/>
                    </a:moveTo>
                    <a:cubicBezTo>
                      <a:pt x="1835" y="334"/>
                      <a:pt x="935" y="567"/>
                      <a:pt x="1" y="701"/>
                    </a:cubicBezTo>
                    <a:lnTo>
                      <a:pt x="34" y="901"/>
                    </a:lnTo>
                    <a:cubicBezTo>
                      <a:pt x="935" y="768"/>
                      <a:pt x="1835" y="534"/>
                      <a:pt x="2702" y="200"/>
                    </a:cubicBezTo>
                    <a:lnTo>
                      <a:pt x="2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8"/>
              <p:cNvSpPr/>
              <p:nvPr/>
            </p:nvSpPr>
            <p:spPr>
              <a:xfrm>
                <a:off x="2431900" y="4494225"/>
                <a:ext cx="45900" cy="87025"/>
              </a:xfrm>
              <a:custGeom>
                <a:avLst/>
                <a:gdLst/>
                <a:ahLst/>
                <a:cxnLst/>
                <a:rect l="l" t="t" r="r" b="b"/>
                <a:pathLst>
                  <a:path w="1836" h="3481" extrusionOk="0">
                    <a:moveTo>
                      <a:pt x="513" y="0"/>
                    </a:moveTo>
                    <a:cubicBezTo>
                      <a:pt x="498" y="0"/>
                      <a:pt x="482" y="4"/>
                      <a:pt x="468" y="11"/>
                    </a:cubicBezTo>
                    <a:cubicBezTo>
                      <a:pt x="1" y="245"/>
                      <a:pt x="901" y="3380"/>
                      <a:pt x="901" y="3380"/>
                    </a:cubicBezTo>
                    <a:cubicBezTo>
                      <a:pt x="1052" y="3447"/>
                      <a:pt x="1210" y="3480"/>
                      <a:pt x="1368" y="3480"/>
                    </a:cubicBezTo>
                    <a:cubicBezTo>
                      <a:pt x="1527" y="3480"/>
                      <a:pt x="1685" y="3447"/>
                      <a:pt x="1835" y="3380"/>
                    </a:cubicBezTo>
                    <a:cubicBezTo>
                      <a:pt x="1835" y="3380"/>
                      <a:pt x="990" y="0"/>
                      <a:pt x="513" y="0"/>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8"/>
              <p:cNvSpPr/>
              <p:nvPr/>
            </p:nvSpPr>
            <p:spPr>
              <a:xfrm>
                <a:off x="2428575" y="4484300"/>
                <a:ext cx="106775" cy="476375"/>
              </a:xfrm>
              <a:custGeom>
                <a:avLst/>
                <a:gdLst/>
                <a:ahLst/>
                <a:cxnLst/>
                <a:rect l="l" t="t" r="r" b="b"/>
                <a:pathLst>
                  <a:path w="4271" h="19055" extrusionOk="0">
                    <a:moveTo>
                      <a:pt x="524" y="1"/>
                    </a:moveTo>
                    <a:cubicBezTo>
                      <a:pt x="505" y="1"/>
                      <a:pt x="486" y="3"/>
                      <a:pt x="467" y="8"/>
                    </a:cubicBezTo>
                    <a:cubicBezTo>
                      <a:pt x="34" y="141"/>
                      <a:pt x="167" y="1209"/>
                      <a:pt x="334" y="1909"/>
                    </a:cubicBezTo>
                    <a:cubicBezTo>
                      <a:pt x="401" y="2243"/>
                      <a:pt x="467" y="2476"/>
                      <a:pt x="467" y="2476"/>
                    </a:cubicBezTo>
                    <a:cubicBezTo>
                      <a:pt x="467" y="2476"/>
                      <a:pt x="450" y="2472"/>
                      <a:pt x="423" y="2472"/>
                    </a:cubicBezTo>
                    <a:cubicBezTo>
                      <a:pt x="306" y="2472"/>
                      <a:pt x="0" y="2559"/>
                      <a:pt x="0" y="3477"/>
                    </a:cubicBezTo>
                    <a:cubicBezTo>
                      <a:pt x="0" y="4578"/>
                      <a:pt x="3736" y="18521"/>
                      <a:pt x="3870" y="19055"/>
                    </a:cubicBezTo>
                    <a:lnTo>
                      <a:pt x="4270" y="19022"/>
                    </a:lnTo>
                    <a:cubicBezTo>
                      <a:pt x="4170" y="18855"/>
                      <a:pt x="3470" y="12417"/>
                      <a:pt x="3336" y="10249"/>
                    </a:cubicBezTo>
                    <a:cubicBezTo>
                      <a:pt x="3169" y="8114"/>
                      <a:pt x="3103" y="3210"/>
                      <a:pt x="2702" y="2877"/>
                    </a:cubicBezTo>
                    <a:cubicBezTo>
                      <a:pt x="2435" y="2677"/>
                      <a:pt x="2135" y="2543"/>
                      <a:pt x="1802" y="2543"/>
                    </a:cubicBezTo>
                    <a:cubicBezTo>
                      <a:pt x="1802" y="2543"/>
                      <a:pt x="1142" y="1"/>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8"/>
              <p:cNvSpPr/>
              <p:nvPr/>
            </p:nvSpPr>
            <p:spPr>
              <a:xfrm>
                <a:off x="2410225" y="4477375"/>
                <a:ext cx="128450" cy="485800"/>
              </a:xfrm>
              <a:custGeom>
                <a:avLst/>
                <a:gdLst/>
                <a:ahLst/>
                <a:cxnLst/>
                <a:rect l="l" t="t" r="r" b="b"/>
                <a:pathLst>
                  <a:path w="5138" h="19432" extrusionOk="0">
                    <a:moveTo>
                      <a:pt x="1336" y="1"/>
                    </a:moveTo>
                    <a:cubicBezTo>
                      <a:pt x="1225" y="1"/>
                      <a:pt x="1113" y="37"/>
                      <a:pt x="1001" y="118"/>
                    </a:cubicBezTo>
                    <a:cubicBezTo>
                      <a:pt x="901" y="151"/>
                      <a:pt x="834" y="252"/>
                      <a:pt x="801" y="352"/>
                    </a:cubicBezTo>
                    <a:cubicBezTo>
                      <a:pt x="334" y="1085"/>
                      <a:pt x="901" y="2687"/>
                      <a:pt x="901" y="2687"/>
                    </a:cubicBezTo>
                    <a:cubicBezTo>
                      <a:pt x="768" y="2687"/>
                      <a:pt x="668" y="2753"/>
                      <a:pt x="568" y="2853"/>
                    </a:cubicBezTo>
                    <a:cubicBezTo>
                      <a:pt x="1" y="3487"/>
                      <a:pt x="1035" y="6990"/>
                      <a:pt x="1668" y="9325"/>
                    </a:cubicBezTo>
                    <a:cubicBezTo>
                      <a:pt x="2269" y="11660"/>
                      <a:pt x="4304" y="19432"/>
                      <a:pt x="4304" y="19432"/>
                    </a:cubicBezTo>
                    <a:lnTo>
                      <a:pt x="4604" y="19332"/>
                    </a:lnTo>
                    <a:cubicBezTo>
                      <a:pt x="4470" y="18798"/>
                      <a:pt x="734" y="4888"/>
                      <a:pt x="734" y="3754"/>
                    </a:cubicBezTo>
                    <a:cubicBezTo>
                      <a:pt x="734" y="2878"/>
                      <a:pt x="1013" y="2778"/>
                      <a:pt x="1140" y="2778"/>
                    </a:cubicBezTo>
                    <a:cubicBezTo>
                      <a:pt x="1177" y="2778"/>
                      <a:pt x="1201" y="2787"/>
                      <a:pt x="1201" y="2787"/>
                    </a:cubicBezTo>
                    <a:cubicBezTo>
                      <a:pt x="1201" y="2787"/>
                      <a:pt x="1168" y="2720"/>
                      <a:pt x="1135" y="2587"/>
                    </a:cubicBezTo>
                    <a:cubicBezTo>
                      <a:pt x="1101" y="2487"/>
                      <a:pt x="1068" y="2353"/>
                      <a:pt x="1035" y="2186"/>
                    </a:cubicBezTo>
                    <a:cubicBezTo>
                      <a:pt x="901" y="1486"/>
                      <a:pt x="768" y="418"/>
                      <a:pt x="1201" y="285"/>
                    </a:cubicBezTo>
                    <a:cubicBezTo>
                      <a:pt x="1220" y="280"/>
                      <a:pt x="1239" y="278"/>
                      <a:pt x="1258" y="278"/>
                    </a:cubicBezTo>
                    <a:cubicBezTo>
                      <a:pt x="1876" y="278"/>
                      <a:pt x="2536" y="2820"/>
                      <a:pt x="2536" y="2820"/>
                    </a:cubicBezTo>
                    <a:cubicBezTo>
                      <a:pt x="2903" y="2820"/>
                      <a:pt x="3236" y="2954"/>
                      <a:pt x="3470" y="3254"/>
                    </a:cubicBezTo>
                    <a:cubicBezTo>
                      <a:pt x="3803" y="3687"/>
                      <a:pt x="3903" y="8357"/>
                      <a:pt x="4037" y="10526"/>
                    </a:cubicBezTo>
                    <a:cubicBezTo>
                      <a:pt x="4204" y="12694"/>
                      <a:pt x="4871" y="19132"/>
                      <a:pt x="5004" y="19299"/>
                    </a:cubicBezTo>
                    <a:lnTo>
                      <a:pt x="5138" y="19332"/>
                    </a:lnTo>
                    <a:cubicBezTo>
                      <a:pt x="5138" y="19332"/>
                      <a:pt x="4370" y="6690"/>
                      <a:pt x="4037" y="4455"/>
                    </a:cubicBezTo>
                    <a:cubicBezTo>
                      <a:pt x="4003" y="4021"/>
                      <a:pt x="3903" y="3621"/>
                      <a:pt x="3737" y="3220"/>
                    </a:cubicBezTo>
                    <a:cubicBezTo>
                      <a:pt x="3703" y="3154"/>
                      <a:pt x="3670" y="3087"/>
                      <a:pt x="3636" y="3020"/>
                    </a:cubicBezTo>
                    <a:cubicBezTo>
                      <a:pt x="3396" y="2660"/>
                      <a:pt x="3156" y="2588"/>
                      <a:pt x="3002" y="2588"/>
                    </a:cubicBezTo>
                    <a:cubicBezTo>
                      <a:pt x="2900" y="2588"/>
                      <a:pt x="2836" y="2620"/>
                      <a:pt x="2836" y="2620"/>
                    </a:cubicBezTo>
                    <a:cubicBezTo>
                      <a:pt x="2692" y="1523"/>
                      <a:pt x="2047" y="1"/>
                      <a:pt x="1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8"/>
              <p:cNvSpPr/>
              <p:nvPr/>
            </p:nvSpPr>
            <p:spPr>
              <a:xfrm>
                <a:off x="2686250" y="2951475"/>
                <a:ext cx="180150" cy="198275"/>
              </a:xfrm>
              <a:custGeom>
                <a:avLst/>
                <a:gdLst/>
                <a:ahLst/>
                <a:cxnLst/>
                <a:rect l="l" t="t" r="r" b="b"/>
                <a:pathLst>
                  <a:path w="7206" h="7931" extrusionOk="0">
                    <a:moveTo>
                      <a:pt x="2134" y="0"/>
                    </a:moveTo>
                    <a:cubicBezTo>
                      <a:pt x="2005" y="0"/>
                      <a:pt x="1842" y="23"/>
                      <a:pt x="1635" y="77"/>
                    </a:cubicBezTo>
                    <a:cubicBezTo>
                      <a:pt x="1" y="477"/>
                      <a:pt x="635" y="2612"/>
                      <a:pt x="635" y="2612"/>
                    </a:cubicBezTo>
                    <a:cubicBezTo>
                      <a:pt x="1035" y="2612"/>
                      <a:pt x="1435" y="2712"/>
                      <a:pt x="1802" y="2879"/>
                    </a:cubicBezTo>
                    <a:cubicBezTo>
                      <a:pt x="2402" y="3179"/>
                      <a:pt x="3236" y="4380"/>
                      <a:pt x="3236" y="4380"/>
                    </a:cubicBezTo>
                    <a:cubicBezTo>
                      <a:pt x="3236" y="4380"/>
                      <a:pt x="3197" y="4263"/>
                      <a:pt x="3244" y="4263"/>
                    </a:cubicBezTo>
                    <a:cubicBezTo>
                      <a:pt x="3294" y="4263"/>
                      <a:pt x="3441" y="4396"/>
                      <a:pt x="3837" y="4947"/>
                    </a:cubicBezTo>
                    <a:cubicBezTo>
                      <a:pt x="4573" y="5959"/>
                      <a:pt x="4322" y="7930"/>
                      <a:pt x="4925" y="7930"/>
                    </a:cubicBezTo>
                    <a:cubicBezTo>
                      <a:pt x="4978" y="7930"/>
                      <a:pt x="5037" y="7915"/>
                      <a:pt x="5104" y="7883"/>
                    </a:cubicBezTo>
                    <a:cubicBezTo>
                      <a:pt x="5938" y="7482"/>
                      <a:pt x="5338" y="5448"/>
                      <a:pt x="5338" y="5448"/>
                    </a:cubicBezTo>
                    <a:lnTo>
                      <a:pt x="5338" y="5448"/>
                    </a:lnTo>
                    <a:cubicBezTo>
                      <a:pt x="5338" y="5448"/>
                      <a:pt x="5870" y="6897"/>
                      <a:pt x="6377" y="6897"/>
                    </a:cubicBezTo>
                    <a:cubicBezTo>
                      <a:pt x="6466" y="6897"/>
                      <a:pt x="6554" y="6853"/>
                      <a:pt x="6639" y="6749"/>
                    </a:cubicBezTo>
                    <a:cubicBezTo>
                      <a:pt x="7206" y="6048"/>
                      <a:pt x="5105" y="3180"/>
                      <a:pt x="5104" y="3179"/>
                    </a:cubicBezTo>
                    <a:lnTo>
                      <a:pt x="5104" y="3179"/>
                    </a:lnTo>
                    <a:cubicBezTo>
                      <a:pt x="5105" y="3179"/>
                      <a:pt x="5472" y="3492"/>
                      <a:pt x="5720" y="3492"/>
                    </a:cubicBezTo>
                    <a:cubicBezTo>
                      <a:pt x="5860" y="3492"/>
                      <a:pt x="5962" y="3392"/>
                      <a:pt x="5938" y="3079"/>
                    </a:cubicBezTo>
                    <a:cubicBezTo>
                      <a:pt x="5805" y="2012"/>
                      <a:pt x="3270" y="1345"/>
                      <a:pt x="3270" y="1345"/>
                    </a:cubicBezTo>
                    <a:lnTo>
                      <a:pt x="3270" y="1345"/>
                    </a:lnTo>
                    <a:cubicBezTo>
                      <a:pt x="3270" y="1345"/>
                      <a:pt x="3366" y="1355"/>
                      <a:pt x="3489" y="1355"/>
                    </a:cubicBezTo>
                    <a:cubicBezTo>
                      <a:pt x="3754" y="1355"/>
                      <a:pt x="4142" y="1308"/>
                      <a:pt x="3937" y="1011"/>
                    </a:cubicBezTo>
                    <a:cubicBezTo>
                      <a:pt x="3725" y="711"/>
                      <a:pt x="3298" y="635"/>
                      <a:pt x="2953" y="635"/>
                    </a:cubicBezTo>
                    <a:cubicBezTo>
                      <a:pt x="2730" y="635"/>
                      <a:pt x="2541" y="667"/>
                      <a:pt x="2467" y="690"/>
                    </a:cubicBezTo>
                    <a:lnTo>
                      <a:pt x="2467" y="690"/>
                    </a:lnTo>
                    <a:cubicBezTo>
                      <a:pt x="2558" y="567"/>
                      <a:pt x="2776" y="0"/>
                      <a:pt x="2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8"/>
              <p:cNvSpPr/>
              <p:nvPr/>
            </p:nvSpPr>
            <p:spPr>
              <a:xfrm>
                <a:off x="2578675" y="3016600"/>
                <a:ext cx="205175" cy="327175"/>
              </a:xfrm>
              <a:custGeom>
                <a:avLst/>
                <a:gdLst/>
                <a:ahLst/>
                <a:cxnLst/>
                <a:rect l="l" t="t" r="r" b="b"/>
                <a:pathLst>
                  <a:path w="8207" h="13087" extrusionOk="0">
                    <a:moveTo>
                      <a:pt x="5145" y="1"/>
                    </a:moveTo>
                    <a:cubicBezTo>
                      <a:pt x="5098" y="1"/>
                      <a:pt x="5051" y="3"/>
                      <a:pt x="5004" y="7"/>
                    </a:cubicBezTo>
                    <a:cubicBezTo>
                      <a:pt x="3370" y="141"/>
                      <a:pt x="1101" y="2376"/>
                      <a:pt x="234" y="4777"/>
                    </a:cubicBezTo>
                    <a:cubicBezTo>
                      <a:pt x="134" y="5011"/>
                      <a:pt x="67" y="5278"/>
                      <a:pt x="1" y="5545"/>
                    </a:cubicBezTo>
                    <a:cubicBezTo>
                      <a:pt x="1" y="5545"/>
                      <a:pt x="1635" y="5778"/>
                      <a:pt x="3903" y="6212"/>
                    </a:cubicBezTo>
                    <a:cubicBezTo>
                      <a:pt x="4604" y="6345"/>
                      <a:pt x="5271" y="6612"/>
                      <a:pt x="5905" y="6946"/>
                    </a:cubicBezTo>
                    <a:cubicBezTo>
                      <a:pt x="5938" y="7079"/>
                      <a:pt x="5972" y="7212"/>
                      <a:pt x="5972" y="7346"/>
                    </a:cubicBezTo>
                    <a:cubicBezTo>
                      <a:pt x="6205" y="9014"/>
                      <a:pt x="6405" y="11215"/>
                      <a:pt x="4904" y="12316"/>
                    </a:cubicBezTo>
                    <a:cubicBezTo>
                      <a:pt x="4904" y="12316"/>
                      <a:pt x="4070" y="12816"/>
                      <a:pt x="4671" y="13050"/>
                    </a:cubicBezTo>
                    <a:cubicBezTo>
                      <a:pt x="4728" y="13074"/>
                      <a:pt x="4803" y="13087"/>
                      <a:pt x="4890" y="13087"/>
                    </a:cubicBezTo>
                    <a:cubicBezTo>
                      <a:pt x="5769" y="13087"/>
                      <a:pt x="7964" y="11813"/>
                      <a:pt x="7539" y="8113"/>
                    </a:cubicBezTo>
                    <a:cubicBezTo>
                      <a:pt x="7539" y="8113"/>
                      <a:pt x="7639" y="7880"/>
                      <a:pt x="7740" y="7446"/>
                    </a:cubicBezTo>
                    <a:cubicBezTo>
                      <a:pt x="7806" y="7212"/>
                      <a:pt x="7873" y="6912"/>
                      <a:pt x="7940" y="6545"/>
                    </a:cubicBezTo>
                    <a:cubicBezTo>
                      <a:pt x="8140" y="5645"/>
                      <a:pt x="8207" y="4744"/>
                      <a:pt x="8106" y="3810"/>
                    </a:cubicBezTo>
                    <a:cubicBezTo>
                      <a:pt x="7873" y="1942"/>
                      <a:pt x="7106" y="941"/>
                      <a:pt x="6072" y="274"/>
                    </a:cubicBezTo>
                    <a:cubicBezTo>
                      <a:pt x="5810" y="99"/>
                      <a:pt x="5471" y="1"/>
                      <a:pt x="5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8"/>
              <p:cNvSpPr/>
              <p:nvPr/>
            </p:nvSpPr>
            <p:spPr>
              <a:xfrm>
                <a:off x="2523650" y="3155200"/>
                <a:ext cx="76725" cy="169400"/>
              </a:xfrm>
              <a:custGeom>
                <a:avLst/>
                <a:gdLst/>
                <a:ahLst/>
                <a:cxnLst/>
                <a:rect l="l" t="t" r="r" b="b"/>
                <a:pathLst>
                  <a:path w="3069" h="6776" extrusionOk="0">
                    <a:moveTo>
                      <a:pt x="2235" y="1"/>
                    </a:moveTo>
                    <a:cubicBezTo>
                      <a:pt x="0" y="2602"/>
                      <a:pt x="934" y="6705"/>
                      <a:pt x="1601" y="6772"/>
                    </a:cubicBezTo>
                    <a:cubicBezTo>
                      <a:pt x="1623" y="6774"/>
                      <a:pt x="1644" y="6775"/>
                      <a:pt x="1664" y="6775"/>
                    </a:cubicBezTo>
                    <a:cubicBezTo>
                      <a:pt x="2240" y="6775"/>
                      <a:pt x="1835" y="5871"/>
                      <a:pt x="1835" y="5871"/>
                    </a:cubicBezTo>
                    <a:cubicBezTo>
                      <a:pt x="1034" y="3536"/>
                      <a:pt x="2535" y="868"/>
                      <a:pt x="3069" y="134"/>
                    </a:cubicBezTo>
                    <a:lnTo>
                      <a:pt x="2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8"/>
              <p:cNvSpPr/>
              <p:nvPr/>
            </p:nvSpPr>
            <p:spPr>
              <a:xfrm>
                <a:off x="2578675" y="3090800"/>
                <a:ext cx="198500" cy="111950"/>
              </a:xfrm>
              <a:custGeom>
                <a:avLst/>
                <a:gdLst/>
                <a:ahLst/>
                <a:cxnLst/>
                <a:rect l="l" t="t" r="r" b="b"/>
                <a:pathLst>
                  <a:path w="7940" h="4478" extrusionOk="0">
                    <a:moveTo>
                      <a:pt x="4366" y="1"/>
                    </a:moveTo>
                    <a:cubicBezTo>
                      <a:pt x="3254" y="1"/>
                      <a:pt x="1635" y="2343"/>
                      <a:pt x="1635" y="2343"/>
                    </a:cubicBezTo>
                    <a:cubicBezTo>
                      <a:pt x="1135" y="2276"/>
                      <a:pt x="668" y="2076"/>
                      <a:pt x="234" y="1809"/>
                    </a:cubicBezTo>
                    <a:cubicBezTo>
                      <a:pt x="134" y="2043"/>
                      <a:pt x="67" y="2310"/>
                      <a:pt x="1" y="2577"/>
                    </a:cubicBezTo>
                    <a:cubicBezTo>
                      <a:pt x="1" y="2577"/>
                      <a:pt x="1635" y="2810"/>
                      <a:pt x="3903" y="3244"/>
                    </a:cubicBezTo>
                    <a:cubicBezTo>
                      <a:pt x="4604" y="3377"/>
                      <a:pt x="5271" y="3644"/>
                      <a:pt x="5905" y="3978"/>
                    </a:cubicBezTo>
                    <a:cubicBezTo>
                      <a:pt x="5938" y="4111"/>
                      <a:pt x="7373" y="4478"/>
                      <a:pt x="7740" y="4478"/>
                    </a:cubicBezTo>
                    <a:cubicBezTo>
                      <a:pt x="7806" y="4244"/>
                      <a:pt x="7873" y="3944"/>
                      <a:pt x="7940" y="3577"/>
                    </a:cubicBezTo>
                    <a:lnTo>
                      <a:pt x="7940" y="3577"/>
                    </a:lnTo>
                    <a:cubicBezTo>
                      <a:pt x="7815" y="3590"/>
                      <a:pt x="7691" y="3597"/>
                      <a:pt x="7567" y="3597"/>
                    </a:cubicBezTo>
                    <a:cubicBezTo>
                      <a:pt x="7060" y="3597"/>
                      <a:pt x="6561" y="3485"/>
                      <a:pt x="6105" y="3244"/>
                    </a:cubicBezTo>
                    <a:cubicBezTo>
                      <a:pt x="6105" y="3244"/>
                      <a:pt x="5705" y="442"/>
                      <a:pt x="4604" y="41"/>
                    </a:cubicBezTo>
                    <a:cubicBezTo>
                      <a:pt x="4528" y="14"/>
                      <a:pt x="444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8"/>
              <p:cNvSpPr/>
              <p:nvPr/>
            </p:nvSpPr>
            <p:spPr>
              <a:xfrm>
                <a:off x="2813025" y="3912400"/>
                <a:ext cx="25" cy="25"/>
              </a:xfrm>
              <a:custGeom>
                <a:avLst/>
                <a:gdLst/>
                <a:ahLst/>
                <a:cxnLst/>
                <a:rect l="l" t="t" r="r" b="b"/>
                <a:pathLst>
                  <a:path w="1" h="1" extrusionOk="0">
                    <a:moveTo>
                      <a:pt x="0" y="1"/>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8"/>
              <p:cNvSpPr/>
              <p:nvPr/>
            </p:nvSpPr>
            <p:spPr>
              <a:xfrm>
                <a:off x="2838875" y="3901575"/>
                <a:ext cx="25" cy="25"/>
              </a:xfrm>
              <a:custGeom>
                <a:avLst/>
                <a:gdLst/>
                <a:ahLst/>
                <a:cxnLst/>
                <a:rect l="l" t="t" r="r" b="b"/>
                <a:pathLst>
                  <a:path w="1" h="1" extrusionOk="0">
                    <a:moveTo>
                      <a:pt x="0" y="0"/>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8"/>
              <p:cNvSpPr/>
              <p:nvPr/>
            </p:nvSpPr>
            <p:spPr>
              <a:xfrm>
                <a:off x="2787150" y="3922425"/>
                <a:ext cx="875" cy="25"/>
              </a:xfrm>
              <a:custGeom>
                <a:avLst/>
                <a:gdLst/>
                <a:ahLst/>
                <a:cxnLst/>
                <a:rect l="l" t="t" r="r" b="b"/>
                <a:pathLst>
                  <a:path w="35" h="1" extrusionOk="0">
                    <a:moveTo>
                      <a:pt x="34" y="0"/>
                    </a:moveTo>
                    <a:lnTo>
                      <a:pt x="1" y="0"/>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2766325" y="3929100"/>
                <a:ext cx="1675" cy="25"/>
              </a:xfrm>
              <a:custGeom>
                <a:avLst/>
                <a:gdLst/>
                <a:ahLst/>
                <a:cxnLst/>
                <a:rect l="l" t="t" r="r" b="b"/>
                <a:pathLst>
                  <a:path w="67" h="1" extrusionOk="0">
                    <a:moveTo>
                      <a:pt x="67" y="0"/>
                    </a:moveTo>
                    <a:lnTo>
                      <a:pt x="0" y="0"/>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8"/>
              <p:cNvSpPr/>
              <p:nvPr/>
            </p:nvSpPr>
            <p:spPr>
              <a:xfrm>
                <a:off x="2927250" y="3824025"/>
                <a:ext cx="25" cy="1675"/>
              </a:xfrm>
              <a:custGeom>
                <a:avLst/>
                <a:gdLst/>
                <a:ahLst/>
                <a:cxnLst/>
                <a:rect l="l" t="t" r="r" b="b"/>
                <a:pathLst>
                  <a:path w="1" h="67" extrusionOk="0">
                    <a:moveTo>
                      <a:pt x="1" y="0"/>
                    </a:moveTo>
                    <a:cubicBezTo>
                      <a:pt x="1" y="33"/>
                      <a:pt x="1" y="33"/>
                      <a:pt x="1" y="67"/>
                    </a:cubicBezTo>
                    <a:cubicBezTo>
                      <a:pt x="1" y="33"/>
                      <a:pt x="1" y="33"/>
                      <a:pt x="1" y="0"/>
                    </a:cubicBez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8"/>
              <p:cNvSpPr/>
              <p:nvPr/>
            </p:nvSpPr>
            <p:spPr>
              <a:xfrm>
                <a:off x="2853875" y="3889050"/>
                <a:ext cx="9200" cy="4200"/>
              </a:xfrm>
              <a:custGeom>
                <a:avLst/>
                <a:gdLst/>
                <a:ahLst/>
                <a:cxnLst/>
                <a:rect l="l" t="t" r="r" b="b"/>
                <a:pathLst>
                  <a:path w="368" h="168" extrusionOk="0">
                    <a:moveTo>
                      <a:pt x="367" y="1"/>
                    </a:moveTo>
                    <a:lnTo>
                      <a:pt x="1" y="168"/>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2923925" y="3831525"/>
                <a:ext cx="850" cy="850"/>
              </a:xfrm>
              <a:custGeom>
                <a:avLst/>
                <a:gdLst/>
                <a:ahLst/>
                <a:cxnLst/>
                <a:rect l="l" t="t" r="r" b="b"/>
                <a:pathLst>
                  <a:path w="34" h="34" extrusionOk="0">
                    <a:moveTo>
                      <a:pt x="34" y="0"/>
                    </a:moveTo>
                    <a:lnTo>
                      <a:pt x="1" y="34"/>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8"/>
              <p:cNvSpPr/>
              <p:nvPr/>
            </p:nvSpPr>
            <p:spPr>
              <a:xfrm>
                <a:off x="2876400" y="3879050"/>
                <a:ext cx="2525" cy="1700"/>
              </a:xfrm>
              <a:custGeom>
                <a:avLst/>
                <a:gdLst/>
                <a:ahLst/>
                <a:cxnLst/>
                <a:rect l="l" t="t" r="r" b="b"/>
                <a:pathLst>
                  <a:path w="101" h="68" extrusionOk="0">
                    <a:moveTo>
                      <a:pt x="100" y="1"/>
                    </a:moveTo>
                    <a:lnTo>
                      <a:pt x="0" y="67"/>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8"/>
              <p:cNvSpPr/>
              <p:nvPr/>
            </p:nvSpPr>
            <p:spPr>
              <a:xfrm>
                <a:off x="2919750" y="3838200"/>
                <a:ext cx="875" cy="850"/>
              </a:xfrm>
              <a:custGeom>
                <a:avLst/>
                <a:gdLst/>
                <a:ahLst/>
                <a:cxnLst/>
                <a:rect l="l" t="t" r="r" b="b"/>
                <a:pathLst>
                  <a:path w="35" h="34" extrusionOk="0">
                    <a:moveTo>
                      <a:pt x="34" y="0"/>
                    </a:moveTo>
                    <a:lnTo>
                      <a:pt x="1" y="33"/>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2777150" y="3925750"/>
                <a:ext cx="25" cy="25"/>
              </a:xfrm>
              <a:custGeom>
                <a:avLst/>
                <a:gdLst/>
                <a:ahLst/>
                <a:cxnLst/>
                <a:rect l="l" t="t" r="r" b="b"/>
                <a:pathLst>
                  <a:path w="1" h="1" extrusionOk="0">
                    <a:moveTo>
                      <a:pt x="1" y="1"/>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8"/>
              <p:cNvSpPr/>
              <p:nvPr/>
            </p:nvSpPr>
            <p:spPr>
              <a:xfrm>
                <a:off x="2915575" y="3845700"/>
                <a:ext cx="25" cy="25"/>
              </a:xfrm>
              <a:custGeom>
                <a:avLst/>
                <a:gdLst/>
                <a:ahLst/>
                <a:cxnLst/>
                <a:rect l="l" t="t" r="r" b="b"/>
                <a:pathLst>
                  <a:path w="1" h="1" extrusionOk="0">
                    <a:moveTo>
                      <a:pt x="1" y="0"/>
                    </a:moveTo>
                    <a:lnTo>
                      <a:pt x="1" y="0"/>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8"/>
              <p:cNvSpPr/>
              <p:nvPr/>
            </p:nvSpPr>
            <p:spPr>
              <a:xfrm>
                <a:off x="2848050" y="3893225"/>
                <a:ext cx="5850" cy="4200"/>
              </a:xfrm>
              <a:custGeom>
                <a:avLst/>
                <a:gdLst/>
                <a:ahLst/>
                <a:cxnLst/>
                <a:rect l="l" t="t" r="r" b="b"/>
                <a:pathLst>
                  <a:path w="234" h="168" extrusionOk="0">
                    <a:moveTo>
                      <a:pt x="0" y="167"/>
                    </a:moveTo>
                    <a:lnTo>
                      <a:pt x="234" y="1"/>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2828850" y="3905750"/>
                <a:ext cx="875" cy="25"/>
              </a:xfrm>
              <a:custGeom>
                <a:avLst/>
                <a:gdLst/>
                <a:ahLst/>
                <a:cxnLst/>
                <a:rect l="l" t="t" r="r" b="b"/>
                <a:pathLst>
                  <a:path w="35" h="1" extrusionOk="0">
                    <a:moveTo>
                      <a:pt x="1" y="0"/>
                    </a:moveTo>
                    <a:lnTo>
                      <a:pt x="34" y="0"/>
                    </a:lnTo>
                    <a:lnTo>
                      <a:pt x="1" y="0"/>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8"/>
              <p:cNvSpPr/>
              <p:nvPr/>
            </p:nvSpPr>
            <p:spPr>
              <a:xfrm>
                <a:off x="2903075" y="3847525"/>
                <a:ext cx="11575" cy="12375"/>
              </a:xfrm>
              <a:custGeom>
                <a:avLst/>
                <a:gdLst/>
                <a:ahLst/>
                <a:cxnLst/>
                <a:rect l="l" t="t" r="r" b="b"/>
                <a:pathLst>
                  <a:path w="463" h="495" extrusionOk="0">
                    <a:moveTo>
                      <a:pt x="463" y="0"/>
                    </a:moveTo>
                    <a:cubicBezTo>
                      <a:pt x="330" y="165"/>
                      <a:pt x="165" y="330"/>
                      <a:pt x="1" y="494"/>
                    </a:cubicBezTo>
                    <a:lnTo>
                      <a:pt x="1" y="494"/>
                    </a:lnTo>
                    <a:lnTo>
                      <a:pt x="34" y="461"/>
                    </a:lnTo>
                    <a:cubicBezTo>
                      <a:pt x="166" y="329"/>
                      <a:pt x="330" y="165"/>
                      <a:pt x="463" y="0"/>
                    </a:cubicBez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8"/>
              <p:cNvSpPr/>
              <p:nvPr/>
            </p:nvSpPr>
            <p:spPr>
              <a:xfrm>
                <a:off x="2883900" y="3872375"/>
                <a:ext cx="4200" cy="2525"/>
              </a:xfrm>
              <a:custGeom>
                <a:avLst/>
                <a:gdLst/>
                <a:ahLst/>
                <a:cxnLst/>
                <a:rect l="l" t="t" r="r" b="b"/>
                <a:pathLst>
                  <a:path w="168" h="101" extrusionOk="0">
                    <a:moveTo>
                      <a:pt x="167" y="1"/>
                    </a:moveTo>
                    <a:lnTo>
                      <a:pt x="0" y="101"/>
                    </a:lnTo>
                    <a:lnTo>
                      <a:pt x="67" y="67"/>
                    </a:lnTo>
                    <a:lnTo>
                      <a:pt x="167" y="1"/>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8"/>
              <p:cNvSpPr/>
              <p:nvPr/>
            </p:nvSpPr>
            <p:spPr>
              <a:xfrm>
                <a:off x="2868050" y="3884050"/>
                <a:ext cx="2525" cy="1700"/>
              </a:xfrm>
              <a:custGeom>
                <a:avLst/>
                <a:gdLst/>
                <a:ahLst/>
                <a:cxnLst/>
                <a:rect l="l" t="t" r="r" b="b"/>
                <a:pathLst>
                  <a:path w="101" h="68" extrusionOk="0">
                    <a:moveTo>
                      <a:pt x="1" y="67"/>
                    </a:moveTo>
                    <a:lnTo>
                      <a:pt x="101" y="1"/>
                    </a:lnTo>
                    <a:lnTo>
                      <a:pt x="101" y="1"/>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8"/>
              <p:cNvSpPr/>
              <p:nvPr/>
            </p:nvSpPr>
            <p:spPr>
              <a:xfrm>
                <a:off x="2755475" y="3930750"/>
                <a:ext cx="8350" cy="2525"/>
              </a:xfrm>
              <a:custGeom>
                <a:avLst/>
                <a:gdLst/>
                <a:ahLst/>
                <a:cxnLst/>
                <a:rect l="l" t="t" r="r" b="b"/>
                <a:pathLst>
                  <a:path w="334" h="101" extrusionOk="0">
                    <a:moveTo>
                      <a:pt x="334" y="1"/>
                    </a:moveTo>
                    <a:lnTo>
                      <a:pt x="100" y="67"/>
                    </a:lnTo>
                    <a:lnTo>
                      <a:pt x="0" y="101"/>
                    </a:lnTo>
                    <a:lnTo>
                      <a:pt x="0" y="101"/>
                    </a:lnTo>
                    <a:lnTo>
                      <a:pt x="334" y="1"/>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8"/>
              <p:cNvSpPr/>
              <p:nvPr/>
            </p:nvSpPr>
            <p:spPr>
              <a:xfrm>
                <a:off x="2739625" y="3935750"/>
                <a:ext cx="5025" cy="1700"/>
              </a:xfrm>
              <a:custGeom>
                <a:avLst/>
                <a:gdLst/>
                <a:ahLst/>
                <a:cxnLst/>
                <a:rect l="l" t="t" r="r" b="b"/>
                <a:pathLst>
                  <a:path w="201" h="68" extrusionOk="0">
                    <a:moveTo>
                      <a:pt x="134" y="1"/>
                    </a:moveTo>
                    <a:lnTo>
                      <a:pt x="1" y="68"/>
                    </a:lnTo>
                    <a:lnTo>
                      <a:pt x="1" y="68"/>
                    </a:lnTo>
                    <a:lnTo>
                      <a:pt x="201" y="1"/>
                    </a:ln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8"/>
              <p:cNvSpPr/>
              <p:nvPr/>
            </p:nvSpPr>
            <p:spPr>
              <a:xfrm>
                <a:off x="2888075" y="3859875"/>
                <a:ext cx="15025" cy="12525"/>
              </a:xfrm>
              <a:custGeom>
                <a:avLst/>
                <a:gdLst/>
                <a:ahLst/>
                <a:cxnLst/>
                <a:rect l="l" t="t" r="r" b="b"/>
                <a:pathLst>
                  <a:path w="601" h="501" extrusionOk="0">
                    <a:moveTo>
                      <a:pt x="601" y="0"/>
                    </a:moveTo>
                    <a:cubicBezTo>
                      <a:pt x="400" y="167"/>
                      <a:pt x="200" y="334"/>
                      <a:pt x="0" y="501"/>
                    </a:cubicBezTo>
                    <a:cubicBezTo>
                      <a:pt x="200" y="334"/>
                      <a:pt x="400" y="167"/>
                      <a:pt x="601" y="0"/>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a:off x="2920600" y="3832350"/>
                <a:ext cx="3350" cy="5875"/>
              </a:xfrm>
              <a:custGeom>
                <a:avLst/>
                <a:gdLst/>
                <a:ahLst/>
                <a:cxnLst/>
                <a:rect l="l" t="t" r="r" b="b"/>
                <a:pathLst>
                  <a:path w="134" h="235" extrusionOk="0">
                    <a:moveTo>
                      <a:pt x="134" y="1"/>
                    </a:moveTo>
                    <a:cubicBezTo>
                      <a:pt x="100" y="101"/>
                      <a:pt x="67" y="167"/>
                      <a:pt x="0" y="234"/>
                    </a:cubicBezTo>
                    <a:cubicBezTo>
                      <a:pt x="67" y="167"/>
                      <a:pt x="100" y="101"/>
                      <a:pt x="134"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8"/>
              <p:cNvSpPr/>
              <p:nvPr/>
            </p:nvSpPr>
            <p:spPr>
              <a:xfrm>
                <a:off x="2878900" y="3874875"/>
                <a:ext cx="5025" cy="3375"/>
              </a:xfrm>
              <a:custGeom>
                <a:avLst/>
                <a:gdLst/>
                <a:ahLst/>
                <a:cxnLst/>
                <a:rect l="l" t="t" r="r" b="b"/>
                <a:pathLst>
                  <a:path w="201" h="135" extrusionOk="0">
                    <a:moveTo>
                      <a:pt x="200" y="1"/>
                    </a:moveTo>
                    <a:lnTo>
                      <a:pt x="0" y="134"/>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8"/>
              <p:cNvSpPr/>
              <p:nvPr/>
            </p:nvSpPr>
            <p:spPr>
              <a:xfrm>
                <a:off x="2924750" y="3825675"/>
                <a:ext cx="1700" cy="5875"/>
              </a:xfrm>
              <a:custGeom>
                <a:avLst/>
                <a:gdLst/>
                <a:ahLst/>
                <a:cxnLst/>
                <a:rect l="l" t="t" r="r" b="b"/>
                <a:pathLst>
                  <a:path w="68" h="235" extrusionOk="0">
                    <a:moveTo>
                      <a:pt x="68" y="1"/>
                    </a:moveTo>
                    <a:cubicBezTo>
                      <a:pt x="68" y="67"/>
                      <a:pt x="34" y="168"/>
                      <a:pt x="1" y="234"/>
                    </a:cubicBezTo>
                    <a:cubicBezTo>
                      <a:pt x="34" y="168"/>
                      <a:pt x="68" y="67"/>
                      <a:pt x="68"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8"/>
              <p:cNvSpPr/>
              <p:nvPr/>
            </p:nvSpPr>
            <p:spPr>
              <a:xfrm>
                <a:off x="2927250" y="3818175"/>
                <a:ext cx="1700" cy="5850"/>
              </a:xfrm>
              <a:custGeom>
                <a:avLst/>
                <a:gdLst/>
                <a:ahLst/>
                <a:cxnLst/>
                <a:rect l="l" t="t" r="r" b="b"/>
                <a:pathLst>
                  <a:path w="68" h="234" extrusionOk="0">
                    <a:moveTo>
                      <a:pt x="68" y="1"/>
                    </a:moveTo>
                    <a:cubicBezTo>
                      <a:pt x="68" y="101"/>
                      <a:pt x="34" y="167"/>
                      <a:pt x="1" y="234"/>
                    </a:cubicBezTo>
                    <a:cubicBezTo>
                      <a:pt x="34" y="167"/>
                      <a:pt x="68" y="101"/>
                      <a:pt x="68"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8"/>
              <p:cNvSpPr/>
              <p:nvPr/>
            </p:nvSpPr>
            <p:spPr>
              <a:xfrm>
                <a:off x="2916425" y="3839025"/>
                <a:ext cx="4200" cy="5850"/>
              </a:xfrm>
              <a:custGeom>
                <a:avLst/>
                <a:gdLst/>
                <a:ahLst/>
                <a:cxnLst/>
                <a:rect l="l" t="t" r="r" b="b"/>
                <a:pathLst>
                  <a:path w="168" h="234" extrusionOk="0">
                    <a:moveTo>
                      <a:pt x="167" y="0"/>
                    </a:moveTo>
                    <a:cubicBezTo>
                      <a:pt x="100" y="67"/>
                      <a:pt x="67" y="167"/>
                      <a:pt x="0" y="234"/>
                    </a:cubicBezTo>
                    <a:cubicBezTo>
                      <a:pt x="67" y="167"/>
                      <a:pt x="100" y="67"/>
                      <a:pt x="167" y="0"/>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2914750" y="3845700"/>
                <a:ext cx="850" cy="1700"/>
              </a:xfrm>
              <a:custGeom>
                <a:avLst/>
                <a:gdLst/>
                <a:ahLst/>
                <a:cxnLst/>
                <a:rect l="l" t="t" r="r" b="b"/>
                <a:pathLst>
                  <a:path w="34" h="68" extrusionOk="0">
                    <a:moveTo>
                      <a:pt x="34" y="0"/>
                    </a:moveTo>
                    <a:lnTo>
                      <a:pt x="1" y="67"/>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2763800" y="3929100"/>
                <a:ext cx="2550" cy="1675"/>
              </a:xfrm>
              <a:custGeom>
                <a:avLst/>
                <a:gdLst/>
                <a:ahLst/>
                <a:cxnLst/>
                <a:rect l="l" t="t" r="r" b="b"/>
                <a:pathLst>
                  <a:path w="102" h="67" extrusionOk="0">
                    <a:moveTo>
                      <a:pt x="101" y="0"/>
                    </a:moveTo>
                    <a:lnTo>
                      <a:pt x="1" y="67"/>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2778000" y="3922425"/>
                <a:ext cx="9175" cy="3350"/>
              </a:xfrm>
              <a:custGeom>
                <a:avLst/>
                <a:gdLst/>
                <a:ahLst/>
                <a:cxnLst/>
                <a:rect l="l" t="t" r="r" b="b"/>
                <a:pathLst>
                  <a:path w="367" h="134" extrusionOk="0">
                    <a:moveTo>
                      <a:pt x="367" y="0"/>
                    </a:moveTo>
                    <a:lnTo>
                      <a:pt x="0" y="134"/>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2767975" y="3925750"/>
                <a:ext cx="9200" cy="3375"/>
              </a:xfrm>
              <a:custGeom>
                <a:avLst/>
                <a:gdLst/>
                <a:ahLst/>
                <a:cxnLst/>
                <a:rect l="l" t="t" r="r" b="b"/>
                <a:pathLst>
                  <a:path w="368" h="135" extrusionOk="0">
                    <a:moveTo>
                      <a:pt x="368" y="1"/>
                    </a:moveTo>
                    <a:lnTo>
                      <a:pt x="368" y="1"/>
                    </a:lnTo>
                    <a:lnTo>
                      <a:pt x="1" y="134"/>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2744625" y="3933250"/>
                <a:ext cx="10875" cy="2525"/>
              </a:xfrm>
              <a:custGeom>
                <a:avLst/>
                <a:gdLst/>
                <a:ahLst/>
                <a:cxnLst/>
                <a:rect l="l" t="t" r="r" b="b"/>
                <a:pathLst>
                  <a:path w="435" h="101" extrusionOk="0">
                    <a:moveTo>
                      <a:pt x="434" y="1"/>
                    </a:moveTo>
                    <a:lnTo>
                      <a:pt x="1" y="101"/>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2870550" y="3880725"/>
                <a:ext cx="5875" cy="3350"/>
              </a:xfrm>
              <a:custGeom>
                <a:avLst/>
                <a:gdLst/>
                <a:ahLst/>
                <a:cxnLst/>
                <a:rect l="l" t="t" r="r" b="b"/>
                <a:pathLst>
                  <a:path w="235" h="134" extrusionOk="0">
                    <a:moveTo>
                      <a:pt x="234" y="0"/>
                    </a:moveTo>
                    <a:lnTo>
                      <a:pt x="1" y="134"/>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2788000" y="3913250"/>
                <a:ext cx="25050" cy="9200"/>
              </a:xfrm>
              <a:custGeom>
                <a:avLst/>
                <a:gdLst/>
                <a:ahLst/>
                <a:cxnLst/>
                <a:rect l="l" t="t" r="r" b="b"/>
                <a:pathLst>
                  <a:path w="1002" h="368" extrusionOk="0">
                    <a:moveTo>
                      <a:pt x="1001" y="0"/>
                    </a:moveTo>
                    <a:cubicBezTo>
                      <a:pt x="768" y="67"/>
                      <a:pt x="567" y="167"/>
                      <a:pt x="367" y="234"/>
                    </a:cubicBezTo>
                    <a:lnTo>
                      <a:pt x="0" y="367"/>
                    </a:lnTo>
                    <a:cubicBezTo>
                      <a:pt x="301" y="267"/>
                      <a:pt x="634" y="134"/>
                      <a:pt x="1001" y="0"/>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2732950" y="3936600"/>
                <a:ext cx="7525" cy="2525"/>
              </a:xfrm>
              <a:custGeom>
                <a:avLst/>
                <a:gdLst/>
                <a:ahLst/>
                <a:cxnLst/>
                <a:rect l="l" t="t" r="r" b="b"/>
                <a:pathLst>
                  <a:path w="301" h="101" extrusionOk="0">
                    <a:moveTo>
                      <a:pt x="234" y="0"/>
                    </a:moveTo>
                    <a:lnTo>
                      <a:pt x="1" y="100"/>
                    </a:lnTo>
                    <a:lnTo>
                      <a:pt x="1" y="100"/>
                    </a:lnTo>
                    <a:lnTo>
                      <a:pt x="301" y="0"/>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2813025" y="3905750"/>
                <a:ext cx="15850" cy="6675"/>
              </a:xfrm>
              <a:custGeom>
                <a:avLst/>
                <a:gdLst/>
                <a:ahLst/>
                <a:cxnLst/>
                <a:rect l="l" t="t" r="r" b="b"/>
                <a:pathLst>
                  <a:path w="634" h="267" extrusionOk="0">
                    <a:moveTo>
                      <a:pt x="634" y="0"/>
                    </a:moveTo>
                    <a:cubicBezTo>
                      <a:pt x="434" y="100"/>
                      <a:pt x="234" y="200"/>
                      <a:pt x="0" y="267"/>
                    </a:cubicBezTo>
                    <a:cubicBezTo>
                      <a:pt x="234" y="200"/>
                      <a:pt x="434" y="100"/>
                      <a:pt x="634" y="0"/>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2838875" y="3897400"/>
                <a:ext cx="9200" cy="4200"/>
              </a:xfrm>
              <a:custGeom>
                <a:avLst/>
                <a:gdLst/>
                <a:ahLst/>
                <a:cxnLst/>
                <a:rect l="l" t="t" r="r" b="b"/>
                <a:pathLst>
                  <a:path w="368" h="168" extrusionOk="0">
                    <a:moveTo>
                      <a:pt x="367" y="0"/>
                    </a:moveTo>
                    <a:lnTo>
                      <a:pt x="0" y="167"/>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2863050" y="3885725"/>
                <a:ext cx="5025" cy="3350"/>
              </a:xfrm>
              <a:custGeom>
                <a:avLst/>
                <a:gdLst/>
                <a:ahLst/>
                <a:cxnLst/>
                <a:rect l="l" t="t" r="r" b="b"/>
                <a:pathLst>
                  <a:path w="201" h="134" extrusionOk="0">
                    <a:moveTo>
                      <a:pt x="201" y="0"/>
                    </a:moveTo>
                    <a:lnTo>
                      <a:pt x="0" y="134"/>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2829700" y="3901575"/>
                <a:ext cx="8350" cy="4200"/>
              </a:xfrm>
              <a:custGeom>
                <a:avLst/>
                <a:gdLst/>
                <a:ahLst/>
                <a:cxnLst/>
                <a:rect l="l" t="t" r="r" b="b"/>
                <a:pathLst>
                  <a:path w="334" h="168" extrusionOk="0">
                    <a:moveTo>
                      <a:pt x="334" y="0"/>
                    </a:moveTo>
                    <a:lnTo>
                      <a:pt x="0" y="167"/>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2706275" y="3819000"/>
                <a:ext cx="296900" cy="197775"/>
              </a:xfrm>
              <a:custGeom>
                <a:avLst/>
                <a:gdLst/>
                <a:ahLst/>
                <a:cxnLst/>
                <a:rect l="l" t="t" r="r" b="b"/>
                <a:pathLst>
                  <a:path w="11876" h="7911" extrusionOk="0">
                    <a:moveTo>
                      <a:pt x="8873" y="1"/>
                    </a:moveTo>
                    <a:cubicBezTo>
                      <a:pt x="8840" y="101"/>
                      <a:pt x="8807" y="168"/>
                      <a:pt x="8773" y="234"/>
                    </a:cubicBezTo>
                    <a:cubicBezTo>
                      <a:pt x="8773" y="268"/>
                      <a:pt x="8773" y="301"/>
                      <a:pt x="8773" y="301"/>
                    </a:cubicBezTo>
                    <a:cubicBezTo>
                      <a:pt x="8773" y="368"/>
                      <a:pt x="8740" y="468"/>
                      <a:pt x="8707" y="535"/>
                    </a:cubicBezTo>
                    <a:lnTo>
                      <a:pt x="8673" y="568"/>
                    </a:lnTo>
                    <a:cubicBezTo>
                      <a:pt x="8640" y="668"/>
                      <a:pt x="8606" y="735"/>
                      <a:pt x="8540" y="801"/>
                    </a:cubicBezTo>
                    <a:lnTo>
                      <a:pt x="8540" y="835"/>
                    </a:lnTo>
                    <a:cubicBezTo>
                      <a:pt x="8473" y="902"/>
                      <a:pt x="8406" y="1002"/>
                      <a:pt x="8373" y="1068"/>
                    </a:cubicBezTo>
                    <a:lnTo>
                      <a:pt x="8306" y="1135"/>
                    </a:lnTo>
                    <a:cubicBezTo>
                      <a:pt x="8173" y="1302"/>
                      <a:pt x="8039" y="1469"/>
                      <a:pt x="7873" y="1635"/>
                    </a:cubicBezTo>
                    <a:lnTo>
                      <a:pt x="7839" y="1635"/>
                    </a:lnTo>
                    <a:cubicBezTo>
                      <a:pt x="7672" y="1836"/>
                      <a:pt x="7472" y="2002"/>
                      <a:pt x="7239" y="2136"/>
                    </a:cubicBezTo>
                    <a:lnTo>
                      <a:pt x="7172" y="2202"/>
                    </a:lnTo>
                    <a:lnTo>
                      <a:pt x="7105" y="2269"/>
                    </a:lnTo>
                    <a:lnTo>
                      <a:pt x="6872" y="2403"/>
                    </a:lnTo>
                    <a:lnTo>
                      <a:pt x="6772" y="2469"/>
                    </a:lnTo>
                    <a:lnTo>
                      <a:pt x="6538" y="2636"/>
                    </a:lnTo>
                    <a:lnTo>
                      <a:pt x="6472" y="2669"/>
                    </a:lnTo>
                    <a:lnTo>
                      <a:pt x="6271" y="2803"/>
                    </a:lnTo>
                    <a:lnTo>
                      <a:pt x="5905" y="3003"/>
                    </a:lnTo>
                    <a:lnTo>
                      <a:pt x="5671" y="3136"/>
                    </a:lnTo>
                    <a:lnTo>
                      <a:pt x="5271" y="3370"/>
                    </a:lnTo>
                    <a:lnTo>
                      <a:pt x="4937" y="3537"/>
                    </a:lnTo>
                    <a:lnTo>
                      <a:pt x="4904" y="3537"/>
                    </a:lnTo>
                    <a:cubicBezTo>
                      <a:pt x="4670" y="3603"/>
                      <a:pt x="4470" y="3704"/>
                      <a:pt x="4270" y="3804"/>
                    </a:cubicBezTo>
                    <a:cubicBezTo>
                      <a:pt x="3903" y="3937"/>
                      <a:pt x="3570" y="4070"/>
                      <a:pt x="3269" y="4171"/>
                    </a:cubicBezTo>
                    <a:lnTo>
                      <a:pt x="3203" y="4171"/>
                    </a:lnTo>
                    <a:lnTo>
                      <a:pt x="2869" y="4304"/>
                    </a:lnTo>
                    <a:lnTo>
                      <a:pt x="2836" y="4304"/>
                    </a:lnTo>
                    <a:lnTo>
                      <a:pt x="2469" y="4404"/>
                    </a:lnTo>
                    <a:lnTo>
                      <a:pt x="2402" y="4437"/>
                    </a:lnTo>
                    <a:lnTo>
                      <a:pt x="2269" y="4471"/>
                    </a:lnTo>
                    <a:lnTo>
                      <a:pt x="2068" y="4537"/>
                    </a:lnTo>
                    <a:lnTo>
                      <a:pt x="1935" y="4571"/>
                    </a:lnTo>
                    <a:lnTo>
                      <a:pt x="1535" y="4704"/>
                    </a:lnTo>
                    <a:lnTo>
                      <a:pt x="1468" y="4704"/>
                    </a:lnTo>
                    <a:lnTo>
                      <a:pt x="1335" y="4738"/>
                    </a:lnTo>
                    <a:lnTo>
                      <a:pt x="1301" y="4738"/>
                    </a:lnTo>
                    <a:lnTo>
                      <a:pt x="1068" y="4771"/>
                    </a:lnTo>
                    <a:lnTo>
                      <a:pt x="934" y="4738"/>
                    </a:lnTo>
                    <a:cubicBezTo>
                      <a:pt x="467" y="5271"/>
                      <a:pt x="167" y="5872"/>
                      <a:pt x="34" y="6539"/>
                    </a:cubicBezTo>
                    <a:cubicBezTo>
                      <a:pt x="0" y="7606"/>
                      <a:pt x="1235" y="7907"/>
                      <a:pt x="1235" y="7907"/>
                    </a:cubicBezTo>
                    <a:cubicBezTo>
                      <a:pt x="1235" y="7907"/>
                      <a:pt x="1301" y="7910"/>
                      <a:pt x="1431" y="7910"/>
                    </a:cubicBezTo>
                    <a:cubicBezTo>
                      <a:pt x="1993" y="7910"/>
                      <a:pt x="3736" y="7844"/>
                      <a:pt x="6338" y="7139"/>
                    </a:cubicBezTo>
                    <a:cubicBezTo>
                      <a:pt x="8406" y="6572"/>
                      <a:pt x="10341" y="5471"/>
                      <a:pt x="11875" y="3970"/>
                    </a:cubicBezTo>
                    <a:cubicBezTo>
                      <a:pt x="10374" y="3437"/>
                      <a:pt x="9707" y="1769"/>
                      <a:pt x="8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2903900" y="3845700"/>
                <a:ext cx="55075" cy="89250"/>
              </a:xfrm>
              <a:custGeom>
                <a:avLst/>
                <a:gdLst/>
                <a:ahLst/>
                <a:cxnLst/>
                <a:rect l="l" t="t" r="r" b="b"/>
                <a:pathLst>
                  <a:path w="2203" h="3570" extrusionOk="0">
                    <a:moveTo>
                      <a:pt x="468" y="0"/>
                    </a:moveTo>
                    <a:cubicBezTo>
                      <a:pt x="335" y="200"/>
                      <a:pt x="168" y="367"/>
                      <a:pt x="1" y="534"/>
                    </a:cubicBezTo>
                    <a:cubicBezTo>
                      <a:pt x="299" y="1296"/>
                      <a:pt x="1320" y="3570"/>
                      <a:pt x="1727" y="3570"/>
                    </a:cubicBezTo>
                    <a:cubicBezTo>
                      <a:pt x="1730" y="3570"/>
                      <a:pt x="1733" y="3570"/>
                      <a:pt x="1736" y="3570"/>
                    </a:cubicBezTo>
                    <a:cubicBezTo>
                      <a:pt x="2203" y="3536"/>
                      <a:pt x="2136" y="2969"/>
                      <a:pt x="1736" y="2102"/>
                    </a:cubicBezTo>
                    <a:cubicBezTo>
                      <a:pt x="1369" y="1368"/>
                      <a:pt x="935" y="667"/>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2869725" y="3874050"/>
                <a:ext cx="45050" cy="84075"/>
              </a:xfrm>
              <a:custGeom>
                <a:avLst/>
                <a:gdLst/>
                <a:ahLst/>
                <a:cxnLst/>
                <a:rect l="l" t="t" r="r" b="b"/>
                <a:pathLst>
                  <a:path w="1802" h="3363" extrusionOk="0">
                    <a:moveTo>
                      <a:pt x="634" y="0"/>
                    </a:moveTo>
                    <a:cubicBezTo>
                      <a:pt x="434" y="134"/>
                      <a:pt x="234" y="267"/>
                      <a:pt x="0" y="434"/>
                    </a:cubicBezTo>
                    <a:cubicBezTo>
                      <a:pt x="220" y="1219"/>
                      <a:pt x="853" y="3362"/>
                      <a:pt x="1289" y="3362"/>
                    </a:cubicBezTo>
                    <a:cubicBezTo>
                      <a:pt x="1316" y="3362"/>
                      <a:pt x="1342" y="3354"/>
                      <a:pt x="1368" y="3336"/>
                    </a:cubicBezTo>
                    <a:cubicBezTo>
                      <a:pt x="1802" y="3069"/>
                      <a:pt x="1001" y="868"/>
                      <a:pt x="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2828850" y="3896575"/>
                <a:ext cx="39225" cy="77075"/>
              </a:xfrm>
              <a:custGeom>
                <a:avLst/>
                <a:gdLst/>
                <a:ahLst/>
                <a:cxnLst/>
                <a:rect l="l" t="t" r="r" b="b"/>
                <a:pathLst>
                  <a:path w="1569" h="3083" extrusionOk="0">
                    <a:moveTo>
                      <a:pt x="735" y="0"/>
                    </a:moveTo>
                    <a:cubicBezTo>
                      <a:pt x="501" y="134"/>
                      <a:pt x="268" y="267"/>
                      <a:pt x="1" y="367"/>
                    </a:cubicBezTo>
                    <a:cubicBezTo>
                      <a:pt x="128" y="1132"/>
                      <a:pt x="499" y="3082"/>
                      <a:pt x="997" y="3082"/>
                    </a:cubicBezTo>
                    <a:cubicBezTo>
                      <a:pt x="1020" y="3082"/>
                      <a:pt x="1044" y="3078"/>
                      <a:pt x="1068" y="3069"/>
                    </a:cubicBezTo>
                    <a:cubicBezTo>
                      <a:pt x="1569" y="2835"/>
                      <a:pt x="968" y="767"/>
                      <a:pt x="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2778000" y="3919075"/>
                <a:ext cx="28375" cy="64300"/>
              </a:xfrm>
              <a:custGeom>
                <a:avLst/>
                <a:gdLst/>
                <a:ahLst/>
                <a:cxnLst/>
                <a:rect l="l" t="t" r="r" b="b"/>
                <a:pathLst>
                  <a:path w="1135" h="2572" extrusionOk="0">
                    <a:moveTo>
                      <a:pt x="767" y="1"/>
                    </a:moveTo>
                    <a:lnTo>
                      <a:pt x="767" y="1"/>
                    </a:lnTo>
                    <a:cubicBezTo>
                      <a:pt x="500" y="101"/>
                      <a:pt x="234" y="201"/>
                      <a:pt x="0" y="268"/>
                    </a:cubicBezTo>
                    <a:cubicBezTo>
                      <a:pt x="65" y="1084"/>
                      <a:pt x="258" y="2571"/>
                      <a:pt x="673" y="2571"/>
                    </a:cubicBezTo>
                    <a:cubicBezTo>
                      <a:pt x="682" y="2571"/>
                      <a:pt x="691" y="2571"/>
                      <a:pt x="701" y="2569"/>
                    </a:cubicBezTo>
                    <a:cubicBezTo>
                      <a:pt x="1134" y="2503"/>
                      <a:pt x="901" y="701"/>
                      <a:pt x="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2739675" y="3931600"/>
                <a:ext cx="24150" cy="59250"/>
              </a:xfrm>
              <a:custGeom>
                <a:avLst/>
                <a:gdLst/>
                <a:ahLst/>
                <a:cxnLst/>
                <a:rect l="l" t="t" r="r" b="b"/>
                <a:pathLst>
                  <a:path w="966" h="2370" extrusionOk="0">
                    <a:moveTo>
                      <a:pt x="732" y="0"/>
                    </a:moveTo>
                    <a:lnTo>
                      <a:pt x="132" y="200"/>
                    </a:lnTo>
                    <a:cubicBezTo>
                      <a:pt x="66" y="1024"/>
                      <a:pt x="0" y="2369"/>
                      <a:pt x="449" y="2369"/>
                    </a:cubicBezTo>
                    <a:cubicBezTo>
                      <a:pt x="454" y="2369"/>
                      <a:pt x="460" y="2369"/>
                      <a:pt x="466" y="2368"/>
                    </a:cubicBezTo>
                    <a:cubicBezTo>
                      <a:pt x="966" y="2335"/>
                      <a:pt x="799" y="701"/>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2578675" y="3193475"/>
                <a:ext cx="36725" cy="27100"/>
              </a:xfrm>
              <a:custGeom>
                <a:avLst/>
                <a:gdLst/>
                <a:ahLst/>
                <a:cxnLst/>
                <a:rect l="l" t="t" r="r" b="b"/>
                <a:pathLst>
                  <a:path w="1469" h="1084" extrusionOk="0">
                    <a:moveTo>
                      <a:pt x="509" y="1"/>
                    </a:moveTo>
                    <a:cubicBezTo>
                      <a:pt x="230" y="1"/>
                      <a:pt x="1" y="122"/>
                      <a:pt x="1" y="271"/>
                    </a:cubicBezTo>
                    <a:cubicBezTo>
                      <a:pt x="1" y="315"/>
                      <a:pt x="38" y="330"/>
                      <a:pt x="87" y="330"/>
                    </a:cubicBezTo>
                    <a:cubicBezTo>
                      <a:pt x="186" y="330"/>
                      <a:pt x="334" y="271"/>
                      <a:pt x="334" y="271"/>
                    </a:cubicBezTo>
                    <a:lnTo>
                      <a:pt x="334" y="271"/>
                    </a:lnTo>
                    <a:cubicBezTo>
                      <a:pt x="334" y="271"/>
                      <a:pt x="167" y="905"/>
                      <a:pt x="568" y="905"/>
                    </a:cubicBezTo>
                    <a:cubicBezTo>
                      <a:pt x="853" y="873"/>
                      <a:pt x="867" y="388"/>
                      <a:pt x="868" y="341"/>
                    </a:cubicBezTo>
                    <a:lnTo>
                      <a:pt x="868" y="341"/>
                    </a:lnTo>
                    <a:cubicBezTo>
                      <a:pt x="889" y="357"/>
                      <a:pt x="929" y="386"/>
                      <a:pt x="1001" y="438"/>
                    </a:cubicBezTo>
                    <a:cubicBezTo>
                      <a:pt x="1216" y="591"/>
                      <a:pt x="1205" y="1083"/>
                      <a:pt x="1306" y="1083"/>
                    </a:cubicBezTo>
                    <a:cubicBezTo>
                      <a:pt x="1315" y="1083"/>
                      <a:pt x="1324" y="1079"/>
                      <a:pt x="1335" y="1071"/>
                    </a:cubicBezTo>
                    <a:cubicBezTo>
                      <a:pt x="1468" y="971"/>
                      <a:pt x="1435" y="438"/>
                      <a:pt x="1001" y="137"/>
                    </a:cubicBezTo>
                    <a:cubicBezTo>
                      <a:pt x="844" y="40"/>
                      <a:pt x="668"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2657975" y="3216875"/>
                <a:ext cx="45825" cy="26850"/>
              </a:xfrm>
              <a:custGeom>
                <a:avLst/>
                <a:gdLst/>
                <a:ahLst/>
                <a:cxnLst/>
                <a:rect l="l" t="t" r="r" b="b"/>
                <a:pathLst>
                  <a:path w="1833" h="1074" extrusionOk="0">
                    <a:moveTo>
                      <a:pt x="1017" y="1"/>
                    </a:moveTo>
                    <a:cubicBezTo>
                      <a:pt x="348" y="1"/>
                      <a:pt x="1" y="671"/>
                      <a:pt x="131" y="769"/>
                    </a:cubicBezTo>
                    <a:cubicBezTo>
                      <a:pt x="137" y="775"/>
                      <a:pt x="145" y="778"/>
                      <a:pt x="155" y="778"/>
                    </a:cubicBezTo>
                    <a:cubicBezTo>
                      <a:pt x="250" y="778"/>
                      <a:pt x="498" y="502"/>
                      <a:pt x="498" y="502"/>
                    </a:cubicBezTo>
                    <a:cubicBezTo>
                      <a:pt x="498" y="502"/>
                      <a:pt x="498" y="1014"/>
                      <a:pt x="734" y="1014"/>
                    </a:cubicBezTo>
                    <a:cubicBezTo>
                      <a:pt x="754" y="1014"/>
                      <a:pt x="775" y="1010"/>
                      <a:pt x="798" y="1003"/>
                    </a:cubicBezTo>
                    <a:cubicBezTo>
                      <a:pt x="1098" y="903"/>
                      <a:pt x="1065" y="336"/>
                      <a:pt x="1065" y="336"/>
                    </a:cubicBezTo>
                    <a:cubicBezTo>
                      <a:pt x="1074" y="335"/>
                      <a:pt x="1082" y="335"/>
                      <a:pt x="1090" y="335"/>
                    </a:cubicBezTo>
                    <a:cubicBezTo>
                      <a:pt x="1488" y="335"/>
                      <a:pt x="1623" y="1073"/>
                      <a:pt x="1720" y="1073"/>
                    </a:cubicBezTo>
                    <a:cubicBezTo>
                      <a:pt x="1724" y="1073"/>
                      <a:pt x="1728" y="1072"/>
                      <a:pt x="1732" y="1069"/>
                    </a:cubicBezTo>
                    <a:cubicBezTo>
                      <a:pt x="1832" y="1003"/>
                      <a:pt x="1766" y="69"/>
                      <a:pt x="1065" y="2"/>
                    </a:cubicBezTo>
                    <a:cubicBezTo>
                      <a:pt x="1049" y="1"/>
                      <a:pt x="1033"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2591200" y="3168325"/>
                <a:ext cx="133450" cy="109825"/>
              </a:xfrm>
              <a:custGeom>
                <a:avLst/>
                <a:gdLst/>
                <a:ahLst/>
                <a:cxnLst/>
                <a:rect l="l" t="t" r="r" b="b"/>
                <a:pathLst>
                  <a:path w="5338" h="4393" extrusionOk="0">
                    <a:moveTo>
                      <a:pt x="396" y="1"/>
                    </a:moveTo>
                    <a:cubicBezTo>
                      <a:pt x="275" y="1"/>
                      <a:pt x="150" y="26"/>
                      <a:pt x="33" y="76"/>
                    </a:cubicBezTo>
                    <a:cubicBezTo>
                      <a:pt x="0" y="76"/>
                      <a:pt x="0" y="109"/>
                      <a:pt x="0" y="109"/>
                    </a:cubicBezTo>
                    <a:cubicBezTo>
                      <a:pt x="0" y="143"/>
                      <a:pt x="33" y="143"/>
                      <a:pt x="67" y="143"/>
                    </a:cubicBezTo>
                    <a:cubicBezTo>
                      <a:pt x="267" y="143"/>
                      <a:pt x="467" y="176"/>
                      <a:pt x="667" y="243"/>
                    </a:cubicBezTo>
                    <a:cubicBezTo>
                      <a:pt x="867" y="343"/>
                      <a:pt x="1001" y="510"/>
                      <a:pt x="1067" y="710"/>
                    </a:cubicBezTo>
                    <a:cubicBezTo>
                      <a:pt x="1134" y="910"/>
                      <a:pt x="1168" y="1143"/>
                      <a:pt x="1201" y="1344"/>
                    </a:cubicBezTo>
                    <a:cubicBezTo>
                      <a:pt x="1201" y="1577"/>
                      <a:pt x="1201" y="1811"/>
                      <a:pt x="1201" y="2011"/>
                    </a:cubicBezTo>
                    <a:cubicBezTo>
                      <a:pt x="1234" y="2478"/>
                      <a:pt x="1201" y="2945"/>
                      <a:pt x="1201" y="3378"/>
                    </a:cubicBezTo>
                    <a:cubicBezTo>
                      <a:pt x="1168" y="3612"/>
                      <a:pt x="1168" y="3845"/>
                      <a:pt x="1201" y="4079"/>
                    </a:cubicBezTo>
                    <a:cubicBezTo>
                      <a:pt x="1201" y="4112"/>
                      <a:pt x="1201" y="4179"/>
                      <a:pt x="1234" y="4246"/>
                    </a:cubicBezTo>
                    <a:cubicBezTo>
                      <a:pt x="1268" y="4312"/>
                      <a:pt x="1301" y="4379"/>
                      <a:pt x="1368" y="4379"/>
                    </a:cubicBezTo>
                    <a:cubicBezTo>
                      <a:pt x="1386" y="4388"/>
                      <a:pt x="1406" y="4392"/>
                      <a:pt x="1427" y="4392"/>
                    </a:cubicBezTo>
                    <a:cubicBezTo>
                      <a:pt x="1483" y="4392"/>
                      <a:pt x="1543" y="4361"/>
                      <a:pt x="1568" y="4312"/>
                    </a:cubicBezTo>
                    <a:cubicBezTo>
                      <a:pt x="1601" y="4279"/>
                      <a:pt x="1635" y="4212"/>
                      <a:pt x="1668" y="4146"/>
                    </a:cubicBezTo>
                    <a:cubicBezTo>
                      <a:pt x="1868" y="3745"/>
                      <a:pt x="2068" y="3345"/>
                      <a:pt x="2268" y="2945"/>
                    </a:cubicBezTo>
                    <a:cubicBezTo>
                      <a:pt x="2368" y="2745"/>
                      <a:pt x="2468" y="2544"/>
                      <a:pt x="2602" y="2344"/>
                    </a:cubicBezTo>
                    <a:cubicBezTo>
                      <a:pt x="2635" y="2244"/>
                      <a:pt x="2702" y="2144"/>
                      <a:pt x="2769" y="2077"/>
                    </a:cubicBezTo>
                    <a:cubicBezTo>
                      <a:pt x="2835" y="1977"/>
                      <a:pt x="2902" y="1911"/>
                      <a:pt x="3002" y="1844"/>
                    </a:cubicBezTo>
                    <a:cubicBezTo>
                      <a:pt x="3302" y="1604"/>
                      <a:pt x="3683" y="1472"/>
                      <a:pt x="4047" y="1472"/>
                    </a:cubicBezTo>
                    <a:cubicBezTo>
                      <a:pt x="4088" y="1472"/>
                      <a:pt x="4129" y="1474"/>
                      <a:pt x="4170" y="1477"/>
                    </a:cubicBezTo>
                    <a:cubicBezTo>
                      <a:pt x="4403" y="1510"/>
                      <a:pt x="4603" y="1577"/>
                      <a:pt x="4770" y="1710"/>
                    </a:cubicBezTo>
                    <a:cubicBezTo>
                      <a:pt x="4970" y="1811"/>
                      <a:pt x="5137" y="1944"/>
                      <a:pt x="5270" y="2111"/>
                    </a:cubicBezTo>
                    <a:cubicBezTo>
                      <a:pt x="5270" y="2127"/>
                      <a:pt x="5279" y="2136"/>
                      <a:pt x="5291" y="2136"/>
                    </a:cubicBezTo>
                    <a:cubicBezTo>
                      <a:pt x="5304" y="2136"/>
                      <a:pt x="5320" y="2127"/>
                      <a:pt x="5337" y="2111"/>
                    </a:cubicBezTo>
                    <a:cubicBezTo>
                      <a:pt x="5337" y="2111"/>
                      <a:pt x="5337" y="2077"/>
                      <a:pt x="5337" y="2044"/>
                    </a:cubicBezTo>
                    <a:cubicBezTo>
                      <a:pt x="5104" y="1644"/>
                      <a:pt x="4670" y="1344"/>
                      <a:pt x="4203" y="1277"/>
                    </a:cubicBezTo>
                    <a:cubicBezTo>
                      <a:pt x="4129" y="1267"/>
                      <a:pt x="4056" y="1262"/>
                      <a:pt x="3984" y="1262"/>
                    </a:cubicBezTo>
                    <a:cubicBezTo>
                      <a:pt x="3567" y="1262"/>
                      <a:pt x="3182" y="1421"/>
                      <a:pt x="2869" y="1677"/>
                    </a:cubicBezTo>
                    <a:cubicBezTo>
                      <a:pt x="2769" y="1777"/>
                      <a:pt x="2669" y="1844"/>
                      <a:pt x="2602" y="1944"/>
                    </a:cubicBezTo>
                    <a:cubicBezTo>
                      <a:pt x="2535" y="2044"/>
                      <a:pt x="2502" y="2144"/>
                      <a:pt x="2435" y="2244"/>
                    </a:cubicBezTo>
                    <a:cubicBezTo>
                      <a:pt x="2335" y="2444"/>
                      <a:pt x="2235" y="2678"/>
                      <a:pt x="2135" y="2878"/>
                    </a:cubicBezTo>
                    <a:cubicBezTo>
                      <a:pt x="1935" y="3278"/>
                      <a:pt x="1768" y="3679"/>
                      <a:pt x="1568" y="4112"/>
                    </a:cubicBezTo>
                    <a:cubicBezTo>
                      <a:pt x="1534" y="4146"/>
                      <a:pt x="1501" y="4179"/>
                      <a:pt x="1468" y="4246"/>
                    </a:cubicBezTo>
                    <a:cubicBezTo>
                      <a:pt x="1434" y="4279"/>
                      <a:pt x="1401" y="4279"/>
                      <a:pt x="1368" y="4279"/>
                    </a:cubicBezTo>
                    <a:cubicBezTo>
                      <a:pt x="1334" y="4279"/>
                      <a:pt x="1301" y="4246"/>
                      <a:pt x="1301" y="4179"/>
                    </a:cubicBezTo>
                    <a:cubicBezTo>
                      <a:pt x="1301" y="4146"/>
                      <a:pt x="1268" y="4079"/>
                      <a:pt x="1268" y="4045"/>
                    </a:cubicBezTo>
                    <a:cubicBezTo>
                      <a:pt x="1234" y="3812"/>
                      <a:pt x="1234" y="3578"/>
                      <a:pt x="1268" y="3378"/>
                    </a:cubicBezTo>
                    <a:cubicBezTo>
                      <a:pt x="1301" y="2911"/>
                      <a:pt x="1334" y="2478"/>
                      <a:pt x="1334" y="2011"/>
                    </a:cubicBezTo>
                    <a:lnTo>
                      <a:pt x="1334" y="1310"/>
                    </a:lnTo>
                    <a:cubicBezTo>
                      <a:pt x="1334" y="1110"/>
                      <a:pt x="1268" y="877"/>
                      <a:pt x="1201" y="643"/>
                    </a:cubicBezTo>
                    <a:cubicBezTo>
                      <a:pt x="1134" y="410"/>
                      <a:pt x="967" y="209"/>
                      <a:pt x="734" y="76"/>
                    </a:cubicBezTo>
                    <a:cubicBezTo>
                      <a:pt x="634" y="26"/>
                      <a:pt x="517"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2609525" y="3308650"/>
                <a:ext cx="24825" cy="5025"/>
              </a:xfrm>
              <a:custGeom>
                <a:avLst/>
                <a:gdLst/>
                <a:ahLst/>
                <a:cxnLst/>
                <a:rect l="l" t="t" r="r" b="b"/>
                <a:pathLst>
                  <a:path w="993" h="201" extrusionOk="0">
                    <a:moveTo>
                      <a:pt x="34" y="0"/>
                    </a:moveTo>
                    <a:cubicBezTo>
                      <a:pt x="1" y="0"/>
                      <a:pt x="1" y="34"/>
                      <a:pt x="1" y="67"/>
                    </a:cubicBezTo>
                    <a:cubicBezTo>
                      <a:pt x="1" y="67"/>
                      <a:pt x="34" y="100"/>
                      <a:pt x="34" y="100"/>
                    </a:cubicBezTo>
                    <a:cubicBezTo>
                      <a:pt x="234" y="167"/>
                      <a:pt x="435" y="200"/>
                      <a:pt x="635" y="200"/>
                    </a:cubicBezTo>
                    <a:cubicBezTo>
                      <a:pt x="735" y="200"/>
                      <a:pt x="835" y="167"/>
                      <a:pt x="935" y="134"/>
                    </a:cubicBezTo>
                    <a:cubicBezTo>
                      <a:pt x="992" y="134"/>
                      <a:pt x="976" y="60"/>
                      <a:pt x="928" y="60"/>
                    </a:cubicBezTo>
                    <a:cubicBezTo>
                      <a:pt x="920" y="60"/>
                      <a:pt x="911" y="62"/>
                      <a:pt x="902" y="67"/>
                    </a:cubicBezTo>
                    <a:cubicBezTo>
                      <a:pt x="804" y="79"/>
                      <a:pt x="702" y="87"/>
                      <a:pt x="598" y="87"/>
                    </a:cubicBezTo>
                    <a:cubicBezTo>
                      <a:pt x="419" y="87"/>
                      <a:pt x="237" y="64"/>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2841375" y="3390375"/>
                <a:ext cx="173400" cy="214550"/>
              </a:xfrm>
              <a:custGeom>
                <a:avLst/>
                <a:gdLst/>
                <a:ahLst/>
                <a:cxnLst/>
                <a:rect l="l" t="t" r="r" b="b"/>
                <a:pathLst>
                  <a:path w="6936" h="8582" extrusionOk="0">
                    <a:moveTo>
                      <a:pt x="2202" y="0"/>
                    </a:moveTo>
                    <a:cubicBezTo>
                      <a:pt x="0" y="534"/>
                      <a:pt x="267" y="4904"/>
                      <a:pt x="1334" y="6238"/>
                    </a:cubicBezTo>
                    <a:cubicBezTo>
                      <a:pt x="2369" y="7606"/>
                      <a:pt x="2202" y="8573"/>
                      <a:pt x="2202" y="8573"/>
                    </a:cubicBezTo>
                    <a:cubicBezTo>
                      <a:pt x="2241" y="8579"/>
                      <a:pt x="2283" y="8581"/>
                      <a:pt x="2325" y="8581"/>
                    </a:cubicBezTo>
                    <a:cubicBezTo>
                      <a:pt x="3816" y="8581"/>
                      <a:pt x="6936" y="5248"/>
                      <a:pt x="6838" y="4437"/>
                    </a:cubicBezTo>
                    <a:cubicBezTo>
                      <a:pt x="6772" y="4137"/>
                      <a:pt x="6705" y="3836"/>
                      <a:pt x="6638" y="3569"/>
                    </a:cubicBezTo>
                    <a:cubicBezTo>
                      <a:pt x="6038" y="1668"/>
                      <a:pt x="4437" y="300"/>
                      <a:pt x="2502" y="34"/>
                    </a:cubicBezTo>
                    <a:cubicBezTo>
                      <a:pt x="2302" y="0"/>
                      <a:pt x="2202"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2841375" y="3390375"/>
                <a:ext cx="173400" cy="214550"/>
              </a:xfrm>
              <a:custGeom>
                <a:avLst/>
                <a:gdLst/>
                <a:ahLst/>
                <a:cxnLst/>
                <a:rect l="l" t="t" r="r" b="b"/>
                <a:pathLst>
                  <a:path w="6936" h="8582" extrusionOk="0">
                    <a:moveTo>
                      <a:pt x="2202" y="0"/>
                    </a:moveTo>
                    <a:cubicBezTo>
                      <a:pt x="0" y="534"/>
                      <a:pt x="267" y="4904"/>
                      <a:pt x="1334" y="6238"/>
                    </a:cubicBezTo>
                    <a:cubicBezTo>
                      <a:pt x="2369" y="7606"/>
                      <a:pt x="2202" y="8573"/>
                      <a:pt x="2202" y="8573"/>
                    </a:cubicBezTo>
                    <a:cubicBezTo>
                      <a:pt x="2241" y="8579"/>
                      <a:pt x="2283" y="8581"/>
                      <a:pt x="2325" y="8581"/>
                    </a:cubicBezTo>
                    <a:cubicBezTo>
                      <a:pt x="3816" y="8581"/>
                      <a:pt x="6936" y="5248"/>
                      <a:pt x="6838" y="4437"/>
                    </a:cubicBezTo>
                    <a:cubicBezTo>
                      <a:pt x="6772" y="4137"/>
                      <a:pt x="6705" y="3836"/>
                      <a:pt x="6638" y="3569"/>
                    </a:cubicBezTo>
                    <a:cubicBezTo>
                      <a:pt x="5904" y="5538"/>
                      <a:pt x="4136" y="7372"/>
                      <a:pt x="2669" y="7839"/>
                    </a:cubicBezTo>
                    <a:cubicBezTo>
                      <a:pt x="2669" y="7839"/>
                      <a:pt x="2602" y="7005"/>
                      <a:pt x="1768" y="5404"/>
                    </a:cubicBezTo>
                    <a:cubicBezTo>
                      <a:pt x="968" y="3870"/>
                      <a:pt x="801" y="1268"/>
                      <a:pt x="2502" y="34"/>
                    </a:cubicBezTo>
                    <a:cubicBezTo>
                      <a:pt x="2302" y="0"/>
                      <a:pt x="2202" y="0"/>
                      <a:pt x="2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2971950" y="3476225"/>
                <a:ext cx="25000" cy="23175"/>
              </a:xfrm>
              <a:custGeom>
                <a:avLst/>
                <a:gdLst/>
                <a:ahLst/>
                <a:cxnLst/>
                <a:rect l="l" t="t" r="r" b="b"/>
                <a:pathLst>
                  <a:path w="1000" h="927" extrusionOk="0">
                    <a:moveTo>
                      <a:pt x="479" y="0"/>
                    </a:moveTo>
                    <a:cubicBezTo>
                      <a:pt x="436" y="0"/>
                      <a:pt x="392" y="11"/>
                      <a:pt x="348" y="35"/>
                    </a:cubicBezTo>
                    <a:cubicBezTo>
                      <a:pt x="1" y="180"/>
                      <a:pt x="155" y="927"/>
                      <a:pt x="485" y="927"/>
                    </a:cubicBezTo>
                    <a:cubicBezTo>
                      <a:pt x="536" y="927"/>
                      <a:pt x="590" y="909"/>
                      <a:pt x="648" y="869"/>
                    </a:cubicBezTo>
                    <a:cubicBezTo>
                      <a:pt x="1000" y="576"/>
                      <a:pt x="785"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2936925" y="3518875"/>
                <a:ext cx="28450" cy="24250"/>
              </a:xfrm>
              <a:custGeom>
                <a:avLst/>
                <a:gdLst/>
                <a:ahLst/>
                <a:cxnLst/>
                <a:rect l="l" t="t" r="r" b="b"/>
                <a:pathLst>
                  <a:path w="1138" h="970" extrusionOk="0">
                    <a:moveTo>
                      <a:pt x="519" y="1"/>
                    </a:moveTo>
                    <a:cubicBezTo>
                      <a:pt x="484" y="1"/>
                      <a:pt x="449" y="10"/>
                      <a:pt x="415" y="31"/>
                    </a:cubicBezTo>
                    <a:cubicBezTo>
                      <a:pt x="0" y="238"/>
                      <a:pt x="242" y="970"/>
                      <a:pt x="605" y="970"/>
                    </a:cubicBezTo>
                    <a:cubicBezTo>
                      <a:pt x="651" y="970"/>
                      <a:pt x="699" y="958"/>
                      <a:pt x="748" y="931"/>
                    </a:cubicBezTo>
                    <a:cubicBezTo>
                      <a:pt x="1137" y="722"/>
                      <a:pt x="828" y="1"/>
                      <a:pt x="5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2907400" y="3542200"/>
                <a:ext cx="21075" cy="20650"/>
              </a:xfrm>
              <a:custGeom>
                <a:avLst/>
                <a:gdLst/>
                <a:ahLst/>
                <a:cxnLst/>
                <a:rect l="l" t="t" r="r" b="b"/>
                <a:pathLst>
                  <a:path w="843" h="826" extrusionOk="0">
                    <a:moveTo>
                      <a:pt x="559" y="0"/>
                    </a:moveTo>
                    <a:cubicBezTo>
                      <a:pt x="370" y="0"/>
                      <a:pt x="0" y="442"/>
                      <a:pt x="261" y="732"/>
                    </a:cubicBezTo>
                    <a:cubicBezTo>
                      <a:pt x="320" y="798"/>
                      <a:pt x="380" y="826"/>
                      <a:pt x="437" y="826"/>
                    </a:cubicBezTo>
                    <a:cubicBezTo>
                      <a:pt x="669" y="826"/>
                      <a:pt x="843" y="353"/>
                      <a:pt x="628" y="32"/>
                    </a:cubicBezTo>
                    <a:cubicBezTo>
                      <a:pt x="611" y="10"/>
                      <a:pt x="587"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2882650" y="3478650"/>
                <a:ext cx="26550" cy="17900"/>
              </a:xfrm>
              <a:custGeom>
                <a:avLst/>
                <a:gdLst/>
                <a:ahLst/>
                <a:cxnLst/>
                <a:rect l="l" t="t" r="r" b="b"/>
                <a:pathLst>
                  <a:path w="1062" h="716" extrusionOk="0">
                    <a:moveTo>
                      <a:pt x="569" y="0"/>
                    </a:moveTo>
                    <a:cubicBezTo>
                      <a:pt x="306" y="0"/>
                      <a:pt x="1" y="180"/>
                      <a:pt x="117" y="505"/>
                    </a:cubicBezTo>
                    <a:cubicBezTo>
                      <a:pt x="167" y="655"/>
                      <a:pt x="280" y="715"/>
                      <a:pt x="405" y="715"/>
                    </a:cubicBezTo>
                    <a:cubicBezTo>
                      <a:pt x="698" y="715"/>
                      <a:pt x="1061" y="386"/>
                      <a:pt x="851" y="105"/>
                    </a:cubicBezTo>
                    <a:cubicBezTo>
                      <a:pt x="790" y="34"/>
                      <a:pt x="684" y="0"/>
                      <a:pt x="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2884625" y="3411300"/>
                <a:ext cx="30500" cy="20800"/>
              </a:xfrm>
              <a:custGeom>
                <a:avLst/>
                <a:gdLst/>
                <a:ahLst/>
                <a:cxnLst/>
                <a:rect l="l" t="t" r="r" b="b"/>
                <a:pathLst>
                  <a:path w="1220" h="832" extrusionOk="0">
                    <a:moveTo>
                      <a:pt x="637" y="1"/>
                    </a:moveTo>
                    <a:cubicBezTo>
                      <a:pt x="498" y="1"/>
                      <a:pt x="358" y="68"/>
                      <a:pt x="272" y="231"/>
                    </a:cubicBezTo>
                    <a:cubicBezTo>
                      <a:pt x="1" y="569"/>
                      <a:pt x="325" y="831"/>
                      <a:pt x="646" y="831"/>
                    </a:cubicBezTo>
                    <a:cubicBezTo>
                      <a:pt x="800" y="831"/>
                      <a:pt x="952" y="771"/>
                      <a:pt x="1039" y="631"/>
                    </a:cubicBezTo>
                    <a:cubicBezTo>
                      <a:pt x="1219" y="293"/>
                      <a:pt x="928" y="1"/>
                      <a:pt x="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2486125" y="3498775"/>
                <a:ext cx="387800" cy="150125"/>
              </a:xfrm>
              <a:custGeom>
                <a:avLst/>
                <a:gdLst/>
                <a:ahLst/>
                <a:cxnLst/>
                <a:rect l="l" t="t" r="r" b="b"/>
                <a:pathLst>
                  <a:path w="15512" h="6005" extrusionOk="0">
                    <a:moveTo>
                      <a:pt x="14811" y="1"/>
                    </a:moveTo>
                    <a:cubicBezTo>
                      <a:pt x="13009" y="1302"/>
                      <a:pt x="8906" y="2636"/>
                      <a:pt x="5371" y="3637"/>
                    </a:cubicBezTo>
                    <a:lnTo>
                      <a:pt x="4236" y="3937"/>
                    </a:lnTo>
                    <a:cubicBezTo>
                      <a:pt x="2402" y="4437"/>
                      <a:pt x="834" y="4804"/>
                      <a:pt x="0" y="5004"/>
                    </a:cubicBezTo>
                    <a:cubicBezTo>
                      <a:pt x="0" y="5238"/>
                      <a:pt x="33" y="5471"/>
                      <a:pt x="67" y="5738"/>
                    </a:cubicBezTo>
                    <a:lnTo>
                      <a:pt x="67" y="6005"/>
                    </a:lnTo>
                    <a:cubicBezTo>
                      <a:pt x="1668" y="5938"/>
                      <a:pt x="3236" y="5738"/>
                      <a:pt x="4770" y="5371"/>
                    </a:cubicBezTo>
                    <a:cubicBezTo>
                      <a:pt x="5070" y="5304"/>
                      <a:pt x="5371" y="5238"/>
                      <a:pt x="5671" y="5171"/>
                    </a:cubicBezTo>
                    <a:cubicBezTo>
                      <a:pt x="9040" y="4304"/>
                      <a:pt x="12309" y="3203"/>
                      <a:pt x="15511" y="1902"/>
                    </a:cubicBezTo>
                    <a:cubicBezTo>
                      <a:pt x="15344" y="1568"/>
                      <a:pt x="15178" y="1235"/>
                      <a:pt x="15044" y="901"/>
                    </a:cubicBezTo>
                    <a:cubicBezTo>
                      <a:pt x="14911" y="601"/>
                      <a:pt x="14844" y="301"/>
                      <a:pt x="148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2656225" y="3926575"/>
                <a:ext cx="71750" cy="153400"/>
              </a:xfrm>
              <a:custGeom>
                <a:avLst/>
                <a:gdLst/>
                <a:ahLst/>
                <a:cxnLst/>
                <a:rect l="l" t="t" r="r" b="b"/>
                <a:pathLst>
                  <a:path w="2870" h="6136" extrusionOk="0">
                    <a:moveTo>
                      <a:pt x="1302" y="1"/>
                    </a:moveTo>
                    <a:lnTo>
                      <a:pt x="1" y="168"/>
                    </a:lnTo>
                    <a:cubicBezTo>
                      <a:pt x="1" y="168"/>
                      <a:pt x="902" y="4638"/>
                      <a:pt x="1302" y="5572"/>
                    </a:cubicBezTo>
                    <a:cubicBezTo>
                      <a:pt x="1480" y="6003"/>
                      <a:pt x="1685" y="6136"/>
                      <a:pt x="1887" y="6136"/>
                    </a:cubicBezTo>
                    <a:cubicBezTo>
                      <a:pt x="2138" y="6136"/>
                      <a:pt x="2385" y="5931"/>
                      <a:pt x="2569" y="5838"/>
                    </a:cubicBezTo>
                    <a:cubicBezTo>
                      <a:pt x="2870" y="5672"/>
                      <a:pt x="1302" y="1"/>
                      <a:pt x="1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617150" y="3898725"/>
                <a:ext cx="115825" cy="36025"/>
              </a:xfrm>
              <a:custGeom>
                <a:avLst/>
                <a:gdLst/>
                <a:ahLst/>
                <a:cxnLst/>
                <a:rect l="l" t="t" r="r" b="b"/>
                <a:pathLst>
                  <a:path w="4633" h="1441" extrusionOk="0">
                    <a:moveTo>
                      <a:pt x="3208" y="1"/>
                    </a:moveTo>
                    <a:cubicBezTo>
                      <a:pt x="1849" y="1"/>
                      <a:pt x="0" y="221"/>
                      <a:pt x="29" y="948"/>
                    </a:cubicBezTo>
                    <a:cubicBezTo>
                      <a:pt x="44" y="1311"/>
                      <a:pt x="368" y="1440"/>
                      <a:pt x="850" y="1440"/>
                    </a:cubicBezTo>
                    <a:cubicBezTo>
                      <a:pt x="1476" y="1440"/>
                      <a:pt x="2369" y="1222"/>
                      <a:pt x="3198" y="1015"/>
                    </a:cubicBezTo>
                    <a:cubicBezTo>
                      <a:pt x="4633" y="681"/>
                      <a:pt x="4399" y="48"/>
                      <a:pt x="3765" y="14"/>
                    </a:cubicBezTo>
                    <a:cubicBezTo>
                      <a:pt x="3595" y="6"/>
                      <a:pt x="3407" y="1"/>
                      <a:pt x="3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510300" y="3372850"/>
                <a:ext cx="118450" cy="266225"/>
              </a:xfrm>
              <a:custGeom>
                <a:avLst/>
                <a:gdLst/>
                <a:ahLst/>
                <a:cxnLst/>
                <a:rect l="l" t="t" r="r" b="b"/>
                <a:pathLst>
                  <a:path w="4738" h="10649" extrusionOk="0">
                    <a:moveTo>
                      <a:pt x="1635" y="1"/>
                    </a:moveTo>
                    <a:lnTo>
                      <a:pt x="0" y="67"/>
                    </a:lnTo>
                    <a:cubicBezTo>
                      <a:pt x="567" y="1602"/>
                      <a:pt x="2335" y="6505"/>
                      <a:pt x="3269" y="8974"/>
                    </a:cubicBezTo>
                    <a:cubicBezTo>
                      <a:pt x="3570" y="9774"/>
                      <a:pt x="3803" y="10341"/>
                      <a:pt x="3836" y="10408"/>
                    </a:cubicBezTo>
                    <a:cubicBezTo>
                      <a:pt x="3927" y="10559"/>
                      <a:pt x="4079" y="10649"/>
                      <a:pt x="4237" y="10649"/>
                    </a:cubicBezTo>
                    <a:cubicBezTo>
                      <a:pt x="4428" y="10649"/>
                      <a:pt x="4628" y="10518"/>
                      <a:pt x="4737" y="10208"/>
                    </a:cubicBezTo>
                    <a:cubicBezTo>
                      <a:pt x="4704" y="9674"/>
                      <a:pt x="4570" y="9141"/>
                      <a:pt x="4404" y="8674"/>
                    </a:cubicBezTo>
                    <a:cubicBezTo>
                      <a:pt x="3736" y="6172"/>
                      <a:pt x="2169" y="1402"/>
                      <a:pt x="16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2600350" y="3600325"/>
                <a:ext cx="24475" cy="24025"/>
              </a:xfrm>
              <a:custGeom>
                <a:avLst/>
                <a:gdLst/>
                <a:ahLst/>
                <a:cxnLst/>
                <a:rect l="l" t="t" r="r" b="b"/>
                <a:pathLst>
                  <a:path w="979" h="961" extrusionOk="0">
                    <a:moveTo>
                      <a:pt x="469" y="0"/>
                    </a:moveTo>
                    <a:cubicBezTo>
                      <a:pt x="448" y="0"/>
                      <a:pt x="425" y="3"/>
                      <a:pt x="401" y="8"/>
                    </a:cubicBezTo>
                    <a:cubicBezTo>
                      <a:pt x="1" y="101"/>
                      <a:pt x="112" y="961"/>
                      <a:pt x="473" y="961"/>
                    </a:cubicBezTo>
                    <a:cubicBezTo>
                      <a:pt x="503" y="961"/>
                      <a:pt x="535" y="955"/>
                      <a:pt x="568" y="942"/>
                    </a:cubicBezTo>
                    <a:cubicBezTo>
                      <a:pt x="978" y="785"/>
                      <a:pt x="851"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2662075" y="3933325"/>
                <a:ext cx="75075" cy="102325"/>
              </a:xfrm>
              <a:custGeom>
                <a:avLst/>
                <a:gdLst/>
                <a:ahLst/>
                <a:cxnLst/>
                <a:rect l="l" t="t" r="r" b="b"/>
                <a:pathLst>
                  <a:path w="3003" h="4093" extrusionOk="0">
                    <a:moveTo>
                      <a:pt x="1229" y="0"/>
                    </a:moveTo>
                    <a:cubicBezTo>
                      <a:pt x="922" y="0"/>
                      <a:pt x="666" y="42"/>
                      <a:pt x="567" y="165"/>
                    </a:cubicBezTo>
                    <a:cubicBezTo>
                      <a:pt x="234" y="565"/>
                      <a:pt x="834" y="932"/>
                      <a:pt x="834" y="932"/>
                    </a:cubicBezTo>
                    <a:lnTo>
                      <a:pt x="768" y="932"/>
                    </a:lnTo>
                    <a:cubicBezTo>
                      <a:pt x="601" y="932"/>
                      <a:pt x="434" y="999"/>
                      <a:pt x="267" y="1099"/>
                    </a:cubicBezTo>
                    <a:cubicBezTo>
                      <a:pt x="167" y="1199"/>
                      <a:pt x="67" y="1332"/>
                      <a:pt x="67" y="1466"/>
                    </a:cubicBezTo>
                    <a:cubicBezTo>
                      <a:pt x="0" y="1899"/>
                      <a:pt x="301" y="1966"/>
                      <a:pt x="434" y="1966"/>
                    </a:cubicBezTo>
                    <a:cubicBezTo>
                      <a:pt x="301" y="1999"/>
                      <a:pt x="67" y="2033"/>
                      <a:pt x="67" y="2433"/>
                    </a:cubicBezTo>
                    <a:cubicBezTo>
                      <a:pt x="100" y="2733"/>
                      <a:pt x="301" y="3000"/>
                      <a:pt x="601" y="3100"/>
                    </a:cubicBezTo>
                    <a:cubicBezTo>
                      <a:pt x="234" y="3233"/>
                      <a:pt x="134" y="3700"/>
                      <a:pt x="467" y="3934"/>
                    </a:cubicBezTo>
                    <a:cubicBezTo>
                      <a:pt x="567" y="4047"/>
                      <a:pt x="729" y="4093"/>
                      <a:pt x="923" y="4093"/>
                    </a:cubicBezTo>
                    <a:cubicBezTo>
                      <a:pt x="1700" y="4093"/>
                      <a:pt x="3003" y="3367"/>
                      <a:pt x="3003" y="3367"/>
                    </a:cubicBezTo>
                    <a:cubicBezTo>
                      <a:pt x="3003" y="3367"/>
                      <a:pt x="1768" y="3033"/>
                      <a:pt x="1802" y="1966"/>
                    </a:cubicBezTo>
                    <a:cubicBezTo>
                      <a:pt x="1935" y="1299"/>
                      <a:pt x="2235" y="665"/>
                      <a:pt x="2702" y="165"/>
                    </a:cubicBezTo>
                    <a:cubicBezTo>
                      <a:pt x="2428" y="122"/>
                      <a:pt x="1755" y="0"/>
                      <a:pt x="1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493625" y="3320300"/>
                <a:ext cx="203500" cy="585475"/>
              </a:xfrm>
              <a:custGeom>
                <a:avLst/>
                <a:gdLst/>
                <a:ahLst/>
                <a:cxnLst/>
                <a:rect l="l" t="t" r="r" b="b"/>
                <a:pathLst>
                  <a:path w="8140" h="23419" extrusionOk="0">
                    <a:moveTo>
                      <a:pt x="302" y="1"/>
                    </a:moveTo>
                    <a:cubicBezTo>
                      <a:pt x="302" y="1"/>
                      <a:pt x="301" y="1"/>
                      <a:pt x="300" y="1"/>
                    </a:cubicBezTo>
                    <a:cubicBezTo>
                      <a:pt x="0" y="101"/>
                      <a:pt x="5738" y="23418"/>
                      <a:pt x="5738" y="23418"/>
                    </a:cubicBezTo>
                    <a:cubicBezTo>
                      <a:pt x="5738" y="23418"/>
                      <a:pt x="5971" y="23385"/>
                      <a:pt x="6271" y="23318"/>
                    </a:cubicBezTo>
                    <a:cubicBezTo>
                      <a:pt x="6572" y="23285"/>
                      <a:pt x="7039" y="23185"/>
                      <a:pt x="7472" y="23151"/>
                    </a:cubicBezTo>
                    <a:lnTo>
                      <a:pt x="8139" y="23151"/>
                    </a:lnTo>
                    <a:cubicBezTo>
                      <a:pt x="8139" y="23151"/>
                      <a:pt x="633"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2560325" y="3524625"/>
                <a:ext cx="120125" cy="378625"/>
              </a:xfrm>
              <a:custGeom>
                <a:avLst/>
                <a:gdLst/>
                <a:ahLst/>
                <a:cxnLst/>
                <a:rect l="l" t="t" r="r" b="b"/>
                <a:pathLst>
                  <a:path w="4805" h="15145" extrusionOk="0">
                    <a:moveTo>
                      <a:pt x="1" y="1"/>
                    </a:moveTo>
                    <a:cubicBezTo>
                      <a:pt x="668" y="2536"/>
                      <a:pt x="2836" y="11943"/>
                      <a:pt x="3603" y="15145"/>
                    </a:cubicBezTo>
                    <a:cubicBezTo>
                      <a:pt x="3937" y="15078"/>
                      <a:pt x="4371" y="15045"/>
                      <a:pt x="4804" y="15012"/>
                    </a:cubicBezTo>
                    <a:cubicBezTo>
                      <a:pt x="3770" y="11809"/>
                      <a:pt x="768" y="250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2556175" y="3507950"/>
                <a:ext cx="4175" cy="15875"/>
              </a:xfrm>
              <a:custGeom>
                <a:avLst/>
                <a:gdLst/>
                <a:ahLst/>
                <a:cxnLst/>
                <a:rect l="l" t="t" r="r" b="b"/>
                <a:pathLst>
                  <a:path w="167" h="635" extrusionOk="0">
                    <a:moveTo>
                      <a:pt x="0" y="1"/>
                    </a:moveTo>
                    <a:lnTo>
                      <a:pt x="0" y="1"/>
                    </a:lnTo>
                    <a:cubicBezTo>
                      <a:pt x="33" y="201"/>
                      <a:pt x="100" y="434"/>
                      <a:pt x="167" y="634"/>
                    </a:cubicBezTo>
                    <a:cubicBezTo>
                      <a:pt x="133" y="401"/>
                      <a:pt x="67" y="201"/>
                      <a:pt x="0" y="1"/>
                    </a:cubicBezTo>
                    <a:close/>
                  </a:path>
                </a:pathLst>
              </a:custGeom>
              <a:solidFill>
                <a:srgbClr val="99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2653925" y="3267950"/>
                <a:ext cx="75725" cy="58150"/>
              </a:xfrm>
              <a:custGeom>
                <a:avLst/>
                <a:gdLst/>
                <a:ahLst/>
                <a:cxnLst/>
                <a:rect l="l" t="t" r="r" b="b"/>
                <a:pathLst>
                  <a:path w="3029" h="2326" extrusionOk="0">
                    <a:moveTo>
                      <a:pt x="1860" y="1"/>
                    </a:moveTo>
                    <a:cubicBezTo>
                      <a:pt x="993" y="1"/>
                      <a:pt x="0" y="1348"/>
                      <a:pt x="960" y="2162"/>
                    </a:cubicBezTo>
                    <a:cubicBezTo>
                      <a:pt x="1088" y="2276"/>
                      <a:pt x="1225" y="2326"/>
                      <a:pt x="1362" y="2326"/>
                    </a:cubicBezTo>
                    <a:cubicBezTo>
                      <a:pt x="2186" y="2326"/>
                      <a:pt x="3029" y="523"/>
                      <a:pt x="2228" y="94"/>
                    </a:cubicBezTo>
                    <a:cubicBezTo>
                      <a:pt x="2112" y="30"/>
                      <a:pt x="1988" y="1"/>
                      <a:pt x="18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2141700" y="3714475"/>
                <a:ext cx="218525" cy="231575"/>
              </a:xfrm>
              <a:custGeom>
                <a:avLst/>
                <a:gdLst/>
                <a:ahLst/>
                <a:cxnLst/>
                <a:rect l="l" t="t" r="r" b="b"/>
                <a:pathLst>
                  <a:path w="8741" h="9263" extrusionOk="0">
                    <a:moveTo>
                      <a:pt x="4030" y="0"/>
                    </a:moveTo>
                    <a:cubicBezTo>
                      <a:pt x="2022" y="0"/>
                      <a:pt x="1" y="1858"/>
                      <a:pt x="1" y="5316"/>
                    </a:cubicBezTo>
                    <a:cubicBezTo>
                      <a:pt x="1" y="7806"/>
                      <a:pt x="2111" y="9262"/>
                      <a:pt x="4053" y="9262"/>
                    </a:cubicBezTo>
                    <a:cubicBezTo>
                      <a:pt x="5051" y="9262"/>
                      <a:pt x="6005" y="8878"/>
                      <a:pt x="6605" y="8051"/>
                    </a:cubicBezTo>
                    <a:cubicBezTo>
                      <a:pt x="8740" y="5149"/>
                      <a:pt x="7339" y="513"/>
                      <a:pt x="4570" y="46"/>
                    </a:cubicBezTo>
                    <a:cubicBezTo>
                      <a:pt x="4391" y="15"/>
                      <a:pt x="4211" y="0"/>
                      <a:pt x="4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2159575" y="3763250"/>
                <a:ext cx="140600" cy="135925"/>
              </a:xfrm>
              <a:custGeom>
                <a:avLst/>
                <a:gdLst/>
                <a:ahLst/>
                <a:cxnLst/>
                <a:rect l="l" t="t" r="r" b="b"/>
                <a:pathLst>
                  <a:path w="5624" h="5437" extrusionOk="0">
                    <a:moveTo>
                      <a:pt x="3256" y="0"/>
                    </a:moveTo>
                    <a:cubicBezTo>
                      <a:pt x="1024" y="0"/>
                      <a:pt x="0" y="4920"/>
                      <a:pt x="2621" y="5400"/>
                    </a:cubicBezTo>
                    <a:cubicBezTo>
                      <a:pt x="2751" y="5424"/>
                      <a:pt x="2875" y="5436"/>
                      <a:pt x="2993" y="5436"/>
                    </a:cubicBezTo>
                    <a:cubicBezTo>
                      <a:pt x="5446" y="5436"/>
                      <a:pt x="5623" y="411"/>
                      <a:pt x="3555" y="29"/>
                    </a:cubicBezTo>
                    <a:cubicBezTo>
                      <a:pt x="3453" y="10"/>
                      <a:pt x="3354" y="0"/>
                      <a:pt x="3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60" name="Hình ảnh 259">
            <a:extLst>
              <a:ext uri="{FF2B5EF4-FFF2-40B4-BE49-F238E27FC236}">
                <a16:creationId xmlns:a16="http://schemas.microsoft.com/office/drawing/2014/main" id="{8E106BF5-82EF-423A-BC27-61E4040CD13B}"/>
              </a:ext>
            </a:extLst>
          </p:cNvPr>
          <p:cNvPicPr>
            <a:picLocks noChangeAspect="1"/>
          </p:cNvPicPr>
          <p:nvPr/>
        </p:nvPicPr>
        <p:blipFill rotWithShape="1">
          <a:blip r:embed="rId3"/>
          <a:srcRect l="20459" t="8487" r="18540" b="42973"/>
          <a:stretch/>
        </p:blipFill>
        <p:spPr>
          <a:xfrm flipH="1">
            <a:off x="3335542" y="2861484"/>
            <a:ext cx="1422571" cy="1697586"/>
          </a:xfrm>
          <a:prstGeom prst="rect">
            <a:avLst/>
          </a:prstGeom>
        </p:spPr>
      </p:pic>
      <p:sp>
        <p:nvSpPr>
          <p:cNvPr id="264" name="Hộp Văn bản 263">
            <a:extLst>
              <a:ext uri="{FF2B5EF4-FFF2-40B4-BE49-F238E27FC236}">
                <a16:creationId xmlns:a16="http://schemas.microsoft.com/office/drawing/2014/main" id="{7D0B7930-17FC-4BDD-82E9-B7F30174378F}"/>
              </a:ext>
            </a:extLst>
          </p:cNvPr>
          <p:cNvSpPr txBox="1"/>
          <p:nvPr/>
        </p:nvSpPr>
        <p:spPr>
          <a:xfrm>
            <a:off x="1049206" y="3203604"/>
            <a:ext cx="1422572"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dirty="0">
                <a:solidFill>
                  <a:schemeClr val="dk1"/>
                </a:solidFill>
                <a:latin typeface="Cinzel SemiBold"/>
                <a:sym typeface="Cinzel SemiBold"/>
              </a:rPr>
              <a:t>MAC</a:t>
            </a:r>
          </a:p>
        </p:txBody>
      </p:sp>
      <p:sp>
        <p:nvSpPr>
          <p:cNvPr id="262" name="Google Shape;932;p44"/>
          <p:cNvSpPr txBox="1">
            <a:spLocks noGrp="1"/>
          </p:cNvSpPr>
          <p:nvPr>
            <p:ph type="title"/>
          </p:nvPr>
        </p:nvSpPr>
        <p:spPr>
          <a:xfrm>
            <a:off x="950610" y="229954"/>
            <a:ext cx="4616643" cy="499581"/>
          </a:xfrm>
          <a:prstGeom prst="rect">
            <a:avLst/>
          </a:prstGeom>
          <a:effectLst/>
        </p:spPr>
        <p:txBody>
          <a:bodyPr spcFirstLastPara="1" wrap="square" lIns="91425" tIns="91425" rIns="91425" bIns="91425" anchor="ctr" anchorCtr="0">
            <a:noAutofit/>
          </a:bodyPr>
          <a:lstStyle/>
          <a:p>
            <a:pPr lvl="0" algn="just"/>
            <a:r>
              <a:rPr lang="vi-VN" sz="2000" b="1" dirty="0">
                <a:latin typeface="Cambria" panose="02040503050406030204" pitchFamily="18" charset="0"/>
                <a:ea typeface="Cambria" panose="02040503050406030204" pitchFamily="18" charset="0"/>
              </a:rPr>
              <a:t>1.</a:t>
            </a:r>
            <a:r>
              <a:rPr lang="en" sz="2000" b="1" dirty="0">
                <a:latin typeface="Cambria" panose="02040503050406030204" pitchFamily="18" charset="0"/>
                <a:ea typeface="Cambria" panose="02040503050406030204" pitchFamily="18" charset="0"/>
              </a:rPr>
              <a:t> Giới thiệu về thần thoại Hi Lạp</a:t>
            </a:r>
            <a:endParaRPr sz="2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Scale>
                                      <p:cBhvr>
                                        <p:cTn id="7" dur="1000" decel="50000" fill="hold">
                                          <p:stCondLst>
                                            <p:cond delay="0"/>
                                          </p:stCondLst>
                                        </p:cTn>
                                        <p:tgtEl>
                                          <p:spTgt spid="2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0"/>
                                        </p:tgtEl>
                                        <p:attrNameLst>
                                          <p:attrName>ppt_x</p:attrName>
                                          <p:attrName>ppt_y</p:attrName>
                                        </p:attrNameLst>
                                      </p:cBhvr>
                                    </p:animMotion>
                                    <p:animEffect transition="in" filter="fade">
                                      <p:cBhvr>
                                        <p:cTn id="9" dur="1000"/>
                                        <p:tgtEl>
                                          <p:spTgt spid="260"/>
                                        </p:tgtEl>
                                      </p:cBhvr>
                                    </p:animEffect>
                                  </p:childTnLst>
                                </p:cTn>
                              </p:par>
                              <p:par>
                                <p:cTn id="10" presetID="52" presetClass="entr" presetSubtype="0" fill="hold" nodeType="withEffect">
                                  <p:stCondLst>
                                    <p:cond delay="0"/>
                                  </p:stCondLst>
                                  <p:childTnLst>
                                    <p:set>
                                      <p:cBhvr>
                                        <p:cTn id="11" dur="1" fill="hold">
                                          <p:stCondLst>
                                            <p:cond delay="0"/>
                                          </p:stCondLst>
                                        </p:cTn>
                                        <p:tgtEl>
                                          <p:spTgt spid="1267"/>
                                        </p:tgtEl>
                                        <p:attrNameLst>
                                          <p:attrName>style.visibility</p:attrName>
                                        </p:attrNameLst>
                                      </p:cBhvr>
                                      <p:to>
                                        <p:strVal val="visible"/>
                                      </p:to>
                                    </p:set>
                                    <p:animScale>
                                      <p:cBhvr>
                                        <p:cTn id="12" dur="1000" decel="50000" fill="hold">
                                          <p:stCondLst>
                                            <p:cond delay="0"/>
                                          </p:stCondLst>
                                        </p:cTn>
                                        <p:tgtEl>
                                          <p:spTgt spid="12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67"/>
                                        </p:tgtEl>
                                        <p:attrNameLst>
                                          <p:attrName>ppt_x</p:attrName>
                                          <p:attrName>ppt_y</p:attrName>
                                        </p:attrNameLst>
                                      </p:cBhvr>
                                    </p:animMotion>
                                    <p:animEffect transition="in" filter="fade">
                                      <p:cBhvr>
                                        <p:cTn id="14" dur="1000"/>
                                        <p:tgtEl>
                                          <p:spTgt spid="1267"/>
                                        </p:tgtEl>
                                      </p:cBhvr>
                                    </p:animEffect>
                                  </p:childTnLst>
                                </p:cTn>
                              </p:par>
                              <p:par>
                                <p:cTn id="15" presetID="52" presetClass="entr" presetSubtype="0" fill="hold" grpId="1" nodeType="withEffect">
                                  <p:stCondLst>
                                    <p:cond delay="0"/>
                                  </p:stCondLst>
                                  <p:childTnLst>
                                    <p:set>
                                      <p:cBhvr>
                                        <p:cTn id="16" dur="1" fill="hold">
                                          <p:stCondLst>
                                            <p:cond delay="0"/>
                                          </p:stCondLst>
                                        </p:cTn>
                                        <p:tgtEl>
                                          <p:spTgt spid="1399">
                                            <p:txEl>
                                              <p:pRg st="0" end="0"/>
                                            </p:txEl>
                                          </p:spTgt>
                                        </p:tgtEl>
                                        <p:attrNameLst>
                                          <p:attrName>style.visibility</p:attrName>
                                        </p:attrNameLst>
                                      </p:cBhvr>
                                      <p:to>
                                        <p:strVal val="visible"/>
                                      </p:to>
                                    </p:set>
                                    <p:animScale>
                                      <p:cBhvr>
                                        <p:cTn id="17" dur="1000" decel="50000" fill="hold">
                                          <p:stCondLst>
                                            <p:cond delay="0"/>
                                          </p:stCondLst>
                                        </p:cTn>
                                        <p:tgtEl>
                                          <p:spTgt spid="13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99">
                                            <p:txEl>
                                              <p:pRg st="0" end="0"/>
                                            </p:txEl>
                                          </p:spTgt>
                                        </p:tgtEl>
                                        <p:attrNameLst>
                                          <p:attrName>ppt_x</p:attrName>
                                          <p:attrName>ppt_y</p:attrName>
                                        </p:attrNameLst>
                                      </p:cBhvr>
                                    </p:animMotion>
                                    <p:animEffect transition="in" filter="fade">
                                      <p:cBhvr>
                                        <p:cTn id="19" dur="1000"/>
                                        <p:tgtEl>
                                          <p:spTgt spid="13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grpSp>
        <p:nvGrpSpPr>
          <p:cNvPr id="1584" name="Google Shape;1584;p51"/>
          <p:cNvGrpSpPr/>
          <p:nvPr/>
        </p:nvGrpSpPr>
        <p:grpSpPr>
          <a:xfrm>
            <a:off x="825374" y="1283995"/>
            <a:ext cx="2976644" cy="2961580"/>
            <a:chOff x="4009875" y="2187400"/>
            <a:chExt cx="1380350" cy="1336925"/>
          </a:xfrm>
        </p:grpSpPr>
        <p:sp>
          <p:nvSpPr>
            <p:cNvPr id="1585" name="Google Shape;1585;p51"/>
            <p:cNvSpPr/>
            <p:nvPr/>
          </p:nvSpPr>
          <p:spPr>
            <a:xfrm>
              <a:off x="5192325" y="2850225"/>
              <a:ext cx="105400" cy="641925"/>
            </a:xfrm>
            <a:custGeom>
              <a:avLst/>
              <a:gdLst/>
              <a:ahLst/>
              <a:cxnLst/>
              <a:rect l="l" t="t" r="r" b="b"/>
              <a:pathLst>
                <a:path w="4216" h="25677" extrusionOk="0">
                  <a:moveTo>
                    <a:pt x="0" y="1"/>
                  </a:moveTo>
                  <a:lnTo>
                    <a:pt x="161" y="25677"/>
                  </a:lnTo>
                  <a:lnTo>
                    <a:pt x="3894" y="25677"/>
                  </a:ln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1"/>
            <p:cNvSpPr/>
            <p:nvPr/>
          </p:nvSpPr>
          <p:spPr>
            <a:xfrm>
              <a:off x="4662225" y="2846225"/>
              <a:ext cx="133550" cy="645925"/>
            </a:xfrm>
            <a:custGeom>
              <a:avLst/>
              <a:gdLst/>
              <a:ahLst/>
              <a:cxnLst/>
              <a:rect l="l" t="t" r="r" b="b"/>
              <a:pathLst>
                <a:path w="5342" h="25837" extrusionOk="0">
                  <a:moveTo>
                    <a:pt x="1" y="0"/>
                  </a:moveTo>
                  <a:lnTo>
                    <a:pt x="162" y="25837"/>
                  </a:lnTo>
                  <a:lnTo>
                    <a:pt x="5020" y="25837"/>
                  </a:lnTo>
                  <a:lnTo>
                    <a:pt x="5342"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1"/>
            <p:cNvSpPr/>
            <p:nvPr/>
          </p:nvSpPr>
          <p:spPr>
            <a:xfrm>
              <a:off x="5032250" y="2850225"/>
              <a:ext cx="117475" cy="645150"/>
            </a:xfrm>
            <a:custGeom>
              <a:avLst/>
              <a:gdLst/>
              <a:ahLst/>
              <a:cxnLst/>
              <a:rect l="l" t="t" r="r" b="b"/>
              <a:pathLst>
                <a:path w="4699" h="25806" extrusionOk="0">
                  <a:moveTo>
                    <a:pt x="1" y="1"/>
                  </a:moveTo>
                  <a:lnTo>
                    <a:pt x="161" y="25806"/>
                  </a:lnTo>
                  <a:lnTo>
                    <a:pt x="4376" y="25677"/>
                  </a:lnTo>
                  <a:lnTo>
                    <a:pt x="46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1"/>
            <p:cNvSpPr/>
            <p:nvPr/>
          </p:nvSpPr>
          <p:spPr>
            <a:xfrm>
              <a:off x="4839200" y="2846225"/>
              <a:ext cx="149650" cy="649950"/>
            </a:xfrm>
            <a:custGeom>
              <a:avLst/>
              <a:gdLst/>
              <a:ahLst/>
              <a:cxnLst/>
              <a:rect l="l" t="t" r="r" b="b"/>
              <a:pathLst>
                <a:path w="5986" h="25998" extrusionOk="0">
                  <a:moveTo>
                    <a:pt x="0" y="0"/>
                  </a:moveTo>
                  <a:lnTo>
                    <a:pt x="194" y="25998"/>
                  </a:lnTo>
                  <a:lnTo>
                    <a:pt x="5663" y="25837"/>
                  </a:lnTo>
                  <a:lnTo>
                    <a:pt x="5985" y="3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1"/>
            <p:cNvSpPr/>
            <p:nvPr/>
          </p:nvSpPr>
          <p:spPr>
            <a:xfrm>
              <a:off x="4042850" y="2760150"/>
              <a:ext cx="235725" cy="409450"/>
            </a:xfrm>
            <a:custGeom>
              <a:avLst/>
              <a:gdLst/>
              <a:ahLst/>
              <a:cxnLst/>
              <a:rect l="l" t="t" r="r" b="b"/>
              <a:pathLst>
                <a:path w="9429" h="16378" extrusionOk="0">
                  <a:moveTo>
                    <a:pt x="9428" y="0"/>
                  </a:moveTo>
                  <a:lnTo>
                    <a:pt x="9428" y="0"/>
                  </a:lnTo>
                  <a:cubicBezTo>
                    <a:pt x="6146" y="322"/>
                    <a:pt x="2929" y="1287"/>
                    <a:pt x="1" y="2832"/>
                  </a:cubicBezTo>
                  <a:lnTo>
                    <a:pt x="129" y="16313"/>
                  </a:lnTo>
                  <a:lnTo>
                    <a:pt x="9332" y="16378"/>
                  </a:lnTo>
                  <a:lnTo>
                    <a:pt x="9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1"/>
            <p:cNvSpPr/>
            <p:nvPr/>
          </p:nvSpPr>
          <p:spPr>
            <a:xfrm>
              <a:off x="4040450" y="2448850"/>
              <a:ext cx="230075" cy="337050"/>
            </a:xfrm>
            <a:custGeom>
              <a:avLst/>
              <a:gdLst/>
              <a:ahLst/>
              <a:cxnLst/>
              <a:rect l="l" t="t" r="r" b="b"/>
              <a:pathLst>
                <a:path w="9203" h="13482" extrusionOk="0">
                  <a:moveTo>
                    <a:pt x="7240" y="8784"/>
                  </a:moveTo>
                  <a:lnTo>
                    <a:pt x="7240" y="10650"/>
                  </a:lnTo>
                  <a:lnTo>
                    <a:pt x="6274" y="10844"/>
                  </a:lnTo>
                  <a:lnTo>
                    <a:pt x="6274" y="8945"/>
                  </a:lnTo>
                  <a:lnTo>
                    <a:pt x="7240" y="8784"/>
                  </a:lnTo>
                  <a:close/>
                  <a:moveTo>
                    <a:pt x="1931" y="9750"/>
                  </a:moveTo>
                  <a:lnTo>
                    <a:pt x="1931" y="11616"/>
                  </a:lnTo>
                  <a:lnTo>
                    <a:pt x="966" y="11809"/>
                  </a:lnTo>
                  <a:lnTo>
                    <a:pt x="966" y="9910"/>
                  </a:lnTo>
                  <a:lnTo>
                    <a:pt x="1931" y="9750"/>
                  </a:lnTo>
                  <a:close/>
                  <a:moveTo>
                    <a:pt x="9202" y="0"/>
                  </a:moveTo>
                  <a:cubicBezTo>
                    <a:pt x="8688" y="33"/>
                    <a:pt x="3186" y="676"/>
                    <a:pt x="0" y="4022"/>
                  </a:cubicBezTo>
                  <a:lnTo>
                    <a:pt x="97" y="13482"/>
                  </a:lnTo>
                  <a:cubicBezTo>
                    <a:pt x="3314" y="11777"/>
                    <a:pt x="8205" y="10940"/>
                    <a:pt x="9202" y="10779"/>
                  </a:cubicBezTo>
                  <a:lnTo>
                    <a:pt x="92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1"/>
            <p:cNvSpPr/>
            <p:nvPr/>
          </p:nvSpPr>
          <p:spPr>
            <a:xfrm>
              <a:off x="4025975" y="2785875"/>
              <a:ext cx="16100" cy="45075"/>
            </a:xfrm>
            <a:custGeom>
              <a:avLst/>
              <a:gdLst/>
              <a:ahLst/>
              <a:cxnLst/>
              <a:rect l="l" t="t" r="r" b="b"/>
              <a:pathLst>
                <a:path w="644" h="1803" extrusionOk="0">
                  <a:moveTo>
                    <a:pt x="644" y="1"/>
                  </a:moveTo>
                  <a:cubicBezTo>
                    <a:pt x="418" y="130"/>
                    <a:pt x="193" y="258"/>
                    <a:pt x="0" y="387"/>
                  </a:cubicBezTo>
                  <a:lnTo>
                    <a:pt x="644" y="1803"/>
                  </a:lnTo>
                  <a:lnTo>
                    <a:pt x="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1"/>
            <p:cNvSpPr/>
            <p:nvPr/>
          </p:nvSpPr>
          <p:spPr>
            <a:xfrm>
              <a:off x="4278550" y="2737625"/>
              <a:ext cx="1094775" cy="40250"/>
            </a:xfrm>
            <a:custGeom>
              <a:avLst/>
              <a:gdLst/>
              <a:ahLst/>
              <a:cxnLst/>
              <a:rect l="l" t="t" r="r" b="b"/>
              <a:pathLst>
                <a:path w="43791" h="1610" extrusionOk="0">
                  <a:moveTo>
                    <a:pt x="0" y="0"/>
                  </a:moveTo>
                  <a:lnTo>
                    <a:pt x="0" y="1577"/>
                  </a:lnTo>
                  <a:lnTo>
                    <a:pt x="32" y="1609"/>
                  </a:lnTo>
                  <a:lnTo>
                    <a:pt x="42697" y="1609"/>
                  </a:lnTo>
                  <a:lnTo>
                    <a:pt x="43791" y="161"/>
                  </a:lnTo>
                  <a:lnTo>
                    <a:pt x="43759" y="161"/>
                  </a:lnTo>
                  <a:lnTo>
                    <a:pt x="1319" y="33"/>
                  </a:lnTo>
                  <a:lnTo>
                    <a:pt x="1352" y="3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1"/>
            <p:cNvSpPr/>
            <p:nvPr/>
          </p:nvSpPr>
          <p:spPr>
            <a:xfrm>
              <a:off x="4246375" y="2736825"/>
              <a:ext cx="24150" cy="24150"/>
            </a:xfrm>
            <a:custGeom>
              <a:avLst/>
              <a:gdLst/>
              <a:ahLst/>
              <a:cxnLst/>
              <a:rect l="l" t="t" r="r" b="b"/>
              <a:pathLst>
                <a:path w="966" h="966" extrusionOk="0">
                  <a:moveTo>
                    <a:pt x="0" y="0"/>
                  </a:moveTo>
                  <a:lnTo>
                    <a:pt x="676" y="965"/>
                  </a:lnTo>
                  <a:lnTo>
                    <a:pt x="965" y="965"/>
                  </a:lnTo>
                  <a:lnTo>
                    <a:pt x="965" y="3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1"/>
            <p:cNvSpPr/>
            <p:nvPr/>
          </p:nvSpPr>
          <p:spPr>
            <a:xfrm>
              <a:off x="4277750" y="2777850"/>
              <a:ext cx="1069850" cy="72400"/>
            </a:xfrm>
            <a:custGeom>
              <a:avLst/>
              <a:gdLst/>
              <a:ahLst/>
              <a:cxnLst/>
              <a:rect l="l" t="t" r="r" b="b"/>
              <a:pathLst>
                <a:path w="42794" h="2896" extrusionOk="0">
                  <a:moveTo>
                    <a:pt x="32" y="0"/>
                  </a:moveTo>
                  <a:lnTo>
                    <a:pt x="0" y="2896"/>
                  </a:lnTo>
                  <a:lnTo>
                    <a:pt x="42793" y="2896"/>
                  </a:lnTo>
                  <a:lnTo>
                    <a:pt x="42793" y="0"/>
                  </a:lnTo>
                  <a:lnTo>
                    <a:pt x="64" y="32"/>
                  </a:lnTo>
                  <a:lnTo>
                    <a:pt x="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1"/>
            <p:cNvSpPr/>
            <p:nvPr/>
          </p:nvSpPr>
          <p:spPr>
            <a:xfrm>
              <a:off x="5325850" y="2844600"/>
              <a:ext cx="22550" cy="647550"/>
            </a:xfrm>
            <a:custGeom>
              <a:avLst/>
              <a:gdLst/>
              <a:ahLst/>
              <a:cxnLst/>
              <a:rect l="l" t="t" r="r" b="b"/>
              <a:pathLst>
                <a:path w="902" h="25902" extrusionOk="0">
                  <a:moveTo>
                    <a:pt x="869" y="1"/>
                  </a:moveTo>
                  <a:lnTo>
                    <a:pt x="869" y="226"/>
                  </a:lnTo>
                  <a:lnTo>
                    <a:pt x="1" y="226"/>
                  </a:lnTo>
                  <a:lnTo>
                    <a:pt x="741" y="25902"/>
                  </a:lnTo>
                  <a:lnTo>
                    <a:pt x="902" y="25838"/>
                  </a:lnTo>
                  <a:lnTo>
                    <a:pt x="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1"/>
            <p:cNvSpPr/>
            <p:nvPr/>
          </p:nvSpPr>
          <p:spPr>
            <a:xfrm>
              <a:off x="5299300" y="2844600"/>
              <a:ext cx="24175" cy="5650"/>
            </a:xfrm>
            <a:custGeom>
              <a:avLst/>
              <a:gdLst/>
              <a:ahLst/>
              <a:cxnLst/>
              <a:rect l="l" t="t" r="r" b="b"/>
              <a:pathLst>
                <a:path w="967" h="226" extrusionOk="0">
                  <a:moveTo>
                    <a:pt x="1" y="1"/>
                  </a:moveTo>
                  <a:lnTo>
                    <a:pt x="1" y="226"/>
                  </a:lnTo>
                  <a:lnTo>
                    <a:pt x="966" y="226"/>
                  </a:lnTo>
                  <a:lnTo>
                    <a:pt x="9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1"/>
            <p:cNvSpPr/>
            <p:nvPr/>
          </p:nvSpPr>
          <p:spPr>
            <a:xfrm>
              <a:off x="4279350" y="2850225"/>
              <a:ext cx="51500" cy="25"/>
            </a:xfrm>
            <a:custGeom>
              <a:avLst/>
              <a:gdLst/>
              <a:ahLst/>
              <a:cxnLst/>
              <a:rect l="l" t="t" r="r" b="b"/>
              <a:pathLst>
                <a:path w="2060" h="1" extrusionOk="0">
                  <a:moveTo>
                    <a:pt x="2060" y="1"/>
                  </a:moveTo>
                  <a:lnTo>
                    <a:pt x="2060" y="1"/>
                  </a:lnTo>
                  <a:lnTo>
                    <a:pt x="193"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1"/>
            <p:cNvSpPr/>
            <p:nvPr/>
          </p:nvSpPr>
          <p:spPr>
            <a:xfrm>
              <a:off x="4055725" y="2187400"/>
              <a:ext cx="1110875" cy="277550"/>
            </a:xfrm>
            <a:custGeom>
              <a:avLst/>
              <a:gdLst/>
              <a:ahLst/>
              <a:cxnLst/>
              <a:rect l="l" t="t" r="r" b="b"/>
              <a:pathLst>
                <a:path w="44435" h="11102" extrusionOk="0">
                  <a:moveTo>
                    <a:pt x="21170" y="0"/>
                  </a:moveTo>
                  <a:cubicBezTo>
                    <a:pt x="21085" y="0"/>
                    <a:pt x="21000" y="1"/>
                    <a:pt x="20915" y="1"/>
                  </a:cubicBezTo>
                  <a:cubicBezTo>
                    <a:pt x="11005" y="130"/>
                    <a:pt x="2961" y="7627"/>
                    <a:pt x="1" y="11102"/>
                  </a:cubicBezTo>
                  <a:cubicBezTo>
                    <a:pt x="1320" y="10233"/>
                    <a:pt x="3315" y="9429"/>
                    <a:pt x="6275" y="8850"/>
                  </a:cubicBezTo>
                  <a:cubicBezTo>
                    <a:pt x="6597" y="8817"/>
                    <a:pt x="8077" y="8721"/>
                    <a:pt x="8591" y="8689"/>
                  </a:cubicBezTo>
                  <a:lnTo>
                    <a:pt x="8591" y="7627"/>
                  </a:lnTo>
                  <a:lnTo>
                    <a:pt x="29152" y="7627"/>
                  </a:lnTo>
                  <a:lnTo>
                    <a:pt x="29345" y="7498"/>
                  </a:lnTo>
                  <a:lnTo>
                    <a:pt x="29538" y="7627"/>
                  </a:lnTo>
                  <a:lnTo>
                    <a:pt x="42955" y="7659"/>
                  </a:lnTo>
                  <a:lnTo>
                    <a:pt x="44435" y="6179"/>
                  </a:lnTo>
                  <a:lnTo>
                    <a:pt x="38450" y="6179"/>
                  </a:lnTo>
                  <a:cubicBezTo>
                    <a:pt x="37813" y="5223"/>
                    <a:pt x="30539" y="0"/>
                    <a:pt x="2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1"/>
            <p:cNvSpPr/>
            <p:nvPr/>
          </p:nvSpPr>
          <p:spPr>
            <a:xfrm>
              <a:off x="4794150" y="2378050"/>
              <a:ext cx="25" cy="850"/>
            </a:xfrm>
            <a:custGeom>
              <a:avLst/>
              <a:gdLst/>
              <a:ahLst/>
              <a:cxnLst/>
              <a:rect l="l" t="t" r="r" b="b"/>
              <a:pathLst>
                <a:path w="1" h="34" extrusionOk="0">
                  <a:moveTo>
                    <a:pt x="1" y="33"/>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1"/>
            <p:cNvSpPr/>
            <p:nvPr/>
          </p:nvSpPr>
          <p:spPr>
            <a:xfrm>
              <a:off x="4782900" y="2378050"/>
              <a:ext cx="825" cy="850"/>
            </a:xfrm>
            <a:custGeom>
              <a:avLst/>
              <a:gdLst/>
              <a:ahLst/>
              <a:cxnLst/>
              <a:rect l="l" t="t" r="r" b="b"/>
              <a:pathLst>
                <a:path w="33" h="34" extrusionOk="0">
                  <a:moveTo>
                    <a:pt x="0" y="33"/>
                  </a:moveTo>
                  <a:lnTo>
                    <a:pt x="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1"/>
            <p:cNvSpPr/>
            <p:nvPr/>
          </p:nvSpPr>
          <p:spPr>
            <a:xfrm>
              <a:off x="5127975" y="2461725"/>
              <a:ext cx="62775" cy="145600"/>
            </a:xfrm>
            <a:custGeom>
              <a:avLst/>
              <a:gdLst/>
              <a:ahLst/>
              <a:cxnLst/>
              <a:rect l="l" t="t" r="r" b="b"/>
              <a:pathLst>
                <a:path w="2511" h="5824" extrusionOk="0">
                  <a:moveTo>
                    <a:pt x="65" y="0"/>
                  </a:moveTo>
                  <a:lnTo>
                    <a:pt x="0" y="1352"/>
                  </a:lnTo>
                  <a:cubicBezTo>
                    <a:pt x="1963" y="1802"/>
                    <a:pt x="1448" y="4859"/>
                    <a:pt x="1223" y="5824"/>
                  </a:cubicBezTo>
                  <a:cubicBezTo>
                    <a:pt x="1287" y="5695"/>
                    <a:pt x="2446" y="2606"/>
                    <a:pt x="2478" y="2220"/>
                  </a:cubicBezTo>
                  <a:cubicBezTo>
                    <a:pt x="2510" y="1802"/>
                    <a:pt x="1513" y="161"/>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1"/>
            <p:cNvSpPr/>
            <p:nvPr/>
          </p:nvSpPr>
          <p:spPr>
            <a:xfrm>
              <a:off x="4016325" y="2846225"/>
              <a:ext cx="1373900" cy="678100"/>
            </a:xfrm>
            <a:custGeom>
              <a:avLst/>
              <a:gdLst/>
              <a:ahLst/>
              <a:cxnLst/>
              <a:rect l="l" t="t" r="r" b="b"/>
              <a:pathLst>
                <a:path w="54956" h="27124" extrusionOk="0">
                  <a:moveTo>
                    <a:pt x="12355" y="0"/>
                  </a:moveTo>
                  <a:lnTo>
                    <a:pt x="12516" y="26319"/>
                  </a:lnTo>
                  <a:lnTo>
                    <a:pt x="10328" y="26319"/>
                  </a:lnTo>
                  <a:lnTo>
                    <a:pt x="10360" y="14640"/>
                  </a:lnTo>
                  <a:lnTo>
                    <a:pt x="1190" y="14640"/>
                  </a:lnTo>
                  <a:lnTo>
                    <a:pt x="1190" y="25837"/>
                  </a:lnTo>
                  <a:lnTo>
                    <a:pt x="0" y="26995"/>
                  </a:lnTo>
                  <a:lnTo>
                    <a:pt x="54956" y="27124"/>
                  </a:lnTo>
                  <a:lnTo>
                    <a:pt x="53154" y="25869"/>
                  </a:lnTo>
                  <a:lnTo>
                    <a:pt x="53154" y="26319"/>
                  </a:lnTo>
                  <a:lnTo>
                    <a:pt x="50934" y="26319"/>
                  </a:lnTo>
                  <a:lnTo>
                    <a:pt x="50934" y="25837"/>
                  </a:lnTo>
                  <a:lnTo>
                    <a:pt x="47201" y="25837"/>
                  </a:lnTo>
                  <a:lnTo>
                    <a:pt x="47201" y="26319"/>
                  </a:lnTo>
                  <a:lnTo>
                    <a:pt x="44981" y="26319"/>
                  </a:lnTo>
                  <a:lnTo>
                    <a:pt x="45013" y="25837"/>
                  </a:lnTo>
                  <a:lnTo>
                    <a:pt x="40798" y="25869"/>
                  </a:lnTo>
                  <a:lnTo>
                    <a:pt x="40798" y="26319"/>
                  </a:lnTo>
                  <a:lnTo>
                    <a:pt x="38578" y="26319"/>
                  </a:lnTo>
                  <a:lnTo>
                    <a:pt x="38578" y="25837"/>
                  </a:lnTo>
                  <a:lnTo>
                    <a:pt x="33076" y="25869"/>
                  </a:lnTo>
                  <a:lnTo>
                    <a:pt x="33076" y="26319"/>
                  </a:lnTo>
                  <a:lnTo>
                    <a:pt x="30856" y="26319"/>
                  </a:lnTo>
                  <a:lnTo>
                    <a:pt x="30856" y="25837"/>
                  </a:lnTo>
                  <a:lnTo>
                    <a:pt x="25998" y="25837"/>
                  </a:lnTo>
                  <a:lnTo>
                    <a:pt x="25998" y="26319"/>
                  </a:lnTo>
                  <a:lnTo>
                    <a:pt x="23810" y="26319"/>
                  </a:lnTo>
                  <a:lnTo>
                    <a:pt x="24132" y="161"/>
                  </a:lnTo>
                  <a:lnTo>
                    <a:pt x="18951" y="161"/>
                  </a:lnTo>
                  <a:lnTo>
                    <a:pt x="19112" y="26319"/>
                  </a:lnTo>
                  <a:lnTo>
                    <a:pt x="16892" y="26319"/>
                  </a:lnTo>
                  <a:lnTo>
                    <a:pt x="17214" y="32"/>
                  </a:lnTo>
                  <a:lnTo>
                    <a:pt x="12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1"/>
            <p:cNvSpPr/>
            <p:nvPr/>
          </p:nvSpPr>
          <p:spPr>
            <a:xfrm>
              <a:off x="4268900" y="2378050"/>
              <a:ext cx="514025" cy="339475"/>
            </a:xfrm>
            <a:custGeom>
              <a:avLst/>
              <a:gdLst/>
              <a:ahLst/>
              <a:cxnLst/>
              <a:rect l="l" t="t" r="r" b="b"/>
              <a:pathLst>
                <a:path w="20561" h="13579" extrusionOk="0">
                  <a:moveTo>
                    <a:pt x="0" y="1"/>
                  </a:moveTo>
                  <a:lnTo>
                    <a:pt x="10148" y="17"/>
                  </a:lnTo>
                  <a:lnTo>
                    <a:pt x="10148" y="17"/>
                  </a:lnTo>
                  <a:cubicBezTo>
                    <a:pt x="10283" y="11"/>
                    <a:pt x="10418" y="6"/>
                    <a:pt x="10554" y="1"/>
                  </a:cubicBezTo>
                  <a:close/>
                  <a:moveTo>
                    <a:pt x="10148" y="17"/>
                  </a:moveTo>
                  <a:cubicBezTo>
                    <a:pt x="6744" y="160"/>
                    <a:pt x="3342" y="543"/>
                    <a:pt x="0" y="1224"/>
                  </a:cubicBezTo>
                  <a:lnTo>
                    <a:pt x="0" y="2736"/>
                  </a:lnTo>
                  <a:lnTo>
                    <a:pt x="354" y="2704"/>
                  </a:lnTo>
                  <a:lnTo>
                    <a:pt x="354" y="13579"/>
                  </a:lnTo>
                  <a:lnTo>
                    <a:pt x="20560" y="33"/>
                  </a:lnTo>
                  <a:lnTo>
                    <a:pt x="10148" y="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1"/>
            <p:cNvSpPr/>
            <p:nvPr/>
          </p:nvSpPr>
          <p:spPr>
            <a:xfrm>
              <a:off x="4797375" y="2378875"/>
              <a:ext cx="332225" cy="208350"/>
            </a:xfrm>
            <a:custGeom>
              <a:avLst/>
              <a:gdLst/>
              <a:ahLst/>
              <a:cxnLst/>
              <a:rect l="l" t="t" r="r" b="b"/>
              <a:pathLst>
                <a:path w="13289" h="8334" extrusionOk="0">
                  <a:moveTo>
                    <a:pt x="0" y="0"/>
                  </a:moveTo>
                  <a:lnTo>
                    <a:pt x="13192" y="8334"/>
                  </a:lnTo>
                  <a:lnTo>
                    <a:pt x="13289" y="4633"/>
                  </a:lnTo>
                  <a:lnTo>
                    <a:pt x="13289" y="3282"/>
                  </a:lnTo>
                  <a:lnTo>
                    <a:pt x="132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1"/>
            <p:cNvSpPr/>
            <p:nvPr/>
          </p:nvSpPr>
          <p:spPr>
            <a:xfrm>
              <a:off x="4278550" y="2378875"/>
              <a:ext cx="1093175" cy="364400"/>
            </a:xfrm>
            <a:custGeom>
              <a:avLst/>
              <a:gdLst/>
              <a:ahLst/>
              <a:cxnLst/>
              <a:rect l="l" t="t" r="r" b="b"/>
              <a:pathLst>
                <a:path w="43727" h="14576" extrusionOk="0">
                  <a:moveTo>
                    <a:pt x="20239" y="0"/>
                  </a:moveTo>
                  <a:lnTo>
                    <a:pt x="0" y="13514"/>
                  </a:lnTo>
                  <a:lnTo>
                    <a:pt x="0" y="14511"/>
                  </a:lnTo>
                  <a:lnTo>
                    <a:pt x="1352" y="14511"/>
                  </a:lnTo>
                  <a:lnTo>
                    <a:pt x="20560" y="1673"/>
                  </a:lnTo>
                  <a:lnTo>
                    <a:pt x="20592" y="1673"/>
                  </a:lnTo>
                  <a:lnTo>
                    <a:pt x="20592" y="1641"/>
                  </a:lnTo>
                  <a:lnTo>
                    <a:pt x="21558" y="2252"/>
                  </a:lnTo>
                  <a:lnTo>
                    <a:pt x="41764" y="14576"/>
                  </a:lnTo>
                  <a:lnTo>
                    <a:pt x="43727" y="14576"/>
                  </a:lnTo>
                  <a:lnTo>
                    <a:pt x="35136" y="9170"/>
                  </a:lnTo>
                  <a:lnTo>
                    <a:pt x="35136" y="9170"/>
                  </a:lnTo>
                  <a:cubicBezTo>
                    <a:pt x="35136" y="9170"/>
                    <a:pt x="35232" y="9202"/>
                    <a:pt x="35232" y="9202"/>
                  </a:cubicBezTo>
                  <a:lnTo>
                    <a:pt x="34042" y="8366"/>
                  </a:lnTo>
                  <a:lnTo>
                    <a:pt x="207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1"/>
            <p:cNvSpPr/>
            <p:nvPr/>
          </p:nvSpPr>
          <p:spPr>
            <a:xfrm>
              <a:off x="4244750" y="2719925"/>
              <a:ext cx="24975" cy="17725"/>
            </a:xfrm>
            <a:custGeom>
              <a:avLst/>
              <a:gdLst/>
              <a:ahLst/>
              <a:cxnLst/>
              <a:rect l="l" t="t" r="r" b="b"/>
              <a:pathLst>
                <a:path w="999" h="709" extrusionOk="0">
                  <a:moveTo>
                    <a:pt x="998" y="1"/>
                  </a:moveTo>
                  <a:lnTo>
                    <a:pt x="1" y="676"/>
                  </a:lnTo>
                  <a:lnTo>
                    <a:pt x="998" y="708"/>
                  </a:lnTo>
                  <a:lnTo>
                    <a:pt x="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1"/>
            <p:cNvSpPr/>
            <p:nvPr/>
          </p:nvSpPr>
          <p:spPr>
            <a:xfrm>
              <a:off x="5317800" y="2742450"/>
              <a:ext cx="4850" cy="825"/>
            </a:xfrm>
            <a:custGeom>
              <a:avLst/>
              <a:gdLst/>
              <a:ahLst/>
              <a:cxnLst/>
              <a:rect l="l" t="t" r="r" b="b"/>
              <a:pathLst>
                <a:path w="194" h="33" extrusionOk="0">
                  <a:moveTo>
                    <a:pt x="1" y="0"/>
                  </a:moveTo>
                  <a:lnTo>
                    <a:pt x="33" y="33"/>
                  </a:lnTo>
                  <a:lnTo>
                    <a:pt x="194" y="33"/>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1"/>
            <p:cNvSpPr/>
            <p:nvPr/>
          </p:nvSpPr>
          <p:spPr>
            <a:xfrm>
              <a:off x="4312325" y="2737625"/>
              <a:ext cx="4050" cy="825"/>
            </a:xfrm>
            <a:custGeom>
              <a:avLst/>
              <a:gdLst/>
              <a:ahLst/>
              <a:cxnLst/>
              <a:rect l="l" t="t" r="r" b="b"/>
              <a:pathLst>
                <a:path w="162" h="33" extrusionOk="0">
                  <a:moveTo>
                    <a:pt x="65" y="0"/>
                  </a:moveTo>
                  <a:lnTo>
                    <a:pt x="1" y="33"/>
                  </a:lnTo>
                  <a:lnTo>
                    <a:pt x="97" y="33"/>
                  </a:lnTo>
                  <a:lnTo>
                    <a:pt x="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1"/>
            <p:cNvSpPr/>
            <p:nvPr/>
          </p:nvSpPr>
          <p:spPr>
            <a:xfrm>
              <a:off x="4009875" y="2405400"/>
              <a:ext cx="225250" cy="144025"/>
            </a:xfrm>
            <a:custGeom>
              <a:avLst/>
              <a:gdLst/>
              <a:ahLst/>
              <a:cxnLst/>
              <a:rect l="l" t="t" r="r" b="b"/>
              <a:pathLst>
                <a:path w="9010" h="5761" extrusionOk="0">
                  <a:moveTo>
                    <a:pt x="9010" y="1"/>
                  </a:moveTo>
                  <a:cubicBezTo>
                    <a:pt x="8688" y="1"/>
                    <a:pt x="8398" y="65"/>
                    <a:pt x="8077" y="130"/>
                  </a:cubicBezTo>
                  <a:cubicBezTo>
                    <a:pt x="4119" y="805"/>
                    <a:pt x="1802" y="2414"/>
                    <a:pt x="1802" y="2414"/>
                  </a:cubicBezTo>
                  <a:lnTo>
                    <a:pt x="1835" y="2414"/>
                  </a:lnTo>
                  <a:cubicBezTo>
                    <a:pt x="1159" y="2832"/>
                    <a:pt x="515" y="3379"/>
                    <a:pt x="1" y="4023"/>
                  </a:cubicBezTo>
                  <a:lnTo>
                    <a:pt x="1191" y="5760"/>
                  </a:lnTo>
                  <a:lnTo>
                    <a:pt x="1223" y="5760"/>
                  </a:lnTo>
                  <a:cubicBezTo>
                    <a:pt x="1223" y="5760"/>
                    <a:pt x="3701" y="2865"/>
                    <a:pt x="9010" y="1931"/>
                  </a:cubicBezTo>
                  <a:lnTo>
                    <a:pt x="90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1"/>
            <p:cNvSpPr/>
            <p:nvPr/>
          </p:nvSpPr>
          <p:spPr>
            <a:xfrm>
              <a:off x="4268900" y="2404600"/>
              <a:ext cx="25" cy="3250"/>
            </a:xfrm>
            <a:custGeom>
              <a:avLst/>
              <a:gdLst/>
              <a:ahLst/>
              <a:cxnLst/>
              <a:rect l="l" t="t" r="r" b="b"/>
              <a:pathLst>
                <a:path w="1" h="130" extrusionOk="0">
                  <a:moveTo>
                    <a:pt x="0" y="129"/>
                  </a:moveTo>
                  <a:lnTo>
                    <a:pt x="0" y="1"/>
                  </a:lnTo>
                  <a:lnTo>
                    <a:pt x="0" y="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51"/>
          <p:cNvGrpSpPr/>
          <p:nvPr/>
        </p:nvGrpSpPr>
        <p:grpSpPr>
          <a:xfrm>
            <a:off x="427521" y="2101431"/>
            <a:ext cx="1994406" cy="2665260"/>
            <a:chOff x="6091475" y="446725"/>
            <a:chExt cx="1501925" cy="2007275"/>
          </a:xfrm>
        </p:grpSpPr>
        <p:sp>
          <p:nvSpPr>
            <p:cNvPr id="1618" name="Google Shape;1618;p51"/>
            <p:cNvSpPr/>
            <p:nvPr/>
          </p:nvSpPr>
          <p:spPr>
            <a:xfrm>
              <a:off x="6091475" y="447013"/>
              <a:ext cx="1501925" cy="2006700"/>
            </a:xfrm>
            <a:custGeom>
              <a:avLst/>
              <a:gdLst/>
              <a:ahLst/>
              <a:cxnLst/>
              <a:rect l="l" t="t" r="r" b="b"/>
              <a:pathLst>
                <a:path w="60077" h="80268" extrusionOk="0">
                  <a:moveTo>
                    <a:pt x="24385" y="24094"/>
                  </a:moveTo>
                  <a:cubicBezTo>
                    <a:pt x="24418" y="24595"/>
                    <a:pt x="24418" y="24861"/>
                    <a:pt x="24418" y="24861"/>
                  </a:cubicBezTo>
                  <a:lnTo>
                    <a:pt x="24618" y="24828"/>
                  </a:lnTo>
                  <a:lnTo>
                    <a:pt x="24952" y="24728"/>
                  </a:lnTo>
                  <a:lnTo>
                    <a:pt x="24952" y="24728"/>
                  </a:lnTo>
                  <a:cubicBezTo>
                    <a:pt x="24685" y="25762"/>
                    <a:pt x="24118" y="27897"/>
                    <a:pt x="23584" y="29865"/>
                  </a:cubicBezTo>
                  <a:lnTo>
                    <a:pt x="23617" y="29865"/>
                  </a:lnTo>
                  <a:lnTo>
                    <a:pt x="18547" y="32067"/>
                  </a:lnTo>
                  <a:cubicBezTo>
                    <a:pt x="18781" y="30699"/>
                    <a:pt x="19181" y="29365"/>
                    <a:pt x="19748" y="28097"/>
                  </a:cubicBezTo>
                  <a:cubicBezTo>
                    <a:pt x="20682" y="26029"/>
                    <a:pt x="22683" y="24394"/>
                    <a:pt x="22683" y="24394"/>
                  </a:cubicBezTo>
                  <a:lnTo>
                    <a:pt x="24385" y="24194"/>
                  </a:lnTo>
                  <a:lnTo>
                    <a:pt x="24385" y="24094"/>
                  </a:lnTo>
                  <a:close/>
                  <a:moveTo>
                    <a:pt x="39678" y="1"/>
                  </a:moveTo>
                  <a:cubicBezTo>
                    <a:pt x="39661" y="1"/>
                    <a:pt x="39645" y="4"/>
                    <a:pt x="39629" y="10"/>
                  </a:cubicBezTo>
                  <a:cubicBezTo>
                    <a:pt x="39329" y="177"/>
                    <a:pt x="39662" y="1445"/>
                    <a:pt x="39729" y="1678"/>
                  </a:cubicBezTo>
                  <a:cubicBezTo>
                    <a:pt x="39634" y="1456"/>
                    <a:pt x="39084" y="234"/>
                    <a:pt x="38802" y="234"/>
                  </a:cubicBezTo>
                  <a:cubicBezTo>
                    <a:pt x="38788" y="234"/>
                    <a:pt x="38774" y="237"/>
                    <a:pt x="38762" y="244"/>
                  </a:cubicBezTo>
                  <a:cubicBezTo>
                    <a:pt x="38495" y="411"/>
                    <a:pt x="38828" y="1812"/>
                    <a:pt x="38895" y="2078"/>
                  </a:cubicBezTo>
                  <a:cubicBezTo>
                    <a:pt x="38832" y="1828"/>
                    <a:pt x="38447" y="696"/>
                    <a:pt x="38179" y="696"/>
                  </a:cubicBezTo>
                  <a:cubicBezTo>
                    <a:pt x="38161" y="696"/>
                    <a:pt x="38144" y="701"/>
                    <a:pt x="38128" y="711"/>
                  </a:cubicBezTo>
                  <a:cubicBezTo>
                    <a:pt x="37861" y="844"/>
                    <a:pt x="37994" y="2179"/>
                    <a:pt x="37994" y="2179"/>
                  </a:cubicBezTo>
                  <a:cubicBezTo>
                    <a:pt x="37994" y="2179"/>
                    <a:pt x="37772" y="942"/>
                    <a:pt x="37421" y="942"/>
                  </a:cubicBezTo>
                  <a:cubicBezTo>
                    <a:pt x="37412" y="942"/>
                    <a:pt x="37403" y="943"/>
                    <a:pt x="37394" y="944"/>
                  </a:cubicBezTo>
                  <a:cubicBezTo>
                    <a:pt x="37027" y="1011"/>
                    <a:pt x="37194" y="2312"/>
                    <a:pt x="37227" y="2479"/>
                  </a:cubicBezTo>
                  <a:cubicBezTo>
                    <a:pt x="37163" y="2319"/>
                    <a:pt x="36643" y="1338"/>
                    <a:pt x="36248" y="1338"/>
                  </a:cubicBezTo>
                  <a:cubicBezTo>
                    <a:pt x="36229" y="1338"/>
                    <a:pt x="36211" y="1340"/>
                    <a:pt x="36193" y="1345"/>
                  </a:cubicBezTo>
                  <a:cubicBezTo>
                    <a:pt x="35793" y="1478"/>
                    <a:pt x="36126" y="2779"/>
                    <a:pt x="36160" y="2979"/>
                  </a:cubicBezTo>
                  <a:cubicBezTo>
                    <a:pt x="36098" y="2824"/>
                    <a:pt x="35777" y="1894"/>
                    <a:pt x="35438" y="1894"/>
                  </a:cubicBezTo>
                  <a:cubicBezTo>
                    <a:pt x="35412" y="1894"/>
                    <a:pt x="35386" y="1900"/>
                    <a:pt x="35359" y="1912"/>
                  </a:cubicBezTo>
                  <a:cubicBezTo>
                    <a:pt x="35026" y="2078"/>
                    <a:pt x="35393" y="3580"/>
                    <a:pt x="35426" y="3713"/>
                  </a:cubicBezTo>
                  <a:cubicBezTo>
                    <a:pt x="35364" y="3589"/>
                    <a:pt x="34693" y="2392"/>
                    <a:pt x="34386" y="2392"/>
                  </a:cubicBezTo>
                  <a:cubicBezTo>
                    <a:pt x="34364" y="2392"/>
                    <a:pt x="34343" y="2398"/>
                    <a:pt x="34325" y="2412"/>
                  </a:cubicBezTo>
                  <a:cubicBezTo>
                    <a:pt x="34092" y="2612"/>
                    <a:pt x="34792" y="4380"/>
                    <a:pt x="34859" y="4580"/>
                  </a:cubicBezTo>
                  <a:cubicBezTo>
                    <a:pt x="34767" y="4427"/>
                    <a:pt x="34060" y="3351"/>
                    <a:pt x="33634" y="3351"/>
                  </a:cubicBezTo>
                  <a:cubicBezTo>
                    <a:pt x="33595" y="3351"/>
                    <a:pt x="33558" y="3360"/>
                    <a:pt x="33525" y="3379"/>
                  </a:cubicBezTo>
                  <a:cubicBezTo>
                    <a:pt x="33158" y="3613"/>
                    <a:pt x="34492" y="4914"/>
                    <a:pt x="34559" y="5014"/>
                  </a:cubicBezTo>
                  <a:cubicBezTo>
                    <a:pt x="34517" y="4993"/>
                    <a:pt x="34172" y="4867"/>
                    <a:pt x="33897" y="4867"/>
                  </a:cubicBezTo>
                  <a:cubicBezTo>
                    <a:pt x="33734" y="4867"/>
                    <a:pt x="33595" y="4911"/>
                    <a:pt x="33558" y="5047"/>
                  </a:cubicBezTo>
                  <a:cubicBezTo>
                    <a:pt x="33465" y="5420"/>
                    <a:pt x="34296" y="5821"/>
                    <a:pt x="34815" y="5821"/>
                  </a:cubicBezTo>
                  <a:cubicBezTo>
                    <a:pt x="34854" y="5821"/>
                    <a:pt x="34891" y="5819"/>
                    <a:pt x="34926" y="5814"/>
                  </a:cubicBezTo>
                  <a:cubicBezTo>
                    <a:pt x="34959" y="6115"/>
                    <a:pt x="34992" y="6415"/>
                    <a:pt x="35092" y="6715"/>
                  </a:cubicBezTo>
                  <a:cubicBezTo>
                    <a:pt x="34825" y="7182"/>
                    <a:pt x="34659" y="7716"/>
                    <a:pt x="34525" y="8250"/>
                  </a:cubicBezTo>
                  <a:cubicBezTo>
                    <a:pt x="34292" y="9017"/>
                    <a:pt x="34258" y="9250"/>
                    <a:pt x="33258" y="10017"/>
                  </a:cubicBezTo>
                  <a:cubicBezTo>
                    <a:pt x="32290" y="10751"/>
                    <a:pt x="30989" y="12152"/>
                    <a:pt x="31256" y="12653"/>
                  </a:cubicBezTo>
                  <a:cubicBezTo>
                    <a:pt x="31346" y="12844"/>
                    <a:pt x="31508" y="12938"/>
                    <a:pt x="31699" y="12938"/>
                  </a:cubicBezTo>
                  <a:cubicBezTo>
                    <a:pt x="32007" y="12938"/>
                    <a:pt x="32389" y="12693"/>
                    <a:pt x="32657" y="12219"/>
                  </a:cubicBezTo>
                  <a:cubicBezTo>
                    <a:pt x="32891" y="11785"/>
                    <a:pt x="33158" y="11352"/>
                    <a:pt x="33491" y="10985"/>
                  </a:cubicBezTo>
                  <a:cubicBezTo>
                    <a:pt x="33525" y="11352"/>
                    <a:pt x="33725" y="11719"/>
                    <a:pt x="34025" y="11952"/>
                  </a:cubicBezTo>
                  <a:cubicBezTo>
                    <a:pt x="33891" y="12352"/>
                    <a:pt x="33758" y="12786"/>
                    <a:pt x="33691" y="13220"/>
                  </a:cubicBezTo>
                  <a:cubicBezTo>
                    <a:pt x="33558" y="14187"/>
                    <a:pt x="33958" y="15655"/>
                    <a:pt x="34992" y="16289"/>
                  </a:cubicBezTo>
                  <a:cubicBezTo>
                    <a:pt x="35159" y="16389"/>
                    <a:pt x="35393" y="16455"/>
                    <a:pt x="35593" y="16522"/>
                  </a:cubicBezTo>
                  <a:lnTo>
                    <a:pt x="35459" y="17323"/>
                  </a:lnTo>
                  <a:lnTo>
                    <a:pt x="33024" y="16555"/>
                  </a:lnTo>
                  <a:cubicBezTo>
                    <a:pt x="32757" y="16455"/>
                    <a:pt x="32524" y="16355"/>
                    <a:pt x="32257" y="16289"/>
                  </a:cubicBezTo>
                  <a:cubicBezTo>
                    <a:pt x="32257" y="16189"/>
                    <a:pt x="32224" y="16122"/>
                    <a:pt x="32190" y="16055"/>
                  </a:cubicBezTo>
                  <a:cubicBezTo>
                    <a:pt x="31190" y="15588"/>
                    <a:pt x="30155" y="15288"/>
                    <a:pt x="29088" y="15121"/>
                  </a:cubicBezTo>
                  <a:lnTo>
                    <a:pt x="28888" y="15088"/>
                  </a:lnTo>
                  <a:lnTo>
                    <a:pt x="28888" y="15088"/>
                  </a:lnTo>
                  <a:cubicBezTo>
                    <a:pt x="28888" y="15088"/>
                    <a:pt x="28888" y="15154"/>
                    <a:pt x="28921" y="15255"/>
                  </a:cubicBezTo>
                  <a:lnTo>
                    <a:pt x="28888" y="15255"/>
                  </a:lnTo>
                  <a:cubicBezTo>
                    <a:pt x="28271" y="15098"/>
                    <a:pt x="27714" y="15039"/>
                    <a:pt x="27226" y="15039"/>
                  </a:cubicBezTo>
                  <a:cubicBezTo>
                    <a:pt x="25737" y="15039"/>
                    <a:pt x="24885" y="15588"/>
                    <a:pt x="24885" y="15588"/>
                  </a:cubicBezTo>
                  <a:cubicBezTo>
                    <a:pt x="24818" y="15588"/>
                    <a:pt x="24752" y="15588"/>
                    <a:pt x="24652" y="15621"/>
                  </a:cubicBezTo>
                  <a:cubicBezTo>
                    <a:pt x="23951" y="15788"/>
                    <a:pt x="23317" y="16122"/>
                    <a:pt x="22817" y="16622"/>
                  </a:cubicBezTo>
                  <a:cubicBezTo>
                    <a:pt x="22750" y="16622"/>
                    <a:pt x="22717" y="16656"/>
                    <a:pt x="22683" y="16689"/>
                  </a:cubicBezTo>
                  <a:cubicBezTo>
                    <a:pt x="22617" y="16722"/>
                    <a:pt x="22550" y="16756"/>
                    <a:pt x="22517" y="16789"/>
                  </a:cubicBezTo>
                  <a:cubicBezTo>
                    <a:pt x="21983" y="17356"/>
                    <a:pt x="21483" y="17923"/>
                    <a:pt x="21049" y="18557"/>
                  </a:cubicBezTo>
                  <a:lnTo>
                    <a:pt x="21149" y="18924"/>
                  </a:lnTo>
                  <a:cubicBezTo>
                    <a:pt x="20715" y="19357"/>
                    <a:pt x="16512" y="23427"/>
                    <a:pt x="15412" y="26062"/>
                  </a:cubicBezTo>
                  <a:cubicBezTo>
                    <a:pt x="14277" y="28698"/>
                    <a:pt x="14744" y="33134"/>
                    <a:pt x="14811" y="33701"/>
                  </a:cubicBezTo>
                  <a:lnTo>
                    <a:pt x="4804" y="38004"/>
                  </a:lnTo>
                  <a:cubicBezTo>
                    <a:pt x="5271" y="41006"/>
                    <a:pt x="6105" y="43908"/>
                    <a:pt x="7306" y="46710"/>
                  </a:cubicBezTo>
                  <a:cubicBezTo>
                    <a:pt x="8340" y="49279"/>
                    <a:pt x="9541" y="51814"/>
                    <a:pt x="10975" y="54216"/>
                  </a:cubicBezTo>
                  <a:cubicBezTo>
                    <a:pt x="10975" y="54216"/>
                    <a:pt x="15011" y="53048"/>
                    <a:pt x="18947" y="51480"/>
                  </a:cubicBezTo>
                  <a:lnTo>
                    <a:pt x="18947" y="51480"/>
                  </a:lnTo>
                  <a:cubicBezTo>
                    <a:pt x="18380" y="53282"/>
                    <a:pt x="16079" y="56084"/>
                    <a:pt x="14644" y="57118"/>
                  </a:cubicBezTo>
                  <a:cubicBezTo>
                    <a:pt x="13177" y="58152"/>
                    <a:pt x="6872" y="62288"/>
                    <a:pt x="5638" y="63589"/>
                  </a:cubicBezTo>
                  <a:cubicBezTo>
                    <a:pt x="5505" y="63689"/>
                    <a:pt x="5404" y="63823"/>
                    <a:pt x="5338" y="63956"/>
                  </a:cubicBezTo>
                  <a:cubicBezTo>
                    <a:pt x="5371" y="63889"/>
                    <a:pt x="5404" y="63823"/>
                    <a:pt x="5438" y="63756"/>
                  </a:cubicBezTo>
                  <a:lnTo>
                    <a:pt x="5438" y="63756"/>
                  </a:lnTo>
                  <a:lnTo>
                    <a:pt x="1969" y="65958"/>
                  </a:lnTo>
                  <a:cubicBezTo>
                    <a:pt x="1946" y="65916"/>
                    <a:pt x="1907" y="65897"/>
                    <a:pt x="1856" y="65897"/>
                  </a:cubicBezTo>
                  <a:cubicBezTo>
                    <a:pt x="1535" y="65897"/>
                    <a:pt x="745" y="66657"/>
                    <a:pt x="601" y="67492"/>
                  </a:cubicBezTo>
                  <a:cubicBezTo>
                    <a:pt x="434" y="68326"/>
                    <a:pt x="1" y="71461"/>
                    <a:pt x="167" y="71595"/>
                  </a:cubicBezTo>
                  <a:cubicBezTo>
                    <a:pt x="186" y="71614"/>
                    <a:pt x="211" y="71623"/>
                    <a:pt x="240" y="71623"/>
                  </a:cubicBezTo>
                  <a:cubicBezTo>
                    <a:pt x="464" y="71623"/>
                    <a:pt x="970" y="71054"/>
                    <a:pt x="1502" y="69960"/>
                  </a:cubicBezTo>
                  <a:cubicBezTo>
                    <a:pt x="1769" y="69327"/>
                    <a:pt x="1969" y="68659"/>
                    <a:pt x="2102" y="67959"/>
                  </a:cubicBezTo>
                  <a:lnTo>
                    <a:pt x="5338" y="67192"/>
                  </a:lnTo>
                  <a:cubicBezTo>
                    <a:pt x="5338" y="67192"/>
                    <a:pt x="12376" y="64557"/>
                    <a:pt x="14611" y="63456"/>
                  </a:cubicBezTo>
                  <a:cubicBezTo>
                    <a:pt x="16846" y="62388"/>
                    <a:pt x="21549" y="59686"/>
                    <a:pt x="23084" y="57551"/>
                  </a:cubicBezTo>
                  <a:cubicBezTo>
                    <a:pt x="24518" y="55550"/>
                    <a:pt x="26453" y="49546"/>
                    <a:pt x="26987" y="47778"/>
                  </a:cubicBezTo>
                  <a:cubicBezTo>
                    <a:pt x="27654" y="47878"/>
                    <a:pt x="28321" y="47978"/>
                    <a:pt x="29021" y="48011"/>
                  </a:cubicBezTo>
                  <a:cubicBezTo>
                    <a:pt x="29155" y="48412"/>
                    <a:pt x="29455" y="49212"/>
                    <a:pt x="29789" y="50146"/>
                  </a:cubicBezTo>
                  <a:cubicBezTo>
                    <a:pt x="30122" y="51080"/>
                    <a:pt x="30489" y="52148"/>
                    <a:pt x="30756" y="53048"/>
                  </a:cubicBezTo>
                  <a:cubicBezTo>
                    <a:pt x="31423" y="55216"/>
                    <a:pt x="33324" y="60053"/>
                    <a:pt x="33224" y="62088"/>
                  </a:cubicBezTo>
                  <a:cubicBezTo>
                    <a:pt x="33158" y="64123"/>
                    <a:pt x="31123" y="75931"/>
                    <a:pt x="31123" y="75931"/>
                  </a:cubicBezTo>
                  <a:lnTo>
                    <a:pt x="31123" y="75998"/>
                  </a:lnTo>
                  <a:lnTo>
                    <a:pt x="30689" y="79367"/>
                  </a:lnTo>
                  <a:cubicBezTo>
                    <a:pt x="30419" y="79719"/>
                    <a:pt x="34027" y="80267"/>
                    <a:pt x="35493" y="80267"/>
                  </a:cubicBezTo>
                  <a:cubicBezTo>
                    <a:pt x="35836" y="80267"/>
                    <a:pt x="36061" y="80237"/>
                    <a:pt x="36093" y="80168"/>
                  </a:cubicBezTo>
                  <a:cubicBezTo>
                    <a:pt x="36293" y="79801"/>
                    <a:pt x="35359" y="79100"/>
                    <a:pt x="33992" y="78867"/>
                  </a:cubicBezTo>
                  <a:cubicBezTo>
                    <a:pt x="33691" y="78800"/>
                    <a:pt x="33424" y="78767"/>
                    <a:pt x="33158" y="78767"/>
                  </a:cubicBezTo>
                  <a:lnTo>
                    <a:pt x="34492" y="75097"/>
                  </a:lnTo>
                  <a:lnTo>
                    <a:pt x="34459" y="75097"/>
                  </a:lnTo>
                  <a:cubicBezTo>
                    <a:pt x="34625" y="74630"/>
                    <a:pt x="35192" y="73196"/>
                    <a:pt x="36026" y="70928"/>
                  </a:cubicBezTo>
                  <a:cubicBezTo>
                    <a:pt x="37094" y="68126"/>
                    <a:pt x="39062" y="60620"/>
                    <a:pt x="38828" y="59153"/>
                  </a:cubicBezTo>
                  <a:cubicBezTo>
                    <a:pt x="38628" y="57785"/>
                    <a:pt x="36393" y="49446"/>
                    <a:pt x="35659" y="47511"/>
                  </a:cubicBezTo>
                  <a:cubicBezTo>
                    <a:pt x="35359" y="45109"/>
                    <a:pt x="33992" y="38605"/>
                    <a:pt x="33691" y="37804"/>
                  </a:cubicBezTo>
                  <a:lnTo>
                    <a:pt x="34392" y="36136"/>
                  </a:lnTo>
                  <a:lnTo>
                    <a:pt x="34358" y="36136"/>
                  </a:lnTo>
                  <a:cubicBezTo>
                    <a:pt x="36560" y="34802"/>
                    <a:pt x="39429" y="28364"/>
                    <a:pt x="39796" y="27530"/>
                  </a:cubicBezTo>
                  <a:lnTo>
                    <a:pt x="40129" y="27430"/>
                  </a:lnTo>
                  <a:lnTo>
                    <a:pt x="40129" y="27430"/>
                  </a:lnTo>
                  <a:cubicBezTo>
                    <a:pt x="40096" y="28064"/>
                    <a:pt x="39996" y="30632"/>
                    <a:pt x="39962" y="34268"/>
                  </a:cubicBezTo>
                  <a:cubicBezTo>
                    <a:pt x="39962" y="38438"/>
                    <a:pt x="42064" y="39472"/>
                    <a:pt x="46701" y="39739"/>
                  </a:cubicBezTo>
                  <a:cubicBezTo>
                    <a:pt x="47077" y="39761"/>
                    <a:pt x="47451" y="39772"/>
                    <a:pt x="47822" y="39772"/>
                  </a:cubicBezTo>
                  <a:cubicBezTo>
                    <a:pt x="51820" y="39772"/>
                    <a:pt x="55406" y="38534"/>
                    <a:pt x="56841" y="37771"/>
                  </a:cubicBezTo>
                  <a:lnTo>
                    <a:pt x="56841" y="37771"/>
                  </a:lnTo>
                  <a:lnTo>
                    <a:pt x="54406" y="61454"/>
                  </a:lnTo>
                  <a:lnTo>
                    <a:pt x="55507" y="60821"/>
                  </a:lnTo>
                  <a:lnTo>
                    <a:pt x="57875" y="37137"/>
                  </a:lnTo>
                  <a:cubicBezTo>
                    <a:pt x="58776" y="36536"/>
                    <a:pt x="59310" y="36003"/>
                    <a:pt x="59176" y="35769"/>
                  </a:cubicBezTo>
                  <a:cubicBezTo>
                    <a:pt x="59113" y="35659"/>
                    <a:pt x="59013" y="35623"/>
                    <a:pt x="58914" y="35623"/>
                  </a:cubicBezTo>
                  <a:cubicBezTo>
                    <a:pt x="58804" y="35623"/>
                    <a:pt x="58695" y="35667"/>
                    <a:pt x="58642" y="35703"/>
                  </a:cubicBezTo>
                  <a:cubicBezTo>
                    <a:pt x="58843" y="35569"/>
                    <a:pt x="59376" y="35202"/>
                    <a:pt x="59243" y="35035"/>
                  </a:cubicBezTo>
                  <a:cubicBezTo>
                    <a:pt x="59210" y="34980"/>
                    <a:pt x="59132" y="34961"/>
                    <a:pt x="59039" y="34961"/>
                  </a:cubicBezTo>
                  <a:cubicBezTo>
                    <a:pt x="58854" y="34961"/>
                    <a:pt x="58609" y="35035"/>
                    <a:pt x="58542" y="35035"/>
                  </a:cubicBezTo>
                  <a:cubicBezTo>
                    <a:pt x="58642" y="34969"/>
                    <a:pt x="59276" y="34535"/>
                    <a:pt x="59076" y="34302"/>
                  </a:cubicBezTo>
                  <a:cubicBezTo>
                    <a:pt x="59013" y="34238"/>
                    <a:pt x="58944" y="34214"/>
                    <a:pt x="58877" y="34214"/>
                  </a:cubicBezTo>
                  <a:cubicBezTo>
                    <a:pt x="58697" y="34214"/>
                    <a:pt x="58524" y="34386"/>
                    <a:pt x="58476" y="34435"/>
                  </a:cubicBezTo>
                  <a:cubicBezTo>
                    <a:pt x="58509" y="34368"/>
                    <a:pt x="58843" y="33768"/>
                    <a:pt x="58609" y="33601"/>
                  </a:cubicBezTo>
                  <a:cubicBezTo>
                    <a:pt x="58576" y="33568"/>
                    <a:pt x="58526" y="33551"/>
                    <a:pt x="58472" y="33551"/>
                  </a:cubicBezTo>
                  <a:cubicBezTo>
                    <a:pt x="58417" y="33551"/>
                    <a:pt x="58359" y="33568"/>
                    <a:pt x="58309" y="33601"/>
                  </a:cubicBezTo>
                  <a:lnTo>
                    <a:pt x="58242" y="33634"/>
                  </a:lnTo>
                  <a:lnTo>
                    <a:pt x="58242" y="33634"/>
                  </a:lnTo>
                  <a:lnTo>
                    <a:pt x="59243" y="23627"/>
                  </a:lnTo>
                  <a:lnTo>
                    <a:pt x="59410" y="23627"/>
                  </a:lnTo>
                  <a:lnTo>
                    <a:pt x="59476" y="21292"/>
                  </a:lnTo>
                  <a:lnTo>
                    <a:pt x="60077" y="20992"/>
                  </a:lnTo>
                  <a:lnTo>
                    <a:pt x="59043" y="16689"/>
                  </a:lnTo>
                  <a:lnTo>
                    <a:pt x="57775" y="21025"/>
                  </a:lnTo>
                  <a:lnTo>
                    <a:pt x="58409" y="21392"/>
                  </a:lnTo>
                  <a:lnTo>
                    <a:pt x="58042" y="23694"/>
                  </a:lnTo>
                  <a:lnTo>
                    <a:pt x="58242" y="23694"/>
                  </a:lnTo>
                  <a:lnTo>
                    <a:pt x="57241" y="33501"/>
                  </a:lnTo>
                  <a:cubicBezTo>
                    <a:pt x="56708" y="33768"/>
                    <a:pt x="56474" y="35035"/>
                    <a:pt x="56474" y="35035"/>
                  </a:cubicBezTo>
                  <a:cubicBezTo>
                    <a:pt x="56474" y="35035"/>
                    <a:pt x="52179" y="36023"/>
                    <a:pt x="49365" y="36023"/>
                  </a:cubicBezTo>
                  <a:cubicBezTo>
                    <a:pt x="48908" y="36023"/>
                    <a:pt x="48489" y="35997"/>
                    <a:pt x="48135" y="35936"/>
                  </a:cubicBezTo>
                  <a:cubicBezTo>
                    <a:pt x="45566" y="35502"/>
                    <a:pt x="44799" y="34335"/>
                    <a:pt x="44733" y="33067"/>
                  </a:cubicBezTo>
                  <a:cubicBezTo>
                    <a:pt x="44666" y="31766"/>
                    <a:pt x="45600" y="24261"/>
                    <a:pt x="45566" y="22860"/>
                  </a:cubicBezTo>
                  <a:lnTo>
                    <a:pt x="45566" y="22860"/>
                  </a:lnTo>
                  <a:lnTo>
                    <a:pt x="45500" y="22893"/>
                  </a:lnTo>
                  <a:cubicBezTo>
                    <a:pt x="45600" y="22760"/>
                    <a:pt x="45667" y="22593"/>
                    <a:pt x="45733" y="22426"/>
                  </a:cubicBezTo>
                  <a:cubicBezTo>
                    <a:pt x="46033" y="21626"/>
                    <a:pt x="45333" y="20792"/>
                    <a:pt x="45066" y="20525"/>
                  </a:cubicBezTo>
                  <a:lnTo>
                    <a:pt x="44933" y="20425"/>
                  </a:lnTo>
                  <a:lnTo>
                    <a:pt x="44899" y="20358"/>
                  </a:lnTo>
                  <a:cubicBezTo>
                    <a:pt x="43532" y="19458"/>
                    <a:pt x="41163" y="19024"/>
                    <a:pt x="40730" y="18957"/>
                  </a:cubicBezTo>
                  <a:lnTo>
                    <a:pt x="40663" y="18957"/>
                  </a:lnTo>
                  <a:lnTo>
                    <a:pt x="40496" y="18924"/>
                  </a:lnTo>
                  <a:lnTo>
                    <a:pt x="38695" y="18323"/>
                  </a:lnTo>
                  <a:lnTo>
                    <a:pt x="37094" y="17823"/>
                  </a:lnTo>
                  <a:cubicBezTo>
                    <a:pt x="37227" y="17623"/>
                    <a:pt x="37494" y="17156"/>
                    <a:pt x="37594" y="16989"/>
                  </a:cubicBezTo>
                  <a:cubicBezTo>
                    <a:pt x="37709" y="17002"/>
                    <a:pt x="37821" y="17008"/>
                    <a:pt x="37930" y="17008"/>
                  </a:cubicBezTo>
                  <a:cubicBezTo>
                    <a:pt x="38994" y="17008"/>
                    <a:pt x="39791" y="16432"/>
                    <a:pt x="40396" y="15555"/>
                  </a:cubicBezTo>
                  <a:cubicBezTo>
                    <a:pt x="40696" y="15121"/>
                    <a:pt x="40930" y="14621"/>
                    <a:pt x="41097" y="14120"/>
                  </a:cubicBezTo>
                  <a:cubicBezTo>
                    <a:pt x="41163" y="13954"/>
                    <a:pt x="41230" y="13787"/>
                    <a:pt x="41297" y="13620"/>
                  </a:cubicBezTo>
                  <a:cubicBezTo>
                    <a:pt x="41697" y="12319"/>
                    <a:pt x="41830" y="10918"/>
                    <a:pt x="41664" y="9517"/>
                  </a:cubicBezTo>
                  <a:cubicBezTo>
                    <a:pt x="41764" y="9450"/>
                    <a:pt x="41864" y="9350"/>
                    <a:pt x="41931" y="9250"/>
                  </a:cubicBezTo>
                  <a:cubicBezTo>
                    <a:pt x="42231" y="8783"/>
                    <a:pt x="42398" y="7916"/>
                    <a:pt x="41830" y="6748"/>
                  </a:cubicBezTo>
                  <a:cubicBezTo>
                    <a:pt x="41797" y="6615"/>
                    <a:pt x="41730" y="6515"/>
                    <a:pt x="41664" y="6382"/>
                  </a:cubicBezTo>
                  <a:lnTo>
                    <a:pt x="41797" y="6281"/>
                  </a:lnTo>
                  <a:cubicBezTo>
                    <a:pt x="41797" y="6281"/>
                    <a:pt x="42764" y="5214"/>
                    <a:pt x="42931" y="4647"/>
                  </a:cubicBezTo>
                  <a:cubicBezTo>
                    <a:pt x="42965" y="4547"/>
                    <a:pt x="42965" y="4480"/>
                    <a:pt x="42931" y="4380"/>
                  </a:cubicBezTo>
                  <a:cubicBezTo>
                    <a:pt x="43165" y="4280"/>
                    <a:pt x="43865" y="2445"/>
                    <a:pt x="43632" y="1978"/>
                  </a:cubicBezTo>
                  <a:cubicBezTo>
                    <a:pt x="43608" y="1934"/>
                    <a:pt x="43580" y="1914"/>
                    <a:pt x="43549" y="1914"/>
                  </a:cubicBezTo>
                  <a:cubicBezTo>
                    <a:pt x="43287" y="1914"/>
                    <a:pt x="42816" y="3381"/>
                    <a:pt x="42798" y="3381"/>
                  </a:cubicBezTo>
                  <a:cubicBezTo>
                    <a:pt x="42798" y="3381"/>
                    <a:pt x="42798" y="3381"/>
                    <a:pt x="42798" y="3379"/>
                  </a:cubicBezTo>
                  <a:cubicBezTo>
                    <a:pt x="42798" y="3313"/>
                    <a:pt x="43365" y="1378"/>
                    <a:pt x="42998" y="1178"/>
                  </a:cubicBezTo>
                  <a:cubicBezTo>
                    <a:pt x="42977" y="1168"/>
                    <a:pt x="42957" y="1164"/>
                    <a:pt x="42936" y="1164"/>
                  </a:cubicBezTo>
                  <a:cubicBezTo>
                    <a:pt x="42601" y="1164"/>
                    <a:pt x="42359" y="2403"/>
                    <a:pt x="42264" y="2812"/>
                  </a:cubicBezTo>
                  <a:cubicBezTo>
                    <a:pt x="42331" y="2379"/>
                    <a:pt x="42531" y="1011"/>
                    <a:pt x="42364" y="878"/>
                  </a:cubicBezTo>
                  <a:cubicBezTo>
                    <a:pt x="42344" y="861"/>
                    <a:pt x="42322" y="853"/>
                    <a:pt x="42300" y="853"/>
                  </a:cubicBezTo>
                  <a:cubicBezTo>
                    <a:pt x="42106" y="853"/>
                    <a:pt x="41864" y="1445"/>
                    <a:pt x="41864" y="1445"/>
                  </a:cubicBezTo>
                  <a:cubicBezTo>
                    <a:pt x="41864" y="1445"/>
                    <a:pt x="41684" y="334"/>
                    <a:pt x="41466" y="334"/>
                  </a:cubicBezTo>
                  <a:cubicBezTo>
                    <a:pt x="41454" y="334"/>
                    <a:pt x="41442" y="337"/>
                    <a:pt x="41430" y="344"/>
                  </a:cubicBezTo>
                  <a:cubicBezTo>
                    <a:pt x="41163" y="477"/>
                    <a:pt x="41263" y="2045"/>
                    <a:pt x="41263" y="2312"/>
                  </a:cubicBezTo>
                  <a:cubicBezTo>
                    <a:pt x="41231" y="2052"/>
                    <a:pt x="40977" y="307"/>
                    <a:pt x="40594" y="307"/>
                  </a:cubicBezTo>
                  <a:cubicBezTo>
                    <a:pt x="40584" y="307"/>
                    <a:pt x="40574" y="308"/>
                    <a:pt x="40563" y="311"/>
                  </a:cubicBezTo>
                  <a:cubicBezTo>
                    <a:pt x="40229" y="377"/>
                    <a:pt x="40463" y="1278"/>
                    <a:pt x="40596" y="1712"/>
                  </a:cubicBezTo>
                  <a:cubicBezTo>
                    <a:pt x="40438" y="1204"/>
                    <a:pt x="40007" y="1"/>
                    <a:pt x="39678"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51"/>
            <p:cNvGrpSpPr/>
            <p:nvPr/>
          </p:nvGrpSpPr>
          <p:grpSpPr>
            <a:xfrm>
              <a:off x="6091888" y="446725"/>
              <a:ext cx="1501100" cy="2007275"/>
              <a:chOff x="3778700" y="3007225"/>
              <a:chExt cx="1501100" cy="2007275"/>
            </a:xfrm>
          </p:grpSpPr>
          <p:sp>
            <p:nvSpPr>
              <p:cNvPr id="1620" name="Google Shape;1620;p51"/>
              <p:cNvSpPr/>
              <p:nvPr/>
            </p:nvSpPr>
            <p:spPr>
              <a:xfrm>
                <a:off x="4133950" y="3480425"/>
                <a:ext cx="211025" cy="371125"/>
              </a:xfrm>
              <a:custGeom>
                <a:avLst/>
                <a:gdLst/>
                <a:ahLst/>
                <a:cxnLst/>
                <a:rect l="l" t="t" r="r" b="b"/>
                <a:pathLst>
                  <a:path w="8441" h="14845" extrusionOk="0">
                    <a:moveTo>
                      <a:pt x="6939" y="1"/>
                    </a:moveTo>
                    <a:cubicBezTo>
                      <a:pt x="6505" y="434"/>
                      <a:pt x="2302" y="4504"/>
                      <a:pt x="1168" y="7139"/>
                    </a:cubicBezTo>
                    <a:cubicBezTo>
                      <a:pt x="1" y="9908"/>
                      <a:pt x="601" y="14845"/>
                      <a:pt x="601" y="14845"/>
                    </a:cubicBezTo>
                    <a:lnTo>
                      <a:pt x="4304" y="13177"/>
                    </a:lnTo>
                    <a:cubicBezTo>
                      <a:pt x="4537" y="11776"/>
                      <a:pt x="4971" y="10442"/>
                      <a:pt x="5538" y="9174"/>
                    </a:cubicBezTo>
                    <a:cubicBezTo>
                      <a:pt x="6472" y="7106"/>
                      <a:pt x="8440" y="5471"/>
                      <a:pt x="8440" y="5471"/>
                    </a:cubicBezTo>
                    <a:lnTo>
                      <a:pt x="6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1"/>
              <p:cNvSpPr/>
              <p:nvPr/>
            </p:nvSpPr>
            <p:spPr>
              <a:xfrm>
                <a:off x="4453350" y="3948275"/>
                <a:ext cx="216025" cy="259675"/>
              </a:xfrm>
              <a:custGeom>
                <a:avLst/>
                <a:gdLst/>
                <a:ahLst/>
                <a:cxnLst/>
                <a:rect l="l" t="t" r="r" b="b"/>
                <a:pathLst>
                  <a:path w="8641" h="10387" extrusionOk="0">
                    <a:moveTo>
                      <a:pt x="5471" y="0"/>
                    </a:moveTo>
                    <a:lnTo>
                      <a:pt x="5571" y="200"/>
                    </a:lnTo>
                    <a:cubicBezTo>
                      <a:pt x="5638" y="401"/>
                      <a:pt x="5705" y="601"/>
                      <a:pt x="5771" y="801"/>
                    </a:cubicBezTo>
                    <a:cubicBezTo>
                      <a:pt x="6639" y="3036"/>
                      <a:pt x="7306" y="5071"/>
                      <a:pt x="7372" y="6238"/>
                    </a:cubicBezTo>
                    <a:lnTo>
                      <a:pt x="5905" y="7005"/>
                    </a:lnTo>
                    <a:lnTo>
                      <a:pt x="5671" y="7105"/>
                    </a:lnTo>
                    <a:lnTo>
                      <a:pt x="2702" y="8673"/>
                    </a:lnTo>
                    <a:lnTo>
                      <a:pt x="2436" y="8807"/>
                    </a:lnTo>
                    <a:lnTo>
                      <a:pt x="1" y="10041"/>
                    </a:lnTo>
                    <a:lnTo>
                      <a:pt x="1" y="10141"/>
                    </a:lnTo>
                    <a:cubicBezTo>
                      <a:pt x="668" y="10241"/>
                      <a:pt x="1335" y="10341"/>
                      <a:pt x="2002" y="10374"/>
                    </a:cubicBezTo>
                    <a:lnTo>
                      <a:pt x="2336" y="10374"/>
                    </a:lnTo>
                    <a:cubicBezTo>
                      <a:pt x="2619" y="10383"/>
                      <a:pt x="2901" y="10387"/>
                      <a:pt x="3181" y="10387"/>
                    </a:cubicBezTo>
                    <a:cubicBezTo>
                      <a:pt x="4022" y="10387"/>
                      <a:pt x="4854" y="10349"/>
                      <a:pt x="5705" y="10274"/>
                    </a:cubicBezTo>
                    <a:lnTo>
                      <a:pt x="5938" y="10274"/>
                    </a:lnTo>
                    <a:cubicBezTo>
                      <a:pt x="6839" y="10208"/>
                      <a:pt x="7739" y="10074"/>
                      <a:pt x="8640" y="9907"/>
                    </a:cubicBezTo>
                    <a:cubicBezTo>
                      <a:pt x="8373" y="7506"/>
                      <a:pt x="6972" y="1001"/>
                      <a:pt x="6672" y="167"/>
                    </a:cubicBezTo>
                    <a:lnTo>
                      <a:pt x="6605" y="367"/>
                    </a:lnTo>
                    <a:lnTo>
                      <a:pt x="5771" y="100"/>
                    </a:lnTo>
                    <a:lnTo>
                      <a:pt x="5538" y="34"/>
                    </a:lnTo>
                    <a:lnTo>
                      <a:pt x="5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1"/>
              <p:cNvSpPr/>
              <p:nvPr/>
            </p:nvSpPr>
            <p:spPr>
              <a:xfrm>
                <a:off x="4591775" y="3949100"/>
                <a:ext cx="9200" cy="256875"/>
              </a:xfrm>
              <a:custGeom>
                <a:avLst/>
                <a:gdLst/>
                <a:ahLst/>
                <a:cxnLst/>
                <a:rect l="l" t="t" r="r" b="b"/>
                <a:pathLst>
                  <a:path w="368" h="10275" extrusionOk="0">
                    <a:moveTo>
                      <a:pt x="1" y="1"/>
                    </a:moveTo>
                    <a:lnTo>
                      <a:pt x="1" y="201"/>
                    </a:lnTo>
                    <a:cubicBezTo>
                      <a:pt x="34" y="1535"/>
                      <a:pt x="101" y="4571"/>
                      <a:pt x="134" y="7106"/>
                    </a:cubicBezTo>
                    <a:lnTo>
                      <a:pt x="134" y="10275"/>
                    </a:lnTo>
                    <a:lnTo>
                      <a:pt x="368" y="10275"/>
                    </a:lnTo>
                    <a:cubicBezTo>
                      <a:pt x="368" y="9474"/>
                      <a:pt x="368" y="8307"/>
                      <a:pt x="334" y="7006"/>
                    </a:cubicBezTo>
                    <a:cubicBezTo>
                      <a:pt x="301" y="4804"/>
                      <a:pt x="268" y="2302"/>
                      <a:pt x="234" y="801"/>
                    </a:cubicBezTo>
                    <a:lnTo>
                      <a:pt x="234" y="10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1"/>
              <p:cNvSpPr/>
              <p:nvPr/>
            </p:nvSpPr>
            <p:spPr>
              <a:xfrm>
                <a:off x="4505900" y="4164250"/>
                <a:ext cx="15025" cy="43400"/>
              </a:xfrm>
              <a:custGeom>
                <a:avLst/>
                <a:gdLst/>
                <a:ahLst/>
                <a:cxnLst/>
                <a:rect l="l" t="t" r="r" b="b"/>
                <a:pathLst>
                  <a:path w="601" h="1736" extrusionOk="0">
                    <a:moveTo>
                      <a:pt x="600" y="1"/>
                    </a:moveTo>
                    <a:lnTo>
                      <a:pt x="334" y="134"/>
                    </a:lnTo>
                    <a:lnTo>
                      <a:pt x="0" y="1735"/>
                    </a:lnTo>
                    <a:lnTo>
                      <a:pt x="200" y="1735"/>
                    </a:lnTo>
                    <a:lnTo>
                      <a:pt x="6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1"/>
              <p:cNvSpPr/>
              <p:nvPr/>
            </p:nvSpPr>
            <p:spPr>
              <a:xfrm>
                <a:off x="3898800" y="3705600"/>
                <a:ext cx="738875" cy="656325"/>
              </a:xfrm>
              <a:custGeom>
                <a:avLst/>
                <a:gdLst/>
                <a:ahLst/>
                <a:cxnLst/>
                <a:rect l="l" t="t" r="r" b="b"/>
                <a:pathLst>
                  <a:path w="29555" h="26253" extrusionOk="0">
                    <a:moveTo>
                      <a:pt x="23283" y="0"/>
                    </a:moveTo>
                    <a:lnTo>
                      <a:pt x="18780" y="1935"/>
                    </a:lnTo>
                    <a:lnTo>
                      <a:pt x="0" y="10074"/>
                    </a:lnTo>
                    <a:cubicBezTo>
                      <a:pt x="434" y="13043"/>
                      <a:pt x="1301" y="15978"/>
                      <a:pt x="2502" y="18747"/>
                    </a:cubicBezTo>
                    <a:cubicBezTo>
                      <a:pt x="3503" y="21349"/>
                      <a:pt x="4737" y="23851"/>
                      <a:pt x="6138" y="26252"/>
                    </a:cubicBezTo>
                    <a:cubicBezTo>
                      <a:pt x="6138" y="26252"/>
                      <a:pt x="10207" y="25085"/>
                      <a:pt x="14143" y="23550"/>
                    </a:cubicBezTo>
                    <a:cubicBezTo>
                      <a:pt x="15278" y="23083"/>
                      <a:pt x="16445" y="22616"/>
                      <a:pt x="17479" y="22116"/>
                    </a:cubicBezTo>
                    <a:cubicBezTo>
                      <a:pt x="18813" y="21449"/>
                      <a:pt x="20415" y="20648"/>
                      <a:pt x="22016" y="19848"/>
                    </a:cubicBezTo>
                    <a:lnTo>
                      <a:pt x="22183" y="19748"/>
                    </a:lnTo>
                    <a:cubicBezTo>
                      <a:pt x="25919" y="17846"/>
                      <a:pt x="29554" y="15912"/>
                      <a:pt x="29554" y="15912"/>
                    </a:cubicBezTo>
                    <a:cubicBezTo>
                      <a:pt x="29488" y="14644"/>
                      <a:pt x="28654" y="12242"/>
                      <a:pt x="27653" y="9707"/>
                    </a:cubicBezTo>
                    <a:lnTo>
                      <a:pt x="27620" y="9641"/>
                    </a:lnTo>
                    <a:cubicBezTo>
                      <a:pt x="27386" y="9107"/>
                      <a:pt x="27186" y="8573"/>
                      <a:pt x="26953" y="8039"/>
                    </a:cubicBezTo>
                    <a:cubicBezTo>
                      <a:pt x="25285" y="4003"/>
                      <a:pt x="23383" y="100"/>
                      <a:pt x="23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1"/>
              <p:cNvSpPr/>
              <p:nvPr/>
            </p:nvSpPr>
            <p:spPr>
              <a:xfrm>
                <a:off x="4708525" y="3466250"/>
                <a:ext cx="221850" cy="257725"/>
              </a:xfrm>
              <a:custGeom>
                <a:avLst/>
                <a:gdLst/>
                <a:ahLst/>
                <a:cxnLst/>
                <a:rect l="l" t="t" r="r" b="b"/>
                <a:pathLst>
                  <a:path w="8874" h="10309" extrusionOk="0">
                    <a:moveTo>
                      <a:pt x="1502" y="1"/>
                    </a:moveTo>
                    <a:cubicBezTo>
                      <a:pt x="1502" y="1"/>
                      <a:pt x="1368" y="401"/>
                      <a:pt x="1235" y="968"/>
                    </a:cubicBezTo>
                    <a:lnTo>
                      <a:pt x="1168" y="1068"/>
                    </a:lnTo>
                    <a:cubicBezTo>
                      <a:pt x="868" y="2169"/>
                      <a:pt x="635" y="3270"/>
                      <a:pt x="434" y="4404"/>
                    </a:cubicBezTo>
                    <a:cubicBezTo>
                      <a:pt x="134" y="6072"/>
                      <a:pt x="1" y="7773"/>
                      <a:pt x="1" y="9508"/>
                    </a:cubicBezTo>
                    <a:lnTo>
                      <a:pt x="1435" y="9207"/>
                    </a:lnTo>
                    <a:lnTo>
                      <a:pt x="1435" y="9508"/>
                    </a:lnTo>
                    <a:lnTo>
                      <a:pt x="1569" y="9474"/>
                    </a:lnTo>
                    <a:lnTo>
                      <a:pt x="1802" y="9408"/>
                    </a:lnTo>
                    <a:lnTo>
                      <a:pt x="2603" y="9174"/>
                    </a:lnTo>
                    <a:lnTo>
                      <a:pt x="2936" y="9107"/>
                    </a:lnTo>
                    <a:lnTo>
                      <a:pt x="3003" y="9074"/>
                    </a:lnTo>
                    <a:cubicBezTo>
                      <a:pt x="3070" y="9074"/>
                      <a:pt x="3136" y="9041"/>
                      <a:pt x="3203" y="9007"/>
                    </a:cubicBezTo>
                    <a:lnTo>
                      <a:pt x="3236" y="9074"/>
                    </a:lnTo>
                    <a:cubicBezTo>
                      <a:pt x="3570" y="9307"/>
                      <a:pt x="4504" y="10308"/>
                      <a:pt x="4504" y="10308"/>
                    </a:cubicBezTo>
                    <a:cubicBezTo>
                      <a:pt x="4637" y="9975"/>
                      <a:pt x="7439" y="6172"/>
                      <a:pt x="8340" y="4571"/>
                    </a:cubicBezTo>
                    <a:cubicBezTo>
                      <a:pt x="8407" y="4404"/>
                      <a:pt x="8507" y="4237"/>
                      <a:pt x="8574" y="4070"/>
                    </a:cubicBezTo>
                    <a:cubicBezTo>
                      <a:pt x="8874" y="3270"/>
                      <a:pt x="8140" y="2469"/>
                      <a:pt x="7873" y="2169"/>
                    </a:cubicBezTo>
                    <a:lnTo>
                      <a:pt x="7773" y="2069"/>
                    </a:lnTo>
                    <a:lnTo>
                      <a:pt x="7706" y="2036"/>
                    </a:lnTo>
                    <a:cubicBezTo>
                      <a:pt x="6372" y="1102"/>
                      <a:pt x="4004" y="701"/>
                      <a:pt x="3537" y="635"/>
                    </a:cubicBezTo>
                    <a:lnTo>
                      <a:pt x="3470" y="635"/>
                    </a:lnTo>
                    <a:lnTo>
                      <a:pt x="3337" y="568"/>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1"/>
              <p:cNvSpPr/>
              <p:nvPr/>
            </p:nvSpPr>
            <p:spPr>
              <a:xfrm>
                <a:off x="4776925" y="3578825"/>
                <a:ext cx="485750" cy="422775"/>
              </a:xfrm>
              <a:custGeom>
                <a:avLst/>
                <a:gdLst/>
                <a:ahLst/>
                <a:cxnLst/>
                <a:rect l="l" t="t" r="r" b="b"/>
                <a:pathLst>
                  <a:path w="19430" h="16911" extrusionOk="0">
                    <a:moveTo>
                      <a:pt x="5637" y="1"/>
                    </a:moveTo>
                    <a:lnTo>
                      <a:pt x="5571" y="34"/>
                    </a:lnTo>
                    <a:cubicBezTo>
                      <a:pt x="4703" y="1635"/>
                      <a:pt x="1868" y="5472"/>
                      <a:pt x="1735" y="5805"/>
                    </a:cubicBezTo>
                    <a:cubicBezTo>
                      <a:pt x="1334" y="5338"/>
                      <a:pt x="901" y="4905"/>
                      <a:pt x="434" y="4504"/>
                    </a:cubicBezTo>
                    <a:lnTo>
                      <a:pt x="167" y="4571"/>
                    </a:lnTo>
                    <a:cubicBezTo>
                      <a:pt x="167" y="5205"/>
                      <a:pt x="33" y="7807"/>
                      <a:pt x="33" y="11409"/>
                    </a:cubicBezTo>
                    <a:cubicBezTo>
                      <a:pt x="0" y="15612"/>
                      <a:pt x="2102" y="16613"/>
                      <a:pt x="6738" y="16880"/>
                    </a:cubicBezTo>
                    <a:cubicBezTo>
                      <a:pt x="7104" y="16901"/>
                      <a:pt x="7468" y="16911"/>
                      <a:pt x="7828" y="16911"/>
                    </a:cubicBezTo>
                    <a:cubicBezTo>
                      <a:pt x="12060" y="16911"/>
                      <a:pt x="15788" y="15549"/>
                      <a:pt x="17079" y="14812"/>
                    </a:cubicBezTo>
                    <a:cubicBezTo>
                      <a:pt x="18480" y="13978"/>
                      <a:pt x="19381" y="13177"/>
                      <a:pt x="19214" y="12910"/>
                    </a:cubicBezTo>
                    <a:cubicBezTo>
                      <a:pt x="19162" y="12807"/>
                      <a:pt x="19075" y="12774"/>
                      <a:pt x="18984" y="12774"/>
                    </a:cubicBezTo>
                    <a:cubicBezTo>
                      <a:pt x="18888" y="12774"/>
                      <a:pt x="18786" y="12811"/>
                      <a:pt x="18718" y="12842"/>
                    </a:cubicBezTo>
                    <a:lnTo>
                      <a:pt x="18718" y="12842"/>
                    </a:lnTo>
                    <a:cubicBezTo>
                      <a:pt x="18923" y="12728"/>
                      <a:pt x="19429" y="12378"/>
                      <a:pt x="19314" y="12176"/>
                    </a:cubicBezTo>
                    <a:cubicBezTo>
                      <a:pt x="19274" y="12116"/>
                      <a:pt x="19192" y="12095"/>
                      <a:pt x="19097" y="12095"/>
                    </a:cubicBezTo>
                    <a:cubicBezTo>
                      <a:pt x="18874" y="12095"/>
                      <a:pt x="18580" y="12210"/>
                      <a:pt x="18580" y="12210"/>
                    </a:cubicBezTo>
                    <a:cubicBezTo>
                      <a:pt x="18580" y="12210"/>
                      <a:pt x="19314" y="11709"/>
                      <a:pt x="19114" y="11476"/>
                    </a:cubicBezTo>
                    <a:cubicBezTo>
                      <a:pt x="19055" y="11409"/>
                      <a:pt x="18989" y="11384"/>
                      <a:pt x="18921" y="11384"/>
                    </a:cubicBezTo>
                    <a:cubicBezTo>
                      <a:pt x="18720" y="11384"/>
                      <a:pt x="18513" y="11609"/>
                      <a:pt x="18513" y="11609"/>
                    </a:cubicBezTo>
                    <a:cubicBezTo>
                      <a:pt x="18513" y="11609"/>
                      <a:pt x="18914" y="10976"/>
                      <a:pt x="18647" y="10775"/>
                    </a:cubicBezTo>
                    <a:cubicBezTo>
                      <a:pt x="18618" y="10754"/>
                      <a:pt x="18582" y="10744"/>
                      <a:pt x="18541" y="10744"/>
                    </a:cubicBezTo>
                    <a:cubicBezTo>
                      <a:pt x="18197" y="10744"/>
                      <a:pt x="17479" y="11409"/>
                      <a:pt x="17479" y="11409"/>
                    </a:cubicBezTo>
                    <a:cubicBezTo>
                      <a:pt x="17613" y="11242"/>
                      <a:pt x="17713" y="11109"/>
                      <a:pt x="17813" y="10942"/>
                    </a:cubicBezTo>
                    <a:cubicBezTo>
                      <a:pt x="17898" y="10801"/>
                      <a:pt x="18031" y="10587"/>
                      <a:pt x="17681" y="10587"/>
                    </a:cubicBezTo>
                    <a:cubicBezTo>
                      <a:pt x="17619" y="10587"/>
                      <a:pt x="17542" y="10593"/>
                      <a:pt x="17446" y="10609"/>
                    </a:cubicBezTo>
                    <a:cubicBezTo>
                      <a:pt x="16812" y="10709"/>
                      <a:pt x="16579" y="12176"/>
                      <a:pt x="16579" y="12176"/>
                    </a:cubicBezTo>
                    <a:cubicBezTo>
                      <a:pt x="16579" y="12176"/>
                      <a:pt x="12229" y="13195"/>
                      <a:pt x="9409" y="13195"/>
                    </a:cubicBezTo>
                    <a:cubicBezTo>
                      <a:pt x="8962" y="13195"/>
                      <a:pt x="8553" y="13170"/>
                      <a:pt x="8206" y="13110"/>
                    </a:cubicBezTo>
                    <a:cubicBezTo>
                      <a:pt x="5637" y="12643"/>
                      <a:pt x="4870" y="11476"/>
                      <a:pt x="4804" y="10208"/>
                    </a:cubicBezTo>
                    <a:cubicBezTo>
                      <a:pt x="4737" y="8907"/>
                      <a:pt x="5671" y="1435"/>
                      <a:pt x="5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1"/>
              <p:cNvSpPr/>
              <p:nvPr/>
            </p:nvSpPr>
            <p:spPr>
              <a:xfrm>
                <a:off x="4602625" y="3406225"/>
                <a:ext cx="143450" cy="171625"/>
              </a:xfrm>
              <a:custGeom>
                <a:avLst/>
                <a:gdLst/>
                <a:ahLst/>
                <a:cxnLst/>
                <a:rect l="l" t="t" r="r" b="b"/>
                <a:pathLst>
                  <a:path w="5738" h="6865" extrusionOk="0">
                    <a:moveTo>
                      <a:pt x="2702" y="0"/>
                    </a:moveTo>
                    <a:lnTo>
                      <a:pt x="2502" y="1334"/>
                    </a:lnTo>
                    <a:lnTo>
                      <a:pt x="34" y="600"/>
                    </a:lnTo>
                    <a:cubicBezTo>
                      <a:pt x="34" y="600"/>
                      <a:pt x="0" y="1268"/>
                      <a:pt x="0" y="2168"/>
                    </a:cubicBezTo>
                    <a:cubicBezTo>
                      <a:pt x="0" y="3903"/>
                      <a:pt x="201" y="6471"/>
                      <a:pt x="1468" y="6838"/>
                    </a:cubicBezTo>
                    <a:cubicBezTo>
                      <a:pt x="1547" y="6856"/>
                      <a:pt x="1628" y="6865"/>
                      <a:pt x="1710" y="6865"/>
                    </a:cubicBezTo>
                    <a:cubicBezTo>
                      <a:pt x="3005" y="6865"/>
                      <a:pt x="4589" y="4720"/>
                      <a:pt x="5404" y="3402"/>
                    </a:cubicBezTo>
                    <a:cubicBezTo>
                      <a:pt x="5504" y="3036"/>
                      <a:pt x="5604" y="2702"/>
                      <a:pt x="5738" y="2368"/>
                    </a:cubicBezTo>
                    <a:lnTo>
                      <a:pt x="4137" y="1868"/>
                    </a:lnTo>
                    <a:cubicBezTo>
                      <a:pt x="4337" y="1568"/>
                      <a:pt x="4537" y="1234"/>
                      <a:pt x="4704" y="901"/>
                    </a:cubicBezTo>
                    <a:lnTo>
                      <a:pt x="4704" y="901"/>
                    </a:lnTo>
                    <a:cubicBezTo>
                      <a:pt x="4629" y="909"/>
                      <a:pt x="4554" y="913"/>
                      <a:pt x="4479" y="913"/>
                    </a:cubicBezTo>
                    <a:cubicBezTo>
                      <a:pt x="4254" y="913"/>
                      <a:pt x="4028" y="876"/>
                      <a:pt x="3803" y="801"/>
                    </a:cubicBezTo>
                    <a:cubicBezTo>
                      <a:pt x="3403" y="600"/>
                      <a:pt x="3036" y="334"/>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1"/>
              <p:cNvSpPr/>
              <p:nvPr/>
            </p:nvSpPr>
            <p:spPr>
              <a:xfrm>
                <a:off x="5243075" y="3901575"/>
                <a:ext cx="25" cy="25"/>
              </a:xfrm>
              <a:custGeom>
                <a:avLst/>
                <a:gdLst/>
                <a:ahLst/>
                <a:cxnLst/>
                <a:rect l="l" t="t" r="r" b="b"/>
                <a:pathLst>
                  <a:path w="1" h="1" extrusionOk="0">
                    <a:moveTo>
                      <a:pt x="1" y="0"/>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1"/>
              <p:cNvSpPr/>
              <p:nvPr/>
            </p:nvSpPr>
            <p:spPr>
              <a:xfrm>
                <a:off x="4513400" y="3469600"/>
                <a:ext cx="1675" cy="43375"/>
              </a:xfrm>
              <a:custGeom>
                <a:avLst/>
                <a:gdLst/>
                <a:ahLst/>
                <a:cxnLst/>
                <a:rect l="l" t="t" r="r" b="b"/>
                <a:pathLst>
                  <a:path w="67" h="1735" extrusionOk="0">
                    <a:moveTo>
                      <a:pt x="34" y="0"/>
                    </a:moveTo>
                    <a:lnTo>
                      <a:pt x="34" y="0"/>
                    </a:lnTo>
                    <a:cubicBezTo>
                      <a:pt x="35" y="30"/>
                      <a:pt x="37" y="59"/>
                      <a:pt x="39" y="88"/>
                    </a:cubicBezTo>
                    <a:lnTo>
                      <a:pt x="39" y="88"/>
                    </a:lnTo>
                    <a:cubicBezTo>
                      <a:pt x="37" y="59"/>
                      <a:pt x="35" y="30"/>
                      <a:pt x="34" y="0"/>
                    </a:cubicBezTo>
                    <a:close/>
                    <a:moveTo>
                      <a:pt x="39" y="88"/>
                    </a:moveTo>
                    <a:cubicBezTo>
                      <a:pt x="63" y="596"/>
                      <a:pt x="32" y="1136"/>
                      <a:pt x="0" y="1735"/>
                    </a:cubicBezTo>
                    <a:cubicBezTo>
                      <a:pt x="64" y="1197"/>
                      <a:pt x="67" y="629"/>
                      <a:pt x="39" y="88"/>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1"/>
              <p:cNvSpPr/>
              <p:nvPr/>
            </p:nvSpPr>
            <p:spPr>
              <a:xfrm>
                <a:off x="4639325" y="3491275"/>
                <a:ext cx="98425" cy="86875"/>
              </a:xfrm>
              <a:custGeom>
                <a:avLst/>
                <a:gdLst/>
                <a:ahLst/>
                <a:cxnLst/>
                <a:rect l="l" t="t" r="r" b="b"/>
                <a:pathLst>
                  <a:path w="3937" h="3475" extrusionOk="0">
                    <a:moveTo>
                      <a:pt x="3936" y="0"/>
                    </a:moveTo>
                    <a:cubicBezTo>
                      <a:pt x="3121" y="1318"/>
                      <a:pt x="1537" y="3463"/>
                      <a:pt x="242" y="3463"/>
                    </a:cubicBezTo>
                    <a:cubicBezTo>
                      <a:pt x="160" y="3463"/>
                      <a:pt x="79" y="3454"/>
                      <a:pt x="0" y="3436"/>
                    </a:cubicBezTo>
                    <a:lnTo>
                      <a:pt x="0" y="3436"/>
                    </a:lnTo>
                    <a:cubicBezTo>
                      <a:pt x="95" y="3462"/>
                      <a:pt x="192" y="3475"/>
                      <a:pt x="291" y="3475"/>
                    </a:cubicBezTo>
                    <a:cubicBezTo>
                      <a:pt x="1573" y="3475"/>
                      <a:pt x="3100" y="1366"/>
                      <a:pt x="3936" y="34"/>
                    </a:cubicBezTo>
                    <a:cubicBezTo>
                      <a:pt x="3936" y="34"/>
                      <a:pt x="3936" y="0"/>
                      <a:pt x="3936"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1"/>
              <p:cNvSpPr/>
              <p:nvPr/>
            </p:nvSpPr>
            <p:spPr>
              <a:xfrm>
                <a:off x="4602625" y="3421225"/>
                <a:ext cx="850" cy="39225"/>
              </a:xfrm>
              <a:custGeom>
                <a:avLst/>
                <a:gdLst/>
                <a:ahLst/>
                <a:cxnLst/>
                <a:rect l="l" t="t" r="r" b="b"/>
                <a:pathLst>
                  <a:path w="34" h="1569" extrusionOk="0">
                    <a:moveTo>
                      <a:pt x="34" y="0"/>
                    </a:moveTo>
                    <a:lnTo>
                      <a:pt x="34" y="0"/>
                    </a:lnTo>
                    <a:cubicBezTo>
                      <a:pt x="34" y="3"/>
                      <a:pt x="0" y="669"/>
                      <a:pt x="0" y="1568"/>
                    </a:cubicBezTo>
                    <a:cubicBezTo>
                      <a:pt x="0" y="703"/>
                      <a:pt x="34" y="3"/>
                      <a:pt x="34"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1"/>
              <p:cNvSpPr/>
              <p:nvPr/>
            </p:nvSpPr>
            <p:spPr>
              <a:xfrm>
                <a:off x="4502550" y="3388700"/>
                <a:ext cx="2525" cy="5025"/>
              </a:xfrm>
              <a:custGeom>
                <a:avLst/>
                <a:gdLst/>
                <a:ahLst/>
                <a:cxnLst/>
                <a:rect l="l" t="t" r="r" b="b"/>
                <a:pathLst>
                  <a:path w="101" h="201" extrusionOk="0">
                    <a:moveTo>
                      <a:pt x="1" y="1"/>
                    </a:moveTo>
                    <a:cubicBezTo>
                      <a:pt x="1" y="67"/>
                      <a:pt x="34" y="134"/>
                      <a:pt x="34" y="201"/>
                    </a:cubicBezTo>
                    <a:lnTo>
                      <a:pt x="101" y="201"/>
                    </a:lnTo>
                    <a:cubicBezTo>
                      <a:pt x="67" y="101"/>
                      <a:pt x="34" y="1"/>
                      <a:pt x="34"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1"/>
              <p:cNvSpPr/>
              <p:nvPr/>
            </p:nvSpPr>
            <p:spPr>
              <a:xfrm>
                <a:off x="4503375" y="3393700"/>
                <a:ext cx="11700" cy="75925"/>
              </a:xfrm>
              <a:custGeom>
                <a:avLst/>
                <a:gdLst/>
                <a:ahLst/>
                <a:cxnLst/>
                <a:rect l="l" t="t" r="r" b="b"/>
                <a:pathLst>
                  <a:path w="468" h="3037" extrusionOk="0">
                    <a:moveTo>
                      <a:pt x="1" y="1"/>
                    </a:moveTo>
                    <a:cubicBezTo>
                      <a:pt x="268" y="1001"/>
                      <a:pt x="401" y="2002"/>
                      <a:pt x="468" y="3036"/>
                    </a:cubicBezTo>
                    <a:cubicBezTo>
                      <a:pt x="435" y="2002"/>
                      <a:pt x="301" y="1001"/>
                      <a:pt x="68"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1"/>
              <p:cNvSpPr/>
              <p:nvPr/>
            </p:nvSpPr>
            <p:spPr>
              <a:xfrm>
                <a:off x="4304900" y="3382000"/>
                <a:ext cx="284400" cy="251900"/>
              </a:xfrm>
              <a:custGeom>
                <a:avLst/>
                <a:gdLst/>
                <a:ahLst/>
                <a:cxnLst/>
                <a:rect l="l" t="t" r="r" b="b"/>
                <a:pathLst>
                  <a:path w="11376" h="10076" extrusionOk="0">
                    <a:moveTo>
                      <a:pt x="6088" y="1"/>
                    </a:moveTo>
                    <a:cubicBezTo>
                      <a:pt x="4634" y="1"/>
                      <a:pt x="3804" y="535"/>
                      <a:pt x="3804" y="535"/>
                    </a:cubicBezTo>
                    <a:cubicBezTo>
                      <a:pt x="3737" y="535"/>
                      <a:pt x="3670" y="569"/>
                      <a:pt x="3570" y="569"/>
                    </a:cubicBezTo>
                    <a:cubicBezTo>
                      <a:pt x="2903" y="736"/>
                      <a:pt x="2236" y="1102"/>
                      <a:pt x="1736" y="1603"/>
                    </a:cubicBezTo>
                    <a:cubicBezTo>
                      <a:pt x="1669" y="1603"/>
                      <a:pt x="1635" y="1603"/>
                      <a:pt x="1602" y="1636"/>
                    </a:cubicBezTo>
                    <a:cubicBezTo>
                      <a:pt x="1535" y="1670"/>
                      <a:pt x="1469" y="1736"/>
                      <a:pt x="1435" y="1770"/>
                    </a:cubicBezTo>
                    <a:cubicBezTo>
                      <a:pt x="902" y="2337"/>
                      <a:pt x="401" y="2937"/>
                      <a:pt x="1" y="3571"/>
                    </a:cubicBezTo>
                    <a:lnTo>
                      <a:pt x="101" y="3938"/>
                    </a:lnTo>
                    <a:lnTo>
                      <a:pt x="1602" y="9408"/>
                    </a:lnTo>
                    <a:lnTo>
                      <a:pt x="3337" y="9208"/>
                    </a:lnTo>
                    <a:lnTo>
                      <a:pt x="3337" y="9108"/>
                    </a:lnTo>
                    <a:cubicBezTo>
                      <a:pt x="3370" y="9609"/>
                      <a:pt x="3370" y="9875"/>
                      <a:pt x="3370" y="9875"/>
                    </a:cubicBezTo>
                    <a:lnTo>
                      <a:pt x="3570" y="9842"/>
                    </a:lnTo>
                    <a:lnTo>
                      <a:pt x="3870" y="9742"/>
                    </a:lnTo>
                    <a:lnTo>
                      <a:pt x="4271" y="9675"/>
                    </a:lnTo>
                    <a:lnTo>
                      <a:pt x="4271" y="9942"/>
                    </a:lnTo>
                    <a:lnTo>
                      <a:pt x="4771" y="9942"/>
                    </a:lnTo>
                    <a:lnTo>
                      <a:pt x="7306" y="10042"/>
                    </a:lnTo>
                    <a:lnTo>
                      <a:pt x="7606" y="10042"/>
                    </a:lnTo>
                    <a:lnTo>
                      <a:pt x="8974" y="10076"/>
                    </a:lnTo>
                    <a:cubicBezTo>
                      <a:pt x="8974" y="10076"/>
                      <a:pt x="10075" y="8441"/>
                      <a:pt x="10842" y="5072"/>
                    </a:cubicBezTo>
                    <a:cubicBezTo>
                      <a:pt x="11376" y="2704"/>
                      <a:pt x="11276" y="1670"/>
                      <a:pt x="11176" y="1236"/>
                    </a:cubicBezTo>
                    <a:cubicBezTo>
                      <a:pt x="11176" y="1169"/>
                      <a:pt x="11142" y="1069"/>
                      <a:pt x="11109" y="1002"/>
                    </a:cubicBezTo>
                    <a:cubicBezTo>
                      <a:pt x="10108" y="569"/>
                      <a:pt x="9074" y="235"/>
                      <a:pt x="8007" y="68"/>
                    </a:cubicBezTo>
                    <a:lnTo>
                      <a:pt x="7807" y="35"/>
                    </a:lnTo>
                    <a:lnTo>
                      <a:pt x="7807" y="35"/>
                    </a:lnTo>
                    <a:cubicBezTo>
                      <a:pt x="7807" y="35"/>
                      <a:pt x="7807" y="102"/>
                      <a:pt x="7840" y="235"/>
                    </a:cubicBezTo>
                    <a:lnTo>
                      <a:pt x="7807" y="235"/>
                    </a:lnTo>
                    <a:cubicBezTo>
                      <a:pt x="7165" y="64"/>
                      <a:pt x="6589" y="1"/>
                      <a:pt x="6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1"/>
              <p:cNvSpPr/>
              <p:nvPr/>
            </p:nvSpPr>
            <p:spPr>
              <a:xfrm>
                <a:off x="4651000" y="3063300"/>
                <a:ext cx="201825" cy="111100"/>
              </a:xfrm>
              <a:custGeom>
                <a:avLst/>
                <a:gdLst/>
                <a:ahLst/>
                <a:cxnLst/>
                <a:rect l="l" t="t" r="r" b="b"/>
                <a:pathLst>
                  <a:path w="8073" h="4444" extrusionOk="0">
                    <a:moveTo>
                      <a:pt x="4162" y="1"/>
                    </a:moveTo>
                    <a:cubicBezTo>
                      <a:pt x="2390" y="1"/>
                      <a:pt x="802" y="1048"/>
                      <a:pt x="100" y="2676"/>
                    </a:cubicBezTo>
                    <a:cubicBezTo>
                      <a:pt x="34" y="2976"/>
                      <a:pt x="0" y="3243"/>
                      <a:pt x="34" y="3543"/>
                    </a:cubicBezTo>
                    <a:cubicBezTo>
                      <a:pt x="67" y="3843"/>
                      <a:pt x="134" y="4144"/>
                      <a:pt x="200" y="4444"/>
                    </a:cubicBezTo>
                    <a:cubicBezTo>
                      <a:pt x="501" y="3877"/>
                      <a:pt x="968" y="3410"/>
                      <a:pt x="1568" y="3109"/>
                    </a:cubicBezTo>
                    <a:cubicBezTo>
                      <a:pt x="2152" y="2776"/>
                      <a:pt x="2921" y="2581"/>
                      <a:pt x="3704" y="2581"/>
                    </a:cubicBezTo>
                    <a:cubicBezTo>
                      <a:pt x="4801" y="2581"/>
                      <a:pt x="5924" y="2962"/>
                      <a:pt x="6605" y="3877"/>
                    </a:cubicBezTo>
                    <a:cubicBezTo>
                      <a:pt x="6672" y="3943"/>
                      <a:pt x="6738" y="4043"/>
                      <a:pt x="6772" y="4144"/>
                    </a:cubicBezTo>
                    <a:lnTo>
                      <a:pt x="6938" y="4010"/>
                    </a:lnTo>
                    <a:cubicBezTo>
                      <a:pt x="6938" y="4010"/>
                      <a:pt x="7906" y="2943"/>
                      <a:pt x="8073" y="2376"/>
                    </a:cubicBezTo>
                    <a:cubicBezTo>
                      <a:pt x="8073" y="2309"/>
                      <a:pt x="8073" y="2209"/>
                      <a:pt x="8073" y="2109"/>
                    </a:cubicBezTo>
                    <a:cubicBezTo>
                      <a:pt x="7906" y="1408"/>
                      <a:pt x="6738" y="107"/>
                      <a:pt x="4403" y="7"/>
                    </a:cubicBezTo>
                    <a:cubicBezTo>
                      <a:pt x="4322" y="3"/>
                      <a:pt x="4242" y="1"/>
                      <a:pt x="4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1"/>
              <p:cNvSpPr/>
              <p:nvPr/>
            </p:nvSpPr>
            <p:spPr>
              <a:xfrm>
                <a:off x="3827900" y="4601225"/>
                <a:ext cx="86750" cy="105950"/>
              </a:xfrm>
              <a:custGeom>
                <a:avLst/>
                <a:gdLst/>
                <a:ahLst/>
                <a:cxnLst/>
                <a:rect l="l" t="t" r="r" b="b"/>
                <a:pathLst>
                  <a:path w="3470" h="4238" extrusionOk="0">
                    <a:moveTo>
                      <a:pt x="3470" y="1"/>
                    </a:moveTo>
                    <a:lnTo>
                      <a:pt x="1" y="2203"/>
                    </a:lnTo>
                    <a:cubicBezTo>
                      <a:pt x="301" y="2903"/>
                      <a:pt x="67" y="4237"/>
                      <a:pt x="67" y="4237"/>
                    </a:cubicBezTo>
                    <a:lnTo>
                      <a:pt x="3370" y="3437"/>
                    </a:lnTo>
                    <a:cubicBezTo>
                      <a:pt x="2669" y="1302"/>
                      <a:pt x="3470" y="1"/>
                      <a:pt x="3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1"/>
              <p:cNvSpPr/>
              <p:nvPr/>
            </p:nvSpPr>
            <p:spPr>
              <a:xfrm>
                <a:off x="3778700" y="4654775"/>
                <a:ext cx="61750" cy="143175"/>
              </a:xfrm>
              <a:custGeom>
                <a:avLst/>
                <a:gdLst/>
                <a:ahLst/>
                <a:cxnLst/>
                <a:rect l="l" t="t" r="r" b="b"/>
                <a:pathLst>
                  <a:path w="2470" h="5727" extrusionOk="0">
                    <a:moveTo>
                      <a:pt x="1855" y="0"/>
                    </a:moveTo>
                    <a:cubicBezTo>
                      <a:pt x="1534" y="0"/>
                      <a:pt x="740" y="760"/>
                      <a:pt x="568" y="1595"/>
                    </a:cubicBezTo>
                    <a:cubicBezTo>
                      <a:pt x="434" y="2429"/>
                      <a:pt x="1" y="5564"/>
                      <a:pt x="167" y="5698"/>
                    </a:cubicBezTo>
                    <a:cubicBezTo>
                      <a:pt x="183" y="5717"/>
                      <a:pt x="204" y="5726"/>
                      <a:pt x="230" y="5726"/>
                    </a:cubicBezTo>
                    <a:cubicBezTo>
                      <a:pt x="431" y="5726"/>
                      <a:pt x="936" y="5157"/>
                      <a:pt x="1468" y="4063"/>
                    </a:cubicBezTo>
                    <a:cubicBezTo>
                      <a:pt x="2035" y="2829"/>
                      <a:pt x="2469" y="828"/>
                      <a:pt x="1969" y="61"/>
                    </a:cubicBezTo>
                    <a:cubicBezTo>
                      <a:pt x="1946" y="19"/>
                      <a:pt x="1907" y="0"/>
                      <a:pt x="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1"/>
              <p:cNvSpPr/>
              <p:nvPr/>
            </p:nvSpPr>
            <p:spPr>
              <a:xfrm>
                <a:off x="4503375" y="4195950"/>
                <a:ext cx="251050" cy="710700"/>
              </a:xfrm>
              <a:custGeom>
                <a:avLst/>
                <a:gdLst/>
                <a:ahLst/>
                <a:cxnLst/>
                <a:rect l="l" t="t" r="r" b="b"/>
                <a:pathLst>
                  <a:path w="10042" h="28428" extrusionOk="0">
                    <a:moveTo>
                      <a:pt x="6639" y="0"/>
                    </a:moveTo>
                    <a:cubicBezTo>
                      <a:pt x="4855" y="325"/>
                      <a:pt x="3050" y="496"/>
                      <a:pt x="1257" y="496"/>
                    </a:cubicBezTo>
                    <a:cubicBezTo>
                      <a:pt x="838" y="496"/>
                      <a:pt x="419" y="486"/>
                      <a:pt x="1" y="467"/>
                    </a:cubicBezTo>
                    <a:lnTo>
                      <a:pt x="1" y="467"/>
                    </a:lnTo>
                    <a:cubicBezTo>
                      <a:pt x="301" y="1268"/>
                      <a:pt x="1202" y="3703"/>
                      <a:pt x="1769" y="5504"/>
                    </a:cubicBezTo>
                    <a:cubicBezTo>
                      <a:pt x="2403" y="7672"/>
                      <a:pt x="4304" y="12509"/>
                      <a:pt x="4237" y="14544"/>
                    </a:cubicBezTo>
                    <a:cubicBezTo>
                      <a:pt x="4171" y="16579"/>
                      <a:pt x="2102" y="28387"/>
                      <a:pt x="2102" y="28387"/>
                    </a:cubicBezTo>
                    <a:cubicBezTo>
                      <a:pt x="2154" y="28415"/>
                      <a:pt x="2239" y="28427"/>
                      <a:pt x="2350" y="28427"/>
                    </a:cubicBezTo>
                    <a:cubicBezTo>
                      <a:pt x="3169" y="28427"/>
                      <a:pt x="5371" y="27754"/>
                      <a:pt x="5371" y="27754"/>
                    </a:cubicBezTo>
                    <a:cubicBezTo>
                      <a:pt x="5371" y="27754"/>
                      <a:pt x="5939" y="26219"/>
                      <a:pt x="7006" y="23384"/>
                    </a:cubicBezTo>
                    <a:cubicBezTo>
                      <a:pt x="8073" y="20582"/>
                      <a:pt x="10041" y="13076"/>
                      <a:pt x="9808" y="11609"/>
                    </a:cubicBezTo>
                    <a:cubicBezTo>
                      <a:pt x="9608" y="10241"/>
                      <a:pt x="7373" y="1902"/>
                      <a:pt x="6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1"/>
              <p:cNvSpPr/>
              <p:nvPr/>
            </p:nvSpPr>
            <p:spPr>
              <a:xfrm>
                <a:off x="3887950" y="4201775"/>
                <a:ext cx="564600" cy="484550"/>
              </a:xfrm>
              <a:custGeom>
                <a:avLst/>
                <a:gdLst/>
                <a:ahLst/>
                <a:cxnLst/>
                <a:rect l="l" t="t" r="r" b="b"/>
                <a:pathLst>
                  <a:path w="22584" h="19382" extrusionOk="0">
                    <a:moveTo>
                      <a:pt x="22450" y="1"/>
                    </a:moveTo>
                    <a:cubicBezTo>
                      <a:pt x="20849" y="801"/>
                      <a:pt x="19247" y="1602"/>
                      <a:pt x="17913" y="2269"/>
                    </a:cubicBezTo>
                    <a:cubicBezTo>
                      <a:pt x="16879" y="2769"/>
                      <a:pt x="15745" y="3236"/>
                      <a:pt x="14577" y="3703"/>
                    </a:cubicBezTo>
                    <a:cubicBezTo>
                      <a:pt x="14010" y="5505"/>
                      <a:pt x="11709" y="8307"/>
                      <a:pt x="10241" y="9307"/>
                    </a:cubicBezTo>
                    <a:cubicBezTo>
                      <a:pt x="8807" y="10342"/>
                      <a:pt x="2469" y="14478"/>
                      <a:pt x="1235" y="15779"/>
                    </a:cubicBezTo>
                    <a:cubicBezTo>
                      <a:pt x="0" y="17080"/>
                      <a:pt x="968" y="19381"/>
                      <a:pt x="968" y="19381"/>
                    </a:cubicBezTo>
                    <a:cubicBezTo>
                      <a:pt x="968" y="19381"/>
                      <a:pt x="8006" y="16780"/>
                      <a:pt x="10208" y="15679"/>
                    </a:cubicBezTo>
                    <a:cubicBezTo>
                      <a:pt x="12443" y="14578"/>
                      <a:pt x="17146" y="11876"/>
                      <a:pt x="18680" y="9774"/>
                    </a:cubicBezTo>
                    <a:cubicBezTo>
                      <a:pt x="20148" y="7740"/>
                      <a:pt x="22049" y="1735"/>
                      <a:pt x="22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1"/>
              <p:cNvSpPr/>
              <p:nvPr/>
            </p:nvSpPr>
            <p:spPr>
              <a:xfrm>
                <a:off x="4368300" y="3414550"/>
                <a:ext cx="404475" cy="497050"/>
              </a:xfrm>
              <a:custGeom>
                <a:avLst/>
                <a:gdLst/>
                <a:ahLst/>
                <a:cxnLst/>
                <a:rect l="l" t="t" r="r" b="b"/>
                <a:pathLst>
                  <a:path w="16179" h="19882" extrusionOk="0">
                    <a:moveTo>
                      <a:pt x="8640" y="1"/>
                    </a:moveTo>
                    <a:cubicBezTo>
                      <a:pt x="8740" y="434"/>
                      <a:pt x="8840" y="1468"/>
                      <a:pt x="8306" y="3837"/>
                    </a:cubicBezTo>
                    <a:cubicBezTo>
                      <a:pt x="7539" y="7172"/>
                      <a:pt x="6438" y="8840"/>
                      <a:pt x="6438" y="8840"/>
                    </a:cubicBezTo>
                    <a:lnTo>
                      <a:pt x="4770" y="8774"/>
                    </a:lnTo>
                    <a:lnTo>
                      <a:pt x="1735" y="8673"/>
                    </a:lnTo>
                    <a:lnTo>
                      <a:pt x="1735" y="8407"/>
                    </a:lnTo>
                    <a:lnTo>
                      <a:pt x="1334" y="8473"/>
                    </a:lnTo>
                    <a:cubicBezTo>
                      <a:pt x="1101" y="9474"/>
                      <a:pt x="534" y="11609"/>
                      <a:pt x="0" y="13577"/>
                    </a:cubicBezTo>
                    <a:lnTo>
                      <a:pt x="4503" y="11642"/>
                    </a:lnTo>
                    <a:cubicBezTo>
                      <a:pt x="4570" y="11709"/>
                      <a:pt x="5637" y="13877"/>
                      <a:pt x="6872" y="16613"/>
                    </a:cubicBezTo>
                    <a:cubicBezTo>
                      <a:pt x="6905" y="16713"/>
                      <a:pt x="6938" y="16779"/>
                      <a:pt x="6972" y="16879"/>
                    </a:cubicBezTo>
                    <a:cubicBezTo>
                      <a:pt x="7372" y="17780"/>
                      <a:pt x="7772" y="18714"/>
                      <a:pt x="8173" y="19681"/>
                    </a:cubicBezTo>
                    <a:cubicBezTo>
                      <a:pt x="9040" y="19815"/>
                      <a:pt x="9874" y="19882"/>
                      <a:pt x="10741" y="19882"/>
                    </a:cubicBezTo>
                    <a:cubicBezTo>
                      <a:pt x="12943" y="18547"/>
                      <a:pt x="15811" y="12109"/>
                      <a:pt x="16178" y="11242"/>
                    </a:cubicBezTo>
                    <a:lnTo>
                      <a:pt x="16178" y="11242"/>
                    </a:lnTo>
                    <a:lnTo>
                      <a:pt x="15044" y="11576"/>
                    </a:lnTo>
                    <a:lnTo>
                      <a:pt x="15044" y="11275"/>
                    </a:lnTo>
                    <a:lnTo>
                      <a:pt x="13610" y="11576"/>
                    </a:lnTo>
                    <a:cubicBezTo>
                      <a:pt x="13576" y="9841"/>
                      <a:pt x="13710" y="8140"/>
                      <a:pt x="14010" y="6472"/>
                    </a:cubicBezTo>
                    <a:cubicBezTo>
                      <a:pt x="14177" y="5338"/>
                      <a:pt x="14444" y="4237"/>
                      <a:pt x="14744" y="3136"/>
                    </a:cubicBezTo>
                    <a:lnTo>
                      <a:pt x="14744" y="3136"/>
                    </a:lnTo>
                    <a:cubicBezTo>
                      <a:pt x="13912" y="4430"/>
                      <a:pt x="12397" y="6550"/>
                      <a:pt x="11119" y="6550"/>
                    </a:cubicBezTo>
                    <a:cubicBezTo>
                      <a:pt x="11013" y="6550"/>
                      <a:pt x="10910" y="6536"/>
                      <a:pt x="10808" y="6505"/>
                    </a:cubicBezTo>
                    <a:lnTo>
                      <a:pt x="10708" y="6472"/>
                    </a:lnTo>
                    <a:cubicBezTo>
                      <a:pt x="10641" y="6472"/>
                      <a:pt x="10574" y="6439"/>
                      <a:pt x="10508" y="6372"/>
                    </a:cubicBezTo>
                    <a:cubicBezTo>
                      <a:pt x="9507" y="5771"/>
                      <a:pt x="9340" y="3470"/>
                      <a:pt x="9340" y="1869"/>
                    </a:cubicBezTo>
                    <a:cubicBezTo>
                      <a:pt x="9340" y="968"/>
                      <a:pt x="9373" y="267"/>
                      <a:pt x="9373" y="267"/>
                    </a:cubicBezTo>
                    <a:cubicBezTo>
                      <a:pt x="9140" y="167"/>
                      <a:pt x="8873" y="67"/>
                      <a:pt x="8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1"/>
              <p:cNvSpPr/>
              <p:nvPr/>
            </p:nvSpPr>
            <p:spPr>
              <a:xfrm>
                <a:off x="4449175" y="4199275"/>
                <a:ext cx="4200" cy="2525"/>
              </a:xfrm>
              <a:custGeom>
                <a:avLst/>
                <a:gdLst/>
                <a:ahLst/>
                <a:cxnLst/>
                <a:rect l="l" t="t" r="r" b="b"/>
                <a:pathLst>
                  <a:path w="168" h="101" extrusionOk="0">
                    <a:moveTo>
                      <a:pt x="168" y="1"/>
                    </a:moveTo>
                    <a:lnTo>
                      <a:pt x="1" y="101"/>
                    </a:lnTo>
                    <a:lnTo>
                      <a:pt x="134" y="101"/>
                    </a:lnTo>
                    <a:lnTo>
                      <a:pt x="168" y="1"/>
                    </a:ln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1"/>
              <p:cNvSpPr/>
              <p:nvPr/>
            </p:nvSpPr>
            <p:spPr>
              <a:xfrm>
                <a:off x="4572600" y="3906575"/>
                <a:ext cx="65075" cy="50050"/>
              </a:xfrm>
              <a:custGeom>
                <a:avLst/>
                <a:gdLst/>
                <a:ahLst/>
                <a:cxnLst/>
                <a:rect l="l" t="t" r="r" b="b"/>
                <a:pathLst>
                  <a:path w="2603" h="2002" extrusionOk="0">
                    <a:moveTo>
                      <a:pt x="1" y="0"/>
                    </a:moveTo>
                    <a:lnTo>
                      <a:pt x="1" y="0"/>
                    </a:lnTo>
                    <a:cubicBezTo>
                      <a:pt x="234" y="534"/>
                      <a:pt x="434" y="1068"/>
                      <a:pt x="668" y="1602"/>
                    </a:cubicBezTo>
                    <a:lnTo>
                      <a:pt x="701" y="1668"/>
                    </a:lnTo>
                    <a:lnTo>
                      <a:pt x="1802" y="2002"/>
                    </a:lnTo>
                    <a:lnTo>
                      <a:pt x="1902" y="1835"/>
                    </a:lnTo>
                    <a:lnTo>
                      <a:pt x="2602" y="201"/>
                    </a:lnTo>
                    <a:lnTo>
                      <a:pt x="2569" y="201"/>
                    </a:lnTo>
                    <a:cubicBezTo>
                      <a:pt x="1702" y="201"/>
                      <a:pt x="835" y="1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1"/>
              <p:cNvSpPr/>
              <p:nvPr/>
            </p:nvSpPr>
            <p:spPr>
              <a:xfrm>
                <a:off x="4810275" y="3065125"/>
                <a:ext cx="25" cy="25"/>
              </a:xfrm>
              <a:custGeom>
                <a:avLst/>
                <a:gdLst/>
                <a:ahLst/>
                <a:cxnLst/>
                <a:rect l="l" t="t" r="r" b="b"/>
                <a:pathLst>
                  <a:path w="1" h="1" extrusionOk="0">
                    <a:moveTo>
                      <a:pt x="0" y="1"/>
                    </a:move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1"/>
              <p:cNvSpPr/>
              <p:nvPr/>
            </p:nvSpPr>
            <p:spPr>
              <a:xfrm>
                <a:off x="4793600" y="3049300"/>
                <a:ext cx="1675" cy="5850"/>
              </a:xfrm>
              <a:custGeom>
                <a:avLst/>
                <a:gdLst/>
                <a:ahLst/>
                <a:cxnLst/>
                <a:rect l="l" t="t" r="r" b="b"/>
                <a:pathLst>
                  <a:path w="67" h="234" extrusionOk="0">
                    <a:moveTo>
                      <a:pt x="0" y="0"/>
                    </a:moveTo>
                    <a:cubicBezTo>
                      <a:pt x="34" y="134"/>
                      <a:pt x="67" y="234"/>
                      <a:pt x="67" y="234"/>
                    </a:cubicBezTo>
                    <a:cubicBezTo>
                      <a:pt x="67" y="234"/>
                      <a:pt x="34" y="134"/>
                      <a:pt x="0"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1"/>
              <p:cNvSpPr/>
              <p:nvPr/>
            </p:nvSpPr>
            <p:spPr>
              <a:xfrm>
                <a:off x="4606800" y="3007225"/>
                <a:ext cx="268550" cy="144825"/>
              </a:xfrm>
              <a:custGeom>
                <a:avLst/>
                <a:gdLst/>
                <a:ahLst/>
                <a:cxnLst/>
                <a:rect l="l" t="t" r="r" b="b"/>
                <a:pathLst>
                  <a:path w="10742" h="5793" extrusionOk="0">
                    <a:moveTo>
                      <a:pt x="6594" y="1"/>
                    </a:moveTo>
                    <a:cubicBezTo>
                      <a:pt x="6575" y="1"/>
                      <a:pt x="6556" y="5"/>
                      <a:pt x="6538" y="15"/>
                    </a:cubicBezTo>
                    <a:cubicBezTo>
                      <a:pt x="6105" y="182"/>
                      <a:pt x="6638" y="1683"/>
                      <a:pt x="6638" y="1683"/>
                    </a:cubicBezTo>
                    <a:cubicBezTo>
                      <a:pt x="6638" y="1683"/>
                      <a:pt x="6016" y="232"/>
                      <a:pt x="5693" y="232"/>
                    </a:cubicBezTo>
                    <a:cubicBezTo>
                      <a:pt x="5674" y="232"/>
                      <a:pt x="5655" y="237"/>
                      <a:pt x="5638" y="249"/>
                    </a:cubicBezTo>
                    <a:cubicBezTo>
                      <a:pt x="5371" y="416"/>
                      <a:pt x="5804" y="2083"/>
                      <a:pt x="5804" y="2083"/>
                    </a:cubicBezTo>
                    <a:cubicBezTo>
                      <a:pt x="5804" y="2083"/>
                      <a:pt x="5353" y="670"/>
                      <a:pt x="5051" y="670"/>
                    </a:cubicBezTo>
                    <a:cubicBezTo>
                      <a:pt x="5035" y="670"/>
                      <a:pt x="5019" y="674"/>
                      <a:pt x="5004" y="682"/>
                    </a:cubicBezTo>
                    <a:cubicBezTo>
                      <a:pt x="4704" y="849"/>
                      <a:pt x="4870" y="2150"/>
                      <a:pt x="4870" y="2150"/>
                    </a:cubicBezTo>
                    <a:cubicBezTo>
                      <a:pt x="4870" y="2150"/>
                      <a:pt x="4648" y="913"/>
                      <a:pt x="4297" y="913"/>
                    </a:cubicBezTo>
                    <a:cubicBezTo>
                      <a:pt x="4288" y="913"/>
                      <a:pt x="4279" y="914"/>
                      <a:pt x="4270" y="916"/>
                    </a:cubicBezTo>
                    <a:cubicBezTo>
                      <a:pt x="3903" y="983"/>
                      <a:pt x="4103" y="2450"/>
                      <a:pt x="4103" y="2450"/>
                    </a:cubicBezTo>
                    <a:cubicBezTo>
                      <a:pt x="4103" y="2450"/>
                      <a:pt x="3561" y="1306"/>
                      <a:pt x="3135" y="1306"/>
                    </a:cubicBezTo>
                    <a:cubicBezTo>
                      <a:pt x="3113" y="1306"/>
                      <a:pt x="3091" y="1310"/>
                      <a:pt x="3069" y="1316"/>
                    </a:cubicBezTo>
                    <a:cubicBezTo>
                      <a:pt x="2669" y="1450"/>
                      <a:pt x="3069" y="2984"/>
                      <a:pt x="3069" y="2984"/>
                    </a:cubicBezTo>
                    <a:cubicBezTo>
                      <a:pt x="3069" y="2984"/>
                      <a:pt x="2697" y="1895"/>
                      <a:pt x="2323" y="1895"/>
                    </a:cubicBezTo>
                    <a:cubicBezTo>
                      <a:pt x="2294" y="1895"/>
                      <a:pt x="2264" y="1902"/>
                      <a:pt x="2235" y="1917"/>
                    </a:cubicBezTo>
                    <a:cubicBezTo>
                      <a:pt x="1868" y="2083"/>
                      <a:pt x="2335" y="3718"/>
                      <a:pt x="2335" y="3718"/>
                    </a:cubicBezTo>
                    <a:cubicBezTo>
                      <a:pt x="2335" y="3718"/>
                      <a:pt x="1571" y="2366"/>
                      <a:pt x="1284" y="2366"/>
                    </a:cubicBezTo>
                    <a:cubicBezTo>
                      <a:pt x="1265" y="2366"/>
                      <a:pt x="1249" y="2371"/>
                      <a:pt x="1234" y="2384"/>
                    </a:cubicBezTo>
                    <a:cubicBezTo>
                      <a:pt x="968" y="2617"/>
                      <a:pt x="1768" y="4585"/>
                      <a:pt x="1768" y="4585"/>
                    </a:cubicBezTo>
                    <a:cubicBezTo>
                      <a:pt x="1768" y="4585"/>
                      <a:pt x="967" y="3326"/>
                      <a:pt x="531" y="3326"/>
                    </a:cubicBezTo>
                    <a:cubicBezTo>
                      <a:pt x="496" y="3326"/>
                      <a:pt x="463" y="3334"/>
                      <a:pt x="434" y="3351"/>
                    </a:cubicBezTo>
                    <a:cubicBezTo>
                      <a:pt x="0" y="3585"/>
                      <a:pt x="1468" y="4986"/>
                      <a:pt x="1468" y="4986"/>
                    </a:cubicBezTo>
                    <a:cubicBezTo>
                      <a:pt x="1468" y="4986"/>
                      <a:pt x="1103" y="4855"/>
                      <a:pt x="805" y="4855"/>
                    </a:cubicBezTo>
                    <a:cubicBezTo>
                      <a:pt x="626" y="4855"/>
                      <a:pt x="471" y="4902"/>
                      <a:pt x="434" y="5052"/>
                    </a:cubicBezTo>
                    <a:cubicBezTo>
                      <a:pt x="341" y="5394"/>
                      <a:pt x="1143" y="5793"/>
                      <a:pt x="1685" y="5793"/>
                    </a:cubicBezTo>
                    <a:cubicBezTo>
                      <a:pt x="1726" y="5793"/>
                      <a:pt x="1765" y="5791"/>
                      <a:pt x="1802" y="5786"/>
                    </a:cubicBezTo>
                    <a:cubicBezTo>
                      <a:pt x="1768" y="5486"/>
                      <a:pt x="1802" y="5219"/>
                      <a:pt x="1868" y="4919"/>
                    </a:cubicBezTo>
                    <a:cubicBezTo>
                      <a:pt x="2570" y="3291"/>
                      <a:pt x="4158" y="2244"/>
                      <a:pt x="5901" y="2244"/>
                    </a:cubicBezTo>
                    <a:cubicBezTo>
                      <a:pt x="5979" y="2244"/>
                      <a:pt x="6059" y="2246"/>
                      <a:pt x="6138" y="2250"/>
                    </a:cubicBezTo>
                    <a:cubicBezTo>
                      <a:pt x="8506" y="2350"/>
                      <a:pt x="9674" y="3651"/>
                      <a:pt x="9807" y="4385"/>
                    </a:cubicBezTo>
                    <a:cubicBezTo>
                      <a:pt x="10074" y="4252"/>
                      <a:pt x="10741" y="2417"/>
                      <a:pt x="10508" y="1983"/>
                    </a:cubicBezTo>
                    <a:cubicBezTo>
                      <a:pt x="10482" y="1932"/>
                      <a:pt x="10452" y="1909"/>
                      <a:pt x="10419" y="1909"/>
                    </a:cubicBezTo>
                    <a:cubicBezTo>
                      <a:pt x="10155" y="1909"/>
                      <a:pt x="9692" y="3353"/>
                      <a:pt x="9674" y="3353"/>
                    </a:cubicBezTo>
                    <a:cubicBezTo>
                      <a:pt x="9674" y="3353"/>
                      <a:pt x="9674" y="3352"/>
                      <a:pt x="9674" y="3351"/>
                    </a:cubicBezTo>
                    <a:cubicBezTo>
                      <a:pt x="9674" y="3318"/>
                      <a:pt x="10241" y="1350"/>
                      <a:pt x="9874" y="1183"/>
                    </a:cubicBezTo>
                    <a:cubicBezTo>
                      <a:pt x="9856" y="1173"/>
                      <a:pt x="9837" y="1168"/>
                      <a:pt x="9819" y="1168"/>
                    </a:cubicBezTo>
                    <a:cubicBezTo>
                      <a:pt x="9471" y="1168"/>
                      <a:pt x="9140" y="2884"/>
                      <a:pt x="9140" y="2884"/>
                    </a:cubicBezTo>
                    <a:cubicBezTo>
                      <a:pt x="9140" y="2884"/>
                      <a:pt x="9474" y="1016"/>
                      <a:pt x="9240" y="849"/>
                    </a:cubicBezTo>
                    <a:cubicBezTo>
                      <a:pt x="9216" y="832"/>
                      <a:pt x="9192" y="825"/>
                      <a:pt x="9168" y="825"/>
                    </a:cubicBezTo>
                    <a:cubicBezTo>
                      <a:pt x="8955" y="825"/>
                      <a:pt x="8740" y="1416"/>
                      <a:pt x="8740" y="1416"/>
                    </a:cubicBezTo>
                    <a:cubicBezTo>
                      <a:pt x="8740" y="1416"/>
                      <a:pt x="8560" y="339"/>
                      <a:pt x="8343" y="339"/>
                    </a:cubicBezTo>
                    <a:cubicBezTo>
                      <a:pt x="8331" y="339"/>
                      <a:pt x="8318" y="342"/>
                      <a:pt x="8306" y="349"/>
                    </a:cubicBezTo>
                    <a:cubicBezTo>
                      <a:pt x="8039" y="449"/>
                      <a:pt x="8139" y="2150"/>
                      <a:pt x="8139" y="2317"/>
                    </a:cubicBezTo>
                    <a:cubicBezTo>
                      <a:pt x="8107" y="2122"/>
                      <a:pt x="7852" y="278"/>
                      <a:pt x="7469" y="278"/>
                    </a:cubicBezTo>
                    <a:cubicBezTo>
                      <a:pt x="7459" y="278"/>
                      <a:pt x="7449" y="280"/>
                      <a:pt x="7439" y="282"/>
                    </a:cubicBezTo>
                    <a:cubicBezTo>
                      <a:pt x="7131" y="344"/>
                      <a:pt x="7307" y="1146"/>
                      <a:pt x="7441" y="1584"/>
                    </a:cubicBezTo>
                    <a:lnTo>
                      <a:pt x="7441" y="1584"/>
                    </a:lnTo>
                    <a:cubicBezTo>
                      <a:pt x="7264" y="1041"/>
                      <a:pt x="6875" y="1"/>
                      <a:pt x="6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1"/>
              <p:cNvSpPr/>
              <p:nvPr/>
            </p:nvSpPr>
            <p:spPr>
              <a:xfrm>
                <a:off x="4651300" y="3225250"/>
                <a:ext cx="174000" cy="206925"/>
              </a:xfrm>
              <a:custGeom>
                <a:avLst/>
                <a:gdLst/>
                <a:ahLst/>
                <a:cxnLst/>
                <a:rect l="l" t="t" r="r" b="b"/>
                <a:pathLst>
                  <a:path w="6960" h="8277" extrusionOk="0">
                    <a:moveTo>
                      <a:pt x="2576" y="0"/>
                    </a:moveTo>
                    <a:cubicBezTo>
                      <a:pt x="1998" y="0"/>
                      <a:pt x="1273" y="678"/>
                      <a:pt x="889" y="1802"/>
                    </a:cubicBezTo>
                    <a:cubicBezTo>
                      <a:pt x="722" y="2536"/>
                      <a:pt x="722" y="3336"/>
                      <a:pt x="889" y="4070"/>
                    </a:cubicBezTo>
                    <a:cubicBezTo>
                      <a:pt x="956" y="4270"/>
                      <a:pt x="989" y="4504"/>
                      <a:pt x="956" y="4704"/>
                    </a:cubicBezTo>
                    <a:cubicBezTo>
                      <a:pt x="899" y="4802"/>
                      <a:pt x="820" y="4841"/>
                      <a:pt x="734" y="4841"/>
                    </a:cubicBezTo>
                    <a:cubicBezTo>
                      <a:pt x="615" y="4841"/>
                      <a:pt x="485" y="4767"/>
                      <a:pt x="388" y="4671"/>
                    </a:cubicBezTo>
                    <a:cubicBezTo>
                      <a:pt x="355" y="4637"/>
                      <a:pt x="322" y="4604"/>
                      <a:pt x="288" y="4537"/>
                    </a:cubicBezTo>
                    <a:cubicBezTo>
                      <a:pt x="276" y="4507"/>
                      <a:pt x="259" y="4493"/>
                      <a:pt x="239" y="4493"/>
                    </a:cubicBezTo>
                    <a:cubicBezTo>
                      <a:pt x="148" y="4493"/>
                      <a:pt x="0" y="4782"/>
                      <a:pt x="55" y="5138"/>
                    </a:cubicBezTo>
                    <a:cubicBezTo>
                      <a:pt x="155" y="5571"/>
                      <a:pt x="722" y="6305"/>
                      <a:pt x="1189" y="6905"/>
                    </a:cubicBezTo>
                    <a:cubicBezTo>
                      <a:pt x="1389" y="7106"/>
                      <a:pt x="1389" y="7439"/>
                      <a:pt x="1222" y="7639"/>
                    </a:cubicBezTo>
                    <a:cubicBezTo>
                      <a:pt x="1589" y="7940"/>
                      <a:pt x="2056" y="8140"/>
                      <a:pt x="2523" y="8240"/>
                    </a:cubicBezTo>
                    <a:cubicBezTo>
                      <a:pt x="2690" y="8265"/>
                      <a:pt x="2850" y="8277"/>
                      <a:pt x="3004" y="8277"/>
                    </a:cubicBezTo>
                    <a:cubicBezTo>
                      <a:pt x="4087" y="8277"/>
                      <a:pt x="4879" y="7686"/>
                      <a:pt x="5492" y="6839"/>
                    </a:cubicBezTo>
                    <a:cubicBezTo>
                      <a:pt x="5792" y="6372"/>
                      <a:pt x="6026" y="5905"/>
                      <a:pt x="6226" y="5404"/>
                    </a:cubicBezTo>
                    <a:cubicBezTo>
                      <a:pt x="6293" y="5238"/>
                      <a:pt x="6326" y="5071"/>
                      <a:pt x="6393" y="4904"/>
                    </a:cubicBezTo>
                    <a:cubicBezTo>
                      <a:pt x="6826" y="3570"/>
                      <a:pt x="6960" y="2169"/>
                      <a:pt x="6793" y="801"/>
                    </a:cubicBezTo>
                    <a:lnTo>
                      <a:pt x="6793" y="801"/>
                    </a:lnTo>
                    <a:lnTo>
                      <a:pt x="6726" y="834"/>
                    </a:lnTo>
                    <a:cubicBezTo>
                      <a:pt x="6376" y="985"/>
                      <a:pt x="6007" y="1060"/>
                      <a:pt x="5647" y="1060"/>
                    </a:cubicBezTo>
                    <a:cubicBezTo>
                      <a:pt x="5528" y="1060"/>
                      <a:pt x="5409" y="1051"/>
                      <a:pt x="5292" y="1035"/>
                    </a:cubicBezTo>
                    <a:cubicBezTo>
                      <a:pt x="4358" y="968"/>
                      <a:pt x="3391" y="201"/>
                      <a:pt x="2790" y="34"/>
                    </a:cubicBezTo>
                    <a:cubicBezTo>
                      <a:pt x="2722" y="11"/>
                      <a:pt x="2650" y="0"/>
                      <a:pt x="2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1"/>
              <p:cNvSpPr/>
              <p:nvPr/>
            </p:nvSpPr>
            <p:spPr>
              <a:xfrm>
                <a:off x="4615125" y="3271050"/>
                <a:ext cx="25875" cy="35125"/>
              </a:xfrm>
              <a:custGeom>
                <a:avLst/>
                <a:gdLst/>
                <a:ahLst/>
                <a:cxnLst/>
                <a:rect l="l" t="t" r="r" b="b"/>
                <a:pathLst>
                  <a:path w="1035" h="1405" extrusionOk="0">
                    <a:moveTo>
                      <a:pt x="669" y="0"/>
                    </a:moveTo>
                    <a:cubicBezTo>
                      <a:pt x="444" y="0"/>
                      <a:pt x="216" y="167"/>
                      <a:pt x="1" y="403"/>
                    </a:cubicBezTo>
                    <a:cubicBezTo>
                      <a:pt x="34" y="804"/>
                      <a:pt x="234" y="1171"/>
                      <a:pt x="568" y="1404"/>
                    </a:cubicBezTo>
                    <a:cubicBezTo>
                      <a:pt x="801" y="737"/>
                      <a:pt x="1035" y="170"/>
                      <a:pt x="1035" y="170"/>
                    </a:cubicBezTo>
                    <a:cubicBezTo>
                      <a:pt x="916" y="51"/>
                      <a:pt x="793"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1"/>
              <p:cNvSpPr/>
              <p:nvPr/>
            </p:nvSpPr>
            <p:spPr>
              <a:xfrm>
                <a:off x="4545925" y="4884775"/>
                <a:ext cx="94250" cy="107600"/>
              </a:xfrm>
              <a:custGeom>
                <a:avLst/>
                <a:gdLst/>
                <a:ahLst/>
                <a:cxnLst/>
                <a:rect l="l" t="t" r="r" b="b"/>
                <a:pathLst>
                  <a:path w="3770" h="4304" extrusionOk="0">
                    <a:moveTo>
                      <a:pt x="3770" y="0"/>
                    </a:moveTo>
                    <a:cubicBezTo>
                      <a:pt x="2669" y="334"/>
                      <a:pt x="1535" y="634"/>
                      <a:pt x="400" y="834"/>
                    </a:cubicBezTo>
                    <a:lnTo>
                      <a:pt x="400" y="901"/>
                    </a:lnTo>
                    <a:lnTo>
                      <a:pt x="0" y="4303"/>
                    </a:lnTo>
                    <a:cubicBezTo>
                      <a:pt x="581" y="3769"/>
                      <a:pt x="1535" y="3688"/>
                      <a:pt x="2060" y="3688"/>
                    </a:cubicBezTo>
                    <a:cubicBezTo>
                      <a:pt x="2288" y="3688"/>
                      <a:pt x="2435" y="3703"/>
                      <a:pt x="2435" y="3703"/>
                    </a:cubicBezTo>
                    <a:lnTo>
                      <a:pt x="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1"/>
              <p:cNvSpPr/>
              <p:nvPr/>
            </p:nvSpPr>
            <p:spPr>
              <a:xfrm>
                <a:off x="4534225" y="4976450"/>
                <a:ext cx="150975" cy="38050"/>
              </a:xfrm>
              <a:custGeom>
                <a:avLst/>
                <a:gdLst/>
                <a:ahLst/>
                <a:cxnLst/>
                <a:rect l="l" t="t" r="r" b="b"/>
                <a:pathLst>
                  <a:path w="6039" h="1522" extrusionOk="0">
                    <a:moveTo>
                      <a:pt x="2577" y="1"/>
                    </a:moveTo>
                    <a:cubicBezTo>
                      <a:pt x="1695" y="1"/>
                      <a:pt x="964" y="201"/>
                      <a:pt x="468" y="603"/>
                    </a:cubicBezTo>
                    <a:cubicBezTo>
                      <a:pt x="1" y="960"/>
                      <a:pt x="3836" y="1521"/>
                      <a:pt x="5294" y="1521"/>
                    </a:cubicBezTo>
                    <a:cubicBezTo>
                      <a:pt x="5606" y="1521"/>
                      <a:pt x="5809" y="1496"/>
                      <a:pt x="5839" y="1437"/>
                    </a:cubicBezTo>
                    <a:cubicBezTo>
                      <a:pt x="6039" y="1070"/>
                      <a:pt x="5105" y="370"/>
                      <a:pt x="3737" y="103"/>
                    </a:cubicBezTo>
                    <a:cubicBezTo>
                      <a:pt x="3329" y="35"/>
                      <a:pt x="2940" y="1"/>
                      <a:pt x="2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1"/>
              <p:cNvSpPr/>
              <p:nvPr/>
            </p:nvSpPr>
            <p:spPr>
              <a:xfrm>
                <a:off x="4553425" y="3127475"/>
                <a:ext cx="286050" cy="292550"/>
              </a:xfrm>
              <a:custGeom>
                <a:avLst/>
                <a:gdLst/>
                <a:ahLst/>
                <a:cxnLst/>
                <a:rect l="l" t="t" r="r" b="b"/>
                <a:pathLst>
                  <a:path w="11442" h="11702" extrusionOk="0">
                    <a:moveTo>
                      <a:pt x="7584" y="0"/>
                    </a:moveTo>
                    <a:cubicBezTo>
                      <a:pt x="6807" y="0"/>
                      <a:pt x="6045" y="187"/>
                      <a:pt x="5471" y="509"/>
                    </a:cubicBezTo>
                    <a:cubicBezTo>
                      <a:pt x="4904" y="809"/>
                      <a:pt x="4437" y="1310"/>
                      <a:pt x="4137" y="1877"/>
                    </a:cubicBezTo>
                    <a:cubicBezTo>
                      <a:pt x="3870" y="2344"/>
                      <a:pt x="3703" y="2877"/>
                      <a:pt x="3570" y="3411"/>
                    </a:cubicBezTo>
                    <a:cubicBezTo>
                      <a:pt x="3336" y="4178"/>
                      <a:pt x="3303" y="4412"/>
                      <a:pt x="2302" y="5179"/>
                    </a:cubicBezTo>
                    <a:cubicBezTo>
                      <a:pt x="1335" y="5913"/>
                      <a:pt x="0" y="7347"/>
                      <a:pt x="267" y="7848"/>
                    </a:cubicBezTo>
                    <a:cubicBezTo>
                      <a:pt x="357" y="8039"/>
                      <a:pt x="519" y="8133"/>
                      <a:pt x="710" y="8133"/>
                    </a:cubicBezTo>
                    <a:cubicBezTo>
                      <a:pt x="1018" y="8133"/>
                      <a:pt x="1400" y="7888"/>
                      <a:pt x="1668" y="7414"/>
                    </a:cubicBezTo>
                    <a:cubicBezTo>
                      <a:pt x="1902" y="6980"/>
                      <a:pt x="2169" y="6547"/>
                      <a:pt x="2502" y="6146"/>
                    </a:cubicBezTo>
                    <a:cubicBezTo>
                      <a:pt x="2717" y="5910"/>
                      <a:pt x="2946" y="5743"/>
                      <a:pt x="3170" y="5743"/>
                    </a:cubicBezTo>
                    <a:cubicBezTo>
                      <a:pt x="3294" y="5743"/>
                      <a:pt x="3417" y="5794"/>
                      <a:pt x="3536" y="5913"/>
                    </a:cubicBezTo>
                    <a:cubicBezTo>
                      <a:pt x="3536" y="5913"/>
                      <a:pt x="3269" y="6480"/>
                      <a:pt x="3036" y="7147"/>
                    </a:cubicBezTo>
                    <a:cubicBezTo>
                      <a:pt x="2902" y="7547"/>
                      <a:pt x="2769" y="7981"/>
                      <a:pt x="2702" y="8415"/>
                    </a:cubicBezTo>
                    <a:cubicBezTo>
                      <a:pt x="2569" y="9382"/>
                      <a:pt x="2969" y="10850"/>
                      <a:pt x="4003" y="11450"/>
                    </a:cubicBezTo>
                    <a:cubicBezTo>
                      <a:pt x="4287" y="11628"/>
                      <a:pt x="4542" y="11701"/>
                      <a:pt x="4750" y="11701"/>
                    </a:cubicBezTo>
                    <a:cubicBezTo>
                      <a:pt x="4932" y="11701"/>
                      <a:pt x="5077" y="11644"/>
                      <a:pt x="5171" y="11550"/>
                    </a:cubicBezTo>
                    <a:cubicBezTo>
                      <a:pt x="5338" y="11350"/>
                      <a:pt x="5304" y="11017"/>
                      <a:pt x="5104" y="10816"/>
                    </a:cubicBezTo>
                    <a:cubicBezTo>
                      <a:pt x="4637" y="10216"/>
                      <a:pt x="4070" y="9482"/>
                      <a:pt x="4003" y="9049"/>
                    </a:cubicBezTo>
                    <a:cubicBezTo>
                      <a:pt x="3921" y="8693"/>
                      <a:pt x="4086" y="8404"/>
                      <a:pt x="4166" y="8404"/>
                    </a:cubicBezTo>
                    <a:cubicBezTo>
                      <a:pt x="4184" y="8404"/>
                      <a:pt x="4197" y="8418"/>
                      <a:pt x="4203" y="8448"/>
                    </a:cubicBezTo>
                    <a:cubicBezTo>
                      <a:pt x="4250" y="8564"/>
                      <a:pt x="4471" y="8743"/>
                      <a:pt x="4659" y="8743"/>
                    </a:cubicBezTo>
                    <a:cubicBezTo>
                      <a:pt x="4743" y="8743"/>
                      <a:pt x="4819" y="8707"/>
                      <a:pt x="4871" y="8615"/>
                    </a:cubicBezTo>
                    <a:cubicBezTo>
                      <a:pt x="5037" y="8315"/>
                      <a:pt x="4404" y="7014"/>
                      <a:pt x="4837" y="5713"/>
                    </a:cubicBezTo>
                    <a:cubicBezTo>
                      <a:pt x="5225" y="4518"/>
                      <a:pt x="5934" y="3885"/>
                      <a:pt x="6533" y="3885"/>
                    </a:cubicBezTo>
                    <a:cubicBezTo>
                      <a:pt x="6603" y="3885"/>
                      <a:pt x="6672" y="3894"/>
                      <a:pt x="6739" y="3912"/>
                    </a:cubicBezTo>
                    <a:cubicBezTo>
                      <a:pt x="7339" y="4112"/>
                      <a:pt x="8273" y="4846"/>
                      <a:pt x="9240" y="4946"/>
                    </a:cubicBezTo>
                    <a:cubicBezTo>
                      <a:pt x="9357" y="4962"/>
                      <a:pt x="9476" y="4971"/>
                      <a:pt x="9595" y="4971"/>
                    </a:cubicBezTo>
                    <a:cubicBezTo>
                      <a:pt x="9953" y="4971"/>
                      <a:pt x="10316" y="4896"/>
                      <a:pt x="10641" y="4745"/>
                    </a:cubicBezTo>
                    <a:lnTo>
                      <a:pt x="10708" y="4679"/>
                    </a:lnTo>
                    <a:cubicBezTo>
                      <a:pt x="10808" y="4612"/>
                      <a:pt x="10908" y="4512"/>
                      <a:pt x="10975" y="4412"/>
                    </a:cubicBezTo>
                    <a:cubicBezTo>
                      <a:pt x="11275" y="3945"/>
                      <a:pt x="11442" y="3078"/>
                      <a:pt x="10875" y="1910"/>
                    </a:cubicBezTo>
                    <a:cubicBezTo>
                      <a:pt x="10841" y="1777"/>
                      <a:pt x="10775" y="1677"/>
                      <a:pt x="10708" y="1543"/>
                    </a:cubicBezTo>
                    <a:cubicBezTo>
                      <a:pt x="10641" y="1476"/>
                      <a:pt x="10575" y="1376"/>
                      <a:pt x="10508" y="1276"/>
                    </a:cubicBezTo>
                    <a:lnTo>
                      <a:pt x="10441" y="1210"/>
                    </a:lnTo>
                    <a:cubicBezTo>
                      <a:pt x="9764" y="358"/>
                      <a:pt x="8659" y="0"/>
                      <a:pt x="7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1"/>
              <p:cNvSpPr/>
              <p:nvPr/>
            </p:nvSpPr>
            <p:spPr>
              <a:xfrm>
                <a:off x="4799300" y="3112000"/>
                <a:ext cx="14525" cy="13475"/>
              </a:xfrm>
              <a:custGeom>
                <a:avLst/>
                <a:gdLst/>
                <a:ahLst/>
                <a:cxnLst/>
                <a:rect l="l" t="t" r="r" b="b"/>
                <a:pathLst>
                  <a:path w="581" h="539" extrusionOk="0">
                    <a:moveTo>
                      <a:pt x="364" y="1"/>
                    </a:moveTo>
                    <a:cubicBezTo>
                      <a:pt x="199" y="1"/>
                      <a:pt x="0" y="322"/>
                      <a:pt x="173" y="494"/>
                    </a:cubicBezTo>
                    <a:cubicBezTo>
                      <a:pt x="209" y="525"/>
                      <a:pt x="244" y="539"/>
                      <a:pt x="277" y="539"/>
                    </a:cubicBezTo>
                    <a:cubicBezTo>
                      <a:pt x="459" y="539"/>
                      <a:pt x="580" y="140"/>
                      <a:pt x="439" y="27"/>
                    </a:cubicBezTo>
                    <a:cubicBezTo>
                      <a:pt x="416" y="9"/>
                      <a:pt x="391"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1"/>
              <p:cNvSpPr/>
              <p:nvPr/>
            </p:nvSpPr>
            <p:spPr>
              <a:xfrm>
                <a:off x="4763875" y="3100875"/>
                <a:ext cx="13900" cy="14325"/>
              </a:xfrm>
              <a:custGeom>
                <a:avLst/>
                <a:gdLst/>
                <a:ahLst/>
                <a:cxnLst/>
                <a:rect l="l" t="t" r="r" b="b"/>
                <a:pathLst>
                  <a:path w="556" h="573" extrusionOk="0">
                    <a:moveTo>
                      <a:pt x="282" y="0"/>
                    </a:moveTo>
                    <a:cubicBezTo>
                      <a:pt x="49" y="0"/>
                      <a:pt x="1" y="541"/>
                      <a:pt x="222" y="572"/>
                    </a:cubicBezTo>
                    <a:cubicBezTo>
                      <a:pt x="455" y="572"/>
                      <a:pt x="555" y="72"/>
                      <a:pt x="322" y="5"/>
                    </a:cubicBezTo>
                    <a:cubicBezTo>
                      <a:pt x="308" y="2"/>
                      <a:pt x="294"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1"/>
              <p:cNvSpPr/>
              <p:nvPr/>
            </p:nvSpPr>
            <p:spPr>
              <a:xfrm>
                <a:off x="4720475" y="3100950"/>
                <a:ext cx="13800" cy="14375"/>
              </a:xfrm>
              <a:custGeom>
                <a:avLst/>
                <a:gdLst/>
                <a:ahLst/>
                <a:cxnLst/>
                <a:rect l="l" t="t" r="r" b="b"/>
                <a:pathLst>
                  <a:path w="552" h="575" extrusionOk="0">
                    <a:moveTo>
                      <a:pt x="207" y="1"/>
                    </a:moveTo>
                    <a:cubicBezTo>
                      <a:pt x="201" y="1"/>
                      <a:pt x="196" y="1"/>
                      <a:pt x="190" y="2"/>
                    </a:cubicBezTo>
                    <a:cubicBezTo>
                      <a:pt x="0" y="34"/>
                      <a:pt x="80" y="575"/>
                      <a:pt x="316" y="575"/>
                    </a:cubicBezTo>
                    <a:cubicBezTo>
                      <a:pt x="329" y="575"/>
                      <a:pt x="343" y="573"/>
                      <a:pt x="357" y="569"/>
                    </a:cubicBezTo>
                    <a:cubicBezTo>
                      <a:pt x="551" y="537"/>
                      <a:pt x="399"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1"/>
              <p:cNvSpPr/>
              <p:nvPr/>
            </p:nvSpPr>
            <p:spPr>
              <a:xfrm>
                <a:off x="4676600" y="3120850"/>
                <a:ext cx="14175" cy="13025"/>
              </a:xfrm>
              <a:custGeom>
                <a:avLst/>
                <a:gdLst/>
                <a:ahLst/>
                <a:cxnLst/>
                <a:rect l="l" t="t" r="r" b="b"/>
                <a:pathLst>
                  <a:path w="567" h="521" extrusionOk="0">
                    <a:moveTo>
                      <a:pt x="291" y="1"/>
                    </a:moveTo>
                    <a:cubicBezTo>
                      <a:pt x="276" y="1"/>
                      <a:pt x="260" y="3"/>
                      <a:pt x="244" y="7"/>
                    </a:cubicBezTo>
                    <a:cubicBezTo>
                      <a:pt x="1" y="98"/>
                      <a:pt x="145" y="520"/>
                      <a:pt x="349" y="520"/>
                    </a:cubicBezTo>
                    <a:cubicBezTo>
                      <a:pt x="369" y="520"/>
                      <a:pt x="390" y="516"/>
                      <a:pt x="411" y="507"/>
                    </a:cubicBezTo>
                    <a:cubicBezTo>
                      <a:pt x="567" y="445"/>
                      <a:pt x="51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1"/>
              <p:cNvSpPr/>
              <p:nvPr/>
            </p:nvSpPr>
            <p:spPr>
              <a:xfrm>
                <a:off x="4540075" y="3573825"/>
                <a:ext cx="96775" cy="262725"/>
              </a:xfrm>
              <a:custGeom>
                <a:avLst/>
                <a:gdLst/>
                <a:ahLst/>
                <a:cxnLst/>
                <a:rect l="l" t="t" r="r" b="b"/>
                <a:pathLst>
                  <a:path w="3871" h="10509" extrusionOk="0">
                    <a:moveTo>
                      <a:pt x="3670" y="1"/>
                    </a:moveTo>
                    <a:cubicBezTo>
                      <a:pt x="3603" y="134"/>
                      <a:pt x="3570" y="301"/>
                      <a:pt x="3537" y="468"/>
                    </a:cubicBezTo>
                    <a:cubicBezTo>
                      <a:pt x="2969" y="2603"/>
                      <a:pt x="2302" y="4704"/>
                      <a:pt x="1502" y="6739"/>
                    </a:cubicBezTo>
                    <a:cubicBezTo>
                      <a:pt x="1035" y="7840"/>
                      <a:pt x="501" y="9074"/>
                      <a:pt x="1" y="10242"/>
                    </a:cubicBezTo>
                    <a:cubicBezTo>
                      <a:pt x="34" y="10342"/>
                      <a:pt x="67" y="10408"/>
                      <a:pt x="101" y="10508"/>
                    </a:cubicBezTo>
                    <a:cubicBezTo>
                      <a:pt x="634" y="9308"/>
                      <a:pt x="1202" y="7973"/>
                      <a:pt x="1702" y="6839"/>
                    </a:cubicBezTo>
                    <a:cubicBezTo>
                      <a:pt x="2502" y="4771"/>
                      <a:pt x="3170" y="2669"/>
                      <a:pt x="3737" y="535"/>
                    </a:cubicBezTo>
                    <a:cubicBezTo>
                      <a:pt x="3770" y="368"/>
                      <a:pt x="3803" y="234"/>
                      <a:pt x="3870" y="101"/>
                    </a:cubicBezTo>
                    <a:cubicBezTo>
                      <a:pt x="3803" y="68"/>
                      <a:pt x="3737" y="34"/>
                      <a:pt x="3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1"/>
              <p:cNvSpPr/>
              <p:nvPr/>
            </p:nvSpPr>
            <p:spPr>
              <a:xfrm>
                <a:off x="4404975" y="4030400"/>
                <a:ext cx="205225" cy="68675"/>
              </a:xfrm>
              <a:custGeom>
                <a:avLst/>
                <a:gdLst/>
                <a:ahLst/>
                <a:cxnLst/>
                <a:rect l="l" t="t" r="r" b="b"/>
                <a:pathLst>
                  <a:path w="8209" h="2747" extrusionOk="0">
                    <a:moveTo>
                      <a:pt x="1333" y="0"/>
                    </a:moveTo>
                    <a:cubicBezTo>
                      <a:pt x="895" y="0"/>
                      <a:pt x="563" y="56"/>
                      <a:pt x="434" y="184"/>
                    </a:cubicBezTo>
                    <a:cubicBezTo>
                      <a:pt x="1" y="618"/>
                      <a:pt x="1235" y="1786"/>
                      <a:pt x="3337" y="2486"/>
                    </a:cubicBezTo>
                    <a:cubicBezTo>
                      <a:pt x="3901" y="2671"/>
                      <a:pt x="4442" y="2747"/>
                      <a:pt x="4941" y="2747"/>
                    </a:cubicBezTo>
                    <a:cubicBezTo>
                      <a:pt x="6333" y="2747"/>
                      <a:pt x="7405" y="2161"/>
                      <a:pt x="7773" y="1719"/>
                    </a:cubicBezTo>
                    <a:cubicBezTo>
                      <a:pt x="8205" y="1256"/>
                      <a:pt x="8209" y="537"/>
                      <a:pt x="8022" y="537"/>
                    </a:cubicBezTo>
                    <a:cubicBezTo>
                      <a:pt x="8007" y="537"/>
                      <a:pt x="7991" y="541"/>
                      <a:pt x="7973" y="551"/>
                    </a:cubicBezTo>
                    <a:cubicBezTo>
                      <a:pt x="7466" y="841"/>
                      <a:pt x="6900" y="983"/>
                      <a:pt x="6333" y="983"/>
                    </a:cubicBezTo>
                    <a:cubicBezTo>
                      <a:pt x="5856" y="983"/>
                      <a:pt x="5380" y="883"/>
                      <a:pt x="4938" y="685"/>
                    </a:cubicBezTo>
                    <a:cubicBezTo>
                      <a:pt x="4000" y="310"/>
                      <a:pt x="2370" y="0"/>
                      <a:pt x="1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1"/>
              <p:cNvSpPr/>
              <p:nvPr/>
            </p:nvSpPr>
            <p:spPr>
              <a:xfrm>
                <a:off x="3909625" y="3950100"/>
                <a:ext cx="201175" cy="69400"/>
              </a:xfrm>
              <a:custGeom>
                <a:avLst/>
                <a:gdLst/>
                <a:ahLst/>
                <a:cxnLst/>
                <a:rect l="l" t="t" r="r" b="b"/>
                <a:pathLst>
                  <a:path w="8047" h="2776" extrusionOk="0">
                    <a:moveTo>
                      <a:pt x="3980" y="1"/>
                    </a:moveTo>
                    <a:cubicBezTo>
                      <a:pt x="3438" y="1"/>
                      <a:pt x="2895" y="72"/>
                      <a:pt x="2402" y="227"/>
                    </a:cubicBezTo>
                    <a:cubicBezTo>
                      <a:pt x="67" y="928"/>
                      <a:pt x="1" y="1729"/>
                      <a:pt x="468" y="1762"/>
                    </a:cubicBezTo>
                    <a:cubicBezTo>
                      <a:pt x="968" y="1829"/>
                      <a:pt x="2803" y="1729"/>
                      <a:pt x="4070" y="2329"/>
                    </a:cubicBezTo>
                    <a:cubicBezTo>
                      <a:pt x="4750" y="2625"/>
                      <a:pt x="5631" y="2776"/>
                      <a:pt x="6340" y="2776"/>
                    </a:cubicBezTo>
                    <a:cubicBezTo>
                      <a:pt x="6988" y="2776"/>
                      <a:pt x="7493" y="2650"/>
                      <a:pt x="7573" y="2396"/>
                    </a:cubicBezTo>
                    <a:cubicBezTo>
                      <a:pt x="8046" y="1001"/>
                      <a:pt x="6008" y="1"/>
                      <a:pt x="3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1"/>
              <p:cNvSpPr/>
              <p:nvPr/>
            </p:nvSpPr>
            <p:spPr>
              <a:xfrm>
                <a:off x="4049375" y="4170775"/>
                <a:ext cx="129225" cy="160500"/>
              </a:xfrm>
              <a:custGeom>
                <a:avLst/>
                <a:gdLst/>
                <a:ahLst/>
                <a:cxnLst/>
                <a:rect l="l" t="t" r="r" b="b"/>
                <a:pathLst>
                  <a:path w="5169" h="6420" extrusionOk="0">
                    <a:moveTo>
                      <a:pt x="4314" y="1"/>
                    </a:moveTo>
                    <a:cubicBezTo>
                      <a:pt x="4304" y="1"/>
                      <a:pt x="4294" y="3"/>
                      <a:pt x="4284" y="7"/>
                    </a:cubicBezTo>
                    <a:cubicBezTo>
                      <a:pt x="4084" y="73"/>
                      <a:pt x="3817" y="907"/>
                      <a:pt x="3250" y="2008"/>
                    </a:cubicBezTo>
                    <a:cubicBezTo>
                      <a:pt x="2683" y="3075"/>
                      <a:pt x="2150" y="4143"/>
                      <a:pt x="1316" y="4877"/>
                    </a:cubicBezTo>
                    <a:cubicBezTo>
                      <a:pt x="465" y="5633"/>
                      <a:pt x="1" y="6419"/>
                      <a:pt x="909" y="6419"/>
                    </a:cubicBezTo>
                    <a:cubicBezTo>
                      <a:pt x="962" y="6419"/>
                      <a:pt x="1020" y="6417"/>
                      <a:pt x="1082" y="6411"/>
                    </a:cubicBezTo>
                    <a:cubicBezTo>
                      <a:pt x="2183" y="6278"/>
                      <a:pt x="4051" y="5244"/>
                      <a:pt x="4618" y="3676"/>
                    </a:cubicBezTo>
                    <a:cubicBezTo>
                      <a:pt x="5169" y="2121"/>
                      <a:pt x="4650"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1"/>
              <p:cNvSpPr/>
              <p:nvPr/>
            </p:nvSpPr>
            <p:spPr>
              <a:xfrm>
                <a:off x="4324925" y="3753875"/>
                <a:ext cx="140575" cy="151900"/>
              </a:xfrm>
              <a:custGeom>
                <a:avLst/>
                <a:gdLst/>
                <a:ahLst/>
                <a:cxnLst/>
                <a:rect l="l" t="t" r="r" b="b"/>
                <a:pathLst>
                  <a:path w="5623" h="6076" extrusionOk="0">
                    <a:moveTo>
                      <a:pt x="4959" y="1"/>
                    </a:moveTo>
                    <a:cubicBezTo>
                      <a:pt x="4952" y="1"/>
                      <a:pt x="4945" y="2"/>
                      <a:pt x="4937" y="4"/>
                    </a:cubicBezTo>
                    <a:cubicBezTo>
                      <a:pt x="4737" y="71"/>
                      <a:pt x="4404" y="871"/>
                      <a:pt x="3737" y="1872"/>
                    </a:cubicBezTo>
                    <a:cubicBezTo>
                      <a:pt x="3036" y="2906"/>
                      <a:pt x="2402" y="3940"/>
                      <a:pt x="1535" y="4574"/>
                    </a:cubicBezTo>
                    <a:cubicBezTo>
                      <a:pt x="568" y="5274"/>
                      <a:pt x="1" y="6075"/>
                      <a:pt x="1135" y="6075"/>
                    </a:cubicBezTo>
                    <a:cubicBezTo>
                      <a:pt x="2269" y="6075"/>
                      <a:pt x="4237" y="5208"/>
                      <a:pt x="4937" y="3673"/>
                    </a:cubicBezTo>
                    <a:cubicBezTo>
                      <a:pt x="5623" y="2172"/>
                      <a:pt x="5286"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4288225" y="4122550"/>
                <a:ext cx="72575" cy="116775"/>
              </a:xfrm>
              <a:custGeom>
                <a:avLst/>
                <a:gdLst/>
                <a:ahLst/>
                <a:cxnLst/>
                <a:rect l="l" t="t" r="r" b="b"/>
                <a:pathLst>
                  <a:path w="2903" h="4671" extrusionOk="0">
                    <a:moveTo>
                      <a:pt x="1002" y="1"/>
                    </a:moveTo>
                    <a:cubicBezTo>
                      <a:pt x="1002" y="1"/>
                      <a:pt x="1" y="234"/>
                      <a:pt x="68" y="401"/>
                    </a:cubicBezTo>
                    <a:cubicBezTo>
                      <a:pt x="134" y="568"/>
                      <a:pt x="1835" y="4604"/>
                      <a:pt x="1835" y="4671"/>
                    </a:cubicBezTo>
                    <a:cubicBezTo>
                      <a:pt x="2202" y="4537"/>
                      <a:pt x="2569" y="4371"/>
                      <a:pt x="2903" y="4171"/>
                    </a:cubicBezTo>
                    <a:cubicBezTo>
                      <a:pt x="2903" y="4171"/>
                      <a:pt x="1202" y="34"/>
                      <a:pt x="1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1"/>
              <p:cNvSpPr/>
              <p:nvPr/>
            </p:nvSpPr>
            <p:spPr>
              <a:xfrm>
                <a:off x="3973000" y="4080025"/>
                <a:ext cx="152650" cy="98425"/>
              </a:xfrm>
              <a:custGeom>
                <a:avLst/>
                <a:gdLst/>
                <a:ahLst/>
                <a:cxnLst/>
                <a:rect l="l" t="t" r="r" b="b"/>
                <a:pathLst>
                  <a:path w="6106" h="3937" extrusionOk="0">
                    <a:moveTo>
                      <a:pt x="5638" y="1"/>
                    </a:moveTo>
                    <a:lnTo>
                      <a:pt x="1" y="2969"/>
                    </a:lnTo>
                    <a:lnTo>
                      <a:pt x="301" y="3937"/>
                    </a:lnTo>
                    <a:lnTo>
                      <a:pt x="6105" y="1235"/>
                    </a:lnTo>
                    <a:lnTo>
                      <a:pt x="5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1"/>
              <p:cNvSpPr/>
              <p:nvPr/>
            </p:nvSpPr>
            <p:spPr>
              <a:xfrm>
                <a:off x="4174825" y="3854875"/>
                <a:ext cx="51725" cy="93425"/>
              </a:xfrm>
              <a:custGeom>
                <a:avLst/>
                <a:gdLst/>
                <a:ahLst/>
                <a:cxnLst/>
                <a:rect l="l" t="t" r="r" b="b"/>
                <a:pathLst>
                  <a:path w="2069" h="3737" extrusionOk="0">
                    <a:moveTo>
                      <a:pt x="834" y="0"/>
                    </a:moveTo>
                    <a:lnTo>
                      <a:pt x="0" y="234"/>
                    </a:lnTo>
                    <a:lnTo>
                      <a:pt x="1201" y="3736"/>
                    </a:lnTo>
                    <a:lnTo>
                      <a:pt x="2068" y="3203"/>
                    </a:lnTo>
                    <a:lnTo>
                      <a:pt x="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4365800" y="3877375"/>
                <a:ext cx="172625" cy="108450"/>
              </a:xfrm>
              <a:custGeom>
                <a:avLst/>
                <a:gdLst/>
                <a:ahLst/>
                <a:cxnLst/>
                <a:rect l="l" t="t" r="r" b="b"/>
                <a:pathLst>
                  <a:path w="6905" h="4338" extrusionOk="0">
                    <a:moveTo>
                      <a:pt x="6338" y="1"/>
                    </a:moveTo>
                    <a:lnTo>
                      <a:pt x="0" y="3637"/>
                    </a:lnTo>
                    <a:lnTo>
                      <a:pt x="400" y="4337"/>
                    </a:lnTo>
                    <a:lnTo>
                      <a:pt x="6905" y="1035"/>
                    </a:lnTo>
                    <a:lnTo>
                      <a:pt x="6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1"/>
              <p:cNvSpPr/>
              <p:nvPr/>
            </p:nvSpPr>
            <p:spPr>
              <a:xfrm>
                <a:off x="4099025" y="3913375"/>
                <a:ext cx="293475" cy="251000"/>
              </a:xfrm>
              <a:custGeom>
                <a:avLst/>
                <a:gdLst/>
                <a:ahLst/>
                <a:cxnLst/>
                <a:rect l="l" t="t" r="r" b="b"/>
                <a:pathLst>
                  <a:path w="11739" h="10040" extrusionOk="0">
                    <a:moveTo>
                      <a:pt x="8801" y="1"/>
                    </a:moveTo>
                    <a:cubicBezTo>
                      <a:pt x="7456" y="1"/>
                      <a:pt x="481" y="3495"/>
                      <a:pt x="264" y="3898"/>
                    </a:cubicBezTo>
                    <a:cubicBezTo>
                      <a:pt x="0" y="4326"/>
                      <a:pt x="2202" y="10039"/>
                      <a:pt x="2967" y="10039"/>
                    </a:cubicBezTo>
                    <a:cubicBezTo>
                      <a:pt x="2978" y="10039"/>
                      <a:pt x="2989" y="10038"/>
                      <a:pt x="2999" y="10036"/>
                    </a:cubicBezTo>
                    <a:cubicBezTo>
                      <a:pt x="3433" y="9969"/>
                      <a:pt x="11572" y="7067"/>
                      <a:pt x="11705" y="5933"/>
                    </a:cubicBezTo>
                    <a:cubicBezTo>
                      <a:pt x="11738" y="5633"/>
                      <a:pt x="9470" y="662"/>
                      <a:pt x="9003" y="62"/>
                    </a:cubicBezTo>
                    <a:cubicBezTo>
                      <a:pt x="8971" y="20"/>
                      <a:pt x="8902" y="1"/>
                      <a:pt x="8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4783575" y="3517125"/>
                <a:ext cx="121800" cy="175975"/>
              </a:xfrm>
              <a:custGeom>
                <a:avLst/>
                <a:gdLst/>
                <a:ahLst/>
                <a:cxnLst/>
                <a:rect l="l" t="t" r="r" b="b"/>
                <a:pathLst>
                  <a:path w="4872" h="7039" extrusionOk="0">
                    <a:moveTo>
                      <a:pt x="4704" y="1"/>
                    </a:moveTo>
                    <a:cubicBezTo>
                      <a:pt x="3403" y="1101"/>
                      <a:pt x="968" y="3803"/>
                      <a:pt x="1" y="7039"/>
                    </a:cubicBezTo>
                    <a:cubicBezTo>
                      <a:pt x="68" y="7039"/>
                      <a:pt x="101" y="7006"/>
                      <a:pt x="168" y="6972"/>
                    </a:cubicBezTo>
                    <a:lnTo>
                      <a:pt x="234" y="7039"/>
                    </a:lnTo>
                    <a:cubicBezTo>
                      <a:pt x="1168" y="3903"/>
                      <a:pt x="3637" y="1168"/>
                      <a:pt x="4871" y="134"/>
                    </a:cubicBezTo>
                    <a:lnTo>
                      <a:pt x="4771" y="34"/>
                    </a:lnTo>
                    <a:lnTo>
                      <a:pt x="47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4747725" y="3480425"/>
                <a:ext cx="49225" cy="222700"/>
              </a:xfrm>
              <a:custGeom>
                <a:avLst/>
                <a:gdLst/>
                <a:ahLst/>
                <a:cxnLst/>
                <a:rect l="l" t="t" r="r" b="b"/>
                <a:pathLst>
                  <a:path w="1969" h="8908" extrusionOk="0">
                    <a:moveTo>
                      <a:pt x="1769" y="1"/>
                    </a:moveTo>
                    <a:cubicBezTo>
                      <a:pt x="668" y="2836"/>
                      <a:pt x="67" y="5838"/>
                      <a:pt x="1" y="8907"/>
                    </a:cubicBezTo>
                    <a:lnTo>
                      <a:pt x="201" y="8841"/>
                    </a:lnTo>
                    <a:cubicBezTo>
                      <a:pt x="301" y="5838"/>
                      <a:pt x="901" y="2870"/>
                      <a:pt x="1969" y="34"/>
                    </a:cubicBezTo>
                    <a:lnTo>
                      <a:pt x="1902" y="34"/>
                    </a:lnTo>
                    <a:lnTo>
                      <a:pt x="17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4490050" y="3383700"/>
                <a:ext cx="34200" cy="250200"/>
              </a:xfrm>
              <a:custGeom>
                <a:avLst/>
                <a:gdLst/>
                <a:ahLst/>
                <a:cxnLst/>
                <a:rect l="l" t="t" r="r" b="b"/>
                <a:pathLst>
                  <a:path w="1368" h="10008" extrusionOk="0">
                    <a:moveTo>
                      <a:pt x="434" y="0"/>
                    </a:moveTo>
                    <a:cubicBezTo>
                      <a:pt x="434" y="0"/>
                      <a:pt x="434" y="67"/>
                      <a:pt x="467" y="201"/>
                    </a:cubicBezTo>
                    <a:lnTo>
                      <a:pt x="434" y="201"/>
                    </a:lnTo>
                    <a:cubicBezTo>
                      <a:pt x="834" y="2069"/>
                      <a:pt x="968" y="4003"/>
                      <a:pt x="801" y="5905"/>
                    </a:cubicBezTo>
                    <a:cubicBezTo>
                      <a:pt x="667" y="7306"/>
                      <a:pt x="401" y="8673"/>
                      <a:pt x="0" y="10008"/>
                    </a:cubicBezTo>
                    <a:lnTo>
                      <a:pt x="200" y="10008"/>
                    </a:lnTo>
                    <a:cubicBezTo>
                      <a:pt x="1234" y="6772"/>
                      <a:pt x="1368" y="3336"/>
                      <a:pt x="634" y="34"/>
                    </a:cubicBez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4395800" y="3397050"/>
                <a:ext cx="33400" cy="233525"/>
              </a:xfrm>
              <a:custGeom>
                <a:avLst/>
                <a:gdLst/>
                <a:ahLst/>
                <a:cxnLst/>
                <a:rect l="l" t="t" r="r" b="b"/>
                <a:pathLst>
                  <a:path w="1336" h="9341" extrusionOk="0">
                    <a:moveTo>
                      <a:pt x="1" y="0"/>
                    </a:moveTo>
                    <a:cubicBezTo>
                      <a:pt x="635" y="1601"/>
                      <a:pt x="1002" y="3336"/>
                      <a:pt x="1068" y="5037"/>
                    </a:cubicBezTo>
                    <a:cubicBezTo>
                      <a:pt x="1102" y="6471"/>
                      <a:pt x="1068" y="7939"/>
                      <a:pt x="935" y="9340"/>
                    </a:cubicBezTo>
                    <a:lnTo>
                      <a:pt x="1135" y="9340"/>
                    </a:lnTo>
                    <a:cubicBezTo>
                      <a:pt x="1302" y="7906"/>
                      <a:pt x="1335" y="6471"/>
                      <a:pt x="1268" y="5037"/>
                    </a:cubicBezTo>
                    <a:cubicBezTo>
                      <a:pt x="1235" y="3302"/>
                      <a:pt x="868" y="1601"/>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4340775" y="3423725"/>
                <a:ext cx="53400" cy="205175"/>
              </a:xfrm>
              <a:custGeom>
                <a:avLst/>
                <a:gdLst/>
                <a:ahLst/>
                <a:cxnLst/>
                <a:rect l="l" t="t" r="r" b="b"/>
                <a:pathLst>
                  <a:path w="2136" h="8207" extrusionOk="0">
                    <a:moveTo>
                      <a:pt x="167" y="1"/>
                    </a:moveTo>
                    <a:cubicBezTo>
                      <a:pt x="100" y="34"/>
                      <a:pt x="67" y="101"/>
                      <a:pt x="0" y="134"/>
                    </a:cubicBezTo>
                    <a:cubicBezTo>
                      <a:pt x="1535" y="2569"/>
                      <a:pt x="1802" y="5571"/>
                      <a:pt x="1902" y="7539"/>
                    </a:cubicBezTo>
                    <a:lnTo>
                      <a:pt x="1902" y="7439"/>
                    </a:lnTo>
                    <a:cubicBezTo>
                      <a:pt x="1935" y="7940"/>
                      <a:pt x="1935" y="8206"/>
                      <a:pt x="1935" y="8206"/>
                    </a:cubicBezTo>
                    <a:lnTo>
                      <a:pt x="2135" y="8173"/>
                    </a:lnTo>
                    <a:lnTo>
                      <a:pt x="2135" y="8006"/>
                    </a:lnTo>
                    <a:cubicBezTo>
                      <a:pt x="2035" y="6005"/>
                      <a:pt x="1868" y="2702"/>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4681850" y="3145000"/>
                <a:ext cx="156800" cy="96325"/>
              </a:xfrm>
              <a:custGeom>
                <a:avLst/>
                <a:gdLst/>
                <a:ahLst/>
                <a:cxnLst/>
                <a:rect l="l" t="t" r="r" b="b"/>
                <a:pathLst>
                  <a:path w="6272" h="3853" extrusionOk="0">
                    <a:moveTo>
                      <a:pt x="788" y="0"/>
                    </a:moveTo>
                    <a:cubicBezTo>
                      <a:pt x="759" y="0"/>
                      <a:pt x="731" y="3"/>
                      <a:pt x="701" y="8"/>
                    </a:cubicBezTo>
                    <a:cubicBezTo>
                      <a:pt x="334" y="75"/>
                      <a:pt x="0" y="1376"/>
                      <a:pt x="968" y="2310"/>
                    </a:cubicBezTo>
                    <a:cubicBezTo>
                      <a:pt x="2002" y="3244"/>
                      <a:pt x="3336" y="3778"/>
                      <a:pt x="4737" y="3844"/>
                    </a:cubicBezTo>
                    <a:cubicBezTo>
                      <a:pt x="4802" y="3850"/>
                      <a:pt x="4866" y="3853"/>
                      <a:pt x="4929" y="3853"/>
                    </a:cubicBezTo>
                    <a:cubicBezTo>
                      <a:pt x="5223" y="3853"/>
                      <a:pt x="5503" y="3793"/>
                      <a:pt x="5805" y="3711"/>
                    </a:cubicBezTo>
                    <a:cubicBezTo>
                      <a:pt x="6105" y="3244"/>
                      <a:pt x="6272" y="2410"/>
                      <a:pt x="5704" y="1209"/>
                    </a:cubicBezTo>
                    <a:cubicBezTo>
                      <a:pt x="5218" y="1034"/>
                      <a:pt x="4697" y="950"/>
                      <a:pt x="4168" y="950"/>
                    </a:cubicBezTo>
                    <a:cubicBezTo>
                      <a:pt x="3791" y="950"/>
                      <a:pt x="3411" y="992"/>
                      <a:pt x="3036" y="1076"/>
                    </a:cubicBezTo>
                    <a:cubicBezTo>
                      <a:pt x="2656" y="1140"/>
                      <a:pt x="2333" y="1169"/>
                      <a:pt x="2062" y="1169"/>
                    </a:cubicBezTo>
                    <a:cubicBezTo>
                      <a:pt x="1355" y="1169"/>
                      <a:pt x="997" y="974"/>
                      <a:pt x="901" y="709"/>
                    </a:cubicBezTo>
                    <a:lnTo>
                      <a:pt x="901" y="709"/>
                    </a:lnTo>
                    <a:cubicBezTo>
                      <a:pt x="918" y="725"/>
                      <a:pt x="943" y="759"/>
                      <a:pt x="984" y="759"/>
                    </a:cubicBezTo>
                    <a:cubicBezTo>
                      <a:pt x="1026" y="759"/>
                      <a:pt x="1085" y="725"/>
                      <a:pt x="1168" y="609"/>
                    </a:cubicBezTo>
                    <a:cubicBezTo>
                      <a:pt x="1321" y="333"/>
                      <a:pt x="1108" y="0"/>
                      <a:pt x="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4168400" y="3987400"/>
                <a:ext cx="146225" cy="108250"/>
              </a:xfrm>
              <a:custGeom>
                <a:avLst/>
                <a:gdLst/>
                <a:ahLst/>
                <a:cxnLst/>
                <a:rect l="l" t="t" r="r" b="b"/>
                <a:pathLst>
                  <a:path w="5849" h="4330" extrusionOk="0">
                    <a:moveTo>
                      <a:pt x="3129" y="1"/>
                    </a:moveTo>
                    <a:cubicBezTo>
                      <a:pt x="1584" y="1"/>
                      <a:pt x="1" y="1333"/>
                      <a:pt x="891" y="3005"/>
                    </a:cubicBezTo>
                    <a:cubicBezTo>
                      <a:pt x="1399" y="3956"/>
                      <a:pt x="2131" y="4329"/>
                      <a:pt x="2855" y="4329"/>
                    </a:cubicBezTo>
                    <a:cubicBezTo>
                      <a:pt x="4367" y="4329"/>
                      <a:pt x="5848" y="2702"/>
                      <a:pt x="5194" y="1304"/>
                    </a:cubicBezTo>
                    <a:cubicBezTo>
                      <a:pt x="4775" y="384"/>
                      <a:pt x="3957" y="1"/>
                      <a:pt x="3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5138000" y="3594675"/>
                <a:ext cx="120950" cy="949875"/>
              </a:xfrm>
              <a:custGeom>
                <a:avLst/>
                <a:gdLst/>
                <a:ahLst/>
                <a:cxnLst/>
                <a:rect l="l" t="t" r="r" b="b"/>
                <a:pathLst>
                  <a:path w="4838" h="37995" extrusionOk="0">
                    <a:moveTo>
                      <a:pt x="4838" y="1"/>
                    </a:moveTo>
                    <a:lnTo>
                      <a:pt x="3870" y="134"/>
                    </a:lnTo>
                    <a:lnTo>
                      <a:pt x="1" y="37995"/>
                    </a:lnTo>
                    <a:lnTo>
                      <a:pt x="1102" y="37361"/>
                    </a:lnTo>
                    <a:lnTo>
                      <a:pt x="48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5223075" y="3424550"/>
                <a:ext cx="56725" cy="175150"/>
              </a:xfrm>
              <a:custGeom>
                <a:avLst/>
                <a:gdLst/>
                <a:ahLst/>
                <a:cxnLst/>
                <a:rect l="l" t="t" r="r" b="b"/>
                <a:pathLst>
                  <a:path w="2269" h="7006" extrusionOk="0">
                    <a:moveTo>
                      <a:pt x="1268" y="1"/>
                    </a:moveTo>
                    <a:lnTo>
                      <a:pt x="0" y="4337"/>
                    </a:lnTo>
                    <a:lnTo>
                      <a:pt x="634" y="4704"/>
                    </a:lnTo>
                    <a:lnTo>
                      <a:pt x="267" y="7006"/>
                    </a:lnTo>
                    <a:lnTo>
                      <a:pt x="1601" y="7006"/>
                    </a:lnTo>
                    <a:lnTo>
                      <a:pt x="1668" y="4671"/>
                    </a:lnTo>
                    <a:lnTo>
                      <a:pt x="2268" y="4371"/>
                    </a:lnTo>
                    <a:lnTo>
                      <a:pt x="12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1"/>
              <p:cNvSpPr/>
              <p:nvPr/>
            </p:nvSpPr>
            <p:spPr>
              <a:xfrm>
                <a:off x="5213350" y="3847100"/>
                <a:ext cx="32675" cy="33100"/>
              </a:xfrm>
              <a:custGeom>
                <a:avLst/>
                <a:gdLst/>
                <a:ahLst/>
                <a:cxnLst/>
                <a:rect l="l" t="t" r="r" b="b"/>
                <a:pathLst>
                  <a:path w="1307" h="1324" extrusionOk="0">
                    <a:moveTo>
                      <a:pt x="1068" y="1"/>
                    </a:moveTo>
                    <a:cubicBezTo>
                      <a:pt x="698" y="1"/>
                      <a:pt x="0" y="860"/>
                      <a:pt x="356" y="1245"/>
                    </a:cubicBezTo>
                    <a:cubicBezTo>
                      <a:pt x="406" y="1300"/>
                      <a:pt x="459" y="1324"/>
                      <a:pt x="513" y="1324"/>
                    </a:cubicBezTo>
                    <a:cubicBezTo>
                      <a:pt x="887" y="1324"/>
                      <a:pt x="1306" y="161"/>
                      <a:pt x="1190" y="44"/>
                    </a:cubicBezTo>
                    <a:cubicBezTo>
                      <a:pt x="1156" y="15"/>
                      <a:pt x="1115" y="1"/>
                      <a:pt x="1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1"/>
              <p:cNvSpPr/>
              <p:nvPr/>
            </p:nvSpPr>
            <p:spPr>
              <a:xfrm>
                <a:off x="5206400" y="3846350"/>
                <a:ext cx="14750" cy="26175"/>
              </a:xfrm>
              <a:custGeom>
                <a:avLst/>
                <a:gdLst/>
                <a:ahLst/>
                <a:cxnLst/>
                <a:rect l="l" t="t" r="r" b="b"/>
                <a:pathLst>
                  <a:path w="590" h="1047" extrusionOk="0">
                    <a:moveTo>
                      <a:pt x="177" y="0"/>
                    </a:moveTo>
                    <a:cubicBezTo>
                      <a:pt x="163" y="0"/>
                      <a:pt x="148" y="3"/>
                      <a:pt x="133" y="8"/>
                    </a:cubicBezTo>
                    <a:lnTo>
                      <a:pt x="0" y="742"/>
                    </a:lnTo>
                    <a:cubicBezTo>
                      <a:pt x="0" y="742"/>
                      <a:pt x="70" y="1047"/>
                      <a:pt x="251" y="1047"/>
                    </a:cubicBezTo>
                    <a:cubicBezTo>
                      <a:pt x="285" y="1047"/>
                      <a:pt x="324" y="1035"/>
                      <a:pt x="367" y="1008"/>
                    </a:cubicBezTo>
                    <a:cubicBezTo>
                      <a:pt x="589" y="881"/>
                      <a:pt x="44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5241425" y="3461250"/>
                <a:ext cx="22525" cy="85925"/>
              </a:xfrm>
              <a:custGeom>
                <a:avLst/>
                <a:gdLst/>
                <a:ahLst/>
                <a:cxnLst/>
                <a:rect l="l" t="t" r="r" b="b"/>
                <a:pathLst>
                  <a:path w="901" h="3437" extrusionOk="0">
                    <a:moveTo>
                      <a:pt x="534" y="1"/>
                    </a:moveTo>
                    <a:lnTo>
                      <a:pt x="0" y="2803"/>
                    </a:lnTo>
                    <a:lnTo>
                      <a:pt x="367" y="3436"/>
                    </a:lnTo>
                    <a:lnTo>
                      <a:pt x="901" y="2836"/>
                    </a:lnTo>
                    <a:lnTo>
                      <a:pt x="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1"/>
              <p:cNvSpPr/>
              <p:nvPr/>
            </p:nvSpPr>
            <p:spPr>
              <a:xfrm>
                <a:off x="4780250" y="3292425"/>
                <a:ext cx="40625" cy="23125"/>
              </a:xfrm>
              <a:custGeom>
                <a:avLst/>
                <a:gdLst/>
                <a:ahLst/>
                <a:cxnLst/>
                <a:rect l="l" t="t" r="r" b="b"/>
                <a:pathLst>
                  <a:path w="1625" h="925" extrusionOk="0">
                    <a:moveTo>
                      <a:pt x="974" y="1"/>
                    </a:moveTo>
                    <a:cubicBezTo>
                      <a:pt x="929" y="1"/>
                      <a:pt x="882" y="5"/>
                      <a:pt x="834" y="15"/>
                    </a:cubicBezTo>
                    <a:cubicBezTo>
                      <a:pt x="468" y="82"/>
                      <a:pt x="1" y="849"/>
                      <a:pt x="101" y="916"/>
                    </a:cubicBezTo>
                    <a:cubicBezTo>
                      <a:pt x="112" y="922"/>
                      <a:pt x="122" y="924"/>
                      <a:pt x="133" y="924"/>
                    </a:cubicBezTo>
                    <a:cubicBezTo>
                      <a:pt x="251" y="924"/>
                      <a:pt x="353" y="600"/>
                      <a:pt x="568" y="416"/>
                    </a:cubicBezTo>
                    <a:cubicBezTo>
                      <a:pt x="768" y="182"/>
                      <a:pt x="834" y="182"/>
                      <a:pt x="834" y="182"/>
                    </a:cubicBezTo>
                    <a:lnTo>
                      <a:pt x="834" y="182"/>
                    </a:lnTo>
                    <a:cubicBezTo>
                      <a:pt x="834" y="182"/>
                      <a:pt x="534" y="749"/>
                      <a:pt x="901" y="783"/>
                    </a:cubicBezTo>
                    <a:cubicBezTo>
                      <a:pt x="923" y="786"/>
                      <a:pt x="944" y="788"/>
                      <a:pt x="964" y="788"/>
                    </a:cubicBezTo>
                    <a:cubicBezTo>
                      <a:pt x="1294" y="788"/>
                      <a:pt x="1235" y="282"/>
                      <a:pt x="1235" y="282"/>
                    </a:cubicBezTo>
                    <a:lnTo>
                      <a:pt x="1235" y="282"/>
                    </a:lnTo>
                    <a:cubicBezTo>
                      <a:pt x="1235" y="282"/>
                      <a:pt x="1400" y="420"/>
                      <a:pt x="1505" y="420"/>
                    </a:cubicBezTo>
                    <a:cubicBezTo>
                      <a:pt x="1516" y="420"/>
                      <a:pt x="1526" y="419"/>
                      <a:pt x="1535" y="416"/>
                    </a:cubicBezTo>
                    <a:cubicBezTo>
                      <a:pt x="1625" y="356"/>
                      <a:pt x="1365"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4685525" y="3274925"/>
                <a:ext cx="50550" cy="20600"/>
              </a:xfrm>
              <a:custGeom>
                <a:avLst/>
                <a:gdLst/>
                <a:ahLst/>
                <a:cxnLst/>
                <a:rect l="l" t="t" r="r" b="b"/>
                <a:pathLst>
                  <a:path w="2022" h="824" extrusionOk="0">
                    <a:moveTo>
                      <a:pt x="998" y="1"/>
                    </a:moveTo>
                    <a:cubicBezTo>
                      <a:pt x="431" y="1"/>
                      <a:pt x="1" y="529"/>
                      <a:pt x="87" y="615"/>
                    </a:cubicBezTo>
                    <a:cubicBezTo>
                      <a:pt x="101" y="629"/>
                      <a:pt x="117" y="635"/>
                      <a:pt x="134" y="635"/>
                    </a:cubicBezTo>
                    <a:cubicBezTo>
                      <a:pt x="243" y="635"/>
                      <a:pt x="419" y="397"/>
                      <a:pt x="621" y="282"/>
                    </a:cubicBezTo>
                    <a:cubicBezTo>
                      <a:pt x="721" y="207"/>
                      <a:pt x="840" y="169"/>
                      <a:pt x="963" y="169"/>
                    </a:cubicBezTo>
                    <a:cubicBezTo>
                      <a:pt x="1004" y="169"/>
                      <a:pt x="1046" y="173"/>
                      <a:pt x="1088" y="182"/>
                    </a:cubicBezTo>
                    <a:cubicBezTo>
                      <a:pt x="1088" y="182"/>
                      <a:pt x="687" y="582"/>
                      <a:pt x="988" y="782"/>
                    </a:cubicBezTo>
                    <a:cubicBezTo>
                      <a:pt x="1026" y="811"/>
                      <a:pt x="1062" y="823"/>
                      <a:pt x="1097" y="823"/>
                    </a:cubicBezTo>
                    <a:cubicBezTo>
                      <a:pt x="1308" y="823"/>
                      <a:pt x="1455" y="382"/>
                      <a:pt x="1455" y="382"/>
                    </a:cubicBezTo>
                    <a:cubicBezTo>
                      <a:pt x="1455" y="382"/>
                      <a:pt x="1621" y="549"/>
                      <a:pt x="1688" y="615"/>
                    </a:cubicBezTo>
                    <a:cubicBezTo>
                      <a:pt x="1755" y="715"/>
                      <a:pt x="1788" y="816"/>
                      <a:pt x="1855" y="816"/>
                    </a:cubicBezTo>
                    <a:cubicBezTo>
                      <a:pt x="2022" y="782"/>
                      <a:pt x="1788" y="248"/>
                      <a:pt x="1288" y="48"/>
                    </a:cubicBezTo>
                    <a:cubicBezTo>
                      <a:pt x="1189" y="15"/>
                      <a:pt x="1092"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4771075" y="3347750"/>
                <a:ext cx="40050" cy="48475"/>
              </a:xfrm>
              <a:custGeom>
                <a:avLst/>
                <a:gdLst/>
                <a:ahLst/>
                <a:cxnLst/>
                <a:rect l="l" t="t" r="r" b="b"/>
                <a:pathLst>
                  <a:path w="1602" h="1939" extrusionOk="0">
                    <a:moveTo>
                      <a:pt x="1513" y="1"/>
                    </a:moveTo>
                    <a:cubicBezTo>
                      <a:pt x="1080" y="1"/>
                      <a:pt x="686" y="227"/>
                      <a:pt x="468" y="571"/>
                    </a:cubicBezTo>
                    <a:cubicBezTo>
                      <a:pt x="134" y="1071"/>
                      <a:pt x="1" y="1739"/>
                      <a:pt x="701" y="1939"/>
                    </a:cubicBezTo>
                    <a:cubicBezTo>
                      <a:pt x="1001" y="1472"/>
                      <a:pt x="1235" y="1005"/>
                      <a:pt x="1435" y="504"/>
                    </a:cubicBezTo>
                    <a:cubicBezTo>
                      <a:pt x="1502" y="338"/>
                      <a:pt x="1535" y="171"/>
                      <a:pt x="1602" y="4"/>
                    </a:cubicBezTo>
                    <a:cubicBezTo>
                      <a:pt x="1572" y="2"/>
                      <a:pt x="1543" y="1"/>
                      <a:pt x="1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4657675" y="3323075"/>
                <a:ext cx="65900" cy="58775"/>
              </a:xfrm>
              <a:custGeom>
                <a:avLst/>
                <a:gdLst/>
                <a:ahLst/>
                <a:cxnLst/>
                <a:rect l="l" t="t" r="r" b="b"/>
                <a:pathLst>
                  <a:path w="2636" h="2351" extrusionOk="0">
                    <a:moveTo>
                      <a:pt x="1188" y="1"/>
                    </a:moveTo>
                    <a:cubicBezTo>
                      <a:pt x="993" y="1"/>
                      <a:pt x="801" y="53"/>
                      <a:pt x="634" y="157"/>
                    </a:cubicBezTo>
                    <a:cubicBezTo>
                      <a:pt x="701" y="357"/>
                      <a:pt x="701" y="557"/>
                      <a:pt x="667" y="791"/>
                    </a:cubicBezTo>
                    <a:cubicBezTo>
                      <a:pt x="625" y="889"/>
                      <a:pt x="548" y="928"/>
                      <a:pt x="462" y="928"/>
                    </a:cubicBezTo>
                    <a:cubicBezTo>
                      <a:pt x="344" y="928"/>
                      <a:pt x="211" y="854"/>
                      <a:pt x="133" y="758"/>
                    </a:cubicBezTo>
                    <a:lnTo>
                      <a:pt x="133" y="758"/>
                    </a:lnTo>
                    <a:cubicBezTo>
                      <a:pt x="0" y="1158"/>
                      <a:pt x="33" y="1591"/>
                      <a:pt x="267" y="1925"/>
                    </a:cubicBezTo>
                    <a:cubicBezTo>
                      <a:pt x="479" y="2186"/>
                      <a:pt x="897" y="2351"/>
                      <a:pt x="1308" y="2351"/>
                    </a:cubicBezTo>
                    <a:cubicBezTo>
                      <a:pt x="1740" y="2351"/>
                      <a:pt x="2164" y="2169"/>
                      <a:pt x="2335" y="1725"/>
                    </a:cubicBezTo>
                    <a:cubicBezTo>
                      <a:pt x="2635" y="1024"/>
                      <a:pt x="2268" y="224"/>
                      <a:pt x="1534" y="57"/>
                    </a:cubicBezTo>
                    <a:cubicBezTo>
                      <a:pt x="1422" y="20"/>
                      <a:pt x="1305" y="1"/>
                      <a:pt x="1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4714375" y="3389775"/>
                <a:ext cx="36375" cy="25000"/>
              </a:xfrm>
              <a:custGeom>
                <a:avLst/>
                <a:gdLst/>
                <a:ahLst/>
                <a:cxnLst/>
                <a:rect l="l" t="t" r="r" b="b"/>
                <a:pathLst>
                  <a:path w="1455" h="1000" extrusionOk="0">
                    <a:moveTo>
                      <a:pt x="1001" y="0"/>
                    </a:moveTo>
                    <a:cubicBezTo>
                      <a:pt x="776" y="0"/>
                      <a:pt x="479" y="93"/>
                      <a:pt x="301" y="291"/>
                    </a:cubicBezTo>
                    <a:cubicBezTo>
                      <a:pt x="0" y="625"/>
                      <a:pt x="0" y="892"/>
                      <a:pt x="234" y="992"/>
                    </a:cubicBezTo>
                    <a:cubicBezTo>
                      <a:pt x="255" y="997"/>
                      <a:pt x="280" y="999"/>
                      <a:pt x="309" y="999"/>
                    </a:cubicBezTo>
                    <a:cubicBezTo>
                      <a:pt x="646" y="999"/>
                      <a:pt x="1455" y="647"/>
                      <a:pt x="1301" y="124"/>
                    </a:cubicBezTo>
                    <a:cubicBezTo>
                      <a:pt x="1274" y="43"/>
                      <a:pt x="1154" y="0"/>
                      <a:pt x="1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4691025" y="3256950"/>
                <a:ext cx="129000" cy="114675"/>
              </a:xfrm>
              <a:custGeom>
                <a:avLst/>
                <a:gdLst/>
                <a:ahLst/>
                <a:cxnLst/>
                <a:rect l="l" t="t" r="r" b="b"/>
                <a:pathLst>
                  <a:path w="5160" h="4587" extrusionOk="0">
                    <a:moveTo>
                      <a:pt x="501" y="0"/>
                    </a:moveTo>
                    <a:cubicBezTo>
                      <a:pt x="434" y="0"/>
                      <a:pt x="367" y="0"/>
                      <a:pt x="301" y="33"/>
                    </a:cubicBezTo>
                    <a:cubicBezTo>
                      <a:pt x="234" y="33"/>
                      <a:pt x="200" y="67"/>
                      <a:pt x="134" y="67"/>
                    </a:cubicBezTo>
                    <a:lnTo>
                      <a:pt x="34" y="100"/>
                    </a:lnTo>
                    <a:cubicBezTo>
                      <a:pt x="0" y="134"/>
                      <a:pt x="0" y="167"/>
                      <a:pt x="0" y="167"/>
                    </a:cubicBezTo>
                    <a:cubicBezTo>
                      <a:pt x="0" y="190"/>
                      <a:pt x="17" y="214"/>
                      <a:pt x="39" y="214"/>
                    </a:cubicBezTo>
                    <a:cubicBezTo>
                      <a:pt x="48" y="214"/>
                      <a:pt x="57" y="210"/>
                      <a:pt x="67" y="200"/>
                    </a:cubicBezTo>
                    <a:lnTo>
                      <a:pt x="501" y="200"/>
                    </a:lnTo>
                    <a:cubicBezTo>
                      <a:pt x="868" y="234"/>
                      <a:pt x="1235" y="400"/>
                      <a:pt x="1468" y="667"/>
                    </a:cubicBezTo>
                    <a:cubicBezTo>
                      <a:pt x="1668" y="867"/>
                      <a:pt x="1802" y="1068"/>
                      <a:pt x="1935" y="1301"/>
                    </a:cubicBezTo>
                    <a:cubicBezTo>
                      <a:pt x="2002" y="1401"/>
                      <a:pt x="2035" y="1535"/>
                      <a:pt x="2068" y="1668"/>
                    </a:cubicBezTo>
                    <a:cubicBezTo>
                      <a:pt x="2102" y="1835"/>
                      <a:pt x="2135" y="1968"/>
                      <a:pt x="2135" y="2135"/>
                    </a:cubicBezTo>
                    <a:cubicBezTo>
                      <a:pt x="2202" y="2769"/>
                      <a:pt x="2235" y="3403"/>
                      <a:pt x="2202" y="4036"/>
                    </a:cubicBezTo>
                    <a:cubicBezTo>
                      <a:pt x="2202" y="4203"/>
                      <a:pt x="2202" y="4437"/>
                      <a:pt x="2402" y="4537"/>
                    </a:cubicBezTo>
                    <a:cubicBezTo>
                      <a:pt x="2435" y="4570"/>
                      <a:pt x="2477" y="4587"/>
                      <a:pt x="2523" y="4587"/>
                    </a:cubicBezTo>
                    <a:cubicBezTo>
                      <a:pt x="2569" y="4587"/>
                      <a:pt x="2619" y="4570"/>
                      <a:pt x="2669" y="4537"/>
                    </a:cubicBezTo>
                    <a:cubicBezTo>
                      <a:pt x="2702" y="4537"/>
                      <a:pt x="2736" y="4503"/>
                      <a:pt x="2769" y="4470"/>
                    </a:cubicBezTo>
                    <a:cubicBezTo>
                      <a:pt x="2836" y="4437"/>
                      <a:pt x="2836" y="4403"/>
                      <a:pt x="2869" y="4370"/>
                    </a:cubicBezTo>
                    <a:cubicBezTo>
                      <a:pt x="3002" y="4070"/>
                      <a:pt x="3103" y="3769"/>
                      <a:pt x="3169" y="3436"/>
                    </a:cubicBezTo>
                    <a:cubicBezTo>
                      <a:pt x="3269" y="3136"/>
                      <a:pt x="3336" y="2869"/>
                      <a:pt x="3436" y="2602"/>
                    </a:cubicBezTo>
                    <a:cubicBezTo>
                      <a:pt x="3503" y="2368"/>
                      <a:pt x="3603" y="2135"/>
                      <a:pt x="3736" y="1901"/>
                    </a:cubicBezTo>
                    <a:cubicBezTo>
                      <a:pt x="3836" y="1735"/>
                      <a:pt x="4003" y="1568"/>
                      <a:pt x="4170" y="1468"/>
                    </a:cubicBezTo>
                    <a:cubicBezTo>
                      <a:pt x="4303" y="1368"/>
                      <a:pt x="4470" y="1301"/>
                      <a:pt x="4604" y="1234"/>
                    </a:cubicBezTo>
                    <a:lnTo>
                      <a:pt x="5037" y="1068"/>
                    </a:lnTo>
                    <a:cubicBezTo>
                      <a:pt x="5071" y="1068"/>
                      <a:pt x="5071" y="1034"/>
                      <a:pt x="5071" y="1001"/>
                    </a:cubicBezTo>
                    <a:cubicBezTo>
                      <a:pt x="5160" y="971"/>
                      <a:pt x="5117" y="862"/>
                      <a:pt x="5035" y="862"/>
                    </a:cubicBezTo>
                    <a:cubicBezTo>
                      <a:pt x="5025" y="862"/>
                      <a:pt x="5015" y="864"/>
                      <a:pt x="5004" y="867"/>
                    </a:cubicBezTo>
                    <a:lnTo>
                      <a:pt x="4870" y="867"/>
                    </a:lnTo>
                    <a:cubicBezTo>
                      <a:pt x="4770" y="901"/>
                      <a:pt x="4637" y="901"/>
                      <a:pt x="4537" y="934"/>
                    </a:cubicBezTo>
                    <a:cubicBezTo>
                      <a:pt x="4370" y="1001"/>
                      <a:pt x="4203" y="1101"/>
                      <a:pt x="4037" y="1201"/>
                    </a:cubicBezTo>
                    <a:cubicBezTo>
                      <a:pt x="3836" y="1334"/>
                      <a:pt x="3670" y="1501"/>
                      <a:pt x="3536" y="1701"/>
                    </a:cubicBezTo>
                    <a:cubicBezTo>
                      <a:pt x="3436" y="1968"/>
                      <a:pt x="3336" y="2202"/>
                      <a:pt x="3269" y="2502"/>
                    </a:cubicBezTo>
                    <a:cubicBezTo>
                      <a:pt x="3203" y="2769"/>
                      <a:pt x="3136" y="3069"/>
                      <a:pt x="3069" y="3369"/>
                    </a:cubicBezTo>
                    <a:cubicBezTo>
                      <a:pt x="3002" y="3669"/>
                      <a:pt x="2902" y="3970"/>
                      <a:pt x="2769" y="4236"/>
                    </a:cubicBezTo>
                    <a:cubicBezTo>
                      <a:pt x="2769" y="4270"/>
                      <a:pt x="2736" y="4303"/>
                      <a:pt x="2702" y="4337"/>
                    </a:cubicBezTo>
                    <a:cubicBezTo>
                      <a:pt x="2702" y="4370"/>
                      <a:pt x="2669" y="4370"/>
                      <a:pt x="2602" y="4403"/>
                    </a:cubicBezTo>
                    <a:cubicBezTo>
                      <a:pt x="2586" y="4420"/>
                      <a:pt x="2561" y="4428"/>
                      <a:pt x="2531" y="4428"/>
                    </a:cubicBezTo>
                    <a:cubicBezTo>
                      <a:pt x="2502" y="4428"/>
                      <a:pt x="2469" y="4420"/>
                      <a:pt x="2435" y="4403"/>
                    </a:cubicBezTo>
                    <a:cubicBezTo>
                      <a:pt x="2369" y="4370"/>
                      <a:pt x="2335" y="4303"/>
                      <a:pt x="2335" y="4236"/>
                    </a:cubicBezTo>
                    <a:cubicBezTo>
                      <a:pt x="2335" y="4203"/>
                      <a:pt x="2335" y="4170"/>
                      <a:pt x="2335" y="4103"/>
                    </a:cubicBezTo>
                    <a:lnTo>
                      <a:pt x="2335" y="4003"/>
                    </a:lnTo>
                    <a:cubicBezTo>
                      <a:pt x="2335" y="3669"/>
                      <a:pt x="2335" y="3336"/>
                      <a:pt x="2335" y="3002"/>
                    </a:cubicBezTo>
                    <a:cubicBezTo>
                      <a:pt x="2369" y="2669"/>
                      <a:pt x="2335" y="2368"/>
                      <a:pt x="2335" y="2035"/>
                    </a:cubicBezTo>
                    <a:cubicBezTo>
                      <a:pt x="2335" y="1901"/>
                      <a:pt x="2302" y="1735"/>
                      <a:pt x="2269" y="1601"/>
                    </a:cubicBezTo>
                    <a:cubicBezTo>
                      <a:pt x="2235" y="1434"/>
                      <a:pt x="2202" y="1301"/>
                      <a:pt x="2135" y="1168"/>
                    </a:cubicBezTo>
                    <a:cubicBezTo>
                      <a:pt x="2002" y="934"/>
                      <a:pt x="1835" y="701"/>
                      <a:pt x="1635" y="500"/>
                    </a:cubicBezTo>
                    <a:cubicBezTo>
                      <a:pt x="1468" y="334"/>
                      <a:pt x="1268" y="200"/>
                      <a:pt x="1034" y="100"/>
                    </a:cubicBezTo>
                    <a:cubicBezTo>
                      <a:pt x="868" y="33"/>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3" name="Google Shape;1683;p51"/>
          <p:cNvGrpSpPr/>
          <p:nvPr/>
        </p:nvGrpSpPr>
        <p:grpSpPr>
          <a:xfrm>
            <a:off x="2740677" y="3868451"/>
            <a:ext cx="580041" cy="482284"/>
            <a:chOff x="6035707" y="3576463"/>
            <a:chExt cx="580041" cy="482284"/>
          </a:xfrm>
        </p:grpSpPr>
        <p:sp>
          <p:nvSpPr>
            <p:cNvPr id="1684" name="Google Shape;1684;p51"/>
            <p:cNvSpPr/>
            <p:nvPr/>
          </p:nvSpPr>
          <p:spPr>
            <a:xfrm>
              <a:off x="6039506" y="3576492"/>
              <a:ext cx="572441" cy="482227"/>
            </a:xfrm>
            <a:custGeom>
              <a:avLst/>
              <a:gdLst/>
              <a:ahLst/>
              <a:cxnLst/>
              <a:rect l="l" t="t" r="r" b="b"/>
              <a:pathLst>
                <a:path w="30204" h="25444" extrusionOk="0">
                  <a:moveTo>
                    <a:pt x="2269" y="0"/>
                  </a:moveTo>
                  <a:cubicBezTo>
                    <a:pt x="1112" y="45"/>
                    <a:pt x="1023" y="1735"/>
                    <a:pt x="2180" y="1913"/>
                  </a:cubicBezTo>
                  <a:cubicBezTo>
                    <a:pt x="1957" y="1957"/>
                    <a:pt x="1824" y="2135"/>
                    <a:pt x="1824" y="2358"/>
                  </a:cubicBezTo>
                  <a:cubicBezTo>
                    <a:pt x="1824" y="2580"/>
                    <a:pt x="2002" y="2758"/>
                    <a:pt x="2224" y="2803"/>
                  </a:cubicBezTo>
                  <a:cubicBezTo>
                    <a:pt x="845" y="3692"/>
                    <a:pt x="0" y="5249"/>
                    <a:pt x="0" y="6895"/>
                  </a:cubicBezTo>
                  <a:cubicBezTo>
                    <a:pt x="0" y="7384"/>
                    <a:pt x="89" y="7829"/>
                    <a:pt x="223" y="8318"/>
                  </a:cubicBezTo>
                  <a:cubicBezTo>
                    <a:pt x="534" y="9697"/>
                    <a:pt x="1557" y="10765"/>
                    <a:pt x="2936" y="11210"/>
                  </a:cubicBezTo>
                  <a:cubicBezTo>
                    <a:pt x="2802" y="12144"/>
                    <a:pt x="3292" y="13033"/>
                    <a:pt x="4137" y="13389"/>
                  </a:cubicBezTo>
                  <a:lnTo>
                    <a:pt x="4137" y="25444"/>
                  </a:lnTo>
                  <a:lnTo>
                    <a:pt x="25088" y="25444"/>
                  </a:lnTo>
                  <a:lnTo>
                    <a:pt x="25088" y="13434"/>
                  </a:lnTo>
                  <a:cubicBezTo>
                    <a:pt x="25088" y="13434"/>
                    <a:pt x="26289" y="12766"/>
                    <a:pt x="26378" y="11610"/>
                  </a:cubicBezTo>
                  <a:cubicBezTo>
                    <a:pt x="26734" y="11476"/>
                    <a:pt x="27089" y="11299"/>
                    <a:pt x="27401" y="11121"/>
                  </a:cubicBezTo>
                  <a:cubicBezTo>
                    <a:pt x="29403" y="9920"/>
                    <a:pt x="30203" y="7429"/>
                    <a:pt x="29358" y="5294"/>
                  </a:cubicBezTo>
                  <a:cubicBezTo>
                    <a:pt x="28869" y="4093"/>
                    <a:pt x="27890" y="3247"/>
                    <a:pt x="26689" y="2892"/>
                  </a:cubicBezTo>
                  <a:cubicBezTo>
                    <a:pt x="27089" y="2847"/>
                    <a:pt x="27356" y="2669"/>
                    <a:pt x="27356" y="2402"/>
                  </a:cubicBezTo>
                  <a:cubicBezTo>
                    <a:pt x="27356" y="2135"/>
                    <a:pt x="27178" y="1957"/>
                    <a:pt x="26956" y="1868"/>
                  </a:cubicBezTo>
                  <a:cubicBezTo>
                    <a:pt x="28113" y="1735"/>
                    <a:pt x="28024" y="45"/>
                    <a:pt x="26867" y="0"/>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5" name="Google Shape;1685;p51"/>
            <p:cNvGrpSpPr/>
            <p:nvPr/>
          </p:nvGrpSpPr>
          <p:grpSpPr>
            <a:xfrm>
              <a:off x="6035707" y="3576463"/>
              <a:ext cx="580041" cy="482284"/>
              <a:chOff x="6499725" y="851675"/>
              <a:chExt cx="765125" cy="636175"/>
            </a:xfrm>
          </p:grpSpPr>
          <p:sp>
            <p:nvSpPr>
              <p:cNvPr id="1686" name="Google Shape;1686;p51"/>
              <p:cNvSpPr/>
              <p:nvPr/>
            </p:nvSpPr>
            <p:spPr>
              <a:xfrm>
                <a:off x="6555325" y="899550"/>
                <a:ext cx="638350" cy="24500"/>
              </a:xfrm>
              <a:custGeom>
                <a:avLst/>
                <a:gdLst/>
                <a:ahLst/>
                <a:cxnLst/>
                <a:rect l="l" t="t" r="r" b="b"/>
                <a:pathLst>
                  <a:path w="25534" h="980" extrusionOk="0">
                    <a:moveTo>
                      <a:pt x="357" y="1"/>
                    </a:moveTo>
                    <a:cubicBezTo>
                      <a:pt x="134" y="45"/>
                      <a:pt x="1" y="268"/>
                      <a:pt x="1" y="535"/>
                    </a:cubicBezTo>
                    <a:cubicBezTo>
                      <a:pt x="1" y="713"/>
                      <a:pt x="179" y="891"/>
                      <a:pt x="401" y="935"/>
                    </a:cubicBezTo>
                    <a:cubicBezTo>
                      <a:pt x="490" y="935"/>
                      <a:pt x="535" y="891"/>
                      <a:pt x="624" y="891"/>
                    </a:cubicBezTo>
                    <a:lnTo>
                      <a:pt x="24065" y="891"/>
                    </a:lnTo>
                    <a:cubicBezTo>
                      <a:pt x="24332" y="891"/>
                      <a:pt x="24599" y="891"/>
                      <a:pt x="24866" y="980"/>
                    </a:cubicBezTo>
                    <a:cubicBezTo>
                      <a:pt x="25266" y="935"/>
                      <a:pt x="25533" y="757"/>
                      <a:pt x="25533" y="490"/>
                    </a:cubicBezTo>
                    <a:cubicBezTo>
                      <a:pt x="25533" y="223"/>
                      <a:pt x="25355" y="45"/>
                      <a:pt x="25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1"/>
              <p:cNvSpPr/>
              <p:nvPr/>
            </p:nvSpPr>
            <p:spPr>
              <a:xfrm>
                <a:off x="6592025" y="899550"/>
                <a:ext cx="6700" cy="21175"/>
              </a:xfrm>
              <a:custGeom>
                <a:avLst/>
                <a:gdLst/>
                <a:ahLst/>
                <a:cxnLst/>
                <a:rect l="l" t="t" r="r" b="b"/>
                <a:pathLst>
                  <a:path w="268" h="847" extrusionOk="0">
                    <a:moveTo>
                      <a:pt x="1" y="1"/>
                    </a:moveTo>
                    <a:lnTo>
                      <a:pt x="1" y="846"/>
                    </a:lnTo>
                    <a:lnTo>
                      <a:pt x="268" y="846"/>
                    </a:lnTo>
                    <a:lnTo>
                      <a:pt x="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1"/>
              <p:cNvSpPr/>
              <p:nvPr/>
            </p:nvSpPr>
            <p:spPr>
              <a:xfrm>
                <a:off x="6628725" y="899550"/>
                <a:ext cx="5600" cy="21175"/>
              </a:xfrm>
              <a:custGeom>
                <a:avLst/>
                <a:gdLst/>
                <a:ahLst/>
                <a:cxnLst/>
                <a:rect l="l" t="t" r="r" b="b"/>
                <a:pathLst>
                  <a:path w="224" h="847" extrusionOk="0">
                    <a:moveTo>
                      <a:pt x="1" y="1"/>
                    </a:moveTo>
                    <a:lnTo>
                      <a:pt x="1" y="846"/>
                    </a:lnTo>
                    <a:lnTo>
                      <a:pt x="223" y="846"/>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a:off x="6665425" y="899550"/>
                <a:ext cx="5575" cy="21175"/>
              </a:xfrm>
              <a:custGeom>
                <a:avLst/>
                <a:gdLst/>
                <a:ahLst/>
                <a:cxnLst/>
                <a:rect l="l" t="t" r="r" b="b"/>
                <a:pathLst>
                  <a:path w="223" h="847" extrusionOk="0">
                    <a:moveTo>
                      <a:pt x="1" y="1"/>
                    </a:moveTo>
                    <a:lnTo>
                      <a:pt x="1" y="846"/>
                    </a:lnTo>
                    <a:lnTo>
                      <a:pt x="223" y="846"/>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1"/>
              <p:cNvSpPr/>
              <p:nvPr/>
            </p:nvSpPr>
            <p:spPr>
              <a:xfrm>
                <a:off x="6701000" y="899550"/>
                <a:ext cx="6700" cy="21175"/>
              </a:xfrm>
              <a:custGeom>
                <a:avLst/>
                <a:gdLst/>
                <a:ahLst/>
                <a:cxnLst/>
                <a:rect l="l" t="t" r="r" b="b"/>
                <a:pathLst>
                  <a:path w="268" h="847" extrusionOk="0">
                    <a:moveTo>
                      <a:pt x="1" y="1"/>
                    </a:moveTo>
                    <a:lnTo>
                      <a:pt x="1" y="846"/>
                    </a:lnTo>
                    <a:lnTo>
                      <a:pt x="223" y="846"/>
                    </a:lnTo>
                    <a:lnTo>
                      <a:pt x="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a:off x="6736600" y="899550"/>
                <a:ext cx="8925" cy="21175"/>
              </a:xfrm>
              <a:custGeom>
                <a:avLst/>
                <a:gdLst/>
                <a:ahLst/>
                <a:cxnLst/>
                <a:rect l="l" t="t" r="r" b="b"/>
                <a:pathLst>
                  <a:path w="357" h="847" extrusionOk="0">
                    <a:moveTo>
                      <a:pt x="89" y="1"/>
                    </a:moveTo>
                    <a:lnTo>
                      <a:pt x="0" y="846"/>
                    </a:lnTo>
                    <a:lnTo>
                      <a:pt x="267" y="846"/>
                    </a:lnTo>
                    <a:lnTo>
                      <a:pt x="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a:off x="6774400" y="899550"/>
                <a:ext cx="6700" cy="21175"/>
              </a:xfrm>
              <a:custGeom>
                <a:avLst/>
                <a:gdLst/>
                <a:ahLst/>
                <a:cxnLst/>
                <a:rect l="l" t="t" r="r" b="b"/>
                <a:pathLst>
                  <a:path w="268" h="847" extrusionOk="0">
                    <a:moveTo>
                      <a:pt x="1" y="1"/>
                    </a:moveTo>
                    <a:lnTo>
                      <a:pt x="1" y="846"/>
                    </a:lnTo>
                    <a:lnTo>
                      <a:pt x="268" y="846"/>
                    </a:lnTo>
                    <a:lnTo>
                      <a:pt x="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a:off x="6811100" y="899550"/>
                <a:ext cx="5600" cy="21175"/>
              </a:xfrm>
              <a:custGeom>
                <a:avLst/>
                <a:gdLst/>
                <a:ahLst/>
                <a:cxnLst/>
                <a:rect l="l" t="t" r="r" b="b"/>
                <a:pathLst>
                  <a:path w="224" h="847" extrusionOk="0">
                    <a:moveTo>
                      <a:pt x="1" y="1"/>
                    </a:moveTo>
                    <a:lnTo>
                      <a:pt x="1" y="846"/>
                    </a:lnTo>
                    <a:lnTo>
                      <a:pt x="223" y="846"/>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a:off x="6846700" y="899550"/>
                <a:ext cx="6675" cy="21175"/>
              </a:xfrm>
              <a:custGeom>
                <a:avLst/>
                <a:gdLst/>
                <a:ahLst/>
                <a:cxnLst/>
                <a:rect l="l" t="t" r="r" b="b"/>
                <a:pathLst>
                  <a:path w="267" h="847" extrusionOk="0">
                    <a:moveTo>
                      <a:pt x="0" y="1"/>
                    </a:moveTo>
                    <a:lnTo>
                      <a:pt x="45" y="846"/>
                    </a:lnTo>
                    <a:lnTo>
                      <a:pt x="267" y="846"/>
                    </a:lnTo>
                    <a:lnTo>
                      <a:pt x="2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a:off x="6883375" y="899550"/>
                <a:ext cx="6700" cy="21175"/>
              </a:xfrm>
              <a:custGeom>
                <a:avLst/>
                <a:gdLst/>
                <a:ahLst/>
                <a:cxnLst/>
                <a:rect l="l" t="t" r="r" b="b"/>
                <a:pathLst>
                  <a:path w="268" h="847" extrusionOk="0">
                    <a:moveTo>
                      <a:pt x="1" y="1"/>
                    </a:moveTo>
                    <a:cubicBezTo>
                      <a:pt x="45" y="223"/>
                      <a:pt x="45" y="535"/>
                      <a:pt x="45" y="846"/>
                    </a:cubicBezTo>
                    <a:lnTo>
                      <a:pt x="268" y="846"/>
                    </a:lnTo>
                    <a:cubicBezTo>
                      <a:pt x="223" y="535"/>
                      <a:pt x="223" y="223"/>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a:off x="6918975" y="899550"/>
                <a:ext cx="7800" cy="21175"/>
              </a:xfrm>
              <a:custGeom>
                <a:avLst/>
                <a:gdLst/>
                <a:ahLst/>
                <a:cxnLst/>
                <a:rect l="l" t="t" r="r" b="b"/>
                <a:pathLst>
                  <a:path w="312" h="847" extrusionOk="0">
                    <a:moveTo>
                      <a:pt x="89" y="1"/>
                    </a:moveTo>
                    <a:lnTo>
                      <a:pt x="0" y="846"/>
                    </a:lnTo>
                    <a:lnTo>
                      <a:pt x="267" y="846"/>
                    </a:lnTo>
                    <a:lnTo>
                      <a:pt x="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a:off x="6955675" y="899550"/>
                <a:ext cx="6700" cy="21175"/>
              </a:xfrm>
              <a:custGeom>
                <a:avLst/>
                <a:gdLst/>
                <a:ahLst/>
                <a:cxnLst/>
                <a:rect l="l" t="t" r="r" b="b"/>
                <a:pathLst>
                  <a:path w="268" h="847" extrusionOk="0">
                    <a:moveTo>
                      <a:pt x="0" y="1"/>
                    </a:moveTo>
                    <a:lnTo>
                      <a:pt x="45" y="846"/>
                    </a:lnTo>
                    <a:lnTo>
                      <a:pt x="267" y="846"/>
                    </a:lnTo>
                    <a:lnTo>
                      <a:pt x="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a:off x="6992375" y="899550"/>
                <a:ext cx="6700" cy="21175"/>
              </a:xfrm>
              <a:custGeom>
                <a:avLst/>
                <a:gdLst/>
                <a:ahLst/>
                <a:cxnLst/>
                <a:rect l="l" t="t" r="r" b="b"/>
                <a:pathLst>
                  <a:path w="268" h="847" extrusionOk="0">
                    <a:moveTo>
                      <a:pt x="45" y="1"/>
                    </a:moveTo>
                    <a:lnTo>
                      <a:pt x="0" y="846"/>
                    </a:lnTo>
                    <a:lnTo>
                      <a:pt x="267" y="846"/>
                    </a:lnTo>
                    <a:lnTo>
                      <a:pt x="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1"/>
              <p:cNvSpPr/>
              <p:nvPr/>
            </p:nvSpPr>
            <p:spPr>
              <a:xfrm>
                <a:off x="7027950" y="899550"/>
                <a:ext cx="8925" cy="21175"/>
              </a:xfrm>
              <a:custGeom>
                <a:avLst/>
                <a:gdLst/>
                <a:ahLst/>
                <a:cxnLst/>
                <a:rect l="l" t="t" r="r" b="b"/>
                <a:pathLst>
                  <a:path w="357" h="847" extrusionOk="0">
                    <a:moveTo>
                      <a:pt x="90" y="1"/>
                    </a:moveTo>
                    <a:lnTo>
                      <a:pt x="1" y="846"/>
                    </a:lnTo>
                    <a:lnTo>
                      <a:pt x="267" y="846"/>
                    </a:lnTo>
                    <a:lnTo>
                      <a:pt x="3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1"/>
              <p:cNvSpPr/>
              <p:nvPr/>
            </p:nvSpPr>
            <p:spPr>
              <a:xfrm>
                <a:off x="7064650" y="899550"/>
                <a:ext cx="7800" cy="22275"/>
              </a:xfrm>
              <a:custGeom>
                <a:avLst/>
                <a:gdLst/>
                <a:ahLst/>
                <a:cxnLst/>
                <a:rect l="l" t="t" r="r" b="b"/>
                <a:pathLst>
                  <a:path w="312" h="891" extrusionOk="0">
                    <a:moveTo>
                      <a:pt x="0" y="1"/>
                    </a:moveTo>
                    <a:lnTo>
                      <a:pt x="89" y="891"/>
                    </a:lnTo>
                    <a:lnTo>
                      <a:pt x="312" y="891"/>
                    </a:lnTo>
                    <a:lnTo>
                      <a:pt x="2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1"/>
              <p:cNvSpPr/>
              <p:nvPr/>
            </p:nvSpPr>
            <p:spPr>
              <a:xfrm>
                <a:off x="7101350" y="899550"/>
                <a:ext cx="7800" cy="22275"/>
              </a:xfrm>
              <a:custGeom>
                <a:avLst/>
                <a:gdLst/>
                <a:ahLst/>
                <a:cxnLst/>
                <a:rect l="l" t="t" r="r" b="b"/>
                <a:pathLst>
                  <a:path w="312" h="891" extrusionOk="0">
                    <a:moveTo>
                      <a:pt x="45" y="1"/>
                    </a:moveTo>
                    <a:lnTo>
                      <a:pt x="0" y="891"/>
                    </a:lnTo>
                    <a:lnTo>
                      <a:pt x="223" y="891"/>
                    </a:lnTo>
                    <a:lnTo>
                      <a:pt x="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1"/>
              <p:cNvSpPr/>
              <p:nvPr/>
            </p:nvSpPr>
            <p:spPr>
              <a:xfrm>
                <a:off x="7138050" y="899550"/>
                <a:ext cx="6700" cy="22275"/>
              </a:xfrm>
              <a:custGeom>
                <a:avLst/>
                <a:gdLst/>
                <a:ahLst/>
                <a:cxnLst/>
                <a:rect l="l" t="t" r="r" b="b"/>
                <a:pathLst>
                  <a:path w="268" h="891" extrusionOk="0">
                    <a:moveTo>
                      <a:pt x="0" y="1"/>
                    </a:moveTo>
                    <a:lnTo>
                      <a:pt x="0" y="891"/>
                    </a:lnTo>
                    <a:lnTo>
                      <a:pt x="267" y="891"/>
                    </a:lnTo>
                    <a:cubicBezTo>
                      <a:pt x="267" y="579"/>
                      <a:pt x="267" y="223"/>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1"/>
              <p:cNvSpPr/>
              <p:nvPr/>
            </p:nvSpPr>
            <p:spPr>
              <a:xfrm>
                <a:off x="6580900" y="1131975"/>
                <a:ext cx="589425" cy="355875"/>
              </a:xfrm>
              <a:custGeom>
                <a:avLst/>
                <a:gdLst/>
                <a:ahLst/>
                <a:cxnLst/>
                <a:rect l="l" t="t" r="r" b="b"/>
                <a:pathLst>
                  <a:path w="23577" h="14235" extrusionOk="0">
                    <a:moveTo>
                      <a:pt x="3693" y="1"/>
                    </a:moveTo>
                    <a:lnTo>
                      <a:pt x="3559" y="45"/>
                    </a:lnTo>
                    <a:cubicBezTo>
                      <a:pt x="3337" y="134"/>
                      <a:pt x="3115" y="223"/>
                      <a:pt x="2892" y="267"/>
                    </a:cubicBezTo>
                    <a:cubicBezTo>
                      <a:pt x="2603" y="309"/>
                      <a:pt x="2310" y="329"/>
                      <a:pt x="2016" y="329"/>
                    </a:cubicBezTo>
                    <a:cubicBezTo>
                      <a:pt x="1361" y="329"/>
                      <a:pt x="704" y="229"/>
                      <a:pt x="90" y="45"/>
                    </a:cubicBezTo>
                    <a:lnTo>
                      <a:pt x="90" y="45"/>
                    </a:lnTo>
                    <a:cubicBezTo>
                      <a:pt x="1" y="935"/>
                      <a:pt x="490" y="1824"/>
                      <a:pt x="1335" y="2180"/>
                    </a:cubicBezTo>
                    <a:lnTo>
                      <a:pt x="1335" y="14235"/>
                    </a:lnTo>
                    <a:lnTo>
                      <a:pt x="22242" y="14235"/>
                    </a:lnTo>
                    <a:lnTo>
                      <a:pt x="22242" y="2225"/>
                    </a:lnTo>
                    <a:cubicBezTo>
                      <a:pt x="22242" y="2225"/>
                      <a:pt x="23487" y="1557"/>
                      <a:pt x="23576" y="401"/>
                    </a:cubicBezTo>
                    <a:lnTo>
                      <a:pt x="23576" y="401"/>
                    </a:lnTo>
                    <a:cubicBezTo>
                      <a:pt x="23048" y="552"/>
                      <a:pt x="22503" y="631"/>
                      <a:pt x="21959" y="631"/>
                    </a:cubicBezTo>
                    <a:cubicBezTo>
                      <a:pt x="21222" y="631"/>
                      <a:pt x="20487" y="486"/>
                      <a:pt x="19795" y="179"/>
                    </a:cubicBezTo>
                    <a:lnTo>
                      <a:pt x="19706" y="134"/>
                    </a:lnTo>
                    <a:lnTo>
                      <a:pt x="36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1"/>
              <p:cNvSpPr/>
              <p:nvPr/>
            </p:nvSpPr>
            <p:spPr>
              <a:xfrm>
                <a:off x="6499725" y="920700"/>
                <a:ext cx="765125" cy="227050"/>
              </a:xfrm>
              <a:custGeom>
                <a:avLst/>
                <a:gdLst/>
                <a:ahLst/>
                <a:cxnLst/>
                <a:rect l="l" t="t" r="r" b="b"/>
                <a:pathLst>
                  <a:path w="30605" h="9082" extrusionOk="0">
                    <a:moveTo>
                      <a:pt x="2803" y="0"/>
                    </a:moveTo>
                    <a:cubicBezTo>
                      <a:pt x="2759" y="0"/>
                      <a:pt x="2714" y="45"/>
                      <a:pt x="2625" y="45"/>
                    </a:cubicBezTo>
                    <a:cubicBezTo>
                      <a:pt x="846" y="1246"/>
                      <a:pt x="1" y="3470"/>
                      <a:pt x="668" y="5560"/>
                    </a:cubicBezTo>
                    <a:cubicBezTo>
                      <a:pt x="979" y="6939"/>
                      <a:pt x="2002" y="8007"/>
                      <a:pt x="3337" y="8496"/>
                    </a:cubicBezTo>
                    <a:cubicBezTo>
                      <a:pt x="3951" y="8680"/>
                      <a:pt x="4608" y="8780"/>
                      <a:pt x="5263" y="8780"/>
                    </a:cubicBezTo>
                    <a:cubicBezTo>
                      <a:pt x="5557" y="8780"/>
                      <a:pt x="5850" y="8760"/>
                      <a:pt x="6139" y="8718"/>
                    </a:cubicBezTo>
                    <a:cubicBezTo>
                      <a:pt x="6362" y="8674"/>
                      <a:pt x="6584" y="8585"/>
                      <a:pt x="6806" y="8496"/>
                    </a:cubicBezTo>
                    <a:lnTo>
                      <a:pt x="6940" y="8452"/>
                    </a:lnTo>
                    <a:cubicBezTo>
                      <a:pt x="7474" y="8185"/>
                      <a:pt x="7963" y="7829"/>
                      <a:pt x="8363" y="7384"/>
                    </a:cubicBezTo>
                    <a:cubicBezTo>
                      <a:pt x="8408" y="7340"/>
                      <a:pt x="8452" y="7295"/>
                      <a:pt x="8497" y="7251"/>
                    </a:cubicBezTo>
                    <a:cubicBezTo>
                      <a:pt x="9564" y="6094"/>
                      <a:pt x="9698" y="4315"/>
                      <a:pt x="8719" y="3025"/>
                    </a:cubicBezTo>
                    <a:lnTo>
                      <a:pt x="8719" y="3025"/>
                    </a:lnTo>
                    <a:cubicBezTo>
                      <a:pt x="8720" y="3025"/>
                      <a:pt x="10943" y="4982"/>
                      <a:pt x="12900" y="5427"/>
                    </a:cubicBezTo>
                    <a:cubicBezTo>
                      <a:pt x="13329" y="5527"/>
                      <a:pt x="13823" y="5570"/>
                      <a:pt x="14346" y="5570"/>
                    </a:cubicBezTo>
                    <a:cubicBezTo>
                      <a:pt x="16159" y="5570"/>
                      <a:pt x="18335" y="5045"/>
                      <a:pt x="19439" y="4493"/>
                    </a:cubicBezTo>
                    <a:cubicBezTo>
                      <a:pt x="20863" y="3737"/>
                      <a:pt x="22330" y="3025"/>
                      <a:pt x="22331" y="3025"/>
                    </a:cubicBezTo>
                    <a:lnTo>
                      <a:pt x="22331" y="3025"/>
                    </a:lnTo>
                    <a:cubicBezTo>
                      <a:pt x="21308" y="3870"/>
                      <a:pt x="20818" y="5249"/>
                      <a:pt x="21085" y="6539"/>
                    </a:cubicBezTo>
                    <a:cubicBezTo>
                      <a:pt x="21174" y="6806"/>
                      <a:pt x="21263" y="7028"/>
                      <a:pt x="21396" y="7251"/>
                    </a:cubicBezTo>
                    <a:lnTo>
                      <a:pt x="21485" y="7429"/>
                    </a:lnTo>
                    <a:cubicBezTo>
                      <a:pt x="21886" y="7918"/>
                      <a:pt x="22375" y="8318"/>
                      <a:pt x="22953" y="8585"/>
                    </a:cubicBezTo>
                    <a:lnTo>
                      <a:pt x="23042" y="8630"/>
                    </a:lnTo>
                    <a:cubicBezTo>
                      <a:pt x="23734" y="8937"/>
                      <a:pt x="24469" y="9082"/>
                      <a:pt x="25206" y="9082"/>
                    </a:cubicBezTo>
                    <a:cubicBezTo>
                      <a:pt x="25750" y="9082"/>
                      <a:pt x="26295" y="9003"/>
                      <a:pt x="26823" y="8852"/>
                    </a:cubicBezTo>
                    <a:cubicBezTo>
                      <a:pt x="27179" y="8718"/>
                      <a:pt x="27535" y="8541"/>
                      <a:pt x="27846" y="8363"/>
                    </a:cubicBezTo>
                    <a:cubicBezTo>
                      <a:pt x="29804" y="7117"/>
                      <a:pt x="30604" y="4671"/>
                      <a:pt x="29759" y="2536"/>
                    </a:cubicBezTo>
                    <a:cubicBezTo>
                      <a:pt x="29270" y="1335"/>
                      <a:pt x="28291" y="445"/>
                      <a:pt x="27090" y="134"/>
                    </a:cubicBezTo>
                    <a:cubicBezTo>
                      <a:pt x="26823" y="45"/>
                      <a:pt x="26556" y="45"/>
                      <a:pt x="26289" y="45"/>
                    </a:cubicBezTo>
                    <a:lnTo>
                      <a:pt x="2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1"/>
              <p:cNvSpPr/>
              <p:nvPr/>
            </p:nvSpPr>
            <p:spPr>
              <a:xfrm>
                <a:off x="6533800" y="851675"/>
                <a:ext cx="679875" cy="47900"/>
              </a:xfrm>
              <a:custGeom>
                <a:avLst/>
                <a:gdLst/>
                <a:ahLst/>
                <a:cxnLst/>
                <a:rect l="l" t="t" r="r" b="b"/>
                <a:pathLst>
                  <a:path w="27195" h="1916" extrusionOk="0">
                    <a:moveTo>
                      <a:pt x="1224" y="0"/>
                    </a:moveTo>
                    <a:cubicBezTo>
                      <a:pt x="58" y="0"/>
                      <a:pt x="1" y="1829"/>
                      <a:pt x="1218" y="1916"/>
                    </a:cubicBezTo>
                    <a:lnTo>
                      <a:pt x="25994" y="1916"/>
                    </a:lnTo>
                    <a:cubicBezTo>
                      <a:pt x="27195" y="1783"/>
                      <a:pt x="27106" y="3"/>
                      <a:pt x="25905" y="3"/>
                    </a:cubicBezTo>
                    <a:lnTo>
                      <a:pt x="1307" y="3"/>
                    </a:lnTo>
                    <a:cubicBezTo>
                      <a:pt x="1278" y="1"/>
                      <a:pt x="1251" y="0"/>
                      <a:pt x="1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1"/>
              <p:cNvSpPr/>
              <p:nvPr/>
            </p:nvSpPr>
            <p:spPr>
              <a:xfrm>
                <a:off x="6649850" y="1164225"/>
                <a:ext cx="54525" cy="323625"/>
              </a:xfrm>
              <a:custGeom>
                <a:avLst/>
                <a:gdLst/>
                <a:ahLst/>
                <a:cxnLst/>
                <a:rect l="l" t="t" r="r" b="b"/>
                <a:pathLst>
                  <a:path w="2181" h="12945" extrusionOk="0">
                    <a:moveTo>
                      <a:pt x="1113" y="1"/>
                    </a:moveTo>
                    <a:cubicBezTo>
                      <a:pt x="668" y="1"/>
                      <a:pt x="223" y="356"/>
                      <a:pt x="134" y="1869"/>
                    </a:cubicBezTo>
                    <a:cubicBezTo>
                      <a:pt x="1" y="5116"/>
                      <a:pt x="1" y="11343"/>
                      <a:pt x="1" y="12945"/>
                    </a:cubicBezTo>
                    <a:lnTo>
                      <a:pt x="2047" y="12945"/>
                    </a:lnTo>
                    <a:lnTo>
                      <a:pt x="2047" y="5071"/>
                    </a:lnTo>
                    <a:cubicBezTo>
                      <a:pt x="2047" y="2492"/>
                      <a:pt x="2180" y="45"/>
                      <a:pt x="1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1"/>
              <p:cNvSpPr/>
              <p:nvPr/>
            </p:nvSpPr>
            <p:spPr>
              <a:xfrm>
                <a:off x="6773300" y="1156450"/>
                <a:ext cx="66750" cy="331400"/>
              </a:xfrm>
              <a:custGeom>
                <a:avLst/>
                <a:gdLst/>
                <a:ahLst/>
                <a:cxnLst/>
                <a:rect l="l" t="t" r="r" b="b"/>
                <a:pathLst>
                  <a:path w="2670" h="13256" extrusionOk="0">
                    <a:moveTo>
                      <a:pt x="1424" y="0"/>
                    </a:moveTo>
                    <a:cubicBezTo>
                      <a:pt x="934" y="0"/>
                      <a:pt x="223" y="845"/>
                      <a:pt x="134" y="3069"/>
                    </a:cubicBezTo>
                    <a:cubicBezTo>
                      <a:pt x="0" y="6406"/>
                      <a:pt x="45" y="11432"/>
                      <a:pt x="45" y="13256"/>
                    </a:cubicBezTo>
                    <a:lnTo>
                      <a:pt x="2536" y="13256"/>
                    </a:lnTo>
                    <a:cubicBezTo>
                      <a:pt x="2580" y="11254"/>
                      <a:pt x="2669" y="6183"/>
                      <a:pt x="2625" y="2936"/>
                    </a:cubicBezTo>
                    <a:cubicBezTo>
                      <a:pt x="2580" y="712"/>
                      <a:pt x="1869" y="0"/>
                      <a:pt x="1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1"/>
              <p:cNvSpPr/>
              <p:nvPr/>
            </p:nvSpPr>
            <p:spPr>
              <a:xfrm>
                <a:off x="6902300" y="1146425"/>
                <a:ext cx="81200" cy="341425"/>
              </a:xfrm>
              <a:custGeom>
                <a:avLst/>
                <a:gdLst/>
                <a:ahLst/>
                <a:cxnLst/>
                <a:rect l="l" t="t" r="r" b="b"/>
                <a:pathLst>
                  <a:path w="3248" h="13657" extrusionOk="0">
                    <a:moveTo>
                      <a:pt x="1690" y="1"/>
                    </a:moveTo>
                    <a:cubicBezTo>
                      <a:pt x="0" y="45"/>
                      <a:pt x="578" y="10410"/>
                      <a:pt x="801" y="13657"/>
                    </a:cubicBezTo>
                    <a:lnTo>
                      <a:pt x="3247" y="13657"/>
                    </a:lnTo>
                    <a:lnTo>
                      <a:pt x="3025" y="2892"/>
                    </a:lnTo>
                    <a:cubicBezTo>
                      <a:pt x="3025" y="2892"/>
                      <a:pt x="3069"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1"/>
              <p:cNvSpPr/>
              <p:nvPr/>
            </p:nvSpPr>
            <p:spPr>
              <a:xfrm>
                <a:off x="7033500" y="1161950"/>
                <a:ext cx="70100" cy="325900"/>
              </a:xfrm>
              <a:custGeom>
                <a:avLst/>
                <a:gdLst/>
                <a:ahLst/>
                <a:cxnLst/>
                <a:rect l="l" t="t" r="r" b="b"/>
                <a:pathLst>
                  <a:path w="2804" h="13036" extrusionOk="0">
                    <a:moveTo>
                      <a:pt x="1382" y="1"/>
                    </a:moveTo>
                    <a:cubicBezTo>
                      <a:pt x="1366" y="1"/>
                      <a:pt x="1351" y="1"/>
                      <a:pt x="1335" y="3"/>
                    </a:cubicBezTo>
                    <a:cubicBezTo>
                      <a:pt x="1" y="92"/>
                      <a:pt x="357" y="10367"/>
                      <a:pt x="490" y="13036"/>
                    </a:cubicBezTo>
                    <a:lnTo>
                      <a:pt x="2581" y="13036"/>
                    </a:lnTo>
                    <a:cubicBezTo>
                      <a:pt x="2625" y="11034"/>
                      <a:pt x="2803" y="4762"/>
                      <a:pt x="2403" y="1604"/>
                    </a:cubicBezTo>
                    <a:cubicBezTo>
                      <a:pt x="2274" y="656"/>
                      <a:pt x="1852" y="1"/>
                      <a:pt x="1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1"/>
              <p:cNvSpPr/>
              <p:nvPr/>
            </p:nvSpPr>
            <p:spPr>
              <a:xfrm>
                <a:off x="6674325" y="1105300"/>
                <a:ext cx="399250" cy="30050"/>
              </a:xfrm>
              <a:custGeom>
                <a:avLst/>
                <a:gdLst/>
                <a:ahLst/>
                <a:cxnLst/>
                <a:rect l="l" t="t" r="r" b="b"/>
                <a:pathLst>
                  <a:path w="15970" h="1202" extrusionOk="0">
                    <a:moveTo>
                      <a:pt x="1424" y="0"/>
                    </a:moveTo>
                    <a:cubicBezTo>
                      <a:pt x="1023" y="445"/>
                      <a:pt x="534" y="801"/>
                      <a:pt x="0" y="1068"/>
                    </a:cubicBezTo>
                    <a:lnTo>
                      <a:pt x="15969" y="1201"/>
                    </a:lnTo>
                    <a:cubicBezTo>
                      <a:pt x="15391" y="934"/>
                      <a:pt x="14902" y="534"/>
                      <a:pt x="14501" y="45"/>
                    </a:cubicBezTo>
                    <a:lnTo>
                      <a:pt x="1424" y="45"/>
                    </a:lnTo>
                    <a:lnTo>
                      <a:pt x="14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1"/>
              <p:cNvSpPr/>
              <p:nvPr/>
            </p:nvSpPr>
            <p:spPr>
              <a:xfrm>
                <a:off x="6589800" y="971500"/>
                <a:ext cx="586075" cy="133825"/>
              </a:xfrm>
              <a:custGeom>
                <a:avLst/>
                <a:gdLst/>
                <a:ahLst/>
                <a:cxnLst/>
                <a:rect l="l" t="t" r="r" b="b"/>
                <a:pathLst>
                  <a:path w="23443" h="5353" extrusionOk="0">
                    <a:moveTo>
                      <a:pt x="2299" y="1607"/>
                    </a:moveTo>
                    <a:cubicBezTo>
                      <a:pt x="2559" y="1607"/>
                      <a:pt x="2782" y="1733"/>
                      <a:pt x="2937" y="1927"/>
                    </a:cubicBezTo>
                    <a:cubicBezTo>
                      <a:pt x="3115" y="2238"/>
                      <a:pt x="3115" y="2594"/>
                      <a:pt x="2937" y="2906"/>
                    </a:cubicBezTo>
                    <a:cubicBezTo>
                      <a:pt x="2803" y="3217"/>
                      <a:pt x="2492" y="3439"/>
                      <a:pt x="2180" y="3484"/>
                    </a:cubicBezTo>
                    <a:cubicBezTo>
                      <a:pt x="2180" y="3439"/>
                      <a:pt x="2136" y="3439"/>
                      <a:pt x="2136" y="3439"/>
                    </a:cubicBezTo>
                    <a:cubicBezTo>
                      <a:pt x="1558" y="3172"/>
                      <a:pt x="1246" y="2772"/>
                      <a:pt x="1335" y="2327"/>
                    </a:cubicBezTo>
                    <a:cubicBezTo>
                      <a:pt x="1380" y="1971"/>
                      <a:pt x="1691" y="1660"/>
                      <a:pt x="2091" y="1616"/>
                    </a:cubicBezTo>
                    <a:lnTo>
                      <a:pt x="2180" y="1616"/>
                    </a:lnTo>
                    <a:cubicBezTo>
                      <a:pt x="2221" y="1610"/>
                      <a:pt x="2260" y="1607"/>
                      <a:pt x="2299" y="1607"/>
                    </a:cubicBezTo>
                    <a:close/>
                    <a:moveTo>
                      <a:pt x="20729" y="2283"/>
                    </a:moveTo>
                    <a:cubicBezTo>
                      <a:pt x="20863" y="2283"/>
                      <a:pt x="20996" y="2327"/>
                      <a:pt x="21130" y="2416"/>
                    </a:cubicBezTo>
                    <a:cubicBezTo>
                      <a:pt x="21396" y="2639"/>
                      <a:pt x="21530" y="2950"/>
                      <a:pt x="21485" y="3261"/>
                    </a:cubicBezTo>
                    <a:cubicBezTo>
                      <a:pt x="21441" y="3528"/>
                      <a:pt x="21219" y="3929"/>
                      <a:pt x="20507" y="4196"/>
                    </a:cubicBezTo>
                    <a:cubicBezTo>
                      <a:pt x="20284" y="4062"/>
                      <a:pt x="20107" y="3840"/>
                      <a:pt x="20018" y="3617"/>
                    </a:cubicBezTo>
                    <a:cubicBezTo>
                      <a:pt x="19795" y="3128"/>
                      <a:pt x="20018" y="2550"/>
                      <a:pt x="20551" y="2283"/>
                    </a:cubicBezTo>
                    <a:close/>
                    <a:moveTo>
                      <a:pt x="2755" y="0"/>
                    </a:moveTo>
                    <a:cubicBezTo>
                      <a:pt x="2473" y="0"/>
                      <a:pt x="2190" y="34"/>
                      <a:pt x="1914" y="103"/>
                    </a:cubicBezTo>
                    <a:cubicBezTo>
                      <a:pt x="1202" y="192"/>
                      <a:pt x="579" y="637"/>
                      <a:pt x="268" y="1260"/>
                    </a:cubicBezTo>
                    <a:cubicBezTo>
                      <a:pt x="1" y="1838"/>
                      <a:pt x="45" y="2505"/>
                      <a:pt x="312" y="3083"/>
                    </a:cubicBezTo>
                    <a:cubicBezTo>
                      <a:pt x="668" y="3528"/>
                      <a:pt x="1202" y="3751"/>
                      <a:pt x="1780" y="3751"/>
                    </a:cubicBezTo>
                    <a:lnTo>
                      <a:pt x="1825" y="3751"/>
                    </a:lnTo>
                    <a:cubicBezTo>
                      <a:pt x="2358" y="3751"/>
                      <a:pt x="2892" y="3484"/>
                      <a:pt x="3159" y="2995"/>
                    </a:cubicBezTo>
                    <a:cubicBezTo>
                      <a:pt x="3337" y="2639"/>
                      <a:pt x="3337" y="2149"/>
                      <a:pt x="3159" y="1794"/>
                    </a:cubicBezTo>
                    <a:cubicBezTo>
                      <a:pt x="2925" y="1481"/>
                      <a:pt x="2554" y="1340"/>
                      <a:pt x="2196" y="1340"/>
                    </a:cubicBezTo>
                    <a:cubicBezTo>
                      <a:pt x="2146" y="1340"/>
                      <a:pt x="2096" y="1343"/>
                      <a:pt x="2047" y="1349"/>
                    </a:cubicBezTo>
                    <a:cubicBezTo>
                      <a:pt x="1513" y="1438"/>
                      <a:pt x="1157" y="1794"/>
                      <a:pt x="1068" y="2283"/>
                    </a:cubicBezTo>
                    <a:cubicBezTo>
                      <a:pt x="979" y="2772"/>
                      <a:pt x="1246" y="3261"/>
                      <a:pt x="1691" y="3484"/>
                    </a:cubicBezTo>
                    <a:cubicBezTo>
                      <a:pt x="1653" y="3488"/>
                      <a:pt x="1615" y="3489"/>
                      <a:pt x="1578" y="3489"/>
                    </a:cubicBezTo>
                    <a:cubicBezTo>
                      <a:pt x="1172" y="3489"/>
                      <a:pt x="775" y="3276"/>
                      <a:pt x="490" y="2950"/>
                    </a:cubicBezTo>
                    <a:cubicBezTo>
                      <a:pt x="268" y="2461"/>
                      <a:pt x="223" y="1838"/>
                      <a:pt x="446" y="1349"/>
                    </a:cubicBezTo>
                    <a:cubicBezTo>
                      <a:pt x="757" y="770"/>
                      <a:pt x="1291" y="370"/>
                      <a:pt x="1914" y="326"/>
                    </a:cubicBezTo>
                    <a:cubicBezTo>
                      <a:pt x="2210" y="264"/>
                      <a:pt x="2484" y="236"/>
                      <a:pt x="2737" y="236"/>
                    </a:cubicBezTo>
                    <a:cubicBezTo>
                      <a:pt x="4122" y="236"/>
                      <a:pt x="4908" y="1065"/>
                      <a:pt x="5472" y="1705"/>
                    </a:cubicBezTo>
                    <a:lnTo>
                      <a:pt x="5517" y="1705"/>
                    </a:lnTo>
                    <a:cubicBezTo>
                      <a:pt x="5694" y="2149"/>
                      <a:pt x="5783" y="2683"/>
                      <a:pt x="5739" y="3172"/>
                    </a:cubicBezTo>
                    <a:cubicBezTo>
                      <a:pt x="5694" y="3617"/>
                      <a:pt x="5561" y="4018"/>
                      <a:pt x="5383" y="4373"/>
                    </a:cubicBezTo>
                    <a:cubicBezTo>
                      <a:pt x="5250" y="4685"/>
                      <a:pt x="5027" y="4952"/>
                      <a:pt x="4849" y="5174"/>
                    </a:cubicBezTo>
                    <a:cubicBezTo>
                      <a:pt x="4805" y="5219"/>
                      <a:pt x="4760" y="5263"/>
                      <a:pt x="4716" y="5308"/>
                    </a:cubicBezTo>
                    <a:lnTo>
                      <a:pt x="4716" y="5352"/>
                    </a:lnTo>
                    <a:lnTo>
                      <a:pt x="17882" y="5352"/>
                    </a:lnTo>
                    <a:lnTo>
                      <a:pt x="17793" y="5174"/>
                    </a:lnTo>
                    <a:cubicBezTo>
                      <a:pt x="17793" y="5174"/>
                      <a:pt x="17793" y="5130"/>
                      <a:pt x="17749" y="5130"/>
                    </a:cubicBezTo>
                    <a:cubicBezTo>
                      <a:pt x="17616" y="4907"/>
                      <a:pt x="17527" y="4685"/>
                      <a:pt x="17482" y="4462"/>
                    </a:cubicBezTo>
                    <a:cubicBezTo>
                      <a:pt x="17438" y="4329"/>
                      <a:pt x="17438" y="4196"/>
                      <a:pt x="17438" y="4062"/>
                    </a:cubicBezTo>
                    <a:cubicBezTo>
                      <a:pt x="17349" y="3350"/>
                      <a:pt x="17482" y="2639"/>
                      <a:pt x="17838" y="2016"/>
                    </a:cubicBezTo>
                    <a:cubicBezTo>
                      <a:pt x="17927" y="1838"/>
                      <a:pt x="18060" y="1660"/>
                      <a:pt x="18194" y="1482"/>
                    </a:cubicBezTo>
                    <a:cubicBezTo>
                      <a:pt x="18852" y="1007"/>
                      <a:pt x="19900" y="412"/>
                      <a:pt x="20943" y="412"/>
                    </a:cubicBezTo>
                    <a:cubicBezTo>
                      <a:pt x="21170" y="412"/>
                      <a:pt x="21397" y="440"/>
                      <a:pt x="21619" y="504"/>
                    </a:cubicBezTo>
                    <a:cubicBezTo>
                      <a:pt x="22553" y="904"/>
                      <a:pt x="23131" y="1794"/>
                      <a:pt x="23131" y="2817"/>
                    </a:cubicBezTo>
                    <a:cubicBezTo>
                      <a:pt x="23176" y="3528"/>
                      <a:pt x="22686" y="4151"/>
                      <a:pt x="22019" y="4329"/>
                    </a:cubicBezTo>
                    <a:cubicBezTo>
                      <a:pt x="21787" y="4407"/>
                      <a:pt x="21539" y="4454"/>
                      <a:pt x="21294" y="4454"/>
                    </a:cubicBezTo>
                    <a:cubicBezTo>
                      <a:pt x="21117" y="4454"/>
                      <a:pt x="20941" y="4429"/>
                      <a:pt x="20774" y="4373"/>
                    </a:cubicBezTo>
                    <a:cubicBezTo>
                      <a:pt x="21263" y="4196"/>
                      <a:pt x="21619" y="3795"/>
                      <a:pt x="21708" y="3350"/>
                    </a:cubicBezTo>
                    <a:cubicBezTo>
                      <a:pt x="21752" y="2906"/>
                      <a:pt x="21619" y="2505"/>
                      <a:pt x="21263" y="2283"/>
                    </a:cubicBezTo>
                    <a:cubicBezTo>
                      <a:pt x="21112" y="2132"/>
                      <a:pt x="20920" y="2042"/>
                      <a:pt x="20728" y="2042"/>
                    </a:cubicBezTo>
                    <a:cubicBezTo>
                      <a:pt x="20638" y="2042"/>
                      <a:pt x="20548" y="2062"/>
                      <a:pt x="20462" y="2105"/>
                    </a:cubicBezTo>
                    <a:cubicBezTo>
                      <a:pt x="19840" y="2372"/>
                      <a:pt x="19528" y="3083"/>
                      <a:pt x="19795" y="3706"/>
                    </a:cubicBezTo>
                    <a:cubicBezTo>
                      <a:pt x="20006" y="4297"/>
                      <a:pt x="20578" y="4688"/>
                      <a:pt x="21207" y="4688"/>
                    </a:cubicBezTo>
                    <a:cubicBezTo>
                      <a:pt x="21240" y="4688"/>
                      <a:pt x="21274" y="4687"/>
                      <a:pt x="21308" y="4685"/>
                    </a:cubicBezTo>
                    <a:cubicBezTo>
                      <a:pt x="21574" y="4685"/>
                      <a:pt x="21841" y="4640"/>
                      <a:pt x="22064" y="4551"/>
                    </a:cubicBezTo>
                    <a:cubicBezTo>
                      <a:pt x="22864" y="4373"/>
                      <a:pt x="23443" y="3662"/>
                      <a:pt x="23398" y="2817"/>
                    </a:cubicBezTo>
                    <a:cubicBezTo>
                      <a:pt x="23398" y="1705"/>
                      <a:pt x="22731" y="726"/>
                      <a:pt x="21708" y="281"/>
                    </a:cubicBezTo>
                    <a:cubicBezTo>
                      <a:pt x="21457" y="200"/>
                      <a:pt x="21200" y="165"/>
                      <a:pt x="20942" y="165"/>
                    </a:cubicBezTo>
                    <a:cubicBezTo>
                      <a:pt x="19788" y="165"/>
                      <a:pt x="18634" y="876"/>
                      <a:pt x="18016" y="1349"/>
                    </a:cubicBezTo>
                    <a:lnTo>
                      <a:pt x="17838" y="1438"/>
                    </a:lnTo>
                    <a:cubicBezTo>
                      <a:pt x="17571" y="1571"/>
                      <a:pt x="17304" y="1705"/>
                      <a:pt x="16993" y="1838"/>
                    </a:cubicBezTo>
                    <a:lnTo>
                      <a:pt x="16592" y="2060"/>
                    </a:lnTo>
                    <a:lnTo>
                      <a:pt x="16148" y="2283"/>
                    </a:lnTo>
                    <a:lnTo>
                      <a:pt x="15836" y="2416"/>
                    </a:lnTo>
                    <a:lnTo>
                      <a:pt x="15480" y="2594"/>
                    </a:lnTo>
                    <a:cubicBezTo>
                      <a:pt x="15080" y="2772"/>
                      <a:pt x="14724" y="2906"/>
                      <a:pt x="14368" y="2995"/>
                    </a:cubicBezTo>
                    <a:cubicBezTo>
                      <a:pt x="14101" y="3039"/>
                      <a:pt x="13879" y="3128"/>
                      <a:pt x="13612" y="3172"/>
                    </a:cubicBezTo>
                    <a:lnTo>
                      <a:pt x="13167" y="3261"/>
                    </a:lnTo>
                    <a:cubicBezTo>
                      <a:pt x="12945" y="3306"/>
                      <a:pt x="12723" y="3350"/>
                      <a:pt x="12500" y="3395"/>
                    </a:cubicBezTo>
                    <a:cubicBezTo>
                      <a:pt x="12144" y="3439"/>
                      <a:pt x="11788" y="3484"/>
                      <a:pt x="11433" y="3484"/>
                    </a:cubicBezTo>
                    <a:cubicBezTo>
                      <a:pt x="11329" y="3499"/>
                      <a:pt x="11235" y="3504"/>
                      <a:pt x="11146" y="3504"/>
                    </a:cubicBezTo>
                    <a:cubicBezTo>
                      <a:pt x="10968" y="3504"/>
                      <a:pt x="10810" y="3484"/>
                      <a:pt x="10632" y="3484"/>
                    </a:cubicBezTo>
                    <a:lnTo>
                      <a:pt x="10187" y="3484"/>
                    </a:lnTo>
                    <a:cubicBezTo>
                      <a:pt x="9965" y="3484"/>
                      <a:pt x="9742" y="3439"/>
                      <a:pt x="9564" y="3395"/>
                    </a:cubicBezTo>
                    <a:cubicBezTo>
                      <a:pt x="9475" y="3395"/>
                      <a:pt x="9386" y="3395"/>
                      <a:pt x="9297" y="3350"/>
                    </a:cubicBezTo>
                    <a:cubicBezTo>
                      <a:pt x="9075" y="3306"/>
                      <a:pt x="8853" y="3217"/>
                      <a:pt x="8630" y="3172"/>
                    </a:cubicBezTo>
                    <a:cubicBezTo>
                      <a:pt x="8408" y="3083"/>
                      <a:pt x="8230" y="2995"/>
                      <a:pt x="8008" y="2906"/>
                    </a:cubicBezTo>
                    <a:lnTo>
                      <a:pt x="7563" y="2683"/>
                    </a:lnTo>
                    <a:lnTo>
                      <a:pt x="7118" y="2416"/>
                    </a:lnTo>
                    <a:cubicBezTo>
                      <a:pt x="6762" y="2194"/>
                      <a:pt x="6495" y="2016"/>
                      <a:pt x="6228" y="1838"/>
                    </a:cubicBezTo>
                    <a:cubicBezTo>
                      <a:pt x="5872" y="1571"/>
                      <a:pt x="5561" y="1349"/>
                      <a:pt x="5383" y="1215"/>
                    </a:cubicBezTo>
                    <a:cubicBezTo>
                      <a:pt x="4725" y="419"/>
                      <a:pt x="3745" y="0"/>
                      <a:pt x="2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1"/>
              <p:cNvSpPr/>
              <p:nvPr/>
            </p:nvSpPr>
            <p:spPr>
              <a:xfrm>
                <a:off x="6725475" y="1020775"/>
                <a:ext cx="319175" cy="90400"/>
              </a:xfrm>
              <a:custGeom>
                <a:avLst/>
                <a:gdLst/>
                <a:ahLst/>
                <a:cxnLst/>
                <a:rect l="l" t="t" r="r" b="b"/>
                <a:pathLst>
                  <a:path w="12767" h="3616" extrusionOk="0">
                    <a:moveTo>
                      <a:pt x="11165" y="0"/>
                    </a:moveTo>
                    <a:lnTo>
                      <a:pt x="10721" y="267"/>
                    </a:lnTo>
                    <a:cubicBezTo>
                      <a:pt x="10721" y="1024"/>
                      <a:pt x="10587" y="2313"/>
                      <a:pt x="10098" y="2892"/>
                    </a:cubicBezTo>
                    <a:cubicBezTo>
                      <a:pt x="9920" y="3025"/>
                      <a:pt x="9698" y="3114"/>
                      <a:pt x="9475" y="3114"/>
                    </a:cubicBezTo>
                    <a:cubicBezTo>
                      <a:pt x="9435" y="3120"/>
                      <a:pt x="9395" y="3123"/>
                      <a:pt x="9355" y="3123"/>
                    </a:cubicBezTo>
                    <a:cubicBezTo>
                      <a:pt x="9085" y="3123"/>
                      <a:pt x="8824" y="2996"/>
                      <a:pt x="8630" y="2803"/>
                    </a:cubicBezTo>
                    <a:cubicBezTo>
                      <a:pt x="8319" y="2313"/>
                      <a:pt x="8141" y="1780"/>
                      <a:pt x="8185" y="1201"/>
                    </a:cubicBezTo>
                    <a:cubicBezTo>
                      <a:pt x="8185" y="1157"/>
                      <a:pt x="8185" y="1157"/>
                      <a:pt x="8185" y="1157"/>
                    </a:cubicBezTo>
                    <a:lnTo>
                      <a:pt x="7740" y="1246"/>
                    </a:lnTo>
                    <a:cubicBezTo>
                      <a:pt x="7740" y="1824"/>
                      <a:pt x="7562" y="2358"/>
                      <a:pt x="7251" y="2847"/>
                    </a:cubicBezTo>
                    <a:cubicBezTo>
                      <a:pt x="7073" y="3070"/>
                      <a:pt x="6806" y="3159"/>
                      <a:pt x="6495" y="3159"/>
                    </a:cubicBezTo>
                    <a:cubicBezTo>
                      <a:pt x="6184" y="3159"/>
                      <a:pt x="5872" y="3070"/>
                      <a:pt x="5650" y="2803"/>
                    </a:cubicBezTo>
                    <a:cubicBezTo>
                      <a:pt x="5383" y="2491"/>
                      <a:pt x="5205" y="2047"/>
                      <a:pt x="5205" y="1646"/>
                    </a:cubicBezTo>
                    <a:lnTo>
                      <a:pt x="5205" y="1468"/>
                    </a:lnTo>
                    <a:lnTo>
                      <a:pt x="4760" y="1468"/>
                    </a:lnTo>
                    <a:lnTo>
                      <a:pt x="4760" y="1646"/>
                    </a:lnTo>
                    <a:cubicBezTo>
                      <a:pt x="4716" y="2091"/>
                      <a:pt x="4582" y="2536"/>
                      <a:pt x="4315" y="2936"/>
                    </a:cubicBezTo>
                    <a:cubicBezTo>
                      <a:pt x="4182" y="3070"/>
                      <a:pt x="3959" y="3159"/>
                      <a:pt x="3782" y="3159"/>
                    </a:cubicBezTo>
                    <a:cubicBezTo>
                      <a:pt x="3025" y="3159"/>
                      <a:pt x="2625" y="2758"/>
                      <a:pt x="2581" y="1913"/>
                    </a:cubicBezTo>
                    <a:lnTo>
                      <a:pt x="2581" y="1869"/>
                    </a:lnTo>
                    <a:cubicBezTo>
                      <a:pt x="2581" y="1513"/>
                      <a:pt x="2581" y="1201"/>
                      <a:pt x="2581" y="890"/>
                    </a:cubicBezTo>
                    <a:lnTo>
                      <a:pt x="2136" y="668"/>
                    </a:lnTo>
                    <a:lnTo>
                      <a:pt x="2136" y="712"/>
                    </a:lnTo>
                    <a:cubicBezTo>
                      <a:pt x="2180" y="1513"/>
                      <a:pt x="2225" y="2536"/>
                      <a:pt x="1780" y="2936"/>
                    </a:cubicBezTo>
                    <a:cubicBezTo>
                      <a:pt x="1632" y="3084"/>
                      <a:pt x="1455" y="3170"/>
                      <a:pt x="1271" y="3170"/>
                    </a:cubicBezTo>
                    <a:cubicBezTo>
                      <a:pt x="1233" y="3170"/>
                      <a:pt x="1195" y="3166"/>
                      <a:pt x="1157" y="3159"/>
                    </a:cubicBezTo>
                    <a:cubicBezTo>
                      <a:pt x="979" y="3159"/>
                      <a:pt x="801" y="3114"/>
                      <a:pt x="712" y="2981"/>
                    </a:cubicBezTo>
                    <a:cubicBezTo>
                      <a:pt x="401" y="2447"/>
                      <a:pt x="267" y="1869"/>
                      <a:pt x="356" y="1290"/>
                    </a:cubicBezTo>
                    <a:cubicBezTo>
                      <a:pt x="356" y="1246"/>
                      <a:pt x="356" y="1246"/>
                      <a:pt x="356" y="1201"/>
                    </a:cubicBezTo>
                    <a:lnTo>
                      <a:pt x="1" y="2402"/>
                    </a:lnTo>
                    <a:cubicBezTo>
                      <a:pt x="45" y="2714"/>
                      <a:pt x="178" y="3025"/>
                      <a:pt x="401" y="3248"/>
                    </a:cubicBezTo>
                    <a:cubicBezTo>
                      <a:pt x="401" y="3292"/>
                      <a:pt x="445" y="3337"/>
                      <a:pt x="490" y="3381"/>
                    </a:cubicBezTo>
                    <a:lnTo>
                      <a:pt x="2002" y="3381"/>
                    </a:lnTo>
                    <a:cubicBezTo>
                      <a:pt x="2047" y="3337"/>
                      <a:pt x="2091" y="3292"/>
                      <a:pt x="2136" y="3248"/>
                    </a:cubicBezTo>
                    <a:cubicBezTo>
                      <a:pt x="2225" y="3114"/>
                      <a:pt x="2358" y="2981"/>
                      <a:pt x="2403" y="2847"/>
                    </a:cubicBezTo>
                    <a:cubicBezTo>
                      <a:pt x="2492" y="3070"/>
                      <a:pt x="2669" y="3248"/>
                      <a:pt x="2892" y="3381"/>
                    </a:cubicBezTo>
                    <a:lnTo>
                      <a:pt x="4493" y="3381"/>
                    </a:lnTo>
                    <a:cubicBezTo>
                      <a:pt x="4538" y="3337"/>
                      <a:pt x="4627" y="3292"/>
                      <a:pt x="4671" y="3248"/>
                    </a:cubicBezTo>
                    <a:cubicBezTo>
                      <a:pt x="4805" y="3070"/>
                      <a:pt x="4894" y="2892"/>
                      <a:pt x="4983" y="2714"/>
                    </a:cubicBezTo>
                    <a:cubicBezTo>
                      <a:pt x="5071" y="2892"/>
                      <a:pt x="5160" y="3025"/>
                      <a:pt x="5294" y="3203"/>
                    </a:cubicBezTo>
                    <a:cubicBezTo>
                      <a:pt x="5383" y="3248"/>
                      <a:pt x="5472" y="3337"/>
                      <a:pt x="5561" y="3426"/>
                    </a:cubicBezTo>
                    <a:lnTo>
                      <a:pt x="7340" y="3426"/>
                    </a:lnTo>
                    <a:cubicBezTo>
                      <a:pt x="7429" y="3337"/>
                      <a:pt x="7518" y="3292"/>
                      <a:pt x="7562" y="3203"/>
                    </a:cubicBezTo>
                    <a:cubicBezTo>
                      <a:pt x="7740" y="3025"/>
                      <a:pt x="7874" y="2803"/>
                      <a:pt x="7963" y="2536"/>
                    </a:cubicBezTo>
                    <a:cubicBezTo>
                      <a:pt x="8052" y="2758"/>
                      <a:pt x="8141" y="2981"/>
                      <a:pt x="8319" y="3159"/>
                    </a:cubicBezTo>
                    <a:cubicBezTo>
                      <a:pt x="8408" y="3248"/>
                      <a:pt x="8497" y="3337"/>
                      <a:pt x="8630" y="3426"/>
                    </a:cubicBezTo>
                    <a:lnTo>
                      <a:pt x="10187" y="3426"/>
                    </a:lnTo>
                    <a:cubicBezTo>
                      <a:pt x="10276" y="3337"/>
                      <a:pt x="10320" y="3292"/>
                      <a:pt x="10409" y="3248"/>
                    </a:cubicBezTo>
                    <a:cubicBezTo>
                      <a:pt x="10632" y="2981"/>
                      <a:pt x="10765" y="2669"/>
                      <a:pt x="10899" y="2313"/>
                    </a:cubicBezTo>
                    <a:cubicBezTo>
                      <a:pt x="10943" y="2580"/>
                      <a:pt x="11077" y="2847"/>
                      <a:pt x="11254" y="3070"/>
                    </a:cubicBezTo>
                    <a:cubicBezTo>
                      <a:pt x="11343" y="3203"/>
                      <a:pt x="11477" y="3292"/>
                      <a:pt x="11655" y="3426"/>
                    </a:cubicBezTo>
                    <a:cubicBezTo>
                      <a:pt x="11838" y="3535"/>
                      <a:pt x="12081" y="3615"/>
                      <a:pt x="12310" y="3615"/>
                    </a:cubicBezTo>
                    <a:cubicBezTo>
                      <a:pt x="12359" y="3615"/>
                      <a:pt x="12408" y="3611"/>
                      <a:pt x="12455" y="3603"/>
                    </a:cubicBezTo>
                    <a:lnTo>
                      <a:pt x="12544" y="3603"/>
                    </a:lnTo>
                    <a:cubicBezTo>
                      <a:pt x="12633" y="3603"/>
                      <a:pt x="12767" y="3514"/>
                      <a:pt x="12722" y="3381"/>
                    </a:cubicBezTo>
                    <a:cubicBezTo>
                      <a:pt x="12767" y="3248"/>
                      <a:pt x="12678" y="3114"/>
                      <a:pt x="12500" y="3114"/>
                    </a:cubicBezTo>
                    <a:lnTo>
                      <a:pt x="12322" y="3114"/>
                    </a:lnTo>
                    <a:cubicBezTo>
                      <a:pt x="12055" y="3070"/>
                      <a:pt x="11788" y="2981"/>
                      <a:pt x="11610" y="2758"/>
                    </a:cubicBezTo>
                    <a:cubicBezTo>
                      <a:pt x="11210" y="2136"/>
                      <a:pt x="11077" y="1424"/>
                      <a:pt x="11121" y="668"/>
                    </a:cubicBezTo>
                    <a:cubicBezTo>
                      <a:pt x="11121" y="623"/>
                      <a:pt x="11121" y="579"/>
                      <a:pt x="11121" y="534"/>
                    </a:cubicBezTo>
                    <a:cubicBezTo>
                      <a:pt x="11165" y="356"/>
                      <a:pt x="11165" y="223"/>
                      <a:pt x="11165" y="134"/>
                    </a:cubicBezTo>
                    <a:cubicBezTo>
                      <a:pt x="11165" y="89"/>
                      <a:pt x="11165" y="45"/>
                      <a:pt x="1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1"/>
              <p:cNvSpPr/>
              <p:nvPr/>
            </p:nvSpPr>
            <p:spPr>
              <a:xfrm>
                <a:off x="6741050" y="1017450"/>
                <a:ext cx="32050" cy="72375"/>
              </a:xfrm>
              <a:custGeom>
                <a:avLst/>
                <a:gdLst/>
                <a:ahLst/>
                <a:cxnLst/>
                <a:rect l="l" t="t" r="r" b="b"/>
                <a:pathLst>
                  <a:path w="1282" h="2895" extrusionOk="0">
                    <a:moveTo>
                      <a:pt x="178" y="0"/>
                    </a:moveTo>
                    <a:lnTo>
                      <a:pt x="178" y="0"/>
                    </a:lnTo>
                    <a:cubicBezTo>
                      <a:pt x="134" y="489"/>
                      <a:pt x="0" y="2802"/>
                      <a:pt x="623" y="2891"/>
                    </a:cubicBezTo>
                    <a:cubicBezTo>
                      <a:pt x="639" y="2893"/>
                      <a:pt x="654" y="2894"/>
                      <a:pt x="669" y="2894"/>
                    </a:cubicBezTo>
                    <a:cubicBezTo>
                      <a:pt x="1282" y="2894"/>
                      <a:pt x="1111" y="1142"/>
                      <a:pt x="1068" y="534"/>
                    </a:cubicBezTo>
                    <a:cubicBezTo>
                      <a:pt x="757" y="356"/>
                      <a:pt x="445" y="178"/>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1"/>
              <p:cNvSpPr/>
              <p:nvPr/>
            </p:nvSpPr>
            <p:spPr>
              <a:xfrm>
                <a:off x="6803325" y="1050800"/>
                <a:ext cx="25600" cy="46850"/>
              </a:xfrm>
              <a:custGeom>
                <a:avLst/>
                <a:gdLst/>
                <a:ahLst/>
                <a:cxnLst/>
                <a:rect l="l" t="t" r="r" b="b"/>
                <a:pathLst>
                  <a:path w="1024" h="1874" extrusionOk="0">
                    <a:moveTo>
                      <a:pt x="89" y="0"/>
                    </a:moveTo>
                    <a:lnTo>
                      <a:pt x="89" y="0"/>
                    </a:lnTo>
                    <a:cubicBezTo>
                      <a:pt x="45" y="534"/>
                      <a:pt x="0" y="1780"/>
                      <a:pt x="534" y="1869"/>
                    </a:cubicBezTo>
                    <a:cubicBezTo>
                      <a:pt x="553" y="1872"/>
                      <a:pt x="571" y="1874"/>
                      <a:pt x="588" y="1874"/>
                    </a:cubicBezTo>
                    <a:cubicBezTo>
                      <a:pt x="1023" y="1874"/>
                      <a:pt x="1023" y="822"/>
                      <a:pt x="1023" y="223"/>
                    </a:cubicBezTo>
                    <a:lnTo>
                      <a:pt x="756" y="178"/>
                    </a:lnTo>
                    <a:cubicBezTo>
                      <a:pt x="534" y="134"/>
                      <a:pt x="312" y="45"/>
                      <a:pt x="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1"/>
              <p:cNvSpPr/>
              <p:nvPr/>
            </p:nvSpPr>
            <p:spPr>
              <a:xfrm>
                <a:off x="6876725" y="1056350"/>
                <a:ext cx="26700" cy="38950"/>
              </a:xfrm>
              <a:custGeom>
                <a:avLst/>
                <a:gdLst/>
                <a:ahLst/>
                <a:cxnLst/>
                <a:rect l="l" t="t" r="r" b="b"/>
                <a:pathLst>
                  <a:path w="1068" h="1558" extrusionOk="0">
                    <a:moveTo>
                      <a:pt x="1068" y="1"/>
                    </a:moveTo>
                    <a:cubicBezTo>
                      <a:pt x="712" y="45"/>
                      <a:pt x="356" y="90"/>
                      <a:pt x="0" y="90"/>
                    </a:cubicBezTo>
                    <a:cubicBezTo>
                      <a:pt x="0" y="579"/>
                      <a:pt x="45" y="1558"/>
                      <a:pt x="534" y="1558"/>
                    </a:cubicBezTo>
                    <a:cubicBezTo>
                      <a:pt x="1068" y="1558"/>
                      <a:pt x="1068" y="40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1"/>
              <p:cNvSpPr/>
              <p:nvPr/>
            </p:nvSpPr>
            <p:spPr>
              <a:xfrm>
                <a:off x="6949000" y="1036350"/>
                <a:ext cx="27825" cy="53425"/>
              </a:xfrm>
              <a:custGeom>
                <a:avLst/>
                <a:gdLst/>
                <a:ahLst/>
                <a:cxnLst/>
                <a:rect l="l" t="t" r="r" b="b"/>
                <a:pathLst>
                  <a:path w="1113" h="2137" extrusionOk="0">
                    <a:moveTo>
                      <a:pt x="1112" y="0"/>
                    </a:moveTo>
                    <a:lnTo>
                      <a:pt x="1112" y="0"/>
                    </a:lnTo>
                    <a:cubicBezTo>
                      <a:pt x="712" y="178"/>
                      <a:pt x="356" y="312"/>
                      <a:pt x="0" y="401"/>
                    </a:cubicBezTo>
                    <a:cubicBezTo>
                      <a:pt x="0" y="925"/>
                      <a:pt x="86" y="2136"/>
                      <a:pt x="553" y="2136"/>
                    </a:cubicBezTo>
                    <a:cubicBezTo>
                      <a:pt x="562" y="2136"/>
                      <a:pt x="570" y="2136"/>
                      <a:pt x="579" y="2135"/>
                    </a:cubicBezTo>
                    <a:cubicBezTo>
                      <a:pt x="1068" y="2091"/>
                      <a:pt x="1112" y="623"/>
                      <a:pt x="1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1"/>
              <p:cNvSpPr/>
              <p:nvPr/>
            </p:nvSpPr>
            <p:spPr>
              <a:xfrm>
                <a:off x="7012375" y="1007425"/>
                <a:ext cx="23375" cy="66750"/>
              </a:xfrm>
              <a:custGeom>
                <a:avLst/>
                <a:gdLst/>
                <a:ahLst/>
                <a:cxnLst/>
                <a:rect l="l" t="t" r="r" b="b"/>
                <a:pathLst>
                  <a:path w="935" h="2670" extrusionOk="0">
                    <a:moveTo>
                      <a:pt x="935" y="1"/>
                    </a:moveTo>
                    <a:lnTo>
                      <a:pt x="90" y="445"/>
                    </a:lnTo>
                    <a:cubicBezTo>
                      <a:pt x="45" y="1024"/>
                      <a:pt x="1" y="2670"/>
                      <a:pt x="490" y="2670"/>
                    </a:cubicBezTo>
                    <a:lnTo>
                      <a:pt x="535" y="2670"/>
                    </a:lnTo>
                    <a:cubicBezTo>
                      <a:pt x="890" y="2581"/>
                      <a:pt x="935" y="1469"/>
                      <a:pt x="935" y="623"/>
                    </a:cubicBezTo>
                    <a:lnTo>
                      <a:pt x="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8" name="Google Shape;1718;p51"/>
          <p:cNvGrpSpPr/>
          <p:nvPr/>
        </p:nvGrpSpPr>
        <p:grpSpPr>
          <a:xfrm>
            <a:off x="3543212" y="3316282"/>
            <a:ext cx="442598" cy="1034446"/>
            <a:chOff x="4295717" y="3300382"/>
            <a:chExt cx="442598" cy="1034446"/>
          </a:xfrm>
        </p:grpSpPr>
        <p:sp>
          <p:nvSpPr>
            <p:cNvPr id="1719" name="Google Shape;1719;p51"/>
            <p:cNvSpPr/>
            <p:nvPr/>
          </p:nvSpPr>
          <p:spPr>
            <a:xfrm>
              <a:off x="4299081" y="3300391"/>
              <a:ext cx="435870" cy="1034427"/>
            </a:xfrm>
            <a:custGeom>
              <a:avLst/>
              <a:gdLst/>
              <a:ahLst/>
              <a:cxnLst/>
              <a:rect l="l" t="t" r="r" b="b"/>
              <a:pathLst>
                <a:path w="22998" h="54580" extrusionOk="0">
                  <a:moveTo>
                    <a:pt x="6139" y="7652"/>
                  </a:moveTo>
                  <a:cubicBezTo>
                    <a:pt x="6095" y="7696"/>
                    <a:pt x="6095" y="7741"/>
                    <a:pt x="6050" y="7741"/>
                  </a:cubicBezTo>
                  <a:lnTo>
                    <a:pt x="6139" y="7652"/>
                  </a:lnTo>
                  <a:close/>
                  <a:moveTo>
                    <a:pt x="8052" y="48308"/>
                  </a:moveTo>
                  <a:lnTo>
                    <a:pt x="8052" y="48486"/>
                  </a:lnTo>
                  <a:lnTo>
                    <a:pt x="5828" y="48486"/>
                  </a:lnTo>
                  <a:lnTo>
                    <a:pt x="5828" y="48308"/>
                  </a:lnTo>
                  <a:close/>
                  <a:moveTo>
                    <a:pt x="12545" y="48308"/>
                  </a:moveTo>
                  <a:lnTo>
                    <a:pt x="12545" y="48486"/>
                  </a:lnTo>
                  <a:lnTo>
                    <a:pt x="9920" y="48486"/>
                  </a:lnTo>
                  <a:lnTo>
                    <a:pt x="9920" y="48308"/>
                  </a:lnTo>
                  <a:close/>
                  <a:moveTo>
                    <a:pt x="16326" y="48308"/>
                  </a:moveTo>
                  <a:lnTo>
                    <a:pt x="16326" y="48486"/>
                  </a:lnTo>
                  <a:lnTo>
                    <a:pt x="14413" y="48486"/>
                  </a:lnTo>
                  <a:lnTo>
                    <a:pt x="14413" y="48308"/>
                  </a:lnTo>
                  <a:close/>
                  <a:moveTo>
                    <a:pt x="1691" y="1"/>
                  </a:moveTo>
                  <a:cubicBezTo>
                    <a:pt x="802" y="1"/>
                    <a:pt x="713" y="1335"/>
                    <a:pt x="1647" y="1424"/>
                  </a:cubicBezTo>
                  <a:cubicBezTo>
                    <a:pt x="1469" y="1513"/>
                    <a:pt x="1335" y="1647"/>
                    <a:pt x="1335" y="1825"/>
                  </a:cubicBezTo>
                  <a:cubicBezTo>
                    <a:pt x="1335" y="1958"/>
                    <a:pt x="1469" y="2091"/>
                    <a:pt x="1691" y="2136"/>
                  </a:cubicBezTo>
                  <a:cubicBezTo>
                    <a:pt x="624" y="2848"/>
                    <a:pt x="1" y="4004"/>
                    <a:pt x="1" y="5250"/>
                  </a:cubicBezTo>
                  <a:cubicBezTo>
                    <a:pt x="1" y="5605"/>
                    <a:pt x="45" y="6006"/>
                    <a:pt x="179" y="6362"/>
                  </a:cubicBezTo>
                  <a:cubicBezTo>
                    <a:pt x="401" y="7385"/>
                    <a:pt x="1202" y="8230"/>
                    <a:pt x="2225" y="8586"/>
                  </a:cubicBezTo>
                  <a:cubicBezTo>
                    <a:pt x="2136" y="9253"/>
                    <a:pt x="2492" y="9965"/>
                    <a:pt x="3159" y="10232"/>
                  </a:cubicBezTo>
                  <a:lnTo>
                    <a:pt x="3159" y="48308"/>
                  </a:lnTo>
                  <a:lnTo>
                    <a:pt x="4271" y="48308"/>
                  </a:lnTo>
                  <a:lnTo>
                    <a:pt x="4271" y="48486"/>
                  </a:lnTo>
                  <a:lnTo>
                    <a:pt x="2981" y="48486"/>
                  </a:lnTo>
                  <a:lnTo>
                    <a:pt x="1869" y="50710"/>
                  </a:lnTo>
                  <a:lnTo>
                    <a:pt x="1958" y="50710"/>
                  </a:lnTo>
                  <a:lnTo>
                    <a:pt x="1958" y="54580"/>
                  </a:lnTo>
                  <a:lnTo>
                    <a:pt x="20329" y="54580"/>
                  </a:lnTo>
                  <a:lnTo>
                    <a:pt x="20329" y="50710"/>
                  </a:lnTo>
                  <a:lnTo>
                    <a:pt x="20196" y="50710"/>
                  </a:lnTo>
                  <a:lnTo>
                    <a:pt x="19083" y="48486"/>
                  </a:lnTo>
                  <a:lnTo>
                    <a:pt x="17882" y="48486"/>
                  </a:lnTo>
                  <a:lnTo>
                    <a:pt x="17882" y="48308"/>
                  </a:lnTo>
                  <a:lnTo>
                    <a:pt x="18906" y="48308"/>
                  </a:lnTo>
                  <a:lnTo>
                    <a:pt x="19128" y="10276"/>
                  </a:lnTo>
                  <a:cubicBezTo>
                    <a:pt x="19617" y="9965"/>
                    <a:pt x="19973" y="9475"/>
                    <a:pt x="20107" y="8897"/>
                  </a:cubicBezTo>
                  <a:cubicBezTo>
                    <a:pt x="20373" y="8808"/>
                    <a:pt x="20640" y="8675"/>
                    <a:pt x="20863" y="8497"/>
                  </a:cubicBezTo>
                  <a:cubicBezTo>
                    <a:pt x="22375" y="7563"/>
                    <a:pt x="22998" y="5694"/>
                    <a:pt x="22331" y="4049"/>
                  </a:cubicBezTo>
                  <a:cubicBezTo>
                    <a:pt x="21975" y="3159"/>
                    <a:pt x="21219" y="2447"/>
                    <a:pt x="20285" y="2225"/>
                  </a:cubicBezTo>
                  <a:cubicBezTo>
                    <a:pt x="20596" y="2180"/>
                    <a:pt x="20818" y="2047"/>
                    <a:pt x="20818" y="1825"/>
                  </a:cubicBezTo>
                  <a:cubicBezTo>
                    <a:pt x="20818" y="1647"/>
                    <a:pt x="20685" y="1513"/>
                    <a:pt x="20551" y="1424"/>
                  </a:cubicBezTo>
                  <a:cubicBezTo>
                    <a:pt x="21441" y="1335"/>
                    <a:pt x="21352" y="1"/>
                    <a:pt x="20418"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0" name="Google Shape;1720;p51"/>
            <p:cNvGrpSpPr/>
            <p:nvPr/>
          </p:nvGrpSpPr>
          <p:grpSpPr>
            <a:xfrm>
              <a:off x="4295717" y="3300382"/>
              <a:ext cx="442598" cy="1034446"/>
              <a:chOff x="5699075" y="760525"/>
              <a:chExt cx="583825" cy="1364525"/>
            </a:xfrm>
          </p:grpSpPr>
          <p:sp>
            <p:nvSpPr>
              <p:cNvPr id="1721" name="Google Shape;1721;p51"/>
              <p:cNvSpPr/>
              <p:nvPr/>
            </p:nvSpPr>
            <p:spPr>
              <a:xfrm>
                <a:off x="5741325" y="797250"/>
                <a:ext cx="487100" cy="18925"/>
              </a:xfrm>
              <a:custGeom>
                <a:avLst/>
                <a:gdLst/>
                <a:ahLst/>
                <a:cxnLst/>
                <a:rect l="l" t="t" r="r" b="b"/>
                <a:pathLst>
                  <a:path w="19484" h="757" extrusionOk="0">
                    <a:moveTo>
                      <a:pt x="267" y="1"/>
                    </a:moveTo>
                    <a:cubicBezTo>
                      <a:pt x="134" y="90"/>
                      <a:pt x="0" y="223"/>
                      <a:pt x="0" y="401"/>
                    </a:cubicBezTo>
                    <a:cubicBezTo>
                      <a:pt x="0" y="534"/>
                      <a:pt x="134" y="668"/>
                      <a:pt x="356" y="712"/>
                    </a:cubicBezTo>
                    <a:cubicBezTo>
                      <a:pt x="356" y="712"/>
                      <a:pt x="445" y="668"/>
                      <a:pt x="490" y="668"/>
                    </a:cubicBezTo>
                    <a:lnTo>
                      <a:pt x="18371" y="668"/>
                    </a:lnTo>
                    <a:cubicBezTo>
                      <a:pt x="18594" y="668"/>
                      <a:pt x="18772" y="712"/>
                      <a:pt x="18950" y="757"/>
                    </a:cubicBezTo>
                    <a:cubicBezTo>
                      <a:pt x="19261" y="712"/>
                      <a:pt x="19483" y="579"/>
                      <a:pt x="19483" y="357"/>
                    </a:cubicBezTo>
                    <a:cubicBezTo>
                      <a:pt x="19439" y="223"/>
                      <a:pt x="19350" y="90"/>
                      <a:pt x="19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5770225" y="797250"/>
                <a:ext cx="4475" cy="15600"/>
              </a:xfrm>
              <a:custGeom>
                <a:avLst/>
                <a:gdLst/>
                <a:ahLst/>
                <a:cxnLst/>
                <a:rect l="l" t="t" r="r" b="b"/>
                <a:pathLst>
                  <a:path w="179" h="624" extrusionOk="0">
                    <a:moveTo>
                      <a:pt x="1" y="1"/>
                    </a:moveTo>
                    <a:lnTo>
                      <a:pt x="1" y="623"/>
                    </a:lnTo>
                    <a:lnTo>
                      <a:pt x="179" y="623"/>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5798025" y="797250"/>
                <a:ext cx="4475" cy="15600"/>
              </a:xfrm>
              <a:custGeom>
                <a:avLst/>
                <a:gdLst/>
                <a:ahLst/>
                <a:cxnLst/>
                <a:rect l="l" t="t" r="r" b="b"/>
                <a:pathLst>
                  <a:path w="179" h="624" extrusionOk="0">
                    <a:moveTo>
                      <a:pt x="1" y="1"/>
                    </a:moveTo>
                    <a:lnTo>
                      <a:pt x="1" y="623"/>
                    </a:lnTo>
                    <a:lnTo>
                      <a:pt x="179" y="623"/>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1"/>
              <p:cNvSpPr/>
              <p:nvPr/>
            </p:nvSpPr>
            <p:spPr>
              <a:xfrm>
                <a:off x="5825825" y="797250"/>
                <a:ext cx="4475" cy="15600"/>
              </a:xfrm>
              <a:custGeom>
                <a:avLst/>
                <a:gdLst/>
                <a:ahLst/>
                <a:cxnLst/>
                <a:rect l="l" t="t" r="r" b="b"/>
                <a:pathLst>
                  <a:path w="179" h="624" extrusionOk="0">
                    <a:moveTo>
                      <a:pt x="1" y="1"/>
                    </a:moveTo>
                    <a:lnTo>
                      <a:pt x="1" y="623"/>
                    </a:lnTo>
                    <a:lnTo>
                      <a:pt x="179" y="623"/>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1"/>
              <p:cNvSpPr/>
              <p:nvPr/>
            </p:nvSpPr>
            <p:spPr>
              <a:xfrm>
                <a:off x="5852525" y="797250"/>
                <a:ext cx="5575" cy="16700"/>
              </a:xfrm>
              <a:custGeom>
                <a:avLst/>
                <a:gdLst/>
                <a:ahLst/>
                <a:cxnLst/>
                <a:rect l="l" t="t" r="r" b="b"/>
                <a:pathLst>
                  <a:path w="223" h="668" extrusionOk="0">
                    <a:moveTo>
                      <a:pt x="45" y="1"/>
                    </a:moveTo>
                    <a:lnTo>
                      <a:pt x="0" y="668"/>
                    </a:lnTo>
                    <a:lnTo>
                      <a:pt x="178" y="668"/>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1"/>
              <p:cNvSpPr/>
              <p:nvPr/>
            </p:nvSpPr>
            <p:spPr>
              <a:xfrm>
                <a:off x="5880325" y="797250"/>
                <a:ext cx="5575" cy="15600"/>
              </a:xfrm>
              <a:custGeom>
                <a:avLst/>
                <a:gdLst/>
                <a:ahLst/>
                <a:cxnLst/>
                <a:rect l="l" t="t" r="r" b="b"/>
                <a:pathLst>
                  <a:path w="223" h="624" extrusionOk="0">
                    <a:moveTo>
                      <a:pt x="45" y="1"/>
                    </a:moveTo>
                    <a:lnTo>
                      <a:pt x="1" y="623"/>
                    </a:lnTo>
                    <a:lnTo>
                      <a:pt x="178" y="623"/>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1"/>
              <p:cNvSpPr/>
              <p:nvPr/>
            </p:nvSpPr>
            <p:spPr>
              <a:xfrm>
                <a:off x="5909250" y="797250"/>
                <a:ext cx="4450" cy="16700"/>
              </a:xfrm>
              <a:custGeom>
                <a:avLst/>
                <a:gdLst/>
                <a:ahLst/>
                <a:cxnLst/>
                <a:rect l="l" t="t" r="r" b="b"/>
                <a:pathLst>
                  <a:path w="178" h="668" extrusionOk="0">
                    <a:moveTo>
                      <a:pt x="0" y="1"/>
                    </a:moveTo>
                    <a:lnTo>
                      <a:pt x="0" y="668"/>
                    </a:lnTo>
                    <a:lnTo>
                      <a:pt x="178" y="668"/>
                    </a:lnTo>
                    <a:lnTo>
                      <a:pt x="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p:nvPr/>
            </p:nvSpPr>
            <p:spPr>
              <a:xfrm>
                <a:off x="5937050" y="797250"/>
                <a:ext cx="4475" cy="16700"/>
              </a:xfrm>
              <a:custGeom>
                <a:avLst/>
                <a:gdLst/>
                <a:ahLst/>
                <a:cxnLst/>
                <a:rect l="l" t="t" r="r" b="b"/>
                <a:pathLst>
                  <a:path w="179" h="668" extrusionOk="0">
                    <a:moveTo>
                      <a:pt x="0" y="1"/>
                    </a:moveTo>
                    <a:lnTo>
                      <a:pt x="0" y="668"/>
                    </a:lnTo>
                    <a:lnTo>
                      <a:pt x="178" y="668"/>
                    </a:lnTo>
                    <a:lnTo>
                      <a:pt x="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1"/>
              <p:cNvSpPr/>
              <p:nvPr/>
            </p:nvSpPr>
            <p:spPr>
              <a:xfrm>
                <a:off x="5963725" y="797250"/>
                <a:ext cx="5600" cy="16700"/>
              </a:xfrm>
              <a:custGeom>
                <a:avLst/>
                <a:gdLst/>
                <a:ahLst/>
                <a:cxnLst/>
                <a:rect l="l" t="t" r="r" b="b"/>
                <a:pathLst>
                  <a:path w="224" h="668" extrusionOk="0">
                    <a:moveTo>
                      <a:pt x="1" y="1"/>
                    </a:moveTo>
                    <a:lnTo>
                      <a:pt x="45" y="668"/>
                    </a:lnTo>
                    <a:lnTo>
                      <a:pt x="223" y="668"/>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1"/>
              <p:cNvSpPr/>
              <p:nvPr/>
            </p:nvSpPr>
            <p:spPr>
              <a:xfrm>
                <a:off x="5991525" y="797250"/>
                <a:ext cx="5600" cy="16700"/>
              </a:xfrm>
              <a:custGeom>
                <a:avLst/>
                <a:gdLst/>
                <a:ahLst/>
                <a:cxnLst/>
                <a:rect l="l" t="t" r="r" b="b"/>
                <a:pathLst>
                  <a:path w="224" h="668" extrusionOk="0">
                    <a:moveTo>
                      <a:pt x="1" y="1"/>
                    </a:moveTo>
                    <a:lnTo>
                      <a:pt x="1" y="668"/>
                    </a:lnTo>
                    <a:lnTo>
                      <a:pt x="223" y="668"/>
                    </a:lnTo>
                    <a:cubicBezTo>
                      <a:pt x="179" y="401"/>
                      <a:pt x="179" y="179"/>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1"/>
              <p:cNvSpPr/>
              <p:nvPr/>
            </p:nvSpPr>
            <p:spPr>
              <a:xfrm>
                <a:off x="6019325" y="797250"/>
                <a:ext cx="5600" cy="16700"/>
              </a:xfrm>
              <a:custGeom>
                <a:avLst/>
                <a:gdLst/>
                <a:ahLst/>
                <a:cxnLst/>
                <a:rect l="l" t="t" r="r" b="b"/>
                <a:pathLst>
                  <a:path w="224" h="668" extrusionOk="0">
                    <a:moveTo>
                      <a:pt x="45" y="1"/>
                    </a:moveTo>
                    <a:lnTo>
                      <a:pt x="1" y="668"/>
                    </a:lnTo>
                    <a:lnTo>
                      <a:pt x="179" y="668"/>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1"/>
              <p:cNvSpPr/>
              <p:nvPr/>
            </p:nvSpPr>
            <p:spPr>
              <a:xfrm>
                <a:off x="6047125" y="797250"/>
                <a:ext cx="5600" cy="16700"/>
              </a:xfrm>
              <a:custGeom>
                <a:avLst/>
                <a:gdLst/>
                <a:ahLst/>
                <a:cxnLst/>
                <a:rect l="l" t="t" r="r" b="b"/>
                <a:pathLst>
                  <a:path w="224" h="668" extrusionOk="0">
                    <a:moveTo>
                      <a:pt x="1" y="1"/>
                    </a:moveTo>
                    <a:lnTo>
                      <a:pt x="45" y="668"/>
                    </a:lnTo>
                    <a:lnTo>
                      <a:pt x="223" y="668"/>
                    </a:lnTo>
                    <a:lnTo>
                      <a:pt x="1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1"/>
              <p:cNvSpPr/>
              <p:nvPr/>
            </p:nvSpPr>
            <p:spPr>
              <a:xfrm>
                <a:off x="6074925" y="797250"/>
                <a:ext cx="5600" cy="16700"/>
              </a:xfrm>
              <a:custGeom>
                <a:avLst/>
                <a:gdLst/>
                <a:ahLst/>
                <a:cxnLst/>
                <a:rect l="l" t="t" r="r" b="b"/>
                <a:pathLst>
                  <a:path w="224" h="668" extrusionOk="0">
                    <a:moveTo>
                      <a:pt x="45" y="1"/>
                    </a:moveTo>
                    <a:lnTo>
                      <a:pt x="1" y="668"/>
                    </a:lnTo>
                    <a:lnTo>
                      <a:pt x="179" y="668"/>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1"/>
              <p:cNvSpPr/>
              <p:nvPr/>
            </p:nvSpPr>
            <p:spPr>
              <a:xfrm>
                <a:off x="6102725" y="797250"/>
                <a:ext cx="5600" cy="16700"/>
              </a:xfrm>
              <a:custGeom>
                <a:avLst/>
                <a:gdLst/>
                <a:ahLst/>
                <a:cxnLst/>
                <a:rect l="l" t="t" r="r" b="b"/>
                <a:pathLst>
                  <a:path w="224" h="668" extrusionOk="0">
                    <a:moveTo>
                      <a:pt x="45" y="1"/>
                    </a:moveTo>
                    <a:lnTo>
                      <a:pt x="1" y="668"/>
                    </a:lnTo>
                    <a:lnTo>
                      <a:pt x="179" y="668"/>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1"/>
              <p:cNvSpPr/>
              <p:nvPr/>
            </p:nvSpPr>
            <p:spPr>
              <a:xfrm>
                <a:off x="6129425" y="797250"/>
                <a:ext cx="6700" cy="16700"/>
              </a:xfrm>
              <a:custGeom>
                <a:avLst/>
                <a:gdLst/>
                <a:ahLst/>
                <a:cxnLst/>
                <a:rect l="l" t="t" r="r" b="b"/>
                <a:pathLst>
                  <a:path w="268" h="668" extrusionOk="0">
                    <a:moveTo>
                      <a:pt x="0" y="1"/>
                    </a:moveTo>
                    <a:lnTo>
                      <a:pt x="89" y="668"/>
                    </a:lnTo>
                    <a:lnTo>
                      <a:pt x="267" y="668"/>
                    </a:lnTo>
                    <a:lnTo>
                      <a:pt x="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1"/>
              <p:cNvSpPr/>
              <p:nvPr/>
            </p:nvSpPr>
            <p:spPr>
              <a:xfrm>
                <a:off x="6158325" y="797250"/>
                <a:ext cx="5600" cy="16700"/>
              </a:xfrm>
              <a:custGeom>
                <a:avLst/>
                <a:gdLst/>
                <a:ahLst/>
                <a:cxnLst/>
                <a:rect l="l" t="t" r="r" b="b"/>
                <a:pathLst>
                  <a:path w="224" h="668" extrusionOk="0">
                    <a:moveTo>
                      <a:pt x="45" y="1"/>
                    </a:moveTo>
                    <a:lnTo>
                      <a:pt x="1" y="668"/>
                    </a:lnTo>
                    <a:lnTo>
                      <a:pt x="179" y="668"/>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1"/>
              <p:cNvSpPr/>
              <p:nvPr/>
            </p:nvSpPr>
            <p:spPr>
              <a:xfrm>
                <a:off x="6186125" y="797250"/>
                <a:ext cx="5600" cy="16700"/>
              </a:xfrm>
              <a:custGeom>
                <a:avLst/>
                <a:gdLst/>
                <a:ahLst/>
                <a:cxnLst/>
                <a:rect l="l" t="t" r="r" b="b"/>
                <a:pathLst>
                  <a:path w="224" h="668" extrusionOk="0">
                    <a:moveTo>
                      <a:pt x="1" y="1"/>
                    </a:moveTo>
                    <a:lnTo>
                      <a:pt x="1" y="668"/>
                    </a:lnTo>
                    <a:lnTo>
                      <a:pt x="179" y="668"/>
                    </a:lnTo>
                    <a:cubicBezTo>
                      <a:pt x="179" y="446"/>
                      <a:pt x="223" y="179"/>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1"/>
              <p:cNvSpPr/>
              <p:nvPr/>
            </p:nvSpPr>
            <p:spPr>
              <a:xfrm>
                <a:off x="5760225" y="974075"/>
                <a:ext cx="450400" cy="994175"/>
              </a:xfrm>
              <a:custGeom>
                <a:avLst/>
                <a:gdLst/>
                <a:ahLst/>
                <a:cxnLst/>
                <a:rect l="l" t="t" r="r" b="b"/>
                <a:pathLst>
                  <a:path w="18016" h="39767" extrusionOk="0">
                    <a:moveTo>
                      <a:pt x="2847" y="0"/>
                    </a:moveTo>
                    <a:lnTo>
                      <a:pt x="2758" y="45"/>
                    </a:lnTo>
                    <a:cubicBezTo>
                      <a:pt x="2580" y="134"/>
                      <a:pt x="2403" y="178"/>
                      <a:pt x="2225" y="178"/>
                    </a:cubicBezTo>
                    <a:cubicBezTo>
                      <a:pt x="1987" y="223"/>
                      <a:pt x="1745" y="242"/>
                      <a:pt x="1503" y="242"/>
                    </a:cubicBezTo>
                    <a:cubicBezTo>
                      <a:pt x="1019" y="242"/>
                      <a:pt x="534" y="163"/>
                      <a:pt x="89" y="45"/>
                    </a:cubicBezTo>
                    <a:lnTo>
                      <a:pt x="89" y="45"/>
                    </a:lnTo>
                    <a:cubicBezTo>
                      <a:pt x="1" y="712"/>
                      <a:pt x="401" y="1379"/>
                      <a:pt x="1024" y="1691"/>
                    </a:cubicBezTo>
                    <a:lnTo>
                      <a:pt x="1024" y="39767"/>
                    </a:lnTo>
                    <a:lnTo>
                      <a:pt x="16815" y="39767"/>
                    </a:lnTo>
                    <a:lnTo>
                      <a:pt x="16992" y="1735"/>
                    </a:lnTo>
                    <a:cubicBezTo>
                      <a:pt x="17526" y="1424"/>
                      <a:pt x="17882" y="934"/>
                      <a:pt x="18016" y="356"/>
                    </a:cubicBezTo>
                    <a:lnTo>
                      <a:pt x="18016" y="356"/>
                    </a:lnTo>
                    <a:cubicBezTo>
                      <a:pt x="17640" y="459"/>
                      <a:pt x="17257" y="509"/>
                      <a:pt x="16878" y="509"/>
                    </a:cubicBezTo>
                    <a:cubicBezTo>
                      <a:pt x="16270" y="509"/>
                      <a:pt x="15672" y="380"/>
                      <a:pt x="15124" y="134"/>
                    </a:cubicBezTo>
                    <a:lnTo>
                      <a:pt x="15035" y="89"/>
                    </a:lnTo>
                    <a:lnTo>
                      <a:pt x="28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1"/>
              <p:cNvSpPr/>
              <p:nvPr/>
            </p:nvSpPr>
            <p:spPr>
              <a:xfrm>
                <a:off x="5699075" y="812825"/>
                <a:ext cx="583825" cy="173050"/>
              </a:xfrm>
              <a:custGeom>
                <a:avLst/>
                <a:gdLst/>
                <a:ahLst/>
                <a:cxnLst/>
                <a:rect l="l" t="t" r="r" b="b"/>
                <a:pathLst>
                  <a:path w="23353" h="6922" extrusionOk="0">
                    <a:moveTo>
                      <a:pt x="2180" y="0"/>
                    </a:moveTo>
                    <a:cubicBezTo>
                      <a:pt x="2135" y="0"/>
                      <a:pt x="2046" y="45"/>
                      <a:pt x="2046" y="45"/>
                    </a:cubicBezTo>
                    <a:cubicBezTo>
                      <a:pt x="623" y="979"/>
                      <a:pt x="0" y="2669"/>
                      <a:pt x="489" y="4226"/>
                    </a:cubicBezTo>
                    <a:cubicBezTo>
                      <a:pt x="756" y="5294"/>
                      <a:pt x="1512" y="6139"/>
                      <a:pt x="2535" y="6450"/>
                    </a:cubicBezTo>
                    <a:cubicBezTo>
                      <a:pt x="3019" y="6601"/>
                      <a:pt x="3503" y="6691"/>
                      <a:pt x="3986" y="6691"/>
                    </a:cubicBezTo>
                    <a:cubicBezTo>
                      <a:pt x="4214" y="6691"/>
                      <a:pt x="4442" y="6671"/>
                      <a:pt x="4671" y="6628"/>
                    </a:cubicBezTo>
                    <a:cubicBezTo>
                      <a:pt x="4849" y="6628"/>
                      <a:pt x="5026" y="6584"/>
                      <a:pt x="5204" y="6495"/>
                    </a:cubicBezTo>
                    <a:lnTo>
                      <a:pt x="5293" y="6450"/>
                    </a:lnTo>
                    <a:cubicBezTo>
                      <a:pt x="5738" y="6228"/>
                      <a:pt x="6094" y="5961"/>
                      <a:pt x="6405" y="5605"/>
                    </a:cubicBezTo>
                    <a:lnTo>
                      <a:pt x="6494" y="5516"/>
                    </a:lnTo>
                    <a:cubicBezTo>
                      <a:pt x="7339" y="4626"/>
                      <a:pt x="7428" y="3292"/>
                      <a:pt x="6672" y="2313"/>
                    </a:cubicBezTo>
                    <a:lnTo>
                      <a:pt x="6672" y="2313"/>
                    </a:lnTo>
                    <a:cubicBezTo>
                      <a:pt x="6673" y="2314"/>
                      <a:pt x="8407" y="3781"/>
                      <a:pt x="9875" y="4137"/>
                    </a:cubicBezTo>
                    <a:cubicBezTo>
                      <a:pt x="10267" y="4189"/>
                      <a:pt x="10662" y="4214"/>
                      <a:pt x="11057" y="4214"/>
                    </a:cubicBezTo>
                    <a:cubicBezTo>
                      <a:pt x="12364" y="4214"/>
                      <a:pt x="13672" y="3938"/>
                      <a:pt x="14901" y="3425"/>
                    </a:cubicBezTo>
                    <a:cubicBezTo>
                      <a:pt x="15969" y="2847"/>
                      <a:pt x="17081" y="2314"/>
                      <a:pt x="17081" y="2313"/>
                    </a:cubicBezTo>
                    <a:lnTo>
                      <a:pt x="17081" y="2313"/>
                    </a:lnTo>
                    <a:cubicBezTo>
                      <a:pt x="16280" y="2936"/>
                      <a:pt x="15924" y="3959"/>
                      <a:pt x="16147" y="4982"/>
                    </a:cubicBezTo>
                    <a:cubicBezTo>
                      <a:pt x="16191" y="5160"/>
                      <a:pt x="16280" y="5338"/>
                      <a:pt x="16369" y="5516"/>
                    </a:cubicBezTo>
                    <a:lnTo>
                      <a:pt x="16458" y="5650"/>
                    </a:lnTo>
                    <a:cubicBezTo>
                      <a:pt x="16725" y="6050"/>
                      <a:pt x="17125" y="6317"/>
                      <a:pt x="17570" y="6539"/>
                    </a:cubicBezTo>
                    <a:lnTo>
                      <a:pt x="17659" y="6584"/>
                    </a:lnTo>
                    <a:cubicBezTo>
                      <a:pt x="18160" y="6809"/>
                      <a:pt x="18702" y="6921"/>
                      <a:pt x="19248" y="6921"/>
                    </a:cubicBezTo>
                    <a:cubicBezTo>
                      <a:pt x="19672" y="6921"/>
                      <a:pt x="20097" y="6853"/>
                      <a:pt x="20506" y="6717"/>
                    </a:cubicBezTo>
                    <a:cubicBezTo>
                      <a:pt x="20773" y="6628"/>
                      <a:pt x="21040" y="6495"/>
                      <a:pt x="21307" y="6361"/>
                    </a:cubicBezTo>
                    <a:cubicBezTo>
                      <a:pt x="22775" y="5427"/>
                      <a:pt x="23353" y="3559"/>
                      <a:pt x="22686" y="1958"/>
                    </a:cubicBezTo>
                    <a:cubicBezTo>
                      <a:pt x="22330" y="1068"/>
                      <a:pt x="21574" y="356"/>
                      <a:pt x="20640" y="134"/>
                    </a:cubicBezTo>
                    <a:cubicBezTo>
                      <a:pt x="20462" y="45"/>
                      <a:pt x="20284" y="45"/>
                      <a:pt x="20061" y="45"/>
                    </a:cubicBezTo>
                    <a:lnTo>
                      <a:pt x="2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1"/>
              <p:cNvSpPr/>
              <p:nvPr/>
            </p:nvSpPr>
            <p:spPr>
              <a:xfrm>
                <a:off x="5725000" y="760525"/>
                <a:ext cx="519000" cy="36750"/>
              </a:xfrm>
              <a:custGeom>
                <a:avLst/>
                <a:gdLst/>
                <a:ahLst/>
                <a:cxnLst/>
                <a:rect l="l" t="t" r="r" b="b"/>
                <a:pathLst>
                  <a:path w="20760" h="1470" extrusionOk="0">
                    <a:moveTo>
                      <a:pt x="966" y="1"/>
                    </a:moveTo>
                    <a:cubicBezTo>
                      <a:pt x="29" y="1"/>
                      <a:pt x="1" y="1426"/>
                      <a:pt x="965" y="1470"/>
                    </a:cubicBezTo>
                    <a:lnTo>
                      <a:pt x="19869" y="1470"/>
                    </a:lnTo>
                    <a:cubicBezTo>
                      <a:pt x="20759" y="1336"/>
                      <a:pt x="20670" y="2"/>
                      <a:pt x="19736" y="2"/>
                    </a:cubicBezTo>
                    <a:lnTo>
                      <a:pt x="1009" y="2"/>
                    </a:lnTo>
                    <a:cubicBezTo>
                      <a:pt x="995" y="1"/>
                      <a:pt x="980" y="1"/>
                      <a:pt x="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1"/>
              <p:cNvSpPr/>
              <p:nvPr/>
            </p:nvSpPr>
            <p:spPr>
              <a:xfrm>
                <a:off x="5813600" y="1037325"/>
                <a:ext cx="42275" cy="935375"/>
              </a:xfrm>
              <a:custGeom>
                <a:avLst/>
                <a:gdLst/>
                <a:ahLst/>
                <a:cxnLst/>
                <a:rect l="l" t="t" r="r" b="b"/>
                <a:pathLst>
                  <a:path w="1691" h="37415" extrusionOk="0">
                    <a:moveTo>
                      <a:pt x="807" y="1"/>
                    </a:moveTo>
                    <a:cubicBezTo>
                      <a:pt x="465" y="1"/>
                      <a:pt x="132" y="1185"/>
                      <a:pt x="90" y="5388"/>
                    </a:cubicBezTo>
                    <a:cubicBezTo>
                      <a:pt x="1" y="14818"/>
                      <a:pt x="1" y="32877"/>
                      <a:pt x="1" y="37415"/>
                    </a:cubicBezTo>
                    <a:lnTo>
                      <a:pt x="1602" y="37415"/>
                    </a:lnTo>
                    <a:lnTo>
                      <a:pt x="1602" y="14729"/>
                    </a:lnTo>
                    <a:cubicBezTo>
                      <a:pt x="1602" y="7123"/>
                      <a:pt x="1691" y="139"/>
                      <a:pt x="846" y="6"/>
                    </a:cubicBezTo>
                    <a:cubicBezTo>
                      <a:pt x="833" y="2"/>
                      <a:pt x="820" y="1"/>
                      <a:pt x="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5907025" y="1014100"/>
                <a:ext cx="52275" cy="958600"/>
              </a:xfrm>
              <a:custGeom>
                <a:avLst/>
                <a:gdLst/>
                <a:ahLst/>
                <a:cxnLst/>
                <a:rect l="l" t="t" r="r" b="b"/>
                <a:pathLst>
                  <a:path w="2091" h="38344" extrusionOk="0">
                    <a:moveTo>
                      <a:pt x="1112" y="1"/>
                    </a:moveTo>
                    <a:cubicBezTo>
                      <a:pt x="756" y="1"/>
                      <a:pt x="222" y="2447"/>
                      <a:pt x="134" y="8897"/>
                    </a:cubicBezTo>
                    <a:cubicBezTo>
                      <a:pt x="0" y="18549"/>
                      <a:pt x="89" y="33228"/>
                      <a:pt x="89" y="38344"/>
                    </a:cubicBezTo>
                    <a:lnTo>
                      <a:pt x="1957" y="38344"/>
                    </a:lnTo>
                    <a:cubicBezTo>
                      <a:pt x="2002" y="32605"/>
                      <a:pt x="2091" y="17971"/>
                      <a:pt x="2046" y="8497"/>
                    </a:cubicBezTo>
                    <a:cubicBezTo>
                      <a:pt x="2002" y="2047"/>
                      <a:pt x="1468" y="1"/>
                      <a:pt x="1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6007100" y="986275"/>
                <a:ext cx="61175" cy="986425"/>
              </a:xfrm>
              <a:custGeom>
                <a:avLst/>
                <a:gdLst/>
                <a:ahLst/>
                <a:cxnLst/>
                <a:rect l="l" t="t" r="r" b="b"/>
                <a:pathLst>
                  <a:path w="2447" h="39457" extrusionOk="0">
                    <a:moveTo>
                      <a:pt x="1306" y="1"/>
                    </a:moveTo>
                    <a:cubicBezTo>
                      <a:pt x="1301" y="1"/>
                      <a:pt x="1296" y="1"/>
                      <a:pt x="1290" y="2"/>
                    </a:cubicBezTo>
                    <a:cubicBezTo>
                      <a:pt x="0" y="90"/>
                      <a:pt x="445" y="30204"/>
                      <a:pt x="623" y="39457"/>
                    </a:cubicBezTo>
                    <a:lnTo>
                      <a:pt x="2447" y="39457"/>
                    </a:lnTo>
                    <a:lnTo>
                      <a:pt x="2313" y="8320"/>
                    </a:lnTo>
                    <a:cubicBezTo>
                      <a:pt x="2313" y="8320"/>
                      <a:pt x="2313" y="1"/>
                      <a:pt x="1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6106075" y="1027375"/>
                <a:ext cx="53400" cy="945325"/>
              </a:xfrm>
              <a:custGeom>
                <a:avLst/>
                <a:gdLst/>
                <a:ahLst/>
                <a:cxnLst/>
                <a:rect l="l" t="t" r="r" b="b"/>
                <a:pathLst>
                  <a:path w="2136" h="37813" extrusionOk="0">
                    <a:moveTo>
                      <a:pt x="1046" y="0"/>
                    </a:moveTo>
                    <a:cubicBezTo>
                      <a:pt x="1039" y="0"/>
                      <a:pt x="1031" y="1"/>
                      <a:pt x="1023" y="3"/>
                    </a:cubicBezTo>
                    <a:cubicBezTo>
                      <a:pt x="0" y="404"/>
                      <a:pt x="312" y="30206"/>
                      <a:pt x="401" y="37813"/>
                    </a:cubicBezTo>
                    <a:lnTo>
                      <a:pt x="1957" y="37813"/>
                    </a:lnTo>
                    <a:cubicBezTo>
                      <a:pt x="2002" y="32119"/>
                      <a:pt x="2135" y="13926"/>
                      <a:pt x="1824" y="4674"/>
                    </a:cubicBezTo>
                    <a:cubicBezTo>
                      <a:pt x="1737" y="1975"/>
                      <a:pt x="1394" y="0"/>
                      <a:pt x="10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5831400" y="954050"/>
                <a:ext cx="304725" cy="22275"/>
              </a:xfrm>
              <a:custGeom>
                <a:avLst/>
                <a:gdLst/>
                <a:ahLst/>
                <a:cxnLst/>
                <a:rect l="l" t="t" r="r" b="b"/>
                <a:pathLst>
                  <a:path w="12189" h="891" extrusionOk="0">
                    <a:moveTo>
                      <a:pt x="1112" y="1"/>
                    </a:moveTo>
                    <a:cubicBezTo>
                      <a:pt x="801" y="356"/>
                      <a:pt x="401" y="623"/>
                      <a:pt x="0" y="801"/>
                    </a:cubicBezTo>
                    <a:lnTo>
                      <a:pt x="12188" y="890"/>
                    </a:lnTo>
                    <a:cubicBezTo>
                      <a:pt x="11743" y="712"/>
                      <a:pt x="11388" y="401"/>
                      <a:pt x="11121" y="45"/>
                    </a:cubicBezTo>
                    <a:lnTo>
                      <a:pt x="1112" y="45"/>
                    </a:lnTo>
                    <a:lnTo>
                      <a:pt x="1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1"/>
              <p:cNvSpPr/>
              <p:nvPr/>
            </p:nvSpPr>
            <p:spPr>
              <a:xfrm>
                <a:off x="5768000" y="851775"/>
                <a:ext cx="445975" cy="101200"/>
              </a:xfrm>
              <a:custGeom>
                <a:avLst/>
                <a:gdLst/>
                <a:ahLst/>
                <a:cxnLst/>
                <a:rect l="l" t="t" r="r" b="b"/>
                <a:pathLst>
                  <a:path w="17839" h="4048" extrusionOk="0">
                    <a:moveTo>
                      <a:pt x="1734" y="1236"/>
                    </a:moveTo>
                    <a:cubicBezTo>
                      <a:pt x="1926" y="1236"/>
                      <a:pt x="2109" y="1357"/>
                      <a:pt x="2225" y="1512"/>
                    </a:cubicBezTo>
                    <a:cubicBezTo>
                      <a:pt x="2358" y="1734"/>
                      <a:pt x="2358" y="2001"/>
                      <a:pt x="2225" y="2223"/>
                    </a:cubicBezTo>
                    <a:cubicBezTo>
                      <a:pt x="2136" y="2446"/>
                      <a:pt x="1914" y="2624"/>
                      <a:pt x="1647" y="2668"/>
                    </a:cubicBezTo>
                    <a:cubicBezTo>
                      <a:pt x="1647" y="2624"/>
                      <a:pt x="1602" y="2624"/>
                      <a:pt x="1602" y="2624"/>
                    </a:cubicBezTo>
                    <a:cubicBezTo>
                      <a:pt x="1157" y="2446"/>
                      <a:pt x="979" y="2134"/>
                      <a:pt x="1024" y="1779"/>
                    </a:cubicBezTo>
                    <a:cubicBezTo>
                      <a:pt x="1068" y="1512"/>
                      <a:pt x="1291" y="1289"/>
                      <a:pt x="1558" y="1245"/>
                    </a:cubicBezTo>
                    <a:lnTo>
                      <a:pt x="1647" y="1245"/>
                    </a:lnTo>
                    <a:cubicBezTo>
                      <a:pt x="1676" y="1239"/>
                      <a:pt x="1705" y="1236"/>
                      <a:pt x="1734" y="1236"/>
                    </a:cubicBezTo>
                    <a:close/>
                    <a:moveTo>
                      <a:pt x="15792" y="1779"/>
                    </a:moveTo>
                    <a:cubicBezTo>
                      <a:pt x="15925" y="1779"/>
                      <a:pt x="16014" y="1823"/>
                      <a:pt x="16103" y="1912"/>
                    </a:cubicBezTo>
                    <a:cubicBezTo>
                      <a:pt x="16326" y="2045"/>
                      <a:pt x="16415" y="2268"/>
                      <a:pt x="16370" y="2535"/>
                    </a:cubicBezTo>
                    <a:cubicBezTo>
                      <a:pt x="16326" y="2757"/>
                      <a:pt x="16192" y="3024"/>
                      <a:pt x="15614" y="3246"/>
                    </a:cubicBezTo>
                    <a:cubicBezTo>
                      <a:pt x="15436" y="3113"/>
                      <a:pt x="15347" y="2980"/>
                      <a:pt x="15258" y="2802"/>
                    </a:cubicBezTo>
                    <a:lnTo>
                      <a:pt x="15258" y="2757"/>
                    </a:lnTo>
                    <a:cubicBezTo>
                      <a:pt x="15125" y="2401"/>
                      <a:pt x="15258" y="1956"/>
                      <a:pt x="15658" y="1779"/>
                    </a:cubicBezTo>
                    <a:close/>
                    <a:moveTo>
                      <a:pt x="2126" y="0"/>
                    </a:moveTo>
                    <a:cubicBezTo>
                      <a:pt x="1908" y="0"/>
                      <a:pt x="1687" y="29"/>
                      <a:pt x="1469" y="88"/>
                    </a:cubicBezTo>
                    <a:cubicBezTo>
                      <a:pt x="935" y="133"/>
                      <a:pt x="446" y="444"/>
                      <a:pt x="223" y="933"/>
                    </a:cubicBezTo>
                    <a:cubicBezTo>
                      <a:pt x="1" y="1378"/>
                      <a:pt x="45" y="1912"/>
                      <a:pt x="268" y="2357"/>
                    </a:cubicBezTo>
                    <a:cubicBezTo>
                      <a:pt x="508" y="2677"/>
                      <a:pt x="855" y="2853"/>
                      <a:pt x="1246" y="2853"/>
                    </a:cubicBezTo>
                    <a:cubicBezTo>
                      <a:pt x="1290" y="2853"/>
                      <a:pt x="1335" y="2851"/>
                      <a:pt x="1380" y="2846"/>
                    </a:cubicBezTo>
                    <a:lnTo>
                      <a:pt x="1424" y="2846"/>
                    </a:lnTo>
                    <a:cubicBezTo>
                      <a:pt x="1458" y="2850"/>
                      <a:pt x="1492" y="2852"/>
                      <a:pt x="1526" y="2852"/>
                    </a:cubicBezTo>
                    <a:cubicBezTo>
                      <a:pt x="1891" y="2852"/>
                      <a:pt x="2240" y="2638"/>
                      <a:pt x="2403" y="2312"/>
                    </a:cubicBezTo>
                    <a:cubicBezTo>
                      <a:pt x="2581" y="2001"/>
                      <a:pt x="2581" y="1645"/>
                      <a:pt x="2403" y="1378"/>
                    </a:cubicBezTo>
                    <a:cubicBezTo>
                      <a:pt x="2248" y="1145"/>
                      <a:pt x="1991" y="1014"/>
                      <a:pt x="1721" y="1014"/>
                    </a:cubicBezTo>
                    <a:cubicBezTo>
                      <a:pt x="1681" y="1014"/>
                      <a:pt x="1642" y="1017"/>
                      <a:pt x="1602" y="1022"/>
                    </a:cubicBezTo>
                    <a:cubicBezTo>
                      <a:pt x="1202" y="1111"/>
                      <a:pt x="935" y="1378"/>
                      <a:pt x="846" y="1779"/>
                    </a:cubicBezTo>
                    <a:cubicBezTo>
                      <a:pt x="802" y="2134"/>
                      <a:pt x="979" y="2490"/>
                      <a:pt x="1335" y="2668"/>
                    </a:cubicBezTo>
                    <a:cubicBezTo>
                      <a:pt x="979" y="2668"/>
                      <a:pt x="624" y="2535"/>
                      <a:pt x="446" y="2268"/>
                    </a:cubicBezTo>
                    <a:cubicBezTo>
                      <a:pt x="223" y="1867"/>
                      <a:pt x="223" y="1423"/>
                      <a:pt x="401" y="1022"/>
                    </a:cubicBezTo>
                    <a:cubicBezTo>
                      <a:pt x="624" y="578"/>
                      <a:pt x="1024" y="311"/>
                      <a:pt x="1513" y="266"/>
                    </a:cubicBezTo>
                    <a:cubicBezTo>
                      <a:pt x="1750" y="216"/>
                      <a:pt x="1966" y="194"/>
                      <a:pt x="2166" y="194"/>
                    </a:cubicBezTo>
                    <a:cubicBezTo>
                      <a:pt x="3206" y="194"/>
                      <a:pt x="3779" y="804"/>
                      <a:pt x="4227" y="1289"/>
                    </a:cubicBezTo>
                    <a:cubicBezTo>
                      <a:pt x="4360" y="1645"/>
                      <a:pt x="4449" y="2045"/>
                      <a:pt x="4405" y="2446"/>
                    </a:cubicBezTo>
                    <a:cubicBezTo>
                      <a:pt x="4360" y="2757"/>
                      <a:pt x="4271" y="3068"/>
                      <a:pt x="4138" y="3335"/>
                    </a:cubicBezTo>
                    <a:cubicBezTo>
                      <a:pt x="4004" y="3558"/>
                      <a:pt x="3871" y="3780"/>
                      <a:pt x="3737" y="3958"/>
                    </a:cubicBezTo>
                    <a:cubicBezTo>
                      <a:pt x="3693" y="4003"/>
                      <a:pt x="3693" y="4003"/>
                      <a:pt x="3648" y="4047"/>
                    </a:cubicBezTo>
                    <a:lnTo>
                      <a:pt x="13657" y="4047"/>
                    </a:lnTo>
                    <a:cubicBezTo>
                      <a:pt x="13612" y="4003"/>
                      <a:pt x="13612" y="3958"/>
                      <a:pt x="13568" y="3914"/>
                    </a:cubicBezTo>
                    <a:lnTo>
                      <a:pt x="13523" y="3869"/>
                    </a:lnTo>
                    <a:cubicBezTo>
                      <a:pt x="13434" y="3736"/>
                      <a:pt x="13390" y="3558"/>
                      <a:pt x="13345" y="3380"/>
                    </a:cubicBezTo>
                    <a:cubicBezTo>
                      <a:pt x="13345" y="3291"/>
                      <a:pt x="13301" y="3157"/>
                      <a:pt x="13301" y="3068"/>
                    </a:cubicBezTo>
                    <a:cubicBezTo>
                      <a:pt x="13256" y="2535"/>
                      <a:pt x="13345" y="2001"/>
                      <a:pt x="13612" y="1512"/>
                    </a:cubicBezTo>
                    <a:cubicBezTo>
                      <a:pt x="13701" y="1378"/>
                      <a:pt x="13790" y="1200"/>
                      <a:pt x="13924" y="1067"/>
                    </a:cubicBezTo>
                    <a:cubicBezTo>
                      <a:pt x="14393" y="742"/>
                      <a:pt x="15184" y="271"/>
                      <a:pt x="15965" y="271"/>
                    </a:cubicBezTo>
                    <a:cubicBezTo>
                      <a:pt x="16146" y="271"/>
                      <a:pt x="16327" y="296"/>
                      <a:pt x="16504" y="355"/>
                    </a:cubicBezTo>
                    <a:cubicBezTo>
                      <a:pt x="17215" y="666"/>
                      <a:pt x="17660" y="1334"/>
                      <a:pt x="17660" y="2090"/>
                    </a:cubicBezTo>
                    <a:cubicBezTo>
                      <a:pt x="17705" y="2624"/>
                      <a:pt x="17304" y="3113"/>
                      <a:pt x="16770" y="3246"/>
                    </a:cubicBezTo>
                    <a:cubicBezTo>
                      <a:pt x="16624" y="3320"/>
                      <a:pt x="16450" y="3353"/>
                      <a:pt x="16271" y="3353"/>
                    </a:cubicBezTo>
                    <a:cubicBezTo>
                      <a:pt x="16125" y="3353"/>
                      <a:pt x="15976" y="3331"/>
                      <a:pt x="15836" y="3291"/>
                    </a:cubicBezTo>
                    <a:cubicBezTo>
                      <a:pt x="16192" y="3157"/>
                      <a:pt x="16504" y="2846"/>
                      <a:pt x="16593" y="2490"/>
                    </a:cubicBezTo>
                    <a:cubicBezTo>
                      <a:pt x="16593" y="2179"/>
                      <a:pt x="16504" y="1867"/>
                      <a:pt x="16237" y="1690"/>
                    </a:cubicBezTo>
                    <a:cubicBezTo>
                      <a:pt x="16118" y="1571"/>
                      <a:pt x="15980" y="1512"/>
                      <a:pt x="15835" y="1512"/>
                    </a:cubicBezTo>
                    <a:cubicBezTo>
                      <a:pt x="15762" y="1512"/>
                      <a:pt x="15688" y="1526"/>
                      <a:pt x="15614" y="1556"/>
                    </a:cubicBezTo>
                    <a:cubicBezTo>
                      <a:pt x="15125" y="1734"/>
                      <a:pt x="14902" y="2312"/>
                      <a:pt x="15125" y="2802"/>
                    </a:cubicBezTo>
                    <a:cubicBezTo>
                      <a:pt x="15250" y="3218"/>
                      <a:pt x="15686" y="3518"/>
                      <a:pt x="16143" y="3518"/>
                    </a:cubicBezTo>
                    <a:cubicBezTo>
                      <a:pt x="16174" y="3518"/>
                      <a:pt x="16205" y="3516"/>
                      <a:pt x="16237" y="3513"/>
                    </a:cubicBezTo>
                    <a:cubicBezTo>
                      <a:pt x="16415" y="3513"/>
                      <a:pt x="16637" y="3469"/>
                      <a:pt x="16815" y="3424"/>
                    </a:cubicBezTo>
                    <a:cubicBezTo>
                      <a:pt x="17438" y="3291"/>
                      <a:pt x="17838" y="2713"/>
                      <a:pt x="17838" y="2090"/>
                    </a:cubicBezTo>
                    <a:cubicBezTo>
                      <a:pt x="17794" y="1289"/>
                      <a:pt x="17304" y="578"/>
                      <a:pt x="16548" y="222"/>
                    </a:cubicBezTo>
                    <a:cubicBezTo>
                      <a:pt x="16357" y="166"/>
                      <a:pt x="16164" y="142"/>
                      <a:pt x="15971" y="142"/>
                    </a:cubicBezTo>
                    <a:cubicBezTo>
                      <a:pt x="15086" y="142"/>
                      <a:pt x="14221" y="657"/>
                      <a:pt x="13746" y="1022"/>
                    </a:cubicBezTo>
                    <a:lnTo>
                      <a:pt x="13568" y="1111"/>
                    </a:lnTo>
                    <a:lnTo>
                      <a:pt x="12990" y="1423"/>
                    </a:lnTo>
                    <a:lnTo>
                      <a:pt x="12634" y="1556"/>
                    </a:lnTo>
                    <a:lnTo>
                      <a:pt x="12322" y="1779"/>
                    </a:lnTo>
                    <a:lnTo>
                      <a:pt x="12100" y="1867"/>
                    </a:lnTo>
                    <a:lnTo>
                      <a:pt x="11789" y="2001"/>
                    </a:lnTo>
                    <a:cubicBezTo>
                      <a:pt x="11522" y="2134"/>
                      <a:pt x="11210" y="2223"/>
                      <a:pt x="10943" y="2312"/>
                    </a:cubicBezTo>
                    <a:lnTo>
                      <a:pt x="10365" y="2446"/>
                    </a:lnTo>
                    <a:cubicBezTo>
                      <a:pt x="10276" y="2446"/>
                      <a:pt x="10143" y="2490"/>
                      <a:pt x="10054" y="2490"/>
                    </a:cubicBezTo>
                    <a:cubicBezTo>
                      <a:pt x="9920" y="2535"/>
                      <a:pt x="9698" y="2579"/>
                      <a:pt x="9564" y="2579"/>
                    </a:cubicBezTo>
                    <a:cubicBezTo>
                      <a:pt x="9298" y="2624"/>
                      <a:pt x="8986" y="2668"/>
                      <a:pt x="8764" y="2668"/>
                    </a:cubicBezTo>
                    <a:lnTo>
                      <a:pt x="7785" y="2668"/>
                    </a:lnTo>
                    <a:cubicBezTo>
                      <a:pt x="7652" y="2668"/>
                      <a:pt x="7429" y="2624"/>
                      <a:pt x="7296" y="2624"/>
                    </a:cubicBezTo>
                    <a:lnTo>
                      <a:pt x="7118" y="2579"/>
                    </a:lnTo>
                    <a:cubicBezTo>
                      <a:pt x="6940" y="2535"/>
                      <a:pt x="6762" y="2490"/>
                      <a:pt x="6584" y="2401"/>
                    </a:cubicBezTo>
                    <a:cubicBezTo>
                      <a:pt x="6406" y="2357"/>
                      <a:pt x="6273" y="2268"/>
                      <a:pt x="6139" y="2223"/>
                    </a:cubicBezTo>
                    <a:cubicBezTo>
                      <a:pt x="6006" y="2179"/>
                      <a:pt x="5872" y="2090"/>
                      <a:pt x="5783" y="2045"/>
                    </a:cubicBezTo>
                    <a:lnTo>
                      <a:pt x="5428" y="1823"/>
                    </a:lnTo>
                    <a:cubicBezTo>
                      <a:pt x="5205" y="1690"/>
                      <a:pt x="4938" y="1556"/>
                      <a:pt x="4760" y="1423"/>
                    </a:cubicBezTo>
                    <a:cubicBezTo>
                      <a:pt x="4582" y="1245"/>
                      <a:pt x="4271" y="1022"/>
                      <a:pt x="4093" y="933"/>
                    </a:cubicBezTo>
                    <a:cubicBezTo>
                      <a:pt x="3609" y="346"/>
                      <a:pt x="2884" y="0"/>
                      <a:pt x="2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1"/>
              <p:cNvSpPr/>
              <p:nvPr/>
            </p:nvSpPr>
            <p:spPr>
              <a:xfrm>
                <a:off x="5871425" y="890675"/>
                <a:ext cx="243425" cy="67850"/>
              </a:xfrm>
              <a:custGeom>
                <a:avLst/>
                <a:gdLst/>
                <a:ahLst/>
                <a:cxnLst/>
                <a:rect l="l" t="t" r="r" b="b"/>
                <a:pathLst>
                  <a:path w="9737" h="2714" extrusionOk="0">
                    <a:moveTo>
                      <a:pt x="8452" y="0"/>
                    </a:moveTo>
                    <a:lnTo>
                      <a:pt x="8141" y="178"/>
                    </a:lnTo>
                    <a:cubicBezTo>
                      <a:pt x="8141" y="756"/>
                      <a:pt x="8052" y="1735"/>
                      <a:pt x="7652" y="2180"/>
                    </a:cubicBezTo>
                    <a:cubicBezTo>
                      <a:pt x="7518" y="2269"/>
                      <a:pt x="7385" y="2358"/>
                      <a:pt x="7207" y="2358"/>
                    </a:cubicBezTo>
                    <a:cubicBezTo>
                      <a:pt x="6940" y="2358"/>
                      <a:pt x="6717" y="2269"/>
                      <a:pt x="6539" y="2091"/>
                    </a:cubicBezTo>
                    <a:cubicBezTo>
                      <a:pt x="6317" y="1735"/>
                      <a:pt x="6184" y="1335"/>
                      <a:pt x="6184" y="890"/>
                    </a:cubicBezTo>
                    <a:cubicBezTo>
                      <a:pt x="6184" y="890"/>
                      <a:pt x="6184" y="845"/>
                      <a:pt x="6184" y="845"/>
                    </a:cubicBezTo>
                    <a:cubicBezTo>
                      <a:pt x="6095" y="890"/>
                      <a:pt x="5961" y="934"/>
                      <a:pt x="5872" y="934"/>
                    </a:cubicBezTo>
                    <a:cubicBezTo>
                      <a:pt x="5872" y="1335"/>
                      <a:pt x="5739" y="1779"/>
                      <a:pt x="5516" y="2135"/>
                    </a:cubicBezTo>
                    <a:cubicBezTo>
                      <a:pt x="5338" y="2313"/>
                      <a:pt x="5161" y="2402"/>
                      <a:pt x="4938" y="2402"/>
                    </a:cubicBezTo>
                    <a:cubicBezTo>
                      <a:pt x="4671" y="2402"/>
                      <a:pt x="4449" y="2313"/>
                      <a:pt x="4271" y="2135"/>
                    </a:cubicBezTo>
                    <a:cubicBezTo>
                      <a:pt x="4093" y="1868"/>
                      <a:pt x="3960" y="1557"/>
                      <a:pt x="3960" y="1246"/>
                    </a:cubicBezTo>
                    <a:cubicBezTo>
                      <a:pt x="3960" y="1201"/>
                      <a:pt x="3960" y="1157"/>
                      <a:pt x="3960" y="1112"/>
                    </a:cubicBezTo>
                    <a:lnTo>
                      <a:pt x="3604" y="1112"/>
                    </a:lnTo>
                    <a:lnTo>
                      <a:pt x="3604" y="1246"/>
                    </a:lnTo>
                    <a:cubicBezTo>
                      <a:pt x="3604" y="1601"/>
                      <a:pt x="3470" y="1913"/>
                      <a:pt x="3292" y="2224"/>
                    </a:cubicBezTo>
                    <a:cubicBezTo>
                      <a:pt x="3159" y="2313"/>
                      <a:pt x="3025" y="2402"/>
                      <a:pt x="2848" y="2402"/>
                    </a:cubicBezTo>
                    <a:cubicBezTo>
                      <a:pt x="2314" y="2402"/>
                      <a:pt x="2002" y="2091"/>
                      <a:pt x="1958" y="1468"/>
                    </a:cubicBezTo>
                    <a:lnTo>
                      <a:pt x="1958" y="1424"/>
                    </a:lnTo>
                    <a:cubicBezTo>
                      <a:pt x="1958" y="1157"/>
                      <a:pt x="1958" y="934"/>
                      <a:pt x="1958" y="667"/>
                    </a:cubicBezTo>
                    <a:cubicBezTo>
                      <a:pt x="1824" y="623"/>
                      <a:pt x="1735" y="534"/>
                      <a:pt x="1602" y="489"/>
                    </a:cubicBezTo>
                    <a:lnTo>
                      <a:pt x="1602" y="534"/>
                    </a:lnTo>
                    <a:cubicBezTo>
                      <a:pt x="1646" y="1112"/>
                      <a:pt x="1691" y="1913"/>
                      <a:pt x="1380" y="2224"/>
                    </a:cubicBezTo>
                    <a:cubicBezTo>
                      <a:pt x="1246" y="2358"/>
                      <a:pt x="1024" y="2402"/>
                      <a:pt x="846" y="2402"/>
                    </a:cubicBezTo>
                    <a:cubicBezTo>
                      <a:pt x="712" y="2402"/>
                      <a:pt x="623" y="2313"/>
                      <a:pt x="534" y="2224"/>
                    </a:cubicBezTo>
                    <a:cubicBezTo>
                      <a:pt x="312" y="1868"/>
                      <a:pt x="179" y="1424"/>
                      <a:pt x="268" y="979"/>
                    </a:cubicBezTo>
                    <a:cubicBezTo>
                      <a:pt x="268" y="934"/>
                      <a:pt x="268" y="934"/>
                      <a:pt x="268" y="890"/>
                    </a:cubicBezTo>
                    <a:lnTo>
                      <a:pt x="1" y="1824"/>
                    </a:lnTo>
                    <a:cubicBezTo>
                      <a:pt x="45" y="2046"/>
                      <a:pt x="134" y="2269"/>
                      <a:pt x="268" y="2447"/>
                    </a:cubicBezTo>
                    <a:lnTo>
                      <a:pt x="357" y="2536"/>
                    </a:lnTo>
                    <a:lnTo>
                      <a:pt x="1513" y="2536"/>
                    </a:lnTo>
                    <a:cubicBezTo>
                      <a:pt x="1558" y="2536"/>
                      <a:pt x="1602" y="2491"/>
                      <a:pt x="1602" y="2447"/>
                    </a:cubicBezTo>
                    <a:cubicBezTo>
                      <a:pt x="1691" y="2358"/>
                      <a:pt x="1780" y="2224"/>
                      <a:pt x="1824" y="2135"/>
                    </a:cubicBezTo>
                    <a:cubicBezTo>
                      <a:pt x="1913" y="2313"/>
                      <a:pt x="2047" y="2447"/>
                      <a:pt x="2180" y="2536"/>
                    </a:cubicBezTo>
                    <a:lnTo>
                      <a:pt x="3426" y="2536"/>
                    </a:lnTo>
                    <a:cubicBezTo>
                      <a:pt x="3470" y="2536"/>
                      <a:pt x="3515" y="2491"/>
                      <a:pt x="3559" y="2447"/>
                    </a:cubicBezTo>
                    <a:cubicBezTo>
                      <a:pt x="3648" y="2313"/>
                      <a:pt x="3737" y="2180"/>
                      <a:pt x="3826" y="2002"/>
                    </a:cubicBezTo>
                    <a:cubicBezTo>
                      <a:pt x="3871" y="2135"/>
                      <a:pt x="3960" y="2269"/>
                      <a:pt x="4049" y="2402"/>
                    </a:cubicBezTo>
                    <a:cubicBezTo>
                      <a:pt x="4093" y="2447"/>
                      <a:pt x="4182" y="2536"/>
                      <a:pt x="4271" y="2580"/>
                    </a:cubicBezTo>
                    <a:lnTo>
                      <a:pt x="5605" y="2580"/>
                    </a:lnTo>
                    <a:cubicBezTo>
                      <a:pt x="5650" y="2536"/>
                      <a:pt x="5739" y="2491"/>
                      <a:pt x="5783" y="2402"/>
                    </a:cubicBezTo>
                    <a:cubicBezTo>
                      <a:pt x="5917" y="2269"/>
                      <a:pt x="6006" y="2091"/>
                      <a:pt x="6050" y="1913"/>
                    </a:cubicBezTo>
                    <a:cubicBezTo>
                      <a:pt x="6139" y="2091"/>
                      <a:pt x="6228" y="2269"/>
                      <a:pt x="6362" y="2402"/>
                    </a:cubicBezTo>
                    <a:cubicBezTo>
                      <a:pt x="6406" y="2447"/>
                      <a:pt x="6495" y="2536"/>
                      <a:pt x="6584" y="2580"/>
                    </a:cubicBezTo>
                    <a:lnTo>
                      <a:pt x="7785" y="2580"/>
                    </a:lnTo>
                    <a:cubicBezTo>
                      <a:pt x="7829" y="2536"/>
                      <a:pt x="7874" y="2491"/>
                      <a:pt x="7918" y="2447"/>
                    </a:cubicBezTo>
                    <a:cubicBezTo>
                      <a:pt x="8096" y="2224"/>
                      <a:pt x="8230" y="2002"/>
                      <a:pt x="8319" y="1735"/>
                    </a:cubicBezTo>
                    <a:cubicBezTo>
                      <a:pt x="8363" y="1957"/>
                      <a:pt x="8452" y="2135"/>
                      <a:pt x="8586" y="2313"/>
                    </a:cubicBezTo>
                    <a:cubicBezTo>
                      <a:pt x="8675" y="2402"/>
                      <a:pt x="8764" y="2491"/>
                      <a:pt x="8897" y="2580"/>
                    </a:cubicBezTo>
                    <a:cubicBezTo>
                      <a:pt x="9075" y="2669"/>
                      <a:pt x="9297" y="2713"/>
                      <a:pt x="9520" y="2713"/>
                    </a:cubicBezTo>
                    <a:lnTo>
                      <a:pt x="9564" y="2713"/>
                    </a:lnTo>
                    <a:cubicBezTo>
                      <a:pt x="9653" y="2713"/>
                      <a:pt x="9698" y="2669"/>
                      <a:pt x="9698" y="2580"/>
                    </a:cubicBezTo>
                    <a:cubicBezTo>
                      <a:pt x="9736" y="2464"/>
                      <a:pt x="9641" y="2349"/>
                      <a:pt x="9528" y="2349"/>
                    </a:cubicBezTo>
                    <a:cubicBezTo>
                      <a:pt x="9511" y="2349"/>
                      <a:pt x="9493" y="2352"/>
                      <a:pt x="9475" y="2358"/>
                    </a:cubicBezTo>
                    <a:lnTo>
                      <a:pt x="9342" y="2358"/>
                    </a:lnTo>
                    <a:cubicBezTo>
                      <a:pt x="9164" y="2313"/>
                      <a:pt x="8941" y="2224"/>
                      <a:pt x="8808" y="2091"/>
                    </a:cubicBezTo>
                    <a:cubicBezTo>
                      <a:pt x="8541" y="1601"/>
                      <a:pt x="8408" y="1068"/>
                      <a:pt x="8452" y="489"/>
                    </a:cubicBezTo>
                    <a:cubicBezTo>
                      <a:pt x="8452" y="445"/>
                      <a:pt x="8452" y="400"/>
                      <a:pt x="8452" y="400"/>
                    </a:cubicBezTo>
                    <a:cubicBezTo>
                      <a:pt x="8452" y="267"/>
                      <a:pt x="8452" y="178"/>
                      <a:pt x="8452" y="89"/>
                    </a:cubicBezTo>
                    <a:cubicBezTo>
                      <a:pt x="8497" y="45"/>
                      <a:pt x="8497" y="0"/>
                      <a:pt x="8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1"/>
              <p:cNvSpPr/>
              <p:nvPr/>
            </p:nvSpPr>
            <p:spPr>
              <a:xfrm>
                <a:off x="5883650" y="886225"/>
                <a:ext cx="23250" cy="55725"/>
              </a:xfrm>
              <a:custGeom>
                <a:avLst/>
                <a:gdLst/>
                <a:ahLst/>
                <a:cxnLst/>
                <a:rect l="l" t="t" r="r" b="b"/>
                <a:pathLst>
                  <a:path w="930" h="2229" extrusionOk="0">
                    <a:moveTo>
                      <a:pt x="134" y="0"/>
                    </a:moveTo>
                    <a:lnTo>
                      <a:pt x="134" y="0"/>
                    </a:lnTo>
                    <a:cubicBezTo>
                      <a:pt x="90" y="401"/>
                      <a:pt x="1" y="2180"/>
                      <a:pt x="490" y="2224"/>
                    </a:cubicBezTo>
                    <a:cubicBezTo>
                      <a:pt x="504" y="2227"/>
                      <a:pt x="517" y="2228"/>
                      <a:pt x="529" y="2228"/>
                    </a:cubicBezTo>
                    <a:cubicBezTo>
                      <a:pt x="930" y="2228"/>
                      <a:pt x="845" y="876"/>
                      <a:pt x="802" y="445"/>
                    </a:cubicBezTo>
                    <a:cubicBezTo>
                      <a:pt x="535" y="312"/>
                      <a:pt x="312" y="178"/>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1"/>
              <p:cNvSpPr/>
              <p:nvPr/>
            </p:nvSpPr>
            <p:spPr>
              <a:xfrm>
                <a:off x="5931475" y="911800"/>
                <a:ext cx="18925" cy="36750"/>
              </a:xfrm>
              <a:custGeom>
                <a:avLst/>
                <a:gdLst/>
                <a:ahLst/>
                <a:cxnLst/>
                <a:rect l="l" t="t" r="r" b="b"/>
                <a:pathLst>
                  <a:path w="757" h="1470" extrusionOk="0">
                    <a:moveTo>
                      <a:pt x="45" y="0"/>
                    </a:moveTo>
                    <a:lnTo>
                      <a:pt x="45" y="0"/>
                    </a:lnTo>
                    <a:cubicBezTo>
                      <a:pt x="1" y="445"/>
                      <a:pt x="1" y="1379"/>
                      <a:pt x="357" y="1468"/>
                    </a:cubicBezTo>
                    <a:cubicBezTo>
                      <a:pt x="367" y="1469"/>
                      <a:pt x="377" y="1470"/>
                      <a:pt x="386" y="1470"/>
                    </a:cubicBezTo>
                    <a:cubicBezTo>
                      <a:pt x="757" y="1470"/>
                      <a:pt x="757" y="656"/>
                      <a:pt x="757" y="223"/>
                    </a:cubicBezTo>
                    <a:lnTo>
                      <a:pt x="534" y="178"/>
                    </a:lnTo>
                    <a:cubicBezTo>
                      <a:pt x="401" y="134"/>
                      <a:pt x="223" y="89"/>
                      <a:pt x="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1"/>
              <p:cNvSpPr/>
              <p:nvPr/>
            </p:nvSpPr>
            <p:spPr>
              <a:xfrm>
                <a:off x="5985975" y="916250"/>
                <a:ext cx="21150" cy="30050"/>
              </a:xfrm>
              <a:custGeom>
                <a:avLst/>
                <a:gdLst/>
                <a:ahLst/>
                <a:cxnLst/>
                <a:rect l="l" t="t" r="r" b="b"/>
                <a:pathLst>
                  <a:path w="846" h="1202" extrusionOk="0">
                    <a:moveTo>
                      <a:pt x="845" y="0"/>
                    </a:moveTo>
                    <a:lnTo>
                      <a:pt x="845" y="0"/>
                    </a:lnTo>
                    <a:cubicBezTo>
                      <a:pt x="579" y="45"/>
                      <a:pt x="267" y="89"/>
                      <a:pt x="0" y="89"/>
                    </a:cubicBezTo>
                    <a:cubicBezTo>
                      <a:pt x="0" y="445"/>
                      <a:pt x="45" y="1201"/>
                      <a:pt x="445" y="1201"/>
                    </a:cubicBezTo>
                    <a:cubicBezTo>
                      <a:pt x="845" y="1201"/>
                      <a:pt x="845" y="356"/>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6041575" y="901775"/>
                <a:ext cx="21150" cy="41175"/>
              </a:xfrm>
              <a:custGeom>
                <a:avLst/>
                <a:gdLst/>
                <a:ahLst/>
                <a:cxnLst/>
                <a:rect l="l" t="t" r="r" b="b"/>
                <a:pathLst>
                  <a:path w="846" h="1647" extrusionOk="0">
                    <a:moveTo>
                      <a:pt x="846" y="1"/>
                    </a:moveTo>
                    <a:cubicBezTo>
                      <a:pt x="579" y="134"/>
                      <a:pt x="267" y="223"/>
                      <a:pt x="0" y="312"/>
                    </a:cubicBezTo>
                    <a:cubicBezTo>
                      <a:pt x="0" y="713"/>
                      <a:pt x="89" y="1647"/>
                      <a:pt x="445" y="1647"/>
                    </a:cubicBezTo>
                    <a:cubicBezTo>
                      <a:pt x="801" y="1602"/>
                      <a:pt x="846" y="446"/>
                      <a:pt x="8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1"/>
              <p:cNvSpPr/>
              <p:nvPr/>
            </p:nvSpPr>
            <p:spPr>
              <a:xfrm>
                <a:off x="6090500" y="879550"/>
                <a:ext cx="17825" cy="50050"/>
              </a:xfrm>
              <a:custGeom>
                <a:avLst/>
                <a:gdLst/>
                <a:ahLst/>
                <a:cxnLst/>
                <a:rect l="l" t="t" r="r" b="b"/>
                <a:pathLst>
                  <a:path w="713" h="2002" extrusionOk="0">
                    <a:moveTo>
                      <a:pt x="712" y="0"/>
                    </a:moveTo>
                    <a:lnTo>
                      <a:pt x="90" y="312"/>
                    </a:lnTo>
                    <a:cubicBezTo>
                      <a:pt x="45" y="756"/>
                      <a:pt x="1" y="2002"/>
                      <a:pt x="401" y="2002"/>
                    </a:cubicBezTo>
                    <a:cubicBezTo>
                      <a:pt x="668" y="1957"/>
                      <a:pt x="712" y="1112"/>
                      <a:pt x="712" y="445"/>
                    </a:cubicBezTo>
                    <a:lnTo>
                      <a:pt x="7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1"/>
              <p:cNvSpPr/>
              <p:nvPr/>
            </p:nvSpPr>
            <p:spPr>
              <a:xfrm>
                <a:off x="5753550" y="1972675"/>
                <a:ext cx="459300" cy="55625"/>
              </a:xfrm>
              <a:custGeom>
                <a:avLst/>
                <a:gdLst/>
                <a:ahLst/>
                <a:cxnLst/>
                <a:rect l="l" t="t" r="r" b="b"/>
                <a:pathLst>
                  <a:path w="18372" h="2225" extrusionOk="0">
                    <a:moveTo>
                      <a:pt x="1113" y="1"/>
                    </a:moveTo>
                    <a:lnTo>
                      <a:pt x="1" y="2225"/>
                    </a:lnTo>
                    <a:lnTo>
                      <a:pt x="18372" y="2225"/>
                    </a:lnTo>
                    <a:lnTo>
                      <a:pt x="172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1"/>
              <p:cNvSpPr/>
              <p:nvPr/>
            </p:nvSpPr>
            <p:spPr>
              <a:xfrm>
                <a:off x="5756900" y="2028275"/>
                <a:ext cx="458175" cy="96775"/>
              </a:xfrm>
              <a:custGeom>
                <a:avLst/>
                <a:gdLst/>
                <a:ahLst/>
                <a:cxnLst/>
                <a:rect l="l" t="t" r="r" b="b"/>
                <a:pathLst>
                  <a:path w="18327" h="3871" extrusionOk="0">
                    <a:moveTo>
                      <a:pt x="0" y="1"/>
                    </a:moveTo>
                    <a:lnTo>
                      <a:pt x="0" y="3871"/>
                    </a:lnTo>
                    <a:lnTo>
                      <a:pt x="18327" y="3871"/>
                    </a:lnTo>
                    <a:lnTo>
                      <a:pt x="18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Google Shape;1399;p48">
            <a:extLst>
              <a:ext uri="{FF2B5EF4-FFF2-40B4-BE49-F238E27FC236}">
                <a16:creationId xmlns:a16="http://schemas.microsoft.com/office/drawing/2014/main" id="{0DFB1C74-FCEB-4575-AB09-4800E9F635C1}"/>
              </a:ext>
            </a:extLst>
          </p:cNvPr>
          <p:cNvSpPr txBox="1">
            <a:spLocks noGrp="1"/>
          </p:cNvSpPr>
          <p:nvPr>
            <p:ph type="subTitle" idx="1"/>
          </p:nvPr>
        </p:nvSpPr>
        <p:spPr>
          <a:xfrm>
            <a:off x="4157128" y="1080600"/>
            <a:ext cx="3900009" cy="1807519"/>
          </a:xfrm>
          <a:prstGeom prst="rect">
            <a:avLst/>
          </a:prstGeom>
        </p:spPr>
        <p:txBody>
          <a:bodyPr spcFirstLastPara="1" wrap="square" lIns="91425" tIns="91425" rIns="91425" bIns="91425" anchor="ctr" anchorCtr="0">
            <a:noAutofit/>
          </a:bodyPr>
          <a:lstStyle/>
          <a:p>
            <a:pPr marL="139700" indent="0" algn="just"/>
            <a:r>
              <a:rPr lang="en-US" sz="2000" i="1" dirty="0">
                <a:solidFill>
                  <a:schemeClr val="accent6">
                    <a:lumMod val="50000"/>
                  </a:schemeClr>
                </a:solidFill>
                <a:latin typeface="Cambria" panose="02040503050406030204" pitchFamily="18" charset="0"/>
                <a:ea typeface="Cambria" panose="02040503050406030204" pitchFamily="18" charset="0"/>
              </a:rPr>
              <a:t>“Một công trình dệt gấm vóc bằng từ ngữ, xuất hiện từ thời tối cổ, những sợi tơ muôn màu của nó lan khắp bốn phương, phủ lên trái đất một tấm thảm từ ngữ đẹp lạ lùng”</a:t>
            </a:r>
          </a:p>
        </p:txBody>
      </p:sp>
      <p:sp>
        <p:nvSpPr>
          <p:cNvPr id="196" name="Hộp Văn bản 195">
            <a:extLst>
              <a:ext uri="{FF2B5EF4-FFF2-40B4-BE49-F238E27FC236}">
                <a16:creationId xmlns:a16="http://schemas.microsoft.com/office/drawing/2014/main" id="{1F6EE82E-2933-43F9-A865-E500958615CE}"/>
              </a:ext>
            </a:extLst>
          </p:cNvPr>
          <p:cNvSpPr txBox="1"/>
          <p:nvPr/>
        </p:nvSpPr>
        <p:spPr>
          <a:xfrm>
            <a:off x="4455088" y="3238592"/>
            <a:ext cx="1422572"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dirty="0">
                <a:solidFill>
                  <a:schemeClr val="dk1"/>
                </a:solidFill>
                <a:latin typeface="Cinzel SemiBold"/>
                <a:sym typeface="Cinzel SemiBold"/>
              </a:rPr>
              <a:t>Gorki</a:t>
            </a:r>
          </a:p>
        </p:txBody>
      </p:sp>
      <p:pic>
        <p:nvPicPr>
          <p:cNvPr id="197" name="Picture 2" descr="Gorky Maxim The - Free vector graphic on Pixabay">
            <a:extLst>
              <a:ext uri="{FF2B5EF4-FFF2-40B4-BE49-F238E27FC236}">
                <a16:creationId xmlns:a16="http://schemas.microsoft.com/office/drawing/2014/main" id="{98BB6487-BB57-47A7-95AC-0E4C038BE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27192" y="2714162"/>
            <a:ext cx="1626430" cy="18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902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0-#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197"/>
                                        </p:tgtEl>
                                        <p:attrNameLst>
                                          <p:attrName>style.visibility</p:attrName>
                                        </p:attrNameLst>
                                      </p:cBhvr>
                                      <p:to>
                                        <p:strVal val="visible"/>
                                      </p:to>
                                    </p:set>
                                    <p:animScale>
                                      <p:cBhvr>
                                        <p:cTn id="13" dur="1000" decel="50000" fill="hold">
                                          <p:stCondLst>
                                            <p:cond delay="0"/>
                                          </p:stCondLst>
                                        </p:cTn>
                                        <p:tgtEl>
                                          <p:spTgt spid="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97"/>
                                        </p:tgtEl>
                                        <p:attrNameLst>
                                          <p:attrName>ppt_x</p:attrName>
                                          <p:attrName>ppt_y</p:attrName>
                                        </p:attrNameLst>
                                      </p:cBhvr>
                                    </p:animMotion>
                                    <p:animEffect transition="in" filter="fade">
                                      <p:cBhvr>
                                        <p:cTn id="15" dur="1000"/>
                                        <p:tgtEl>
                                          <p:spTgt spid="197"/>
                                        </p:tgtEl>
                                      </p:cBhvr>
                                    </p:animEffect>
                                  </p:childTnLst>
                                </p:cTn>
                              </p:par>
                              <p:par>
                                <p:cTn id="16" presetID="52" presetClass="entr" presetSubtype="0" fill="hold" nodeType="withEffect">
                                  <p:stCondLst>
                                    <p:cond delay="0"/>
                                  </p:stCondLst>
                                  <p:childTnLst>
                                    <p:set>
                                      <p:cBhvr>
                                        <p:cTn id="17" dur="1" fill="hold">
                                          <p:stCondLst>
                                            <p:cond delay="0"/>
                                          </p:stCondLst>
                                        </p:cTn>
                                        <p:tgtEl>
                                          <p:spTgt spid="1584"/>
                                        </p:tgtEl>
                                        <p:attrNameLst>
                                          <p:attrName>style.visibility</p:attrName>
                                        </p:attrNameLst>
                                      </p:cBhvr>
                                      <p:to>
                                        <p:strVal val="visible"/>
                                      </p:to>
                                    </p:set>
                                    <p:animScale>
                                      <p:cBhvr>
                                        <p:cTn id="18" dur="1000" decel="50000" fill="hold">
                                          <p:stCondLst>
                                            <p:cond delay="0"/>
                                          </p:stCondLst>
                                        </p:cTn>
                                        <p:tgtEl>
                                          <p:spTgt spid="15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84"/>
                                        </p:tgtEl>
                                        <p:attrNameLst>
                                          <p:attrName>ppt_x</p:attrName>
                                          <p:attrName>ppt_y</p:attrName>
                                        </p:attrNameLst>
                                      </p:cBhvr>
                                    </p:animMotion>
                                    <p:animEffect transition="in" filter="fade">
                                      <p:cBhvr>
                                        <p:cTn id="20" dur="1000"/>
                                        <p:tgtEl>
                                          <p:spTgt spid="1584"/>
                                        </p:tgtEl>
                                      </p:cBhvr>
                                    </p:animEffect>
                                  </p:childTnLst>
                                </p:cTn>
                              </p:par>
                              <p:par>
                                <p:cTn id="21" presetID="52" presetClass="entr" presetSubtype="0" fill="hold" nodeType="withEffect">
                                  <p:stCondLst>
                                    <p:cond delay="0"/>
                                  </p:stCondLst>
                                  <p:childTnLst>
                                    <p:set>
                                      <p:cBhvr>
                                        <p:cTn id="22" dur="1" fill="hold">
                                          <p:stCondLst>
                                            <p:cond delay="0"/>
                                          </p:stCondLst>
                                        </p:cTn>
                                        <p:tgtEl>
                                          <p:spTgt spid="1617"/>
                                        </p:tgtEl>
                                        <p:attrNameLst>
                                          <p:attrName>style.visibility</p:attrName>
                                        </p:attrNameLst>
                                      </p:cBhvr>
                                      <p:to>
                                        <p:strVal val="visible"/>
                                      </p:to>
                                    </p:set>
                                    <p:animScale>
                                      <p:cBhvr>
                                        <p:cTn id="23" dur="1000" decel="50000" fill="hold">
                                          <p:stCondLst>
                                            <p:cond delay="0"/>
                                          </p:stCondLst>
                                        </p:cTn>
                                        <p:tgtEl>
                                          <p:spTgt spid="16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617"/>
                                        </p:tgtEl>
                                        <p:attrNameLst>
                                          <p:attrName>ppt_x</p:attrName>
                                          <p:attrName>ppt_y</p:attrName>
                                        </p:attrNameLst>
                                      </p:cBhvr>
                                    </p:animMotion>
                                    <p:animEffect transition="in" filter="fade">
                                      <p:cBhvr>
                                        <p:cTn id="25" dur="1000"/>
                                        <p:tgtEl>
                                          <p:spTgt spid="1617"/>
                                        </p:tgtEl>
                                      </p:cBhvr>
                                    </p:animEffect>
                                  </p:childTnLst>
                                </p:cTn>
                              </p:par>
                              <p:par>
                                <p:cTn id="26" presetID="52" presetClass="entr" presetSubtype="0" fill="hold" nodeType="withEffect">
                                  <p:stCondLst>
                                    <p:cond delay="0"/>
                                  </p:stCondLst>
                                  <p:childTnLst>
                                    <p:set>
                                      <p:cBhvr>
                                        <p:cTn id="27" dur="1" fill="hold">
                                          <p:stCondLst>
                                            <p:cond delay="0"/>
                                          </p:stCondLst>
                                        </p:cTn>
                                        <p:tgtEl>
                                          <p:spTgt spid="1683"/>
                                        </p:tgtEl>
                                        <p:attrNameLst>
                                          <p:attrName>style.visibility</p:attrName>
                                        </p:attrNameLst>
                                      </p:cBhvr>
                                      <p:to>
                                        <p:strVal val="visible"/>
                                      </p:to>
                                    </p:set>
                                    <p:animScale>
                                      <p:cBhvr>
                                        <p:cTn id="28" dur="1000" decel="50000" fill="hold">
                                          <p:stCondLst>
                                            <p:cond delay="0"/>
                                          </p:stCondLst>
                                        </p:cTn>
                                        <p:tgtEl>
                                          <p:spTgt spid="1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683"/>
                                        </p:tgtEl>
                                        <p:attrNameLst>
                                          <p:attrName>ppt_x</p:attrName>
                                          <p:attrName>ppt_y</p:attrName>
                                        </p:attrNameLst>
                                      </p:cBhvr>
                                    </p:animMotion>
                                    <p:animEffect transition="in" filter="fade">
                                      <p:cBhvr>
                                        <p:cTn id="30" dur="1000"/>
                                        <p:tgtEl>
                                          <p:spTgt spid="1683"/>
                                        </p:tgtEl>
                                      </p:cBhvr>
                                    </p:animEffect>
                                  </p:childTnLst>
                                </p:cTn>
                              </p:par>
                              <p:par>
                                <p:cTn id="31" presetID="52" presetClass="entr" presetSubtype="0" fill="hold" nodeType="withEffect">
                                  <p:stCondLst>
                                    <p:cond delay="0"/>
                                  </p:stCondLst>
                                  <p:childTnLst>
                                    <p:set>
                                      <p:cBhvr>
                                        <p:cTn id="32" dur="1" fill="hold">
                                          <p:stCondLst>
                                            <p:cond delay="0"/>
                                          </p:stCondLst>
                                        </p:cTn>
                                        <p:tgtEl>
                                          <p:spTgt spid="1718"/>
                                        </p:tgtEl>
                                        <p:attrNameLst>
                                          <p:attrName>style.visibility</p:attrName>
                                        </p:attrNameLst>
                                      </p:cBhvr>
                                      <p:to>
                                        <p:strVal val="visible"/>
                                      </p:to>
                                    </p:set>
                                    <p:animScale>
                                      <p:cBhvr>
                                        <p:cTn id="33" dur="1000" decel="50000" fill="hold">
                                          <p:stCondLst>
                                            <p:cond delay="0"/>
                                          </p:stCondLst>
                                        </p:cTn>
                                        <p:tgtEl>
                                          <p:spTgt spid="17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718"/>
                                        </p:tgtEl>
                                        <p:attrNameLst>
                                          <p:attrName>ppt_x</p:attrName>
                                          <p:attrName>ppt_y</p:attrName>
                                        </p:attrNameLst>
                                      </p:cBhvr>
                                    </p:animMotion>
                                    <p:animEffect transition="in" filter="fade">
                                      <p:cBhvr>
                                        <p:cTn id="35" dur="1000"/>
                                        <p:tgtEl>
                                          <p:spTgt spid="1718"/>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87">
                                            <p:txEl>
                                              <p:pRg st="0" end="0"/>
                                            </p:txEl>
                                          </p:spTgt>
                                        </p:tgtEl>
                                        <p:attrNameLst>
                                          <p:attrName>style.visibility</p:attrName>
                                        </p:attrNameLst>
                                      </p:cBhvr>
                                      <p:to>
                                        <p:strVal val="visible"/>
                                      </p:to>
                                    </p:set>
                                    <p:animScale>
                                      <p:cBhvr>
                                        <p:cTn id="38" dur="1000" decel="50000" fill="hold">
                                          <p:stCondLst>
                                            <p:cond delay="0"/>
                                          </p:stCondLst>
                                        </p:cTn>
                                        <p:tgtEl>
                                          <p:spTgt spid="1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87">
                                            <p:txEl>
                                              <p:pRg st="0" end="0"/>
                                            </p:txEl>
                                          </p:spTgt>
                                        </p:tgtEl>
                                        <p:attrNameLst>
                                          <p:attrName>ppt_x</p:attrName>
                                          <p:attrName>ppt_y</p:attrName>
                                        </p:attrNameLst>
                                      </p:cBhvr>
                                    </p:animMotion>
                                    <p:animEffect transition="in" filter="fade">
                                      <p:cBhvr>
                                        <p:cTn id="40" dur="1000"/>
                                        <p:tgtEl>
                                          <p:spTgt spid="187">
                                            <p:txEl>
                                              <p:pRg st="0" end="0"/>
                                            </p:txEl>
                                          </p:spTgt>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196"/>
                                        </p:tgtEl>
                                        <p:attrNameLst>
                                          <p:attrName>style.visibility</p:attrName>
                                        </p:attrNameLst>
                                      </p:cBhvr>
                                      <p:to>
                                        <p:strVal val="visible"/>
                                      </p:to>
                                    </p:set>
                                    <p:animScale>
                                      <p:cBhvr>
                                        <p:cTn id="43" dur="1000" decel="50000" fill="hold">
                                          <p:stCondLst>
                                            <p:cond delay="0"/>
                                          </p:stCondLst>
                                        </p:cTn>
                                        <p:tgtEl>
                                          <p:spTgt spid="1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96"/>
                                        </p:tgtEl>
                                        <p:attrNameLst>
                                          <p:attrName>ppt_x</p:attrName>
                                          <p:attrName>ppt_y</p:attrName>
                                        </p:attrNameLst>
                                      </p:cBhvr>
                                    </p:animMotion>
                                    <p:animEffect transition="in" filter="fade">
                                      <p:cBhvr>
                                        <p:cTn id="45"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build="p"/>
      <p:bldP spid="1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p:nvPr>
        </p:nvSpPr>
        <p:spPr>
          <a:xfrm>
            <a:off x="814215" y="239559"/>
            <a:ext cx="3961296" cy="499581"/>
          </a:xfrm>
          <a:prstGeom prst="rect">
            <a:avLst/>
          </a:prstGeom>
          <a:effectLst/>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a:latin typeface="Cambria" panose="02040503050406030204" pitchFamily="18" charset="0"/>
                <a:ea typeface="Cambria" panose="02040503050406030204" pitchFamily="18" charset="0"/>
              </a:rPr>
              <a:t>I. </a:t>
            </a:r>
            <a:r>
              <a:rPr lang="vi-VN" sz="2000" b="1" dirty="0">
                <a:latin typeface="Cambria" panose="02040503050406030204" pitchFamily="18" charset="0"/>
                <a:ea typeface="Cambria" panose="02040503050406030204" pitchFamily="18" charset="0"/>
              </a:rPr>
              <a:t>Tìm hiểu chung</a:t>
            </a:r>
            <a:endParaRPr sz="2000" b="1" dirty="0">
              <a:latin typeface="Cambria" panose="02040503050406030204" pitchFamily="18" charset="0"/>
              <a:ea typeface="Cambria" panose="02040503050406030204" pitchFamily="18" charset="0"/>
            </a:endParaRPr>
          </a:p>
        </p:txBody>
      </p:sp>
      <p:grpSp>
        <p:nvGrpSpPr>
          <p:cNvPr id="14" name="Google Shape;753;p47">
            <a:extLst>
              <a:ext uri="{FF2B5EF4-FFF2-40B4-BE49-F238E27FC236}">
                <a16:creationId xmlns:a16="http://schemas.microsoft.com/office/drawing/2014/main" id="{DDF8DFE4-6CAD-4BE1-8887-42373F24C2C8}"/>
              </a:ext>
            </a:extLst>
          </p:cNvPr>
          <p:cNvGrpSpPr/>
          <p:nvPr/>
        </p:nvGrpSpPr>
        <p:grpSpPr>
          <a:xfrm flipH="1">
            <a:off x="0" y="4066800"/>
            <a:ext cx="2636520" cy="1118255"/>
            <a:chOff x="3685972" y="2389797"/>
            <a:chExt cx="5458039" cy="2455868"/>
          </a:xfrm>
        </p:grpSpPr>
        <p:sp>
          <p:nvSpPr>
            <p:cNvPr id="15" name="Google Shape;754;p47">
              <a:extLst>
                <a:ext uri="{FF2B5EF4-FFF2-40B4-BE49-F238E27FC236}">
                  <a16:creationId xmlns:a16="http://schemas.microsoft.com/office/drawing/2014/main" id="{62F79B1D-40FC-480A-A6B3-203655130215}"/>
                </a:ext>
              </a:extLst>
            </p:cNvPr>
            <p:cNvSpPr/>
            <p:nvPr/>
          </p:nvSpPr>
          <p:spPr>
            <a:xfrm>
              <a:off x="3685972" y="3046222"/>
              <a:ext cx="1488434" cy="1799443"/>
            </a:xfrm>
            <a:custGeom>
              <a:avLst/>
              <a:gdLst/>
              <a:ahLst/>
              <a:cxnLst/>
              <a:rect l="l" t="t" r="r" b="b"/>
              <a:pathLst>
                <a:path w="46590" h="56325" extrusionOk="0">
                  <a:moveTo>
                    <a:pt x="40817" y="0"/>
                  </a:moveTo>
                  <a:cubicBezTo>
                    <a:pt x="40410" y="0"/>
                    <a:pt x="40005" y="295"/>
                    <a:pt x="39708" y="556"/>
                  </a:cubicBezTo>
                  <a:cubicBezTo>
                    <a:pt x="39029" y="1151"/>
                    <a:pt x="38874" y="1985"/>
                    <a:pt x="38731" y="2830"/>
                  </a:cubicBezTo>
                  <a:cubicBezTo>
                    <a:pt x="38547" y="2791"/>
                    <a:pt x="38461" y="2755"/>
                    <a:pt x="38360" y="2755"/>
                  </a:cubicBezTo>
                  <a:cubicBezTo>
                    <a:pt x="38279" y="2755"/>
                    <a:pt x="38189" y="2778"/>
                    <a:pt x="38029" y="2842"/>
                  </a:cubicBezTo>
                  <a:cubicBezTo>
                    <a:pt x="37684" y="2937"/>
                    <a:pt x="37422" y="3187"/>
                    <a:pt x="37303" y="3509"/>
                  </a:cubicBezTo>
                  <a:cubicBezTo>
                    <a:pt x="37112" y="3997"/>
                    <a:pt x="37172" y="4699"/>
                    <a:pt x="37243" y="5199"/>
                  </a:cubicBezTo>
                  <a:cubicBezTo>
                    <a:pt x="37303" y="5545"/>
                    <a:pt x="37588" y="6033"/>
                    <a:pt x="37446" y="6378"/>
                  </a:cubicBezTo>
                  <a:cubicBezTo>
                    <a:pt x="37364" y="6322"/>
                    <a:pt x="37284" y="6297"/>
                    <a:pt x="37208" y="6297"/>
                  </a:cubicBezTo>
                  <a:cubicBezTo>
                    <a:pt x="36752" y="6297"/>
                    <a:pt x="36408" y="7181"/>
                    <a:pt x="36326" y="7497"/>
                  </a:cubicBezTo>
                  <a:cubicBezTo>
                    <a:pt x="36064" y="8414"/>
                    <a:pt x="36445" y="9343"/>
                    <a:pt x="36707" y="10212"/>
                  </a:cubicBezTo>
                  <a:cubicBezTo>
                    <a:pt x="36076" y="10272"/>
                    <a:pt x="35755" y="10974"/>
                    <a:pt x="35767" y="11569"/>
                  </a:cubicBezTo>
                  <a:cubicBezTo>
                    <a:pt x="35767" y="12105"/>
                    <a:pt x="35862" y="12629"/>
                    <a:pt x="36041" y="13129"/>
                  </a:cubicBezTo>
                  <a:cubicBezTo>
                    <a:pt x="36136" y="13343"/>
                    <a:pt x="36207" y="13558"/>
                    <a:pt x="36291" y="13784"/>
                  </a:cubicBezTo>
                  <a:cubicBezTo>
                    <a:pt x="36326" y="13915"/>
                    <a:pt x="36481" y="14093"/>
                    <a:pt x="36481" y="14224"/>
                  </a:cubicBezTo>
                  <a:cubicBezTo>
                    <a:pt x="35898" y="14248"/>
                    <a:pt x="35743" y="15082"/>
                    <a:pt x="35719" y="15522"/>
                  </a:cubicBezTo>
                  <a:cubicBezTo>
                    <a:pt x="35683" y="15963"/>
                    <a:pt x="35767" y="16415"/>
                    <a:pt x="35969" y="16808"/>
                  </a:cubicBezTo>
                  <a:cubicBezTo>
                    <a:pt x="36124" y="17118"/>
                    <a:pt x="36100" y="17606"/>
                    <a:pt x="36398" y="17820"/>
                  </a:cubicBezTo>
                  <a:cubicBezTo>
                    <a:pt x="36377" y="17818"/>
                    <a:pt x="36356" y="17816"/>
                    <a:pt x="36336" y="17816"/>
                  </a:cubicBezTo>
                  <a:cubicBezTo>
                    <a:pt x="35776" y="17816"/>
                    <a:pt x="35576" y="18752"/>
                    <a:pt x="35564" y="19165"/>
                  </a:cubicBezTo>
                  <a:cubicBezTo>
                    <a:pt x="35541" y="19416"/>
                    <a:pt x="35541" y="19666"/>
                    <a:pt x="35564" y="19916"/>
                  </a:cubicBezTo>
                  <a:cubicBezTo>
                    <a:pt x="35624" y="20106"/>
                    <a:pt x="35695" y="20297"/>
                    <a:pt x="35779" y="20487"/>
                  </a:cubicBezTo>
                  <a:cubicBezTo>
                    <a:pt x="35850" y="20725"/>
                    <a:pt x="35969" y="20951"/>
                    <a:pt x="36136" y="21142"/>
                  </a:cubicBezTo>
                  <a:cubicBezTo>
                    <a:pt x="36219" y="21225"/>
                    <a:pt x="36314" y="21285"/>
                    <a:pt x="36291" y="21440"/>
                  </a:cubicBezTo>
                  <a:cubicBezTo>
                    <a:pt x="36275" y="21424"/>
                    <a:pt x="36256" y="21417"/>
                    <a:pt x="36234" y="21417"/>
                  </a:cubicBezTo>
                  <a:cubicBezTo>
                    <a:pt x="36113" y="21417"/>
                    <a:pt x="35923" y="21646"/>
                    <a:pt x="35862" y="21737"/>
                  </a:cubicBezTo>
                  <a:cubicBezTo>
                    <a:pt x="35707" y="21940"/>
                    <a:pt x="35707" y="22368"/>
                    <a:pt x="35731" y="22606"/>
                  </a:cubicBezTo>
                  <a:cubicBezTo>
                    <a:pt x="35802" y="23166"/>
                    <a:pt x="36029" y="23654"/>
                    <a:pt x="36219" y="24190"/>
                  </a:cubicBezTo>
                  <a:cubicBezTo>
                    <a:pt x="36314" y="24440"/>
                    <a:pt x="36350" y="24690"/>
                    <a:pt x="36445" y="24940"/>
                  </a:cubicBezTo>
                  <a:cubicBezTo>
                    <a:pt x="36529" y="25095"/>
                    <a:pt x="36576" y="25273"/>
                    <a:pt x="36576" y="25440"/>
                  </a:cubicBezTo>
                  <a:cubicBezTo>
                    <a:pt x="36545" y="25393"/>
                    <a:pt x="36507" y="25374"/>
                    <a:pt x="36467" y="25374"/>
                  </a:cubicBezTo>
                  <a:cubicBezTo>
                    <a:pt x="36320" y="25374"/>
                    <a:pt x="36135" y="25621"/>
                    <a:pt x="36088" y="25714"/>
                  </a:cubicBezTo>
                  <a:cubicBezTo>
                    <a:pt x="35957" y="26035"/>
                    <a:pt x="35898" y="26381"/>
                    <a:pt x="35922" y="26726"/>
                  </a:cubicBezTo>
                  <a:cubicBezTo>
                    <a:pt x="35922" y="27190"/>
                    <a:pt x="36041" y="27655"/>
                    <a:pt x="36279" y="28059"/>
                  </a:cubicBezTo>
                  <a:cubicBezTo>
                    <a:pt x="36445" y="28357"/>
                    <a:pt x="36803" y="28690"/>
                    <a:pt x="36838" y="29036"/>
                  </a:cubicBezTo>
                  <a:cubicBezTo>
                    <a:pt x="36529" y="29048"/>
                    <a:pt x="36267" y="29262"/>
                    <a:pt x="36195" y="29560"/>
                  </a:cubicBezTo>
                  <a:cubicBezTo>
                    <a:pt x="36160" y="29774"/>
                    <a:pt x="36279" y="29869"/>
                    <a:pt x="36314" y="30060"/>
                  </a:cubicBezTo>
                  <a:cubicBezTo>
                    <a:pt x="36338" y="30226"/>
                    <a:pt x="36362" y="30393"/>
                    <a:pt x="36422" y="30560"/>
                  </a:cubicBezTo>
                  <a:cubicBezTo>
                    <a:pt x="36576" y="30976"/>
                    <a:pt x="36684" y="31369"/>
                    <a:pt x="36922" y="31750"/>
                  </a:cubicBezTo>
                  <a:cubicBezTo>
                    <a:pt x="37136" y="32072"/>
                    <a:pt x="37446" y="32334"/>
                    <a:pt x="37791" y="32512"/>
                  </a:cubicBezTo>
                  <a:cubicBezTo>
                    <a:pt x="37672" y="32750"/>
                    <a:pt x="37434" y="32977"/>
                    <a:pt x="37422" y="33274"/>
                  </a:cubicBezTo>
                  <a:cubicBezTo>
                    <a:pt x="37422" y="33548"/>
                    <a:pt x="37481" y="33810"/>
                    <a:pt x="37600" y="34048"/>
                  </a:cubicBezTo>
                  <a:cubicBezTo>
                    <a:pt x="37731" y="34370"/>
                    <a:pt x="37886" y="34691"/>
                    <a:pt x="38065" y="34989"/>
                  </a:cubicBezTo>
                  <a:cubicBezTo>
                    <a:pt x="38255" y="35275"/>
                    <a:pt x="38743" y="35477"/>
                    <a:pt x="38803" y="35798"/>
                  </a:cubicBezTo>
                  <a:cubicBezTo>
                    <a:pt x="38827" y="35989"/>
                    <a:pt x="38827" y="36179"/>
                    <a:pt x="38803" y="36382"/>
                  </a:cubicBezTo>
                  <a:cubicBezTo>
                    <a:pt x="38803" y="36906"/>
                    <a:pt x="39172" y="37311"/>
                    <a:pt x="39565" y="37656"/>
                  </a:cubicBezTo>
                  <a:lnTo>
                    <a:pt x="39612" y="47359"/>
                  </a:lnTo>
                  <a:lnTo>
                    <a:pt x="41506" y="47359"/>
                  </a:lnTo>
                  <a:lnTo>
                    <a:pt x="41565" y="37703"/>
                  </a:lnTo>
                  <a:cubicBezTo>
                    <a:pt x="41863" y="37418"/>
                    <a:pt x="42029" y="37001"/>
                    <a:pt x="41994" y="36584"/>
                  </a:cubicBezTo>
                  <a:cubicBezTo>
                    <a:pt x="41970" y="36251"/>
                    <a:pt x="41910" y="36203"/>
                    <a:pt x="42184" y="36001"/>
                  </a:cubicBezTo>
                  <a:cubicBezTo>
                    <a:pt x="42399" y="35846"/>
                    <a:pt x="42601" y="35668"/>
                    <a:pt x="42780" y="35465"/>
                  </a:cubicBezTo>
                  <a:cubicBezTo>
                    <a:pt x="42970" y="35179"/>
                    <a:pt x="43137" y="34870"/>
                    <a:pt x="43291" y="34548"/>
                  </a:cubicBezTo>
                  <a:cubicBezTo>
                    <a:pt x="43422" y="34322"/>
                    <a:pt x="43506" y="34060"/>
                    <a:pt x="43518" y="33798"/>
                  </a:cubicBezTo>
                  <a:cubicBezTo>
                    <a:pt x="43530" y="33501"/>
                    <a:pt x="43303" y="33262"/>
                    <a:pt x="43196" y="33012"/>
                  </a:cubicBezTo>
                  <a:cubicBezTo>
                    <a:pt x="43565" y="32858"/>
                    <a:pt x="43875" y="32620"/>
                    <a:pt x="44113" y="32310"/>
                  </a:cubicBezTo>
                  <a:cubicBezTo>
                    <a:pt x="44375" y="31941"/>
                    <a:pt x="44518" y="31548"/>
                    <a:pt x="44696" y="31143"/>
                  </a:cubicBezTo>
                  <a:cubicBezTo>
                    <a:pt x="44756" y="30988"/>
                    <a:pt x="44804" y="30822"/>
                    <a:pt x="44827" y="30655"/>
                  </a:cubicBezTo>
                  <a:cubicBezTo>
                    <a:pt x="44875" y="30464"/>
                    <a:pt x="45006" y="30381"/>
                    <a:pt x="44970" y="30167"/>
                  </a:cubicBezTo>
                  <a:cubicBezTo>
                    <a:pt x="44923" y="29857"/>
                    <a:pt x="44673" y="29631"/>
                    <a:pt x="44363" y="29595"/>
                  </a:cubicBezTo>
                  <a:cubicBezTo>
                    <a:pt x="44434" y="29262"/>
                    <a:pt x="44804" y="28940"/>
                    <a:pt x="44994" y="28667"/>
                  </a:cubicBezTo>
                  <a:cubicBezTo>
                    <a:pt x="45256" y="28262"/>
                    <a:pt x="45411" y="27809"/>
                    <a:pt x="45447" y="27345"/>
                  </a:cubicBezTo>
                  <a:cubicBezTo>
                    <a:pt x="45482" y="27000"/>
                    <a:pt x="45447" y="26654"/>
                    <a:pt x="45327" y="26333"/>
                  </a:cubicBezTo>
                  <a:cubicBezTo>
                    <a:pt x="45290" y="26239"/>
                    <a:pt x="45117" y="25973"/>
                    <a:pt x="44971" y="25973"/>
                  </a:cubicBezTo>
                  <a:cubicBezTo>
                    <a:pt x="44932" y="25973"/>
                    <a:pt x="44895" y="25991"/>
                    <a:pt x="44863" y="26035"/>
                  </a:cubicBezTo>
                  <a:cubicBezTo>
                    <a:pt x="44875" y="25857"/>
                    <a:pt x="44935" y="25690"/>
                    <a:pt x="45018" y="25535"/>
                  </a:cubicBezTo>
                  <a:cubicBezTo>
                    <a:pt x="45137" y="25297"/>
                    <a:pt x="45196" y="25047"/>
                    <a:pt x="45304" y="24797"/>
                  </a:cubicBezTo>
                  <a:cubicBezTo>
                    <a:pt x="45530" y="24273"/>
                    <a:pt x="45780" y="23809"/>
                    <a:pt x="45887" y="23249"/>
                  </a:cubicBezTo>
                  <a:cubicBezTo>
                    <a:pt x="45935" y="23011"/>
                    <a:pt x="45947" y="22583"/>
                    <a:pt x="45816" y="22368"/>
                  </a:cubicBezTo>
                  <a:cubicBezTo>
                    <a:pt x="45753" y="22275"/>
                    <a:pt x="45574" y="22029"/>
                    <a:pt x="45458" y="22029"/>
                  </a:cubicBezTo>
                  <a:cubicBezTo>
                    <a:pt x="45441" y="22029"/>
                    <a:pt x="45425" y="22034"/>
                    <a:pt x="45411" y="22047"/>
                  </a:cubicBezTo>
                  <a:cubicBezTo>
                    <a:pt x="45387" y="21892"/>
                    <a:pt x="45494" y="21844"/>
                    <a:pt x="45566" y="21749"/>
                  </a:cubicBezTo>
                  <a:cubicBezTo>
                    <a:pt x="45744" y="21571"/>
                    <a:pt x="45875" y="21356"/>
                    <a:pt x="45970" y="21118"/>
                  </a:cubicBezTo>
                  <a:cubicBezTo>
                    <a:pt x="46066" y="20940"/>
                    <a:pt x="46149" y="20749"/>
                    <a:pt x="46220" y="20559"/>
                  </a:cubicBezTo>
                  <a:cubicBezTo>
                    <a:pt x="46256" y="20320"/>
                    <a:pt x="46280" y="20070"/>
                    <a:pt x="46268" y="19820"/>
                  </a:cubicBezTo>
                  <a:cubicBezTo>
                    <a:pt x="46280" y="19397"/>
                    <a:pt x="46129" y="18415"/>
                    <a:pt x="45551" y="18415"/>
                  </a:cubicBezTo>
                  <a:cubicBezTo>
                    <a:pt x="45544" y="18415"/>
                    <a:pt x="45537" y="18415"/>
                    <a:pt x="45530" y="18415"/>
                  </a:cubicBezTo>
                  <a:cubicBezTo>
                    <a:pt x="45839" y="18225"/>
                    <a:pt x="45839" y="17737"/>
                    <a:pt x="46006" y="17439"/>
                  </a:cubicBezTo>
                  <a:cubicBezTo>
                    <a:pt x="46232" y="17058"/>
                    <a:pt x="46351" y="16618"/>
                    <a:pt x="46339" y="16177"/>
                  </a:cubicBezTo>
                  <a:cubicBezTo>
                    <a:pt x="46351" y="15736"/>
                    <a:pt x="46244" y="14891"/>
                    <a:pt x="45673" y="14832"/>
                  </a:cubicBezTo>
                  <a:cubicBezTo>
                    <a:pt x="45685" y="14701"/>
                    <a:pt x="45839" y="14534"/>
                    <a:pt x="45887" y="14415"/>
                  </a:cubicBezTo>
                  <a:cubicBezTo>
                    <a:pt x="45982" y="14189"/>
                    <a:pt x="46066" y="13986"/>
                    <a:pt x="46161" y="13772"/>
                  </a:cubicBezTo>
                  <a:cubicBezTo>
                    <a:pt x="46375" y="13284"/>
                    <a:pt x="46506" y="12760"/>
                    <a:pt x="46542" y="12236"/>
                  </a:cubicBezTo>
                  <a:cubicBezTo>
                    <a:pt x="46590" y="11641"/>
                    <a:pt x="46304" y="10926"/>
                    <a:pt x="45673" y="10831"/>
                  </a:cubicBezTo>
                  <a:cubicBezTo>
                    <a:pt x="46006" y="9974"/>
                    <a:pt x="46435" y="9069"/>
                    <a:pt x="46244" y="8128"/>
                  </a:cubicBezTo>
                  <a:cubicBezTo>
                    <a:pt x="46172" y="7807"/>
                    <a:pt x="45874" y="6883"/>
                    <a:pt x="45406" y="6883"/>
                  </a:cubicBezTo>
                  <a:cubicBezTo>
                    <a:pt x="45336" y="6883"/>
                    <a:pt x="45262" y="6903"/>
                    <a:pt x="45185" y="6950"/>
                  </a:cubicBezTo>
                  <a:cubicBezTo>
                    <a:pt x="45066" y="6593"/>
                    <a:pt x="45387" y="6128"/>
                    <a:pt x="45458" y="5783"/>
                  </a:cubicBezTo>
                  <a:cubicBezTo>
                    <a:pt x="45566" y="5295"/>
                    <a:pt x="45673" y="4592"/>
                    <a:pt x="45518" y="4104"/>
                  </a:cubicBezTo>
                  <a:cubicBezTo>
                    <a:pt x="45411" y="3759"/>
                    <a:pt x="45161" y="3497"/>
                    <a:pt x="44827" y="3378"/>
                  </a:cubicBezTo>
                  <a:cubicBezTo>
                    <a:pt x="44660" y="3303"/>
                    <a:pt x="44571" y="3278"/>
                    <a:pt x="44485" y="3278"/>
                  </a:cubicBezTo>
                  <a:cubicBezTo>
                    <a:pt x="44395" y="3278"/>
                    <a:pt x="44308" y="3306"/>
                    <a:pt x="44137" y="3330"/>
                  </a:cubicBezTo>
                  <a:cubicBezTo>
                    <a:pt x="44042" y="2473"/>
                    <a:pt x="43934" y="1628"/>
                    <a:pt x="43291" y="985"/>
                  </a:cubicBezTo>
                  <a:cubicBezTo>
                    <a:pt x="43000" y="703"/>
                    <a:pt x="42598" y="370"/>
                    <a:pt x="42173" y="370"/>
                  </a:cubicBezTo>
                  <a:cubicBezTo>
                    <a:pt x="42059" y="370"/>
                    <a:pt x="41943" y="394"/>
                    <a:pt x="41827" y="449"/>
                  </a:cubicBezTo>
                  <a:cubicBezTo>
                    <a:pt x="41791" y="473"/>
                    <a:pt x="41756" y="497"/>
                    <a:pt x="41708" y="520"/>
                  </a:cubicBezTo>
                  <a:cubicBezTo>
                    <a:pt x="41565" y="354"/>
                    <a:pt x="41398" y="223"/>
                    <a:pt x="41208" y="104"/>
                  </a:cubicBezTo>
                  <a:cubicBezTo>
                    <a:pt x="41080" y="31"/>
                    <a:pt x="40948" y="0"/>
                    <a:pt x="40817" y="0"/>
                  </a:cubicBezTo>
                  <a:close/>
                  <a:moveTo>
                    <a:pt x="23853" y="7752"/>
                  </a:moveTo>
                  <a:cubicBezTo>
                    <a:pt x="23485" y="7752"/>
                    <a:pt x="23122" y="8013"/>
                    <a:pt x="22860" y="8247"/>
                  </a:cubicBezTo>
                  <a:cubicBezTo>
                    <a:pt x="22253" y="8783"/>
                    <a:pt x="22122" y="9533"/>
                    <a:pt x="21979" y="10295"/>
                  </a:cubicBezTo>
                  <a:cubicBezTo>
                    <a:pt x="21807" y="10261"/>
                    <a:pt x="21731" y="10227"/>
                    <a:pt x="21635" y="10227"/>
                  </a:cubicBezTo>
                  <a:cubicBezTo>
                    <a:pt x="21565" y="10227"/>
                    <a:pt x="21484" y="10245"/>
                    <a:pt x="21348" y="10295"/>
                  </a:cubicBezTo>
                  <a:cubicBezTo>
                    <a:pt x="21051" y="10379"/>
                    <a:pt x="20801" y="10605"/>
                    <a:pt x="20693" y="10903"/>
                  </a:cubicBezTo>
                  <a:cubicBezTo>
                    <a:pt x="20527" y="11331"/>
                    <a:pt x="20574" y="11962"/>
                    <a:pt x="20646" y="12415"/>
                  </a:cubicBezTo>
                  <a:cubicBezTo>
                    <a:pt x="20693" y="12736"/>
                    <a:pt x="20955" y="13153"/>
                    <a:pt x="20836" y="13474"/>
                  </a:cubicBezTo>
                  <a:cubicBezTo>
                    <a:pt x="20760" y="13422"/>
                    <a:pt x="20687" y="13400"/>
                    <a:pt x="20616" y="13400"/>
                  </a:cubicBezTo>
                  <a:cubicBezTo>
                    <a:pt x="20201" y="13400"/>
                    <a:pt x="19894" y="14189"/>
                    <a:pt x="19812" y="14474"/>
                  </a:cubicBezTo>
                  <a:cubicBezTo>
                    <a:pt x="19586" y="15308"/>
                    <a:pt x="19931" y="16141"/>
                    <a:pt x="20170" y="16927"/>
                  </a:cubicBezTo>
                  <a:cubicBezTo>
                    <a:pt x="19598" y="16975"/>
                    <a:pt x="19312" y="17606"/>
                    <a:pt x="19312" y="18142"/>
                  </a:cubicBezTo>
                  <a:cubicBezTo>
                    <a:pt x="19312" y="18618"/>
                    <a:pt x="19408" y="19094"/>
                    <a:pt x="19562" y="19535"/>
                  </a:cubicBezTo>
                  <a:cubicBezTo>
                    <a:pt x="19658" y="19737"/>
                    <a:pt x="19717" y="19927"/>
                    <a:pt x="19789" y="20130"/>
                  </a:cubicBezTo>
                  <a:cubicBezTo>
                    <a:pt x="19824" y="20249"/>
                    <a:pt x="19955" y="20404"/>
                    <a:pt x="19955" y="20523"/>
                  </a:cubicBezTo>
                  <a:cubicBezTo>
                    <a:pt x="19443" y="20547"/>
                    <a:pt x="19300" y="21297"/>
                    <a:pt x="19277" y="21690"/>
                  </a:cubicBezTo>
                  <a:cubicBezTo>
                    <a:pt x="19241" y="22094"/>
                    <a:pt x="19324" y="22499"/>
                    <a:pt x="19503" y="22856"/>
                  </a:cubicBezTo>
                  <a:cubicBezTo>
                    <a:pt x="19634" y="23130"/>
                    <a:pt x="19610" y="23559"/>
                    <a:pt x="19872" y="23749"/>
                  </a:cubicBezTo>
                  <a:cubicBezTo>
                    <a:pt x="19855" y="23747"/>
                    <a:pt x="19838" y="23747"/>
                    <a:pt x="19821" y="23747"/>
                  </a:cubicBezTo>
                  <a:cubicBezTo>
                    <a:pt x="19324" y="23747"/>
                    <a:pt x="19145" y="24595"/>
                    <a:pt x="19134" y="24976"/>
                  </a:cubicBezTo>
                  <a:cubicBezTo>
                    <a:pt x="19110" y="25190"/>
                    <a:pt x="19110" y="25416"/>
                    <a:pt x="19134" y="25642"/>
                  </a:cubicBezTo>
                  <a:cubicBezTo>
                    <a:pt x="19181" y="25821"/>
                    <a:pt x="19253" y="25988"/>
                    <a:pt x="19324" y="26154"/>
                  </a:cubicBezTo>
                  <a:cubicBezTo>
                    <a:pt x="19384" y="26369"/>
                    <a:pt x="19491" y="26571"/>
                    <a:pt x="19646" y="26738"/>
                  </a:cubicBezTo>
                  <a:cubicBezTo>
                    <a:pt x="19717" y="26833"/>
                    <a:pt x="19789" y="26893"/>
                    <a:pt x="19777" y="27012"/>
                  </a:cubicBezTo>
                  <a:cubicBezTo>
                    <a:pt x="19764" y="27001"/>
                    <a:pt x="19749" y="26996"/>
                    <a:pt x="19732" y="26996"/>
                  </a:cubicBezTo>
                  <a:cubicBezTo>
                    <a:pt x="19624" y="26996"/>
                    <a:pt x="19446" y="27203"/>
                    <a:pt x="19384" y="27286"/>
                  </a:cubicBezTo>
                  <a:cubicBezTo>
                    <a:pt x="19253" y="27464"/>
                    <a:pt x="19253" y="27845"/>
                    <a:pt x="19277" y="28071"/>
                  </a:cubicBezTo>
                  <a:cubicBezTo>
                    <a:pt x="19336" y="28571"/>
                    <a:pt x="19539" y="29012"/>
                    <a:pt x="19705" y="29488"/>
                  </a:cubicBezTo>
                  <a:cubicBezTo>
                    <a:pt x="19789" y="29714"/>
                    <a:pt x="19824" y="29941"/>
                    <a:pt x="19920" y="30167"/>
                  </a:cubicBezTo>
                  <a:cubicBezTo>
                    <a:pt x="19991" y="30310"/>
                    <a:pt x="20027" y="30464"/>
                    <a:pt x="20027" y="30619"/>
                  </a:cubicBezTo>
                  <a:cubicBezTo>
                    <a:pt x="20000" y="30574"/>
                    <a:pt x="19966" y="30555"/>
                    <a:pt x="19929" y="30555"/>
                  </a:cubicBezTo>
                  <a:cubicBezTo>
                    <a:pt x="19801" y="30555"/>
                    <a:pt x="19635" y="30774"/>
                    <a:pt x="19598" y="30857"/>
                  </a:cubicBezTo>
                  <a:cubicBezTo>
                    <a:pt x="19479" y="31143"/>
                    <a:pt x="19431" y="31453"/>
                    <a:pt x="19443" y="31762"/>
                  </a:cubicBezTo>
                  <a:cubicBezTo>
                    <a:pt x="19455" y="32191"/>
                    <a:pt x="19562" y="32596"/>
                    <a:pt x="19765" y="32965"/>
                  </a:cubicBezTo>
                  <a:cubicBezTo>
                    <a:pt x="19920" y="33227"/>
                    <a:pt x="20241" y="33536"/>
                    <a:pt x="20277" y="33846"/>
                  </a:cubicBezTo>
                  <a:cubicBezTo>
                    <a:pt x="20003" y="33858"/>
                    <a:pt x="19765" y="34048"/>
                    <a:pt x="19705" y="34310"/>
                  </a:cubicBezTo>
                  <a:cubicBezTo>
                    <a:pt x="19658" y="34501"/>
                    <a:pt x="19777" y="34596"/>
                    <a:pt x="19812" y="34763"/>
                  </a:cubicBezTo>
                  <a:cubicBezTo>
                    <a:pt x="19824" y="34917"/>
                    <a:pt x="19848" y="35060"/>
                    <a:pt x="19896" y="35203"/>
                  </a:cubicBezTo>
                  <a:cubicBezTo>
                    <a:pt x="20015" y="35584"/>
                    <a:pt x="20158" y="35941"/>
                    <a:pt x="20348" y="36275"/>
                  </a:cubicBezTo>
                  <a:cubicBezTo>
                    <a:pt x="20539" y="36572"/>
                    <a:pt x="20812" y="36811"/>
                    <a:pt x="21122" y="36965"/>
                  </a:cubicBezTo>
                  <a:cubicBezTo>
                    <a:pt x="21027" y="37180"/>
                    <a:pt x="20812" y="37394"/>
                    <a:pt x="20801" y="37644"/>
                  </a:cubicBezTo>
                  <a:cubicBezTo>
                    <a:pt x="20801" y="37894"/>
                    <a:pt x="20848" y="38120"/>
                    <a:pt x="20955" y="38346"/>
                  </a:cubicBezTo>
                  <a:cubicBezTo>
                    <a:pt x="21074" y="38632"/>
                    <a:pt x="21217" y="38918"/>
                    <a:pt x="21372" y="39192"/>
                  </a:cubicBezTo>
                  <a:cubicBezTo>
                    <a:pt x="21539" y="39454"/>
                    <a:pt x="21979" y="39620"/>
                    <a:pt x="22039" y="39918"/>
                  </a:cubicBezTo>
                  <a:cubicBezTo>
                    <a:pt x="22051" y="40085"/>
                    <a:pt x="22051" y="40263"/>
                    <a:pt x="22039" y="40442"/>
                  </a:cubicBezTo>
                  <a:cubicBezTo>
                    <a:pt x="22039" y="40906"/>
                    <a:pt x="22360" y="41275"/>
                    <a:pt x="22717" y="41585"/>
                  </a:cubicBezTo>
                  <a:lnTo>
                    <a:pt x="22765" y="50312"/>
                  </a:lnTo>
                  <a:lnTo>
                    <a:pt x="24468" y="50312"/>
                  </a:lnTo>
                  <a:lnTo>
                    <a:pt x="24515" y="41633"/>
                  </a:lnTo>
                  <a:cubicBezTo>
                    <a:pt x="24789" y="41371"/>
                    <a:pt x="24932" y="41001"/>
                    <a:pt x="24908" y="40632"/>
                  </a:cubicBezTo>
                  <a:cubicBezTo>
                    <a:pt x="24884" y="40335"/>
                    <a:pt x="24825" y="40287"/>
                    <a:pt x="25063" y="40097"/>
                  </a:cubicBezTo>
                  <a:cubicBezTo>
                    <a:pt x="25265" y="39966"/>
                    <a:pt x="25456" y="39799"/>
                    <a:pt x="25611" y="39620"/>
                  </a:cubicBezTo>
                  <a:cubicBezTo>
                    <a:pt x="25777" y="39358"/>
                    <a:pt x="25932" y="39085"/>
                    <a:pt x="26075" y="38799"/>
                  </a:cubicBezTo>
                  <a:cubicBezTo>
                    <a:pt x="26194" y="38585"/>
                    <a:pt x="26266" y="38358"/>
                    <a:pt x="26277" y="38120"/>
                  </a:cubicBezTo>
                  <a:cubicBezTo>
                    <a:pt x="26277" y="37858"/>
                    <a:pt x="26087" y="37632"/>
                    <a:pt x="25992" y="37418"/>
                  </a:cubicBezTo>
                  <a:cubicBezTo>
                    <a:pt x="26313" y="37275"/>
                    <a:pt x="26599" y="37061"/>
                    <a:pt x="26813" y="36775"/>
                  </a:cubicBezTo>
                  <a:cubicBezTo>
                    <a:pt x="27028" y="36453"/>
                    <a:pt x="27194" y="36096"/>
                    <a:pt x="27337" y="35739"/>
                  </a:cubicBezTo>
                  <a:cubicBezTo>
                    <a:pt x="27385" y="35596"/>
                    <a:pt x="27432" y="35441"/>
                    <a:pt x="27456" y="35287"/>
                  </a:cubicBezTo>
                  <a:cubicBezTo>
                    <a:pt x="27492" y="35120"/>
                    <a:pt x="27611" y="35036"/>
                    <a:pt x="27587" y="34846"/>
                  </a:cubicBezTo>
                  <a:cubicBezTo>
                    <a:pt x="27540" y="34572"/>
                    <a:pt x="27313" y="34358"/>
                    <a:pt x="27039" y="34334"/>
                  </a:cubicBezTo>
                  <a:cubicBezTo>
                    <a:pt x="27099" y="34024"/>
                    <a:pt x="27444" y="33751"/>
                    <a:pt x="27611" y="33501"/>
                  </a:cubicBezTo>
                  <a:cubicBezTo>
                    <a:pt x="27837" y="33143"/>
                    <a:pt x="27968" y="32739"/>
                    <a:pt x="28004" y="32310"/>
                  </a:cubicBezTo>
                  <a:cubicBezTo>
                    <a:pt x="28040" y="32000"/>
                    <a:pt x="28004" y="31691"/>
                    <a:pt x="27897" y="31405"/>
                  </a:cubicBezTo>
                  <a:cubicBezTo>
                    <a:pt x="27868" y="31311"/>
                    <a:pt x="27713" y="31075"/>
                    <a:pt x="27579" y="31075"/>
                  </a:cubicBezTo>
                  <a:cubicBezTo>
                    <a:pt x="27544" y="31075"/>
                    <a:pt x="27510" y="31091"/>
                    <a:pt x="27480" y="31131"/>
                  </a:cubicBezTo>
                  <a:cubicBezTo>
                    <a:pt x="27492" y="30976"/>
                    <a:pt x="27540" y="30822"/>
                    <a:pt x="27623" y="30679"/>
                  </a:cubicBezTo>
                  <a:cubicBezTo>
                    <a:pt x="27730" y="30464"/>
                    <a:pt x="27778" y="30238"/>
                    <a:pt x="27873" y="30024"/>
                  </a:cubicBezTo>
                  <a:cubicBezTo>
                    <a:pt x="28087" y="29548"/>
                    <a:pt x="28302" y="29131"/>
                    <a:pt x="28397" y="28619"/>
                  </a:cubicBezTo>
                  <a:cubicBezTo>
                    <a:pt x="28444" y="28417"/>
                    <a:pt x="28456" y="28024"/>
                    <a:pt x="28337" y="27845"/>
                  </a:cubicBezTo>
                  <a:cubicBezTo>
                    <a:pt x="28285" y="27752"/>
                    <a:pt x="28125" y="27532"/>
                    <a:pt x="28014" y="27532"/>
                  </a:cubicBezTo>
                  <a:cubicBezTo>
                    <a:pt x="27997" y="27532"/>
                    <a:pt x="27982" y="27537"/>
                    <a:pt x="27968" y="27547"/>
                  </a:cubicBezTo>
                  <a:cubicBezTo>
                    <a:pt x="27956" y="27416"/>
                    <a:pt x="28040" y="27357"/>
                    <a:pt x="28123" y="27274"/>
                  </a:cubicBezTo>
                  <a:cubicBezTo>
                    <a:pt x="28278" y="27119"/>
                    <a:pt x="28397" y="26928"/>
                    <a:pt x="28480" y="26714"/>
                  </a:cubicBezTo>
                  <a:cubicBezTo>
                    <a:pt x="28563" y="26547"/>
                    <a:pt x="28635" y="26381"/>
                    <a:pt x="28694" y="26214"/>
                  </a:cubicBezTo>
                  <a:cubicBezTo>
                    <a:pt x="28742" y="25988"/>
                    <a:pt x="28754" y="25762"/>
                    <a:pt x="28754" y="25535"/>
                  </a:cubicBezTo>
                  <a:cubicBezTo>
                    <a:pt x="28766" y="25159"/>
                    <a:pt x="28627" y="24273"/>
                    <a:pt x="28096" y="24273"/>
                  </a:cubicBezTo>
                  <a:cubicBezTo>
                    <a:pt x="28089" y="24273"/>
                    <a:pt x="28082" y="24273"/>
                    <a:pt x="28075" y="24273"/>
                  </a:cubicBezTo>
                  <a:cubicBezTo>
                    <a:pt x="28361" y="24107"/>
                    <a:pt x="28361" y="23666"/>
                    <a:pt x="28516" y="23404"/>
                  </a:cubicBezTo>
                  <a:cubicBezTo>
                    <a:pt x="28718" y="23059"/>
                    <a:pt x="28825" y="22666"/>
                    <a:pt x="28813" y="22261"/>
                  </a:cubicBezTo>
                  <a:cubicBezTo>
                    <a:pt x="28813" y="21868"/>
                    <a:pt x="28718" y="21106"/>
                    <a:pt x="28218" y="21047"/>
                  </a:cubicBezTo>
                  <a:cubicBezTo>
                    <a:pt x="28230" y="20928"/>
                    <a:pt x="28361" y="20785"/>
                    <a:pt x="28409" y="20678"/>
                  </a:cubicBezTo>
                  <a:cubicBezTo>
                    <a:pt x="28492" y="20475"/>
                    <a:pt x="28563" y="20285"/>
                    <a:pt x="28671" y="20094"/>
                  </a:cubicBezTo>
                  <a:cubicBezTo>
                    <a:pt x="28861" y="19654"/>
                    <a:pt x="28968" y="19189"/>
                    <a:pt x="29004" y="18713"/>
                  </a:cubicBezTo>
                  <a:cubicBezTo>
                    <a:pt x="29040" y="18213"/>
                    <a:pt x="28790" y="17558"/>
                    <a:pt x="28218" y="17475"/>
                  </a:cubicBezTo>
                  <a:cubicBezTo>
                    <a:pt x="28516" y="16713"/>
                    <a:pt x="28909" y="15891"/>
                    <a:pt x="28730" y="15058"/>
                  </a:cubicBezTo>
                  <a:cubicBezTo>
                    <a:pt x="28668" y="14758"/>
                    <a:pt x="28399" y="13926"/>
                    <a:pt x="27977" y="13926"/>
                  </a:cubicBezTo>
                  <a:cubicBezTo>
                    <a:pt x="27914" y="13926"/>
                    <a:pt x="27847" y="13944"/>
                    <a:pt x="27778" y="13986"/>
                  </a:cubicBezTo>
                  <a:cubicBezTo>
                    <a:pt x="27670" y="13665"/>
                    <a:pt x="27956" y="13260"/>
                    <a:pt x="28028" y="12950"/>
                  </a:cubicBezTo>
                  <a:cubicBezTo>
                    <a:pt x="28123" y="12498"/>
                    <a:pt x="28218" y="11879"/>
                    <a:pt x="28075" y="11438"/>
                  </a:cubicBezTo>
                  <a:cubicBezTo>
                    <a:pt x="27992" y="11129"/>
                    <a:pt x="27754" y="10891"/>
                    <a:pt x="27468" y="10784"/>
                  </a:cubicBezTo>
                  <a:cubicBezTo>
                    <a:pt x="27313" y="10714"/>
                    <a:pt x="27230" y="10693"/>
                    <a:pt x="27152" y="10693"/>
                  </a:cubicBezTo>
                  <a:cubicBezTo>
                    <a:pt x="27068" y="10693"/>
                    <a:pt x="26991" y="10717"/>
                    <a:pt x="26837" y="10736"/>
                  </a:cubicBezTo>
                  <a:cubicBezTo>
                    <a:pt x="26742" y="9974"/>
                    <a:pt x="26658" y="9212"/>
                    <a:pt x="26075" y="8640"/>
                  </a:cubicBezTo>
                  <a:cubicBezTo>
                    <a:pt x="25821" y="8377"/>
                    <a:pt x="25456" y="8084"/>
                    <a:pt x="25073" y="8084"/>
                  </a:cubicBezTo>
                  <a:cubicBezTo>
                    <a:pt x="24971" y="8084"/>
                    <a:pt x="24868" y="8105"/>
                    <a:pt x="24765" y="8152"/>
                  </a:cubicBezTo>
                  <a:cubicBezTo>
                    <a:pt x="24730" y="8176"/>
                    <a:pt x="24694" y="8200"/>
                    <a:pt x="24658" y="8224"/>
                  </a:cubicBezTo>
                  <a:cubicBezTo>
                    <a:pt x="24527" y="8069"/>
                    <a:pt x="24372" y="7950"/>
                    <a:pt x="24206" y="7843"/>
                  </a:cubicBezTo>
                  <a:cubicBezTo>
                    <a:pt x="24090" y="7779"/>
                    <a:pt x="23971" y="7752"/>
                    <a:pt x="23853" y="7752"/>
                  </a:cubicBezTo>
                  <a:close/>
                  <a:moveTo>
                    <a:pt x="4722" y="13770"/>
                  </a:moveTo>
                  <a:cubicBezTo>
                    <a:pt x="4362" y="13770"/>
                    <a:pt x="4009" y="14028"/>
                    <a:pt x="3751" y="14260"/>
                  </a:cubicBezTo>
                  <a:cubicBezTo>
                    <a:pt x="3144" y="14796"/>
                    <a:pt x="3001" y="15546"/>
                    <a:pt x="2870" y="16308"/>
                  </a:cubicBezTo>
                  <a:cubicBezTo>
                    <a:pt x="2701" y="16274"/>
                    <a:pt x="2620" y="16244"/>
                    <a:pt x="2525" y="16244"/>
                  </a:cubicBezTo>
                  <a:cubicBezTo>
                    <a:pt x="2453" y="16244"/>
                    <a:pt x="2373" y="16262"/>
                    <a:pt x="2239" y="16308"/>
                  </a:cubicBezTo>
                  <a:cubicBezTo>
                    <a:pt x="1929" y="16391"/>
                    <a:pt x="1691" y="16618"/>
                    <a:pt x="1584" y="16915"/>
                  </a:cubicBezTo>
                  <a:cubicBezTo>
                    <a:pt x="1405" y="17356"/>
                    <a:pt x="1465" y="17987"/>
                    <a:pt x="1524" y="18439"/>
                  </a:cubicBezTo>
                  <a:cubicBezTo>
                    <a:pt x="1584" y="18749"/>
                    <a:pt x="1846" y="19177"/>
                    <a:pt x="1715" y="19499"/>
                  </a:cubicBezTo>
                  <a:cubicBezTo>
                    <a:pt x="1641" y="19447"/>
                    <a:pt x="1569" y="19424"/>
                    <a:pt x="1499" y="19424"/>
                  </a:cubicBezTo>
                  <a:cubicBezTo>
                    <a:pt x="1092" y="19424"/>
                    <a:pt x="784" y="20214"/>
                    <a:pt x="703" y="20499"/>
                  </a:cubicBezTo>
                  <a:cubicBezTo>
                    <a:pt x="465" y="21321"/>
                    <a:pt x="810" y="22166"/>
                    <a:pt x="1048" y="22940"/>
                  </a:cubicBezTo>
                  <a:cubicBezTo>
                    <a:pt x="489" y="22987"/>
                    <a:pt x="191" y="23630"/>
                    <a:pt x="203" y="24166"/>
                  </a:cubicBezTo>
                  <a:cubicBezTo>
                    <a:pt x="203" y="24642"/>
                    <a:pt x="286" y="25107"/>
                    <a:pt x="453" y="25559"/>
                  </a:cubicBezTo>
                  <a:cubicBezTo>
                    <a:pt x="536" y="25762"/>
                    <a:pt x="596" y="25952"/>
                    <a:pt x="667" y="26154"/>
                  </a:cubicBezTo>
                  <a:cubicBezTo>
                    <a:pt x="715" y="26262"/>
                    <a:pt x="834" y="26428"/>
                    <a:pt x="846" y="26547"/>
                  </a:cubicBezTo>
                  <a:cubicBezTo>
                    <a:pt x="322" y="26559"/>
                    <a:pt x="179" y="27321"/>
                    <a:pt x="167" y="27714"/>
                  </a:cubicBezTo>
                  <a:cubicBezTo>
                    <a:pt x="131" y="28107"/>
                    <a:pt x="203" y="28512"/>
                    <a:pt x="393" y="28869"/>
                  </a:cubicBezTo>
                  <a:cubicBezTo>
                    <a:pt x="524" y="29143"/>
                    <a:pt x="500" y="29583"/>
                    <a:pt x="762" y="29774"/>
                  </a:cubicBezTo>
                  <a:cubicBezTo>
                    <a:pt x="745" y="29772"/>
                    <a:pt x="728" y="29771"/>
                    <a:pt x="712" y="29771"/>
                  </a:cubicBezTo>
                  <a:cubicBezTo>
                    <a:pt x="214" y="29771"/>
                    <a:pt x="24" y="30620"/>
                    <a:pt x="24" y="30988"/>
                  </a:cubicBezTo>
                  <a:cubicBezTo>
                    <a:pt x="0" y="31215"/>
                    <a:pt x="0" y="31441"/>
                    <a:pt x="24" y="31655"/>
                  </a:cubicBezTo>
                  <a:cubicBezTo>
                    <a:pt x="72" y="31834"/>
                    <a:pt x="143" y="32012"/>
                    <a:pt x="215" y="32179"/>
                  </a:cubicBezTo>
                  <a:cubicBezTo>
                    <a:pt x="274" y="32393"/>
                    <a:pt x="381" y="32596"/>
                    <a:pt x="536" y="32762"/>
                  </a:cubicBezTo>
                  <a:cubicBezTo>
                    <a:pt x="596" y="32846"/>
                    <a:pt x="679" y="32905"/>
                    <a:pt x="655" y="33036"/>
                  </a:cubicBezTo>
                  <a:cubicBezTo>
                    <a:pt x="642" y="33025"/>
                    <a:pt x="627" y="33020"/>
                    <a:pt x="611" y="33020"/>
                  </a:cubicBezTo>
                  <a:cubicBezTo>
                    <a:pt x="505" y="33020"/>
                    <a:pt x="336" y="33226"/>
                    <a:pt x="274" y="33298"/>
                  </a:cubicBezTo>
                  <a:cubicBezTo>
                    <a:pt x="143" y="33489"/>
                    <a:pt x="143" y="33870"/>
                    <a:pt x="167" y="34084"/>
                  </a:cubicBezTo>
                  <a:cubicBezTo>
                    <a:pt x="227" y="34596"/>
                    <a:pt x="429" y="35025"/>
                    <a:pt x="596" y="35513"/>
                  </a:cubicBezTo>
                  <a:cubicBezTo>
                    <a:pt x="679" y="35739"/>
                    <a:pt x="715" y="35965"/>
                    <a:pt x="810" y="36191"/>
                  </a:cubicBezTo>
                  <a:cubicBezTo>
                    <a:pt x="881" y="36322"/>
                    <a:pt x="917" y="36477"/>
                    <a:pt x="917" y="36632"/>
                  </a:cubicBezTo>
                  <a:cubicBezTo>
                    <a:pt x="891" y="36588"/>
                    <a:pt x="858" y="36569"/>
                    <a:pt x="822" y="36569"/>
                  </a:cubicBezTo>
                  <a:cubicBezTo>
                    <a:pt x="693" y="36569"/>
                    <a:pt x="526" y="36798"/>
                    <a:pt x="489" y="36882"/>
                  </a:cubicBezTo>
                  <a:cubicBezTo>
                    <a:pt x="369" y="37156"/>
                    <a:pt x="310" y="37465"/>
                    <a:pt x="334" y="37775"/>
                  </a:cubicBezTo>
                  <a:cubicBezTo>
                    <a:pt x="334" y="38204"/>
                    <a:pt x="441" y="38620"/>
                    <a:pt x="655" y="38989"/>
                  </a:cubicBezTo>
                  <a:cubicBezTo>
                    <a:pt x="798" y="39251"/>
                    <a:pt x="1120" y="39549"/>
                    <a:pt x="1155" y="39859"/>
                  </a:cubicBezTo>
                  <a:cubicBezTo>
                    <a:pt x="881" y="39870"/>
                    <a:pt x="643" y="40061"/>
                    <a:pt x="584" y="40335"/>
                  </a:cubicBezTo>
                  <a:cubicBezTo>
                    <a:pt x="548" y="40525"/>
                    <a:pt x="655" y="40609"/>
                    <a:pt x="691" y="40775"/>
                  </a:cubicBezTo>
                  <a:cubicBezTo>
                    <a:pt x="703" y="40930"/>
                    <a:pt x="739" y="41085"/>
                    <a:pt x="774" y="41228"/>
                  </a:cubicBezTo>
                  <a:cubicBezTo>
                    <a:pt x="893" y="41597"/>
                    <a:pt x="1048" y="41954"/>
                    <a:pt x="1227" y="42299"/>
                  </a:cubicBezTo>
                  <a:cubicBezTo>
                    <a:pt x="1429" y="42585"/>
                    <a:pt x="1691" y="42823"/>
                    <a:pt x="2013" y="42990"/>
                  </a:cubicBezTo>
                  <a:cubicBezTo>
                    <a:pt x="1905" y="43204"/>
                    <a:pt x="1691" y="43407"/>
                    <a:pt x="1679" y="43668"/>
                  </a:cubicBezTo>
                  <a:cubicBezTo>
                    <a:pt x="1679" y="43907"/>
                    <a:pt x="1739" y="44145"/>
                    <a:pt x="1846" y="44359"/>
                  </a:cubicBezTo>
                  <a:cubicBezTo>
                    <a:pt x="1953" y="44645"/>
                    <a:pt x="2096" y="44931"/>
                    <a:pt x="2251" y="45204"/>
                  </a:cubicBezTo>
                  <a:cubicBezTo>
                    <a:pt x="2429" y="45466"/>
                    <a:pt x="2858" y="45645"/>
                    <a:pt x="2917" y="45931"/>
                  </a:cubicBezTo>
                  <a:cubicBezTo>
                    <a:pt x="2941" y="46109"/>
                    <a:pt x="2941" y="46276"/>
                    <a:pt x="2917" y="46455"/>
                  </a:cubicBezTo>
                  <a:cubicBezTo>
                    <a:pt x="2917" y="46931"/>
                    <a:pt x="3239" y="47300"/>
                    <a:pt x="3596" y="47598"/>
                  </a:cubicBezTo>
                  <a:lnTo>
                    <a:pt x="3644" y="56325"/>
                  </a:lnTo>
                  <a:lnTo>
                    <a:pt x="5346" y="56325"/>
                  </a:lnTo>
                  <a:lnTo>
                    <a:pt x="5394" y="47657"/>
                  </a:lnTo>
                  <a:cubicBezTo>
                    <a:pt x="5668" y="47383"/>
                    <a:pt x="5811" y="47026"/>
                    <a:pt x="5787" y="46645"/>
                  </a:cubicBezTo>
                  <a:cubicBezTo>
                    <a:pt x="5763" y="46347"/>
                    <a:pt x="5715" y="46300"/>
                    <a:pt x="5953" y="46121"/>
                  </a:cubicBezTo>
                  <a:cubicBezTo>
                    <a:pt x="6156" y="45978"/>
                    <a:pt x="6334" y="45824"/>
                    <a:pt x="6489" y="45633"/>
                  </a:cubicBezTo>
                  <a:cubicBezTo>
                    <a:pt x="6668" y="45371"/>
                    <a:pt x="6823" y="45097"/>
                    <a:pt x="6954" y="44811"/>
                  </a:cubicBezTo>
                  <a:cubicBezTo>
                    <a:pt x="7073" y="44609"/>
                    <a:pt x="7144" y="44371"/>
                    <a:pt x="7168" y="44133"/>
                  </a:cubicBezTo>
                  <a:cubicBezTo>
                    <a:pt x="7168" y="43871"/>
                    <a:pt x="6966" y="43657"/>
                    <a:pt x="6870" y="43430"/>
                  </a:cubicBezTo>
                  <a:cubicBezTo>
                    <a:pt x="7204" y="43287"/>
                    <a:pt x="7477" y="43073"/>
                    <a:pt x="7704" y="42799"/>
                  </a:cubicBezTo>
                  <a:cubicBezTo>
                    <a:pt x="7906" y="42466"/>
                    <a:pt x="8085" y="42121"/>
                    <a:pt x="8216" y="41752"/>
                  </a:cubicBezTo>
                  <a:cubicBezTo>
                    <a:pt x="8275" y="41609"/>
                    <a:pt x="8311" y="41454"/>
                    <a:pt x="8335" y="41311"/>
                  </a:cubicBezTo>
                  <a:cubicBezTo>
                    <a:pt x="8382" y="41132"/>
                    <a:pt x="8501" y="41061"/>
                    <a:pt x="8466" y="40859"/>
                  </a:cubicBezTo>
                  <a:cubicBezTo>
                    <a:pt x="8430" y="40585"/>
                    <a:pt x="8204" y="40382"/>
                    <a:pt x="7930" y="40347"/>
                  </a:cubicBezTo>
                  <a:cubicBezTo>
                    <a:pt x="7978" y="40049"/>
                    <a:pt x="8323" y="39763"/>
                    <a:pt x="8490" y="39513"/>
                  </a:cubicBezTo>
                  <a:cubicBezTo>
                    <a:pt x="8716" y="39156"/>
                    <a:pt x="8859" y="38751"/>
                    <a:pt x="8882" y="38335"/>
                  </a:cubicBezTo>
                  <a:cubicBezTo>
                    <a:pt x="8918" y="38025"/>
                    <a:pt x="8882" y="37703"/>
                    <a:pt x="8787" y="37418"/>
                  </a:cubicBezTo>
                  <a:cubicBezTo>
                    <a:pt x="8749" y="37332"/>
                    <a:pt x="8591" y="37089"/>
                    <a:pt x="8462" y="37089"/>
                  </a:cubicBezTo>
                  <a:cubicBezTo>
                    <a:pt x="8428" y="37089"/>
                    <a:pt x="8397" y="37105"/>
                    <a:pt x="8370" y="37144"/>
                  </a:cubicBezTo>
                  <a:cubicBezTo>
                    <a:pt x="8382" y="36989"/>
                    <a:pt x="8430" y="36834"/>
                    <a:pt x="8513" y="36703"/>
                  </a:cubicBezTo>
                  <a:cubicBezTo>
                    <a:pt x="8620" y="36477"/>
                    <a:pt x="8668" y="36251"/>
                    <a:pt x="8763" y="36037"/>
                  </a:cubicBezTo>
                  <a:cubicBezTo>
                    <a:pt x="8966" y="35560"/>
                    <a:pt x="9192" y="35144"/>
                    <a:pt x="9287" y="34644"/>
                  </a:cubicBezTo>
                  <a:cubicBezTo>
                    <a:pt x="9335" y="34429"/>
                    <a:pt x="9347" y="34048"/>
                    <a:pt x="9228" y="33858"/>
                  </a:cubicBezTo>
                  <a:cubicBezTo>
                    <a:pt x="9176" y="33774"/>
                    <a:pt x="9014" y="33545"/>
                    <a:pt x="8903" y="33545"/>
                  </a:cubicBezTo>
                  <a:cubicBezTo>
                    <a:pt x="8887" y="33545"/>
                    <a:pt x="8872" y="33550"/>
                    <a:pt x="8859" y="33560"/>
                  </a:cubicBezTo>
                  <a:cubicBezTo>
                    <a:pt x="8847" y="33429"/>
                    <a:pt x="8930" y="33382"/>
                    <a:pt x="9013" y="33298"/>
                  </a:cubicBezTo>
                  <a:cubicBezTo>
                    <a:pt x="9168" y="33131"/>
                    <a:pt x="9287" y="32941"/>
                    <a:pt x="9371" y="32727"/>
                  </a:cubicBezTo>
                  <a:cubicBezTo>
                    <a:pt x="9442" y="32572"/>
                    <a:pt x="9513" y="32417"/>
                    <a:pt x="9573" y="32262"/>
                  </a:cubicBezTo>
                  <a:cubicBezTo>
                    <a:pt x="9609" y="32036"/>
                    <a:pt x="9633" y="31810"/>
                    <a:pt x="9621" y="31584"/>
                  </a:cubicBezTo>
                  <a:cubicBezTo>
                    <a:pt x="9632" y="31208"/>
                    <a:pt x="9493" y="30321"/>
                    <a:pt x="8974" y="30321"/>
                  </a:cubicBezTo>
                  <a:cubicBezTo>
                    <a:pt x="8968" y="30321"/>
                    <a:pt x="8961" y="30321"/>
                    <a:pt x="8954" y="30322"/>
                  </a:cubicBezTo>
                  <a:cubicBezTo>
                    <a:pt x="9240" y="30155"/>
                    <a:pt x="9240" y="29714"/>
                    <a:pt x="9382" y="29452"/>
                  </a:cubicBezTo>
                  <a:cubicBezTo>
                    <a:pt x="9585" y="29107"/>
                    <a:pt x="9692" y="28714"/>
                    <a:pt x="9680" y="28309"/>
                  </a:cubicBezTo>
                  <a:cubicBezTo>
                    <a:pt x="9692" y="27905"/>
                    <a:pt x="9597" y="27143"/>
                    <a:pt x="9085" y="27095"/>
                  </a:cubicBezTo>
                  <a:cubicBezTo>
                    <a:pt x="9097" y="26976"/>
                    <a:pt x="9240" y="26821"/>
                    <a:pt x="9287" y="26714"/>
                  </a:cubicBezTo>
                  <a:cubicBezTo>
                    <a:pt x="9371" y="26524"/>
                    <a:pt x="9442" y="26333"/>
                    <a:pt x="9537" y="26143"/>
                  </a:cubicBezTo>
                  <a:cubicBezTo>
                    <a:pt x="9728" y="25702"/>
                    <a:pt x="9847" y="25238"/>
                    <a:pt x="9883" y="24761"/>
                  </a:cubicBezTo>
                  <a:cubicBezTo>
                    <a:pt x="9918" y="24226"/>
                    <a:pt x="9668" y="23583"/>
                    <a:pt x="9109" y="23487"/>
                  </a:cubicBezTo>
                  <a:cubicBezTo>
                    <a:pt x="9394" y="22725"/>
                    <a:pt x="9787" y="21916"/>
                    <a:pt x="9609" y="21070"/>
                  </a:cubicBezTo>
                  <a:cubicBezTo>
                    <a:pt x="9547" y="20781"/>
                    <a:pt x="9277" y="19950"/>
                    <a:pt x="8856" y="19950"/>
                  </a:cubicBezTo>
                  <a:cubicBezTo>
                    <a:pt x="8793" y="19950"/>
                    <a:pt x="8726" y="19969"/>
                    <a:pt x="8656" y="20011"/>
                  </a:cubicBezTo>
                  <a:cubicBezTo>
                    <a:pt x="8561" y="19689"/>
                    <a:pt x="8847" y="19273"/>
                    <a:pt x="8918" y="18963"/>
                  </a:cubicBezTo>
                  <a:cubicBezTo>
                    <a:pt x="9013" y="18523"/>
                    <a:pt x="9109" y="17892"/>
                    <a:pt x="8966" y="17451"/>
                  </a:cubicBezTo>
                  <a:cubicBezTo>
                    <a:pt x="8871" y="17153"/>
                    <a:pt x="8644" y="16915"/>
                    <a:pt x="8347" y="16808"/>
                  </a:cubicBezTo>
                  <a:cubicBezTo>
                    <a:pt x="8192" y="16737"/>
                    <a:pt x="8109" y="16713"/>
                    <a:pt x="8027" y="16713"/>
                  </a:cubicBezTo>
                  <a:cubicBezTo>
                    <a:pt x="7945" y="16713"/>
                    <a:pt x="7864" y="16737"/>
                    <a:pt x="7716" y="16760"/>
                  </a:cubicBezTo>
                  <a:cubicBezTo>
                    <a:pt x="7620" y="15987"/>
                    <a:pt x="7537" y="15236"/>
                    <a:pt x="6966" y="14665"/>
                  </a:cubicBezTo>
                  <a:cubicBezTo>
                    <a:pt x="6703" y="14403"/>
                    <a:pt x="6338" y="14104"/>
                    <a:pt x="5957" y="14104"/>
                  </a:cubicBezTo>
                  <a:cubicBezTo>
                    <a:pt x="5853" y="14104"/>
                    <a:pt x="5748" y="14126"/>
                    <a:pt x="5644" y="14177"/>
                  </a:cubicBezTo>
                  <a:cubicBezTo>
                    <a:pt x="5608" y="14189"/>
                    <a:pt x="5572" y="14212"/>
                    <a:pt x="5549" y="14236"/>
                  </a:cubicBezTo>
                  <a:cubicBezTo>
                    <a:pt x="5418" y="14093"/>
                    <a:pt x="5263" y="13962"/>
                    <a:pt x="5084" y="13867"/>
                  </a:cubicBezTo>
                  <a:cubicBezTo>
                    <a:pt x="4965" y="13799"/>
                    <a:pt x="4843" y="13770"/>
                    <a:pt x="4722" y="1377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5;p47">
              <a:extLst>
                <a:ext uri="{FF2B5EF4-FFF2-40B4-BE49-F238E27FC236}">
                  <a16:creationId xmlns:a16="http://schemas.microsoft.com/office/drawing/2014/main" id="{67880AEB-04E1-4C0C-963D-A26F40B428AE}"/>
                </a:ext>
              </a:extLst>
            </p:cNvPr>
            <p:cNvSpPr/>
            <p:nvPr/>
          </p:nvSpPr>
          <p:spPr>
            <a:xfrm>
              <a:off x="5285455" y="2431776"/>
              <a:ext cx="820859" cy="186797"/>
            </a:xfrm>
            <a:custGeom>
              <a:avLst/>
              <a:gdLst/>
              <a:ahLst/>
              <a:cxnLst/>
              <a:rect l="l" t="t" r="r" b="b"/>
              <a:pathLst>
                <a:path w="25694" h="5847" extrusionOk="0">
                  <a:moveTo>
                    <a:pt x="25694" y="1"/>
                  </a:moveTo>
                  <a:lnTo>
                    <a:pt x="0" y="5680"/>
                  </a:lnTo>
                  <a:lnTo>
                    <a:pt x="25694" y="5847"/>
                  </a:lnTo>
                  <a:lnTo>
                    <a:pt x="25694"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6;p47">
              <a:extLst>
                <a:ext uri="{FF2B5EF4-FFF2-40B4-BE49-F238E27FC236}">
                  <a16:creationId xmlns:a16="http://schemas.microsoft.com/office/drawing/2014/main" id="{E9DA73AC-A734-46EF-A18F-0E0A81B1B96F}"/>
                </a:ext>
              </a:extLst>
            </p:cNvPr>
            <p:cNvSpPr/>
            <p:nvPr/>
          </p:nvSpPr>
          <p:spPr>
            <a:xfrm>
              <a:off x="5505286" y="2478196"/>
              <a:ext cx="598377" cy="140377"/>
            </a:xfrm>
            <a:custGeom>
              <a:avLst/>
              <a:gdLst/>
              <a:ahLst/>
              <a:cxnLst/>
              <a:rect l="l" t="t" r="r" b="b"/>
              <a:pathLst>
                <a:path w="18730" h="4394" extrusionOk="0">
                  <a:moveTo>
                    <a:pt x="18729" y="0"/>
                  </a:moveTo>
                  <a:lnTo>
                    <a:pt x="1" y="4013"/>
                  </a:lnTo>
                  <a:lnTo>
                    <a:pt x="18729" y="4394"/>
                  </a:lnTo>
                  <a:lnTo>
                    <a:pt x="18729" y="0"/>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7;p47">
              <a:extLst>
                <a:ext uri="{FF2B5EF4-FFF2-40B4-BE49-F238E27FC236}">
                  <a16:creationId xmlns:a16="http://schemas.microsoft.com/office/drawing/2014/main" id="{5E8C1277-80E6-4179-8173-8E8DDC4B73C8}"/>
                </a:ext>
              </a:extLst>
            </p:cNvPr>
            <p:cNvSpPr/>
            <p:nvPr/>
          </p:nvSpPr>
          <p:spPr>
            <a:xfrm>
              <a:off x="5274018" y="2389829"/>
              <a:ext cx="852455" cy="223952"/>
            </a:xfrm>
            <a:custGeom>
              <a:avLst/>
              <a:gdLst/>
              <a:ahLst/>
              <a:cxnLst/>
              <a:rect l="l" t="t" r="r" b="b"/>
              <a:pathLst>
                <a:path w="26683" h="7010" extrusionOk="0">
                  <a:moveTo>
                    <a:pt x="26180" y="0"/>
                  </a:moveTo>
                  <a:cubicBezTo>
                    <a:pt x="26165" y="0"/>
                    <a:pt x="26150" y="1"/>
                    <a:pt x="26135" y="4"/>
                  </a:cubicBezTo>
                  <a:lnTo>
                    <a:pt x="191" y="5374"/>
                  </a:lnTo>
                  <a:cubicBezTo>
                    <a:pt x="72" y="5398"/>
                    <a:pt x="1" y="5517"/>
                    <a:pt x="25" y="5636"/>
                  </a:cubicBezTo>
                  <a:lnTo>
                    <a:pt x="275" y="6838"/>
                  </a:lnTo>
                  <a:cubicBezTo>
                    <a:pt x="296" y="6942"/>
                    <a:pt x="379" y="7010"/>
                    <a:pt x="487" y="7010"/>
                  </a:cubicBezTo>
                  <a:cubicBezTo>
                    <a:pt x="503" y="7010"/>
                    <a:pt x="520" y="7008"/>
                    <a:pt x="537" y="7005"/>
                  </a:cubicBezTo>
                  <a:lnTo>
                    <a:pt x="26480" y="1647"/>
                  </a:lnTo>
                  <a:cubicBezTo>
                    <a:pt x="26600" y="1623"/>
                    <a:pt x="26683" y="1504"/>
                    <a:pt x="26647" y="1373"/>
                  </a:cubicBezTo>
                  <a:lnTo>
                    <a:pt x="26409" y="183"/>
                  </a:lnTo>
                  <a:cubicBezTo>
                    <a:pt x="26377" y="78"/>
                    <a:pt x="26290" y="0"/>
                    <a:pt x="26180"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8;p47">
              <a:extLst>
                <a:ext uri="{FF2B5EF4-FFF2-40B4-BE49-F238E27FC236}">
                  <a16:creationId xmlns:a16="http://schemas.microsoft.com/office/drawing/2014/main" id="{4D8E4E79-0567-44CD-BF79-12183B615183}"/>
                </a:ext>
              </a:extLst>
            </p:cNvPr>
            <p:cNvSpPr/>
            <p:nvPr/>
          </p:nvSpPr>
          <p:spPr>
            <a:xfrm>
              <a:off x="7916491" y="2431776"/>
              <a:ext cx="820891" cy="186797"/>
            </a:xfrm>
            <a:custGeom>
              <a:avLst/>
              <a:gdLst/>
              <a:ahLst/>
              <a:cxnLst/>
              <a:rect l="l" t="t" r="r" b="b"/>
              <a:pathLst>
                <a:path w="25695" h="5847" extrusionOk="0">
                  <a:moveTo>
                    <a:pt x="1" y="1"/>
                  </a:moveTo>
                  <a:lnTo>
                    <a:pt x="1" y="5847"/>
                  </a:lnTo>
                  <a:lnTo>
                    <a:pt x="25694" y="5680"/>
                  </a:lnTo>
                  <a:lnTo>
                    <a:pt x="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9;p47">
              <a:extLst>
                <a:ext uri="{FF2B5EF4-FFF2-40B4-BE49-F238E27FC236}">
                  <a16:creationId xmlns:a16="http://schemas.microsoft.com/office/drawing/2014/main" id="{C5E8052C-83BD-4770-9D2A-CE4A00D79438}"/>
                </a:ext>
              </a:extLst>
            </p:cNvPr>
            <p:cNvSpPr/>
            <p:nvPr/>
          </p:nvSpPr>
          <p:spPr>
            <a:xfrm>
              <a:off x="7916491" y="2480847"/>
              <a:ext cx="742907" cy="144211"/>
            </a:xfrm>
            <a:custGeom>
              <a:avLst/>
              <a:gdLst/>
              <a:ahLst/>
              <a:cxnLst/>
              <a:rect l="l" t="t" r="r" b="b"/>
              <a:pathLst>
                <a:path w="23254" h="4514" extrusionOk="0">
                  <a:moveTo>
                    <a:pt x="1" y="1"/>
                  </a:moveTo>
                  <a:lnTo>
                    <a:pt x="1" y="4394"/>
                  </a:lnTo>
                  <a:lnTo>
                    <a:pt x="23254" y="4513"/>
                  </a:lnTo>
                  <a:lnTo>
                    <a:pt x="1"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0;p47">
              <a:extLst>
                <a:ext uri="{FF2B5EF4-FFF2-40B4-BE49-F238E27FC236}">
                  <a16:creationId xmlns:a16="http://schemas.microsoft.com/office/drawing/2014/main" id="{C2BF6B35-6D67-4CA1-97C2-3E7E7FE38003}"/>
                </a:ext>
              </a:extLst>
            </p:cNvPr>
            <p:cNvSpPr/>
            <p:nvPr/>
          </p:nvSpPr>
          <p:spPr>
            <a:xfrm>
              <a:off x="7896716" y="2389797"/>
              <a:ext cx="852455" cy="223984"/>
            </a:xfrm>
            <a:custGeom>
              <a:avLst/>
              <a:gdLst/>
              <a:ahLst/>
              <a:cxnLst/>
              <a:rect l="l" t="t" r="r" b="b"/>
              <a:pathLst>
                <a:path w="26683" h="7011" extrusionOk="0">
                  <a:moveTo>
                    <a:pt x="491" y="1"/>
                  </a:moveTo>
                  <a:cubicBezTo>
                    <a:pt x="388" y="1"/>
                    <a:pt x="295" y="70"/>
                    <a:pt x="274" y="184"/>
                  </a:cubicBezTo>
                  <a:lnTo>
                    <a:pt x="24" y="1374"/>
                  </a:lnTo>
                  <a:cubicBezTo>
                    <a:pt x="1" y="1505"/>
                    <a:pt x="72" y="1613"/>
                    <a:pt x="191" y="1648"/>
                  </a:cubicBezTo>
                  <a:lnTo>
                    <a:pt x="26147" y="7006"/>
                  </a:lnTo>
                  <a:cubicBezTo>
                    <a:pt x="26162" y="7009"/>
                    <a:pt x="26177" y="7011"/>
                    <a:pt x="26192" y="7011"/>
                  </a:cubicBezTo>
                  <a:cubicBezTo>
                    <a:pt x="26295" y="7011"/>
                    <a:pt x="26388" y="6942"/>
                    <a:pt x="26409" y="6827"/>
                  </a:cubicBezTo>
                  <a:lnTo>
                    <a:pt x="26659" y="5637"/>
                  </a:lnTo>
                  <a:cubicBezTo>
                    <a:pt x="26682" y="5518"/>
                    <a:pt x="26599" y="5399"/>
                    <a:pt x="26480" y="5375"/>
                  </a:cubicBezTo>
                  <a:lnTo>
                    <a:pt x="536" y="5"/>
                  </a:lnTo>
                  <a:cubicBezTo>
                    <a:pt x="521" y="2"/>
                    <a:pt x="506" y="1"/>
                    <a:pt x="491"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1;p47">
              <a:extLst>
                <a:ext uri="{FF2B5EF4-FFF2-40B4-BE49-F238E27FC236}">
                  <a16:creationId xmlns:a16="http://schemas.microsoft.com/office/drawing/2014/main" id="{CF2D189E-D6B1-4904-BAD0-6AE312EAAF5E}"/>
                </a:ext>
              </a:extLst>
            </p:cNvPr>
            <p:cNvSpPr/>
            <p:nvPr/>
          </p:nvSpPr>
          <p:spPr>
            <a:xfrm>
              <a:off x="5360755" y="2634515"/>
              <a:ext cx="3301295" cy="237019"/>
            </a:xfrm>
            <a:custGeom>
              <a:avLst/>
              <a:gdLst/>
              <a:ahLst/>
              <a:cxnLst/>
              <a:rect l="l" t="t" r="r" b="b"/>
              <a:pathLst>
                <a:path w="103335" h="7419" extrusionOk="0">
                  <a:moveTo>
                    <a:pt x="1" y="1"/>
                  </a:moveTo>
                  <a:lnTo>
                    <a:pt x="1" y="7418"/>
                  </a:lnTo>
                  <a:lnTo>
                    <a:pt x="103335" y="7418"/>
                  </a:lnTo>
                  <a:lnTo>
                    <a:pt x="103335" y="1"/>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2;p47">
              <a:extLst>
                <a:ext uri="{FF2B5EF4-FFF2-40B4-BE49-F238E27FC236}">
                  <a16:creationId xmlns:a16="http://schemas.microsoft.com/office/drawing/2014/main" id="{3220C540-FFD1-4805-A55A-67B7CC805E60}"/>
                </a:ext>
              </a:extLst>
            </p:cNvPr>
            <p:cNvSpPr/>
            <p:nvPr/>
          </p:nvSpPr>
          <p:spPr>
            <a:xfrm>
              <a:off x="5381681" y="2634515"/>
              <a:ext cx="3243853" cy="148013"/>
            </a:xfrm>
            <a:custGeom>
              <a:avLst/>
              <a:gdLst/>
              <a:ahLst/>
              <a:cxnLst/>
              <a:rect l="l" t="t" r="r" b="b"/>
              <a:pathLst>
                <a:path w="101537" h="4633" extrusionOk="0">
                  <a:moveTo>
                    <a:pt x="0" y="1"/>
                  </a:moveTo>
                  <a:lnTo>
                    <a:pt x="0" y="3347"/>
                  </a:lnTo>
                  <a:cubicBezTo>
                    <a:pt x="0" y="4061"/>
                    <a:pt x="584" y="4632"/>
                    <a:pt x="1298" y="4632"/>
                  </a:cubicBezTo>
                  <a:lnTo>
                    <a:pt x="100251" y="4632"/>
                  </a:lnTo>
                  <a:cubicBezTo>
                    <a:pt x="100965" y="4632"/>
                    <a:pt x="101537" y="4061"/>
                    <a:pt x="101537" y="3347"/>
                  </a:cubicBezTo>
                  <a:lnTo>
                    <a:pt x="101537"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3;p47">
              <a:extLst>
                <a:ext uri="{FF2B5EF4-FFF2-40B4-BE49-F238E27FC236}">
                  <a16:creationId xmlns:a16="http://schemas.microsoft.com/office/drawing/2014/main" id="{4DD6D323-2066-43B6-853C-6729A56ABBE3}"/>
                </a:ext>
              </a:extLst>
            </p:cNvPr>
            <p:cNvSpPr/>
            <p:nvPr/>
          </p:nvSpPr>
          <p:spPr>
            <a:xfrm>
              <a:off x="538890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4;p47">
              <a:extLst>
                <a:ext uri="{FF2B5EF4-FFF2-40B4-BE49-F238E27FC236}">
                  <a16:creationId xmlns:a16="http://schemas.microsoft.com/office/drawing/2014/main" id="{C358D633-2C9A-40F1-9DC8-9E4984B97A37}"/>
                </a:ext>
              </a:extLst>
            </p:cNvPr>
            <p:cNvSpPr/>
            <p:nvPr/>
          </p:nvSpPr>
          <p:spPr>
            <a:xfrm>
              <a:off x="542276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5;p47">
              <a:extLst>
                <a:ext uri="{FF2B5EF4-FFF2-40B4-BE49-F238E27FC236}">
                  <a16:creationId xmlns:a16="http://schemas.microsoft.com/office/drawing/2014/main" id="{B723C3CF-D902-4174-8312-B753C3EA45B1}"/>
                </a:ext>
              </a:extLst>
            </p:cNvPr>
            <p:cNvSpPr/>
            <p:nvPr/>
          </p:nvSpPr>
          <p:spPr>
            <a:xfrm>
              <a:off x="5456246"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6;p47">
              <a:extLst>
                <a:ext uri="{FF2B5EF4-FFF2-40B4-BE49-F238E27FC236}">
                  <a16:creationId xmlns:a16="http://schemas.microsoft.com/office/drawing/2014/main" id="{F5F7F620-76FE-40B7-8BE7-75C2F473C664}"/>
                </a:ext>
              </a:extLst>
            </p:cNvPr>
            <p:cNvSpPr/>
            <p:nvPr/>
          </p:nvSpPr>
          <p:spPr>
            <a:xfrm>
              <a:off x="5614099"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7;p47">
              <a:extLst>
                <a:ext uri="{FF2B5EF4-FFF2-40B4-BE49-F238E27FC236}">
                  <a16:creationId xmlns:a16="http://schemas.microsoft.com/office/drawing/2014/main" id="{32486455-FBE2-4E64-8807-5B2F71C51580}"/>
                </a:ext>
              </a:extLst>
            </p:cNvPr>
            <p:cNvSpPr/>
            <p:nvPr/>
          </p:nvSpPr>
          <p:spPr>
            <a:xfrm>
              <a:off x="564793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8;p47">
              <a:extLst>
                <a:ext uri="{FF2B5EF4-FFF2-40B4-BE49-F238E27FC236}">
                  <a16:creationId xmlns:a16="http://schemas.microsoft.com/office/drawing/2014/main" id="{8D283FCC-C301-4679-9177-3A054CFDFF6D}"/>
                </a:ext>
              </a:extLst>
            </p:cNvPr>
            <p:cNvSpPr/>
            <p:nvPr/>
          </p:nvSpPr>
          <p:spPr>
            <a:xfrm>
              <a:off x="568179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9;p47">
              <a:extLst>
                <a:ext uri="{FF2B5EF4-FFF2-40B4-BE49-F238E27FC236}">
                  <a16:creationId xmlns:a16="http://schemas.microsoft.com/office/drawing/2014/main" id="{C0480AFD-E706-4F1C-B4FE-5EF5D358587E}"/>
                </a:ext>
              </a:extLst>
            </p:cNvPr>
            <p:cNvSpPr/>
            <p:nvPr/>
          </p:nvSpPr>
          <p:spPr>
            <a:xfrm>
              <a:off x="5839265" y="2662661"/>
              <a:ext cx="22842" cy="172357"/>
            </a:xfrm>
            <a:custGeom>
              <a:avLst/>
              <a:gdLst/>
              <a:ahLst/>
              <a:cxnLst/>
              <a:rect l="l" t="t" r="r" b="b"/>
              <a:pathLst>
                <a:path w="715"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0;p47">
              <a:extLst>
                <a:ext uri="{FF2B5EF4-FFF2-40B4-BE49-F238E27FC236}">
                  <a16:creationId xmlns:a16="http://schemas.microsoft.com/office/drawing/2014/main" id="{BF6B033C-519C-451F-AF12-6FDDE255FDA1}"/>
                </a:ext>
              </a:extLst>
            </p:cNvPr>
            <p:cNvSpPr/>
            <p:nvPr/>
          </p:nvSpPr>
          <p:spPr>
            <a:xfrm>
              <a:off x="5873129"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1;p47">
              <a:extLst>
                <a:ext uri="{FF2B5EF4-FFF2-40B4-BE49-F238E27FC236}">
                  <a16:creationId xmlns:a16="http://schemas.microsoft.com/office/drawing/2014/main" id="{77E66B58-C1BD-4732-AB7B-57CB702F18BF}"/>
                </a:ext>
              </a:extLst>
            </p:cNvPr>
            <p:cNvSpPr/>
            <p:nvPr/>
          </p:nvSpPr>
          <p:spPr>
            <a:xfrm>
              <a:off x="5906962"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2;p47">
              <a:extLst>
                <a:ext uri="{FF2B5EF4-FFF2-40B4-BE49-F238E27FC236}">
                  <a16:creationId xmlns:a16="http://schemas.microsoft.com/office/drawing/2014/main" id="{2AD93535-E1E3-4237-AFE8-028998BA80BF}"/>
                </a:ext>
              </a:extLst>
            </p:cNvPr>
            <p:cNvSpPr/>
            <p:nvPr/>
          </p:nvSpPr>
          <p:spPr>
            <a:xfrm>
              <a:off x="606484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3;p47">
              <a:extLst>
                <a:ext uri="{FF2B5EF4-FFF2-40B4-BE49-F238E27FC236}">
                  <a16:creationId xmlns:a16="http://schemas.microsoft.com/office/drawing/2014/main" id="{57DF39A3-CEBD-4F20-8304-F9D325952BE3}"/>
                </a:ext>
              </a:extLst>
            </p:cNvPr>
            <p:cNvSpPr/>
            <p:nvPr/>
          </p:nvSpPr>
          <p:spPr>
            <a:xfrm>
              <a:off x="6098679"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74;p47">
              <a:extLst>
                <a:ext uri="{FF2B5EF4-FFF2-40B4-BE49-F238E27FC236}">
                  <a16:creationId xmlns:a16="http://schemas.microsoft.com/office/drawing/2014/main" id="{C1F1881E-7860-4E78-8205-C62BBA05C02E}"/>
                </a:ext>
              </a:extLst>
            </p:cNvPr>
            <p:cNvSpPr/>
            <p:nvPr/>
          </p:nvSpPr>
          <p:spPr>
            <a:xfrm>
              <a:off x="6132543"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5;p47">
              <a:extLst>
                <a:ext uri="{FF2B5EF4-FFF2-40B4-BE49-F238E27FC236}">
                  <a16:creationId xmlns:a16="http://schemas.microsoft.com/office/drawing/2014/main" id="{09ECDCC3-FF81-427A-A43D-0EBF810BBF14}"/>
                </a:ext>
              </a:extLst>
            </p:cNvPr>
            <p:cNvSpPr/>
            <p:nvPr/>
          </p:nvSpPr>
          <p:spPr>
            <a:xfrm>
              <a:off x="6290396"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76;p47">
              <a:extLst>
                <a:ext uri="{FF2B5EF4-FFF2-40B4-BE49-F238E27FC236}">
                  <a16:creationId xmlns:a16="http://schemas.microsoft.com/office/drawing/2014/main" id="{E36E995A-B2C6-4810-8B0E-4A3E9089B2A7}"/>
                </a:ext>
              </a:extLst>
            </p:cNvPr>
            <p:cNvSpPr/>
            <p:nvPr/>
          </p:nvSpPr>
          <p:spPr>
            <a:xfrm>
              <a:off x="6323877"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77;p47">
              <a:extLst>
                <a:ext uri="{FF2B5EF4-FFF2-40B4-BE49-F238E27FC236}">
                  <a16:creationId xmlns:a16="http://schemas.microsoft.com/office/drawing/2014/main" id="{984A7DCF-51CC-451E-B98D-0A7593DDC18B}"/>
                </a:ext>
              </a:extLst>
            </p:cNvPr>
            <p:cNvSpPr/>
            <p:nvPr/>
          </p:nvSpPr>
          <p:spPr>
            <a:xfrm>
              <a:off x="6357709"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78;p47">
              <a:extLst>
                <a:ext uri="{FF2B5EF4-FFF2-40B4-BE49-F238E27FC236}">
                  <a16:creationId xmlns:a16="http://schemas.microsoft.com/office/drawing/2014/main" id="{70FDCF1B-8579-410F-838C-C1412B998AD6}"/>
                </a:ext>
              </a:extLst>
            </p:cNvPr>
            <p:cNvSpPr/>
            <p:nvPr/>
          </p:nvSpPr>
          <p:spPr>
            <a:xfrm>
              <a:off x="6515562"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79;p47">
              <a:extLst>
                <a:ext uri="{FF2B5EF4-FFF2-40B4-BE49-F238E27FC236}">
                  <a16:creationId xmlns:a16="http://schemas.microsoft.com/office/drawing/2014/main" id="{0A6011A0-7568-4BFB-9284-673180759C89}"/>
                </a:ext>
              </a:extLst>
            </p:cNvPr>
            <p:cNvSpPr/>
            <p:nvPr/>
          </p:nvSpPr>
          <p:spPr>
            <a:xfrm>
              <a:off x="6549426"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0;p47">
              <a:extLst>
                <a:ext uri="{FF2B5EF4-FFF2-40B4-BE49-F238E27FC236}">
                  <a16:creationId xmlns:a16="http://schemas.microsoft.com/office/drawing/2014/main" id="{1128CE61-8697-4881-8256-8EB3A67C5680}"/>
                </a:ext>
              </a:extLst>
            </p:cNvPr>
            <p:cNvSpPr/>
            <p:nvPr/>
          </p:nvSpPr>
          <p:spPr>
            <a:xfrm>
              <a:off x="6583290"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1;p47">
              <a:extLst>
                <a:ext uri="{FF2B5EF4-FFF2-40B4-BE49-F238E27FC236}">
                  <a16:creationId xmlns:a16="http://schemas.microsoft.com/office/drawing/2014/main" id="{0FF143D3-4751-4A49-A4DD-F48D480BF954}"/>
                </a:ext>
              </a:extLst>
            </p:cNvPr>
            <p:cNvSpPr/>
            <p:nvPr/>
          </p:nvSpPr>
          <p:spPr>
            <a:xfrm>
              <a:off x="6740760"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2;p47">
              <a:extLst>
                <a:ext uri="{FF2B5EF4-FFF2-40B4-BE49-F238E27FC236}">
                  <a16:creationId xmlns:a16="http://schemas.microsoft.com/office/drawing/2014/main" id="{F1A11CAF-2C79-4483-8718-965E86DE6993}"/>
                </a:ext>
              </a:extLst>
            </p:cNvPr>
            <p:cNvSpPr/>
            <p:nvPr/>
          </p:nvSpPr>
          <p:spPr>
            <a:xfrm>
              <a:off x="6774624"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3;p47">
              <a:extLst>
                <a:ext uri="{FF2B5EF4-FFF2-40B4-BE49-F238E27FC236}">
                  <a16:creationId xmlns:a16="http://schemas.microsoft.com/office/drawing/2014/main" id="{8CC2249D-4E0F-4A49-8CB3-9551F228A17F}"/>
                </a:ext>
              </a:extLst>
            </p:cNvPr>
            <p:cNvSpPr/>
            <p:nvPr/>
          </p:nvSpPr>
          <p:spPr>
            <a:xfrm>
              <a:off x="6808456"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4;p47">
              <a:extLst>
                <a:ext uri="{FF2B5EF4-FFF2-40B4-BE49-F238E27FC236}">
                  <a16:creationId xmlns:a16="http://schemas.microsoft.com/office/drawing/2014/main" id="{33AE54C9-D6DC-4862-84D2-F7C03C4FFD9F}"/>
                </a:ext>
              </a:extLst>
            </p:cNvPr>
            <p:cNvSpPr/>
            <p:nvPr/>
          </p:nvSpPr>
          <p:spPr>
            <a:xfrm>
              <a:off x="6966309"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5;p47">
              <a:extLst>
                <a:ext uri="{FF2B5EF4-FFF2-40B4-BE49-F238E27FC236}">
                  <a16:creationId xmlns:a16="http://schemas.microsoft.com/office/drawing/2014/main" id="{23AFB5AD-C4E1-4BD1-889A-39AB258AC0DE}"/>
                </a:ext>
              </a:extLst>
            </p:cNvPr>
            <p:cNvSpPr/>
            <p:nvPr/>
          </p:nvSpPr>
          <p:spPr>
            <a:xfrm>
              <a:off x="7000173" y="2662661"/>
              <a:ext cx="22459" cy="172357"/>
            </a:xfrm>
            <a:custGeom>
              <a:avLst/>
              <a:gdLst/>
              <a:ahLst/>
              <a:cxnLst/>
              <a:rect l="l" t="t" r="r" b="b"/>
              <a:pathLst>
                <a:path w="703"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86;p47">
              <a:extLst>
                <a:ext uri="{FF2B5EF4-FFF2-40B4-BE49-F238E27FC236}">
                  <a16:creationId xmlns:a16="http://schemas.microsoft.com/office/drawing/2014/main" id="{DE5CA612-7298-4123-8463-CEA59C82DBD6}"/>
                </a:ext>
              </a:extLst>
            </p:cNvPr>
            <p:cNvSpPr/>
            <p:nvPr/>
          </p:nvSpPr>
          <p:spPr>
            <a:xfrm>
              <a:off x="703403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7;p47">
              <a:extLst>
                <a:ext uri="{FF2B5EF4-FFF2-40B4-BE49-F238E27FC236}">
                  <a16:creationId xmlns:a16="http://schemas.microsoft.com/office/drawing/2014/main" id="{94A3BE90-F035-4BB4-92D8-71098DE7DA19}"/>
                </a:ext>
              </a:extLst>
            </p:cNvPr>
            <p:cNvSpPr/>
            <p:nvPr/>
          </p:nvSpPr>
          <p:spPr>
            <a:xfrm>
              <a:off x="7191507"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88;p47">
              <a:extLst>
                <a:ext uri="{FF2B5EF4-FFF2-40B4-BE49-F238E27FC236}">
                  <a16:creationId xmlns:a16="http://schemas.microsoft.com/office/drawing/2014/main" id="{71AAD252-27EE-4CBE-9C0C-DC3D2FA1E3A0}"/>
                </a:ext>
              </a:extLst>
            </p:cNvPr>
            <p:cNvSpPr/>
            <p:nvPr/>
          </p:nvSpPr>
          <p:spPr>
            <a:xfrm>
              <a:off x="7225371"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89;p47">
              <a:extLst>
                <a:ext uri="{FF2B5EF4-FFF2-40B4-BE49-F238E27FC236}">
                  <a16:creationId xmlns:a16="http://schemas.microsoft.com/office/drawing/2014/main" id="{9096F9A6-678E-4FD9-96ED-6A80A200BA8E}"/>
                </a:ext>
              </a:extLst>
            </p:cNvPr>
            <p:cNvSpPr/>
            <p:nvPr/>
          </p:nvSpPr>
          <p:spPr>
            <a:xfrm>
              <a:off x="7259204"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0;p47">
              <a:extLst>
                <a:ext uri="{FF2B5EF4-FFF2-40B4-BE49-F238E27FC236}">
                  <a16:creationId xmlns:a16="http://schemas.microsoft.com/office/drawing/2014/main" id="{8DDC12AA-322E-4260-850C-7A38A47656AF}"/>
                </a:ext>
              </a:extLst>
            </p:cNvPr>
            <p:cNvSpPr/>
            <p:nvPr/>
          </p:nvSpPr>
          <p:spPr>
            <a:xfrm>
              <a:off x="7417056"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1;p47">
              <a:extLst>
                <a:ext uri="{FF2B5EF4-FFF2-40B4-BE49-F238E27FC236}">
                  <a16:creationId xmlns:a16="http://schemas.microsoft.com/office/drawing/2014/main" id="{057C92ED-6085-41D0-A85A-CED0E2FA39B3}"/>
                </a:ext>
              </a:extLst>
            </p:cNvPr>
            <p:cNvSpPr/>
            <p:nvPr/>
          </p:nvSpPr>
          <p:spPr>
            <a:xfrm>
              <a:off x="7450921"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2;p47">
              <a:extLst>
                <a:ext uri="{FF2B5EF4-FFF2-40B4-BE49-F238E27FC236}">
                  <a16:creationId xmlns:a16="http://schemas.microsoft.com/office/drawing/2014/main" id="{D6928039-FAB1-40BD-91A9-2D9F88838F4D}"/>
                </a:ext>
              </a:extLst>
            </p:cNvPr>
            <p:cNvSpPr/>
            <p:nvPr/>
          </p:nvSpPr>
          <p:spPr>
            <a:xfrm>
              <a:off x="748478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3;p47">
              <a:extLst>
                <a:ext uri="{FF2B5EF4-FFF2-40B4-BE49-F238E27FC236}">
                  <a16:creationId xmlns:a16="http://schemas.microsoft.com/office/drawing/2014/main" id="{037D49E3-AFE2-4220-8FBE-C8D150C9AC51}"/>
                </a:ext>
              </a:extLst>
            </p:cNvPr>
            <p:cNvSpPr/>
            <p:nvPr/>
          </p:nvSpPr>
          <p:spPr>
            <a:xfrm>
              <a:off x="7642254"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4;p47">
              <a:extLst>
                <a:ext uri="{FF2B5EF4-FFF2-40B4-BE49-F238E27FC236}">
                  <a16:creationId xmlns:a16="http://schemas.microsoft.com/office/drawing/2014/main" id="{3010BA0F-41C7-43D2-9667-8E3017F3F6EF}"/>
                </a:ext>
              </a:extLst>
            </p:cNvPr>
            <p:cNvSpPr/>
            <p:nvPr/>
          </p:nvSpPr>
          <p:spPr>
            <a:xfrm>
              <a:off x="7676086" y="2662661"/>
              <a:ext cx="22874" cy="172357"/>
            </a:xfrm>
            <a:custGeom>
              <a:avLst/>
              <a:gdLst/>
              <a:ahLst/>
              <a:cxnLst/>
              <a:rect l="l" t="t" r="r" b="b"/>
              <a:pathLst>
                <a:path w="716"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95;p47">
              <a:extLst>
                <a:ext uri="{FF2B5EF4-FFF2-40B4-BE49-F238E27FC236}">
                  <a16:creationId xmlns:a16="http://schemas.microsoft.com/office/drawing/2014/main" id="{9D26446E-240F-4A63-BE35-6A306F346ED7}"/>
                </a:ext>
              </a:extLst>
            </p:cNvPr>
            <p:cNvSpPr/>
            <p:nvPr/>
          </p:nvSpPr>
          <p:spPr>
            <a:xfrm>
              <a:off x="7709951" y="2662661"/>
              <a:ext cx="22842" cy="172357"/>
            </a:xfrm>
            <a:custGeom>
              <a:avLst/>
              <a:gdLst/>
              <a:ahLst/>
              <a:cxnLst/>
              <a:rect l="l" t="t" r="r" b="b"/>
              <a:pathLst>
                <a:path w="715" h="5395" extrusionOk="0">
                  <a:moveTo>
                    <a:pt x="1" y="1"/>
                  </a:moveTo>
                  <a:lnTo>
                    <a:pt x="1"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96;p47">
              <a:extLst>
                <a:ext uri="{FF2B5EF4-FFF2-40B4-BE49-F238E27FC236}">
                  <a16:creationId xmlns:a16="http://schemas.microsoft.com/office/drawing/2014/main" id="{4D669E2D-05F4-4EF5-99AB-541F24492B77}"/>
                </a:ext>
              </a:extLst>
            </p:cNvPr>
            <p:cNvSpPr/>
            <p:nvPr/>
          </p:nvSpPr>
          <p:spPr>
            <a:xfrm>
              <a:off x="7867803"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7;p47">
              <a:extLst>
                <a:ext uri="{FF2B5EF4-FFF2-40B4-BE49-F238E27FC236}">
                  <a16:creationId xmlns:a16="http://schemas.microsoft.com/office/drawing/2014/main" id="{64B3FB6C-9589-4282-BCF8-FB341C523392}"/>
                </a:ext>
              </a:extLst>
            </p:cNvPr>
            <p:cNvSpPr/>
            <p:nvPr/>
          </p:nvSpPr>
          <p:spPr>
            <a:xfrm>
              <a:off x="790166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98;p47">
              <a:extLst>
                <a:ext uri="{FF2B5EF4-FFF2-40B4-BE49-F238E27FC236}">
                  <a16:creationId xmlns:a16="http://schemas.microsoft.com/office/drawing/2014/main" id="{5922D662-FEFC-436C-BDED-6B2D2985A6B2}"/>
                </a:ext>
              </a:extLst>
            </p:cNvPr>
            <p:cNvSpPr/>
            <p:nvPr/>
          </p:nvSpPr>
          <p:spPr>
            <a:xfrm>
              <a:off x="7935500"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9;p47">
              <a:extLst>
                <a:ext uri="{FF2B5EF4-FFF2-40B4-BE49-F238E27FC236}">
                  <a16:creationId xmlns:a16="http://schemas.microsoft.com/office/drawing/2014/main" id="{1591C905-2E9C-46EC-9E9D-9017FD7428B1}"/>
                </a:ext>
              </a:extLst>
            </p:cNvPr>
            <p:cNvSpPr/>
            <p:nvPr/>
          </p:nvSpPr>
          <p:spPr>
            <a:xfrm>
              <a:off x="8093001" y="2662661"/>
              <a:ext cx="22842" cy="172357"/>
            </a:xfrm>
            <a:custGeom>
              <a:avLst/>
              <a:gdLst/>
              <a:ahLst/>
              <a:cxnLst/>
              <a:rect l="l" t="t" r="r" b="b"/>
              <a:pathLst>
                <a:path w="715" h="5395" extrusionOk="0">
                  <a:moveTo>
                    <a:pt x="0" y="1"/>
                  </a:moveTo>
                  <a:lnTo>
                    <a:pt x="0" y="5395"/>
                  </a:lnTo>
                  <a:lnTo>
                    <a:pt x="715" y="5395"/>
                  </a:lnTo>
                  <a:lnTo>
                    <a:pt x="715"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0;p47">
              <a:extLst>
                <a:ext uri="{FF2B5EF4-FFF2-40B4-BE49-F238E27FC236}">
                  <a16:creationId xmlns:a16="http://schemas.microsoft.com/office/drawing/2014/main" id="{3D8E6614-8C45-43E2-B7A8-9C04C2AAF297}"/>
                </a:ext>
              </a:extLst>
            </p:cNvPr>
            <p:cNvSpPr/>
            <p:nvPr/>
          </p:nvSpPr>
          <p:spPr>
            <a:xfrm>
              <a:off x="8126834"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1;p47">
              <a:extLst>
                <a:ext uri="{FF2B5EF4-FFF2-40B4-BE49-F238E27FC236}">
                  <a16:creationId xmlns:a16="http://schemas.microsoft.com/office/drawing/2014/main" id="{1972C2BA-246C-424B-8D74-F2264F5ED8C6}"/>
                </a:ext>
              </a:extLst>
            </p:cNvPr>
            <p:cNvSpPr/>
            <p:nvPr/>
          </p:nvSpPr>
          <p:spPr>
            <a:xfrm>
              <a:off x="8160698"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p47">
              <a:extLst>
                <a:ext uri="{FF2B5EF4-FFF2-40B4-BE49-F238E27FC236}">
                  <a16:creationId xmlns:a16="http://schemas.microsoft.com/office/drawing/2014/main" id="{80D2E575-0891-4E32-B337-792E2F4C4941}"/>
                </a:ext>
              </a:extLst>
            </p:cNvPr>
            <p:cNvSpPr/>
            <p:nvPr/>
          </p:nvSpPr>
          <p:spPr>
            <a:xfrm>
              <a:off x="831855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3;p47">
              <a:extLst>
                <a:ext uri="{FF2B5EF4-FFF2-40B4-BE49-F238E27FC236}">
                  <a16:creationId xmlns:a16="http://schemas.microsoft.com/office/drawing/2014/main" id="{C76578EA-7861-4D08-8794-06955DD1F7C3}"/>
                </a:ext>
              </a:extLst>
            </p:cNvPr>
            <p:cNvSpPr/>
            <p:nvPr/>
          </p:nvSpPr>
          <p:spPr>
            <a:xfrm>
              <a:off x="835241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04;p47">
              <a:extLst>
                <a:ext uri="{FF2B5EF4-FFF2-40B4-BE49-F238E27FC236}">
                  <a16:creationId xmlns:a16="http://schemas.microsoft.com/office/drawing/2014/main" id="{1DF09037-D64C-4D67-813F-853D086F7DAD}"/>
                </a:ext>
              </a:extLst>
            </p:cNvPr>
            <p:cNvSpPr/>
            <p:nvPr/>
          </p:nvSpPr>
          <p:spPr>
            <a:xfrm>
              <a:off x="8386247"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05;p47">
              <a:extLst>
                <a:ext uri="{FF2B5EF4-FFF2-40B4-BE49-F238E27FC236}">
                  <a16:creationId xmlns:a16="http://schemas.microsoft.com/office/drawing/2014/main" id="{A24160E5-A135-4C51-90F7-7B9A49CBCE77}"/>
                </a:ext>
              </a:extLst>
            </p:cNvPr>
            <p:cNvSpPr/>
            <p:nvPr/>
          </p:nvSpPr>
          <p:spPr>
            <a:xfrm>
              <a:off x="8543749" y="2662661"/>
              <a:ext cx="22842" cy="172357"/>
            </a:xfrm>
            <a:custGeom>
              <a:avLst/>
              <a:gdLst/>
              <a:ahLst/>
              <a:cxnLst/>
              <a:rect l="l" t="t" r="r" b="b"/>
              <a:pathLst>
                <a:path w="715" h="5395" extrusionOk="0">
                  <a:moveTo>
                    <a:pt x="0" y="1"/>
                  </a:moveTo>
                  <a:lnTo>
                    <a:pt x="0" y="5395"/>
                  </a:lnTo>
                  <a:lnTo>
                    <a:pt x="714" y="5395"/>
                  </a:lnTo>
                  <a:lnTo>
                    <a:pt x="714"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6;p47">
              <a:extLst>
                <a:ext uri="{FF2B5EF4-FFF2-40B4-BE49-F238E27FC236}">
                  <a16:creationId xmlns:a16="http://schemas.microsoft.com/office/drawing/2014/main" id="{317FCBFD-39A7-4788-B0A2-F1980816BA2E}"/>
                </a:ext>
              </a:extLst>
            </p:cNvPr>
            <p:cNvSpPr/>
            <p:nvPr/>
          </p:nvSpPr>
          <p:spPr>
            <a:xfrm>
              <a:off x="8577581" y="2662661"/>
              <a:ext cx="22491" cy="172357"/>
            </a:xfrm>
            <a:custGeom>
              <a:avLst/>
              <a:gdLst/>
              <a:ahLst/>
              <a:cxnLst/>
              <a:rect l="l" t="t" r="r" b="b"/>
              <a:pathLst>
                <a:path w="704" h="5395" extrusionOk="0">
                  <a:moveTo>
                    <a:pt x="1" y="1"/>
                  </a:moveTo>
                  <a:lnTo>
                    <a:pt x="1"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07;p47">
              <a:extLst>
                <a:ext uri="{FF2B5EF4-FFF2-40B4-BE49-F238E27FC236}">
                  <a16:creationId xmlns:a16="http://schemas.microsoft.com/office/drawing/2014/main" id="{3D864F10-1F4E-47B7-BBA1-5F85E9D4A86E}"/>
                </a:ext>
              </a:extLst>
            </p:cNvPr>
            <p:cNvSpPr/>
            <p:nvPr/>
          </p:nvSpPr>
          <p:spPr>
            <a:xfrm>
              <a:off x="8611445" y="2662661"/>
              <a:ext cx="22459" cy="172357"/>
            </a:xfrm>
            <a:custGeom>
              <a:avLst/>
              <a:gdLst/>
              <a:ahLst/>
              <a:cxnLst/>
              <a:rect l="l" t="t" r="r" b="b"/>
              <a:pathLst>
                <a:path w="703" h="5395" extrusionOk="0">
                  <a:moveTo>
                    <a:pt x="0" y="1"/>
                  </a:moveTo>
                  <a:lnTo>
                    <a:pt x="0" y="5395"/>
                  </a:lnTo>
                  <a:lnTo>
                    <a:pt x="703" y="5395"/>
                  </a:lnTo>
                  <a:lnTo>
                    <a:pt x="703" y="1"/>
                  </a:lnTo>
                  <a:close/>
                </a:path>
              </a:pathLst>
            </a:custGeom>
            <a:solidFill>
              <a:srgbClr val="728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08;p47">
              <a:extLst>
                <a:ext uri="{FF2B5EF4-FFF2-40B4-BE49-F238E27FC236}">
                  <a16:creationId xmlns:a16="http://schemas.microsoft.com/office/drawing/2014/main" id="{DBA9234B-E0CB-4CFE-90C1-7C973D643314}"/>
                </a:ext>
              </a:extLst>
            </p:cNvPr>
            <p:cNvSpPr/>
            <p:nvPr/>
          </p:nvSpPr>
          <p:spPr>
            <a:xfrm>
              <a:off x="5280887" y="2607903"/>
              <a:ext cx="3461064" cy="58975"/>
            </a:xfrm>
            <a:custGeom>
              <a:avLst/>
              <a:gdLst/>
              <a:ahLst/>
              <a:cxnLst/>
              <a:rect l="l" t="t" r="r" b="b"/>
              <a:pathLst>
                <a:path w="108336" h="1846" extrusionOk="0">
                  <a:moveTo>
                    <a:pt x="143" y="0"/>
                  </a:moveTo>
                  <a:cubicBezTo>
                    <a:pt x="60" y="0"/>
                    <a:pt x="0" y="60"/>
                    <a:pt x="0" y="143"/>
                  </a:cubicBezTo>
                  <a:lnTo>
                    <a:pt x="0" y="1703"/>
                  </a:lnTo>
                  <a:cubicBezTo>
                    <a:pt x="0" y="1775"/>
                    <a:pt x="60" y="1846"/>
                    <a:pt x="143" y="1846"/>
                  </a:cubicBezTo>
                  <a:lnTo>
                    <a:pt x="108192" y="1846"/>
                  </a:lnTo>
                  <a:cubicBezTo>
                    <a:pt x="108276" y="1846"/>
                    <a:pt x="108335" y="1775"/>
                    <a:pt x="108335" y="1703"/>
                  </a:cubicBezTo>
                  <a:lnTo>
                    <a:pt x="108335" y="143"/>
                  </a:lnTo>
                  <a:cubicBezTo>
                    <a:pt x="108335" y="60"/>
                    <a:pt x="108276" y="0"/>
                    <a:pt x="108192"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09;p47">
              <a:extLst>
                <a:ext uri="{FF2B5EF4-FFF2-40B4-BE49-F238E27FC236}">
                  <a16:creationId xmlns:a16="http://schemas.microsoft.com/office/drawing/2014/main" id="{CEDA0668-4960-453E-AD5C-E20509173663}"/>
                </a:ext>
              </a:extLst>
            </p:cNvPr>
            <p:cNvSpPr/>
            <p:nvPr/>
          </p:nvSpPr>
          <p:spPr>
            <a:xfrm>
              <a:off x="8403755" y="3223723"/>
              <a:ext cx="415" cy="32"/>
            </a:xfrm>
            <a:custGeom>
              <a:avLst/>
              <a:gdLst/>
              <a:ahLst/>
              <a:cxnLst/>
              <a:rect l="l" t="t" r="r" b="b"/>
              <a:pathLst>
                <a:path w="13" h="1" extrusionOk="0">
                  <a:moveTo>
                    <a:pt x="1" y="1"/>
                  </a:moveTo>
                  <a:lnTo>
                    <a:pt x="1"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10;p47">
              <a:extLst>
                <a:ext uri="{FF2B5EF4-FFF2-40B4-BE49-F238E27FC236}">
                  <a16:creationId xmlns:a16="http://schemas.microsoft.com/office/drawing/2014/main" id="{E5C2E0CA-5214-4CE9-9109-D9D07CD79C5E}"/>
                </a:ext>
              </a:extLst>
            </p:cNvPr>
            <p:cNvSpPr/>
            <p:nvPr/>
          </p:nvSpPr>
          <p:spPr>
            <a:xfrm>
              <a:off x="8174404" y="3266341"/>
              <a:ext cx="4568" cy="32"/>
            </a:xfrm>
            <a:custGeom>
              <a:avLst/>
              <a:gdLst/>
              <a:ahLst/>
              <a:cxnLst/>
              <a:rect l="l" t="t" r="r" b="b"/>
              <a:pathLst>
                <a:path w="143" h="1" extrusionOk="0">
                  <a:moveTo>
                    <a:pt x="36" y="0"/>
                  </a:moveTo>
                  <a:lnTo>
                    <a:pt x="143" y="0"/>
                  </a:lnTo>
                  <a:cubicBezTo>
                    <a:pt x="36" y="0"/>
                    <a:pt x="0" y="0"/>
                    <a:pt x="3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11;p47">
              <a:extLst>
                <a:ext uri="{FF2B5EF4-FFF2-40B4-BE49-F238E27FC236}">
                  <a16:creationId xmlns:a16="http://schemas.microsoft.com/office/drawing/2014/main" id="{BD638D13-F74D-4700-9CE6-FAE77319C512}"/>
                </a:ext>
              </a:extLst>
            </p:cNvPr>
            <p:cNvSpPr/>
            <p:nvPr/>
          </p:nvSpPr>
          <p:spPr>
            <a:xfrm>
              <a:off x="8417844"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12;p47">
              <a:extLst>
                <a:ext uri="{FF2B5EF4-FFF2-40B4-BE49-F238E27FC236}">
                  <a16:creationId xmlns:a16="http://schemas.microsoft.com/office/drawing/2014/main" id="{D6314765-234A-4FE4-AE8B-F3222B7CB6B2}"/>
                </a:ext>
              </a:extLst>
            </p:cNvPr>
            <p:cNvSpPr/>
            <p:nvPr/>
          </p:nvSpPr>
          <p:spPr>
            <a:xfrm>
              <a:off x="8418578" y="2993988"/>
              <a:ext cx="219511" cy="70764"/>
            </a:xfrm>
            <a:custGeom>
              <a:avLst/>
              <a:gdLst/>
              <a:ahLst/>
              <a:cxnLst/>
              <a:rect l="l" t="t" r="r" b="b"/>
              <a:pathLst>
                <a:path w="6871" h="2215" extrusionOk="0">
                  <a:moveTo>
                    <a:pt x="1" y="0"/>
                  </a:moveTo>
                  <a:lnTo>
                    <a:pt x="787" y="2215"/>
                  </a:lnTo>
                  <a:lnTo>
                    <a:pt x="6085" y="2215"/>
                  </a:lnTo>
                  <a:lnTo>
                    <a:pt x="687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13;p47">
              <a:extLst>
                <a:ext uri="{FF2B5EF4-FFF2-40B4-BE49-F238E27FC236}">
                  <a16:creationId xmlns:a16="http://schemas.microsoft.com/office/drawing/2014/main" id="{D8B44BC0-C6A8-49E7-A691-31609B21513A}"/>
                </a:ext>
              </a:extLst>
            </p:cNvPr>
            <p:cNvSpPr/>
            <p:nvPr/>
          </p:nvSpPr>
          <p:spPr>
            <a:xfrm>
              <a:off x="8567709" y="3082611"/>
              <a:ext cx="36165" cy="1012959"/>
            </a:xfrm>
            <a:custGeom>
              <a:avLst/>
              <a:gdLst/>
              <a:ahLst/>
              <a:cxnLst/>
              <a:rect l="l" t="t" r="r" b="b"/>
              <a:pathLst>
                <a:path w="1132" h="31707" extrusionOk="0">
                  <a:moveTo>
                    <a:pt x="191" y="0"/>
                  </a:moveTo>
                  <a:cubicBezTo>
                    <a:pt x="84" y="0"/>
                    <a:pt x="0" y="84"/>
                    <a:pt x="12" y="191"/>
                  </a:cubicBezTo>
                  <a:lnTo>
                    <a:pt x="750" y="31516"/>
                  </a:lnTo>
                  <a:cubicBezTo>
                    <a:pt x="750" y="31623"/>
                    <a:pt x="834" y="31707"/>
                    <a:pt x="941" y="31707"/>
                  </a:cubicBezTo>
                  <a:lnTo>
                    <a:pt x="953" y="31707"/>
                  </a:lnTo>
                  <a:cubicBezTo>
                    <a:pt x="1048" y="31695"/>
                    <a:pt x="1131" y="31611"/>
                    <a:pt x="1131"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14;p47">
              <a:extLst>
                <a:ext uri="{FF2B5EF4-FFF2-40B4-BE49-F238E27FC236}">
                  <a16:creationId xmlns:a16="http://schemas.microsoft.com/office/drawing/2014/main" id="{9C05F900-D623-4B1A-A228-BCE668186EEF}"/>
                </a:ext>
              </a:extLst>
            </p:cNvPr>
            <p:cNvSpPr/>
            <p:nvPr/>
          </p:nvSpPr>
          <p:spPr>
            <a:xfrm>
              <a:off x="8536497" y="3082611"/>
              <a:ext cx="20191" cy="1012959"/>
            </a:xfrm>
            <a:custGeom>
              <a:avLst/>
              <a:gdLst/>
              <a:ahLst/>
              <a:cxnLst/>
              <a:rect l="l" t="t" r="r" b="b"/>
              <a:pathLst>
                <a:path w="632" h="31707" extrusionOk="0">
                  <a:moveTo>
                    <a:pt x="191" y="0"/>
                  </a:moveTo>
                  <a:cubicBezTo>
                    <a:pt x="84" y="0"/>
                    <a:pt x="1" y="84"/>
                    <a:pt x="1" y="191"/>
                  </a:cubicBezTo>
                  <a:lnTo>
                    <a:pt x="251" y="31516"/>
                  </a:lnTo>
                  <a:cubicBezTo>
                    <a:pt x="251" y="31623"/>
                    <a:pt x="334" y="31707"/>
                    <a:pt x="441" y="31707"/>
                  </a:cubicBezTo>
                  <a:cubicBezTo>
                    <a:pt x="549" y="31707"/>
                    <a:pt x="632" y="31611"/>
                    <a:pt x="632" y="31504"/>
                  </a:cubicBezTo>
                  <a:lnTo>
                    <a:pt x="382" y="191"/>
                  </a:lnTo>
                  <a:cubicBezTo>
                    <a:pt x="382" y="84"/>
                    <a:pt x="299"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15;p47">
              <a:extLst>
                <a:ext uri="{FF2B5EF4-FFF2-40B4-BE49-F238E27FC236}">
                  <a16:creationId xmlns:a16="http://schemas.microsoft.com/office/drawing/2014/main" id="{8FADC1ED-4085-460F-B1BE-65C3C22037C2}"/>
                </a:ext>
              </a:extLst>
            </p:cNvPr>
            <p:cNvSpPr/>
            <p:nvPr/>
          </p:nvSpPr>
          <p:spPr>
            <a:xfrm>
              <a:off x="8497329"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98"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16;p47">
              <a:extLst>
                <a:ext uri="{FF2B5EF4-FFF2-40B4-BE49-F238E27FC236}">
                  <a16:creationId xmlns:a16="http://schemas.microsoft.com/office/drawing/2014/main" id="{B7AA06F8-7E65-458D-BB87-8EE7294901E8}"/>
                </a:ext>
              </a:extLst>
            </p:cNvPr>
            <p:cNvSpPr/>
            <p:nvPr/>
          </p:nvSpPr>
          <p:spPr>
            <a:xfrm>
              <a:off x="8450558" y="3082611"/>
              <a:ext cx="36165" cy="1012959"/>
            </a:xfrm>
            <a:custGeom>
              <a:avLst/>
              <a:gdLst/>
              <a:ahLst/>
              <a:cxnLst/>
              <a:rect l="l" t="t" r="r" b="b"/>
              <a:pathLst>
                <a:path w="1132" h="31707" extrusionOk="0">
                  <a:moveTo>
                    <a:pt x="941" y="0"/>
                  </a:moveTo>
                  <a:cubicBezTo>
                    <a:pt x="833" y="0"/>
                    <a:pt x="750" y="84"/>
                    <a:pt x="750" y="179"/>
                  </a:cubicBezTo>
                  <a:lnTo>
                    <a:pt x="0" y="31504"/>
                  </a:lnTo>
                  <a:cubicBezTo>
                    <a:pt x="0" y="31611"/>
                    <a:pt x="83" y="31695"/>
                    <a:pt x="191" y="31707"/>
                  </a:cubicBezTo>
                  <a:cubicBezTo>
                    <a:pt x="286" y="31707"/>
                    <a:pt x="369" y="31623"/>
                    <a:pt x="369"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17;p47">
              <a:extLst>
                <a:ext uri="{FF2B5EF4-FFF2-40B4-BE49-F238E27FC236}">
                  <a16:creationId xmlns:a16="http://schemas.microsoft.com/office/drawing/2014/main" id="{CD0B8DF6-A656-4EEF-9338-7320A8D7D2EA}"/>
                </a:ext>
              </a:extLst>
            </p:cNvPr>
            <p:cNvSpPr/>
            <p:nvPr/>
          </p:nvSpPr>
          <p:spPr>
            <a:xfrm>
              <a:off x="8405288" y="2956705"/>
              <a:ext cx="245740" cy="71530"/>
            </a:xfrm>
            <a:custGeom>
              <a:avLst/>
              <a:gdLst/>
              <a:ahLst/>
              <a:cxnLst/>
              <a:rect l="l" t="t" r="r" b="b"/>
              <a:pathLst>
                <a:path w="7692" h="2239" extrusionOk="0">
                  <a:moveTo>
                    <a:pt x="488" y="0"/>
                  </a:moveTo>
                  <a:cubicBezTo>
                    <a:pt x="215" y="0"/>
                    <a:pt x="0" y="227"/>
                    <a:pt x="0" y="489"/>
                  </a:cubicBezTo>
                  <a:lnTo>
                    <a:pt x="0" y="1751"/>
                  </a:lnTo>
                  <a:cubicBezTo>
                    <a:pt x="0" y="2025"/>
                    <a:pt x="215" y="2239"/>
                    <a:pt x="488" y="2239"/>
                  </a:cubicBezTo>
                  <a:lnTo>
                    <a:pt x="7215" y="2239"/>
                  </a:lnTo>
                  <a:cubicBezTo>
                    <a:pt x="7477" y="2239"/>
                    <a:pt x="7692" y="2025"/>
                    <a:pt x="7692" y="1751"/>
                  </a:cubicBezTo>
                  <a:lnTo>
                    <a:pt x="7692" y="489"/>
                  </a:lnTo>
                  <a:cubicBezTo>
                    <a:pt x="7692" y="227"/>
                    <a:pt x="7477" y="12"/>
                    <a:pt x="7215"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18;p47">
              <a:extLst>
                <a:ext uri="{FF2B5EF4-FFF2-40B4-BE49-F238E27FC236}">
                  <a16:creationId xmlns:a16="http://schemas.microsoft.com/office/drawing/2014/main" id="{F364B025-9148-44F9-A8C2-39CA6CE0F4C9}"/>
                </a:ext>
              </a:extLst>
            </p:cNvPr>
            <p:cNvSpPr/>
            <p:nvPr/>
          </p:nvSpPr>
          <p:spPr>
            <a:xfrm>
              <a:off x="8417844" y="3064720"/>
              <a:ext cx="221013" cy="1060146"/>
            </a:xfrm>
            <a:custGeom>
              <a:avLst/>
              <a:gdLst/>
              <a:ahLst/>
              <a:cxnLst/>
              <a:rect l="l" t="t" r="r" b="b"/>
              <a:pathLst>
                <a:path w="6918" h="33184" extrusionOk="0">
                  <a:moveTo>
                    <a:pt x="2786" y="1"/>
                  </a:moveTo>
                  <a:lnTo>
                    <a:pt x="3524" y="60"/>
                  </a:lnTo>
                  <a:cubicBezTo>
                    <a:pt x="4536" y="144"/>
                    <a:pt x="5096" y="941"/>
                    <a:pt x="5108" y="1953"/>
                  </a:cubicBezTo>
                  <a:lnTo>
                    <a:pt x="5656" y="25385"/>
                  </a:lnTo>
                  <a:cubicBezTo>
                    <a:pt x="5608" y="28457"/>
                    <a:pt x="3108" y="30945"/>
                    <a:pt x="36" y="31136"/>
                  </a:cubicBezTo>
                  <a:lnTo>
                    <a:pt x="0" y="33184"/>
                  </a:lnTo>
                  <a:lnTo>
                    <a:pt x="6918"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19;p47">
              <a:extLst>
                <a:ext uri="{FF2B5EF4-FFF2-40B4-BE49-F238E27FC236}">
                  <a16:creationId xmlns:a16="http://schemas.microsoft.com/office/drawing/2014/main" id="{DBEC4BD3-127C-4009-8EDB-D21BFB62194D}"/>
                </a:ext>
              </a:extLst>
            </p:cNvPr>
            <p:cNvSpPr/>
            <p:nvPr/>
          </p:nvSpPr>
          <p:spPr>
            <a:xfrm>
              <a:off x="7976968"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20;p47">
              <a:extLst>
                <a:ext uri="{FF2B5EF4-FFF2-40B4-BE49-F238E27FC236}">
                  <a16:creationId xmlns:a16="http://schemas.microsoft.com/office/drawing/2014/main" id="{3CB50A06-6178-45D1-83B3-3A7B711CC570}"/>
                </a:ext>
              </a:extLst>
            </p:cNvPr>
            <p:cNvSpPr/>
            <p:nvPr/>
          </p:nvSpPr>
          <p:spPr>
            <a:xfrm>
              <a:off x="7747617" y="3266341"/>
              <a:ext cx="4600" cy="32"/>
            </a:xfrm>
            <a:custGeom>
              <a:avLst/>
              <a:gdLst/>
              <a:ahLst/>
              <a:cxnLst/>
              <a:rect l="l" t="t" r="r" b="b"/>
              <a:pathLst>
                <a:path w="144" h="1" extrusionOk="0">
                  <a:moveTo>
                    <a:pt x="36" y="0"/>
                  </a:moveTo>
                  <a:lnTo>
                    <a:pt x="143" y="0"/>
                  </a:lnTo>
                  <a:cubicBezTo>
                    <a:pt x="36" y="0"/>
                    <a:pt x="0" y="0"/>
                    <a:pt x="3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1;p47">
              <a:extLst>
                <a:ext uri="{FF2B5EF4-FFF2-40B4-BE49-F238E27FC236}">
                  <a16:creationId xmlns:a16="http://schemas.microsoft.com/office/drawing/2014/main" id="{5D6DDC17-54D9-4CCD-A9B6-DFD6FB99456F}"/>
                </a:ext>
              </a:extLst>
            </p:cNvPr>
            <p:cNvSpPr/>
            <p:nvPr/>
          </p:nvSpPr>
          <p:spPr>
            <a:xfrm>
              <a:off x="7991057"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22;p47">
              <a:extLst>
                <a:ext uri="{FF2B5EF4-FFF2-40B4-BE49-F238E27FC236}">
                  <a16:creationId xmlns:a16="http://schemas.microsoft.com/office/drawing/2014/main" id="{DEE863BC-DE2B-4377-A8C7-63754380E772}"/>
                </a:ext>
              </a:extLst>
            </p:cNvPr>
            <p:cNvSpPr/>
            <p:nvPr/>
          </p:nvSpPr>
          <p:spPr>
            <a:xfrm>
              <a:off x="7991824" y="2993988"/>
              <a:ext cx="219479" cy="70764"/>
            </a:xfrm>
            <a:custGeom>
              <a:avLst/>
              <a:gdLst/>
              <a:ahLst/>
              <a:cxnLst/>
              <a:rect l="l" t="t" r="r" b="b"/>
              <a:pathLst>
                <a:path w="6870" h="2215" extrusionOk="0">
                  <a:moveTo>
                    <a:pt x="0" y="0"/>
                  </a:moveTo>
                  <a:lnTo>
                    <a:pt x="786"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23;p47">
              <a:extLst>
                <a:ext uri="{FF2B5EF4-FFF2-40B4-BE49-F238E27FC236}">
                  <a16:creationId xmlns:a16="http://schemas.microsoft.com/office/drawing/2014/main" id="{4800E4F2-211A-4FFB-B877-73E681474F67}"/>
                </a:ext>
              </a:extLst>
            </p:cNvPr>
            <p:cNvSpPr/>
            <p:nvPr/>
          </p:nvSpPr>
          <p:spPr>
            <a:xfrm>
              <a:off x="8140923" y="3082611"/>
              <a:ext cx="36548" cy="1012959"/>
            </a:xfrm>
            <a:custGeom>
              <a:avLst/>
              <a:gdLst/>
              <a:ahLst/>
              <a:cxnLst/>
              <a:rect l="l" t="t" r="r" b="b"/>
              <a:pathLst>
                <a:path w="1144" h="31707" extrusionOk="0">
                  <a:moveTo>
                    <a:pt x="191" y="0"/>
                  </a:moveTo>
                  <a:cubicBezTo>
                    <a:pt x="84" y="0"/>
                    <a:pt x="0" y="84"/>
                    <a:pt x="0" y="191"/>
                  </a:cubicBezTo>
                  <a:lnTo>
                    <a:pt x="762" y="31516"/>
                  </a:lnTo>
                  <a:cubicBezTo>
                    <a:pt x="762" y="31623"/>
                    <a:pt x="846" y="31707"/>
                    <a:pt x="953" y="31707"/>
                  </a:cubicBezTo>
                  <a:cubicBezTo>
                    <a:pt x="1060" y="31695"/>
                    <a:pt x="1143" y="31611"/>
                    <a:pt x="1143" y="31504"/>
                  </a:cubicBezTo>
                  <a:lnTo>
                    <a:pt x="381"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24;p47">
              <a:extLst>
                <a:ext uri="{FF2B5EF4-FFF2-40B4-BE49-F238E27FC236}">
                  <a16:creationId xmlns:a16="http://schemas.microsoft.com/office/drawing/2014/main" id="{DB4CCD4E-0791-4E4E-8416-91D8E2F00FA6}"/>
                </a:ext>
              </a:extLst>
            </p:cNvPr>
            <p:cNvSpPr/>
            <p:nvPr/>
          </p:nvSpPr>
          <p:spPr>
            <a:xfrm>
              <a:off x="8109358" y="3082611"/>
              <a:ext cx="20574" cy="1012959"/>
            </a:xfrm>
            <a:custGeom>
              <a:avLst/>
              <a:gdLst/>
              <a:ahLst/>
              <a:cxnLst/>
              <a:rect l="l" t="t" r="r" b="b"/>
              <a:pathLst>
                <a:path w="644" h="31707" extrusionOk="0">
                  <a:moveTo>
                    <a:pt x="191" y="0"/>
                  </a:moveTo>
                  <a:cubicBezTo>
                    <a:pt x="83" y="0"/>
                    <a:pt x="0" y="84"/>
                    <a:pt x="0" y="191"/>
                  </a:cubicBezTo>
                  <a:lnTo>
                    <a:pt x="250" y="31516"/>
                  </a:lnTo>
                  <a:cubicBezTo>
                    <a:pt x="250" y="31611"/>
                    <a:pt x="345" y="31707"/>
                    <a:pt x="453" y="31707"/>
                  </a:cubicBezTo>
                  <a:cubicBezTo>
                    <a:pt x="560" y="31695"/>
                    <a:pt x="643" y="31611"/>
                    <a:pt x="6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25;p47">
              <a:extLst>
                <a:ext uri="{FF2B5EF4-FFF2-40B4-BE49-F238E27FC236}">
                  <a16:creationId xmlns:a16="http://schemas.microsoft.com/office/drawing/2014/main" id="{CF3D74D9-B662-47A4-8449-6F3CB2B1F376}"/>
                </a:ext>
              </a:extLst>
            </p:cNvPr>
            <p:cNvSpPr/>
            <p:nvPr/>
          </p:nvSpPr>
          <p:spPr>
            <a:xfrm>
              <a:off x="8070542"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695"/>
                    <a:pt x="191" y="31707"/>
                  </a:cubicBezTo>
                  <a:cubicBezTo>
                    <a:pt x="298"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26;p47">
              <a:extLst>
                <a:ext uri="{FF2B5EF4-FFF2-40B4-BE49-F238E27FC236}">
                  <a16:creationId xmlns:a16="http://schemas.microsoft.com/office/drawing/2014/main" id="{F10573FD-2E95-4772-8658-520FB55FA515}"/>
                </a:ext>
              </a:extLst>
            </p:cNvPr>
            <p:cNvSpPr/>
            <p:nvPr/>
          </p:nvSpPr>
          <p:spPr>
            <a:xfrm>
              <a:off x="8023388" y="3082611"/>
              <a:ext cx="36165" cy="1012959"/>
            </a:xfrm>
            <a:custGeom>
              <a:avLst/>
              <a:gdLst/>
              <a:ahLst/>
              <a:cxnLst/>
              <a:rect l="l" t="t" r="r" b="b"/>
              <a:pathLst>
                <a:path w="1132" h="31707" extrusionOk="0">
                  <a:moveTo>
                    <a:pt x="941" y="0"/>
                  </a:moveTo>
                  <a:cubicBezTo>
                    <a:pt x="834" y="0"/>
                    <a:pt x="750" y="84"/>
                    <a:pt x="750" y="179"/>
                  </a:cubicBezTo>
                  <a:lnTo>
                    <a:pt x="0" y="31504"/>
                  </a:lnTo>
                  <a:cubicBezTo>
                    <a:pt x="0" y="31611"/>
                    <a:pt x="84" y="31695"/>
                    <a:pt x="191" y="31707"/>
                  </a:cubicBezTo>
                  <a:cubicBezTo>
                    <a:pt x="298" y="31707"/>
                    <a:pt x="381"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27;p47">
              <a:extLst>
                <a:ext uri="{FF2B5EF4-FFF2-40B4-BE49-F238E27FC236}">
                  <a16:creationId xmlns:a16="http://schemas.microsoft.com/office/drawing/2014/main" id="{C97B45DB-79D7-4ECE-B35A-C626980BEBAD}"/>
                </a:ext>
              </a:extLst>
            </p:cNvPr>
            <p:cNvSpPr/>
            <p:nvPr/>
          </p:nvSpPr>
          <p:spPr>
            <a:xfrm>
              <a:off x="7978502" y="2956705"/>
              <a:ext cx="245740" cy="71530"/>
            </a:xfrm>
            <a:custGeom>
              <a:avLst/>
              <a:gdLst/>
              <a:ahLst/>
              <a:cxnLst/>
              <a:rect l="l" t="t" r="r" b="b"/>
              <a:pathLst>
                <a:path w="7692" h="2239" extrusionOk="0">
                  <a:moveTo>
                    <a:pt x="489" y="0"/>
                  </a:moveTo>
                  <a:cubicBezTo>
                    <a:pt x="215" y="0"/>
                    <a:pt x="0" y="227"/>
                    <a:pt x="0" y="489"/>
                  </a:cubicBezTo>
                  <a:lnTo>
                    <a:pt x="0" y="1751"/>
                  </a:lnTo>
                  <a:cubicBezTo>
                    <a:pt x="0" y="2025"/>
                    <a:pt x="215" y="2239"/>
                    <a:pt x="489" y="2239"/>
                  </a:cubicBezTo>
                  <a:lnTo>
                    <a:pt x="7216" y="2239"/>
                  </a:lnTo>
                  <a:cubicBezTo>
                    <a:pt x="7478" y="2239"/>
                    <a:pt x="7692" y="2013"/>
                    <a:pt x="7692" y="1751"/>
                  </a:cubicBezTo>
                  <a:lnTo>
                    <a:pt x="7692" y="489"/>
                  </a:lnTo>
                  <a:cubicBezTo>
                    <a:pt x="7692" y="227"/>
                    <a:pt x="7478" y="0"/>
                    <a:pt x="721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28;p47">
              <a:extLst>
                <a:ext uri="{FF2B5EF4-FFF2-40B4-BE49-F238E27FC236}">
                  <a16:creationId xmlns:a16="http://schemas.microsoft.com/office/drawing/2014/main" id="{24813BDF-98C6-4461-AFDD-367B5CEE5F9F}"/>
                </a:ext>
              </a:extLst>
            </p:cNvPr>
            <p:cNvSpPr/>
            <p:nvPr/>
          </p:nvSpPr>
          <p:spPr>
            <a:xfrm>
              <a:off x="7991057" y="3064720"/>
              <a:ext cx="221013" cy="1060146"/>
            </a:xfrm>
            <a:custGeom>
              <a:avLst/>
              <a:gdLst/>
              <a:ahLst/>
              <a:cxnLst/>
              <a:rect l="l" t="t" r="r" b="b"/>
              <a:pathLst>
                <a:path w="6918" h="33184" extrusionOk="0">
                  <a:moveTo>
                    <a:pt x="2786" y="1"/>
                  </a:moveTo>
                  <a:lnTo>
                    <a:pt x="3525" y="60"/>
                  </a:lnTo>
                  <a:cubicBezTo>
                    <a:pt x="4537" y="144"/>
                    <a:pt x="5096" y="941"/>
                    <a:pt x="5108" y="1953"/>
                  </a:cubicBezTo>
                  <a:lnTo>
                    <a:pt x="5656" y="25385"/>
                  </a:lnTo>
                  <a:cubicBezTo>
                    <a:pt x="5608" y="28457"/>
                    <a:pt x="3108" y="30945"/>
                    <a:pt x="36" y="31136"/>
                  </a:cubicBezTo>
                  <a:lnTo>
                    <a:pt x="0" y="33184"/>
                  </a:lnTo>
                  <a:lnTo>
                    <a:pt x="6918"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29;p47">
              <a:extLst>
                <a:ext uri="{FF2B5EF4-FFF2-40B4-BE49-F238E27FC236}">
                  <a16:creationId xmlns:a16="http://schemas.microsoft.com/office/drawing/2014/main" id="{9A0145F9-D1EB-4322-A018-6ABB97868F9F}"/>
                </a:ext>
              </a:extLst>
            </p:cNvPr>
            <p:cNvSpPr/>
            <p:nvPr/>
          </p:nvSpPr>
          <p:spPr>
            <a:xfrm>
              <a:off x="7550181"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30;p47">
              <a:extLst>
                <a:ext uri="{FF2B5EF4-FFF2-40B4-BE49-F238E27FC236}">
                  <a16:creationId xmlns:a16="http://schemas.microsoft.com/office/drawing/2014/main" id="{9CA8997D-0F3A-4C95-BB90-19C09DDE8CF7}"/>
                </a:ext>
              </a:extLst>
            </p:cNvPr>
            <p:cNvSpPr/>
            <p:nvPr/>
          </p:nvSpPr>
          <p:spPr>
            <a:xfrm>
              <a:off x="7320447" y="3266341"/>
              <a:ext cx="4984" cy="32"/>
            </a:xfrm>
            <a:custGeom>
              <a:avLst/>
              <a:gdLst/>
              <a:ahLst/>
              <a:cxnLst/>
              <a:rect l="l" t="t" r="r" b="b"/>
              <a:pathLst>
                <a:path w="156" h="1" extrusionOk="0">
                  <a:moveTo>
                    <a:pt x="48" y="0"/>
                  </a:moveTo>
                  <a:lnTo>
                    <a:pt x="155" y="0"/>
                  </a:lnTo>
                  <a:cubicBezTo>
                    <a:pt x="48" y="0"/>
                    <a:pt x="1"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31;p47">
              <a:extLst>
                <a:ext uri="{FF2B5EF4-FFF2-40B4-BE49-F238E27FC236}">
                  <a16:creationId xmlns:a16="http://schemas.microsoft.com/office/drawing/2014/main" id="{9A8712B1-B0FB-4F51-88E3-B08CDE81EC7E}"/>
                </a:ext>
              </a:extLst>
            </p:cNvPr>
            <p:cNvSpPr/>
            <p:nvPr/>
          </p:nvSpPr>
          <p:spPr>
            <a:xfrm>
              <a:off x="7564270" y="2999675"/>
              <a:ext cx="221013" cy="1125191"/>
            </a:xfrm>
            <a:custGeom>
              <a:avLst/>
              <a:gdLst/>
              <a:ahLst/>
              <a:cxnLst/>
              <a:rect l="l" t="t" r="r" b="b"/>
              <a:pathLst>
                <a:path w="6918" h="35220" extrusionOk="0">
                  <a:moveTo>
                    <a:pt x="893" y="1"/>
                  </a:moveTo>
                  <a:lnTo>
                    <a:pt x="0" y="35053"/>
                  </a:lnTo>
                  <a:lnTo>
                    <a:pt x="0"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32;p47">
              <a:extLst>
                <a:ext uri="{FF2B5EF4-FFF2-40B4-BE49-F238E27FC236}">
                  <a16:creationId xmlns:a16="http://schemas.microsoft.com/office/drawing/2014/main" id="{F5038B4D-F324-4BF2-93BC-3CD51A8B19CC}"/>
                </a:ext>
              </a:extLst>
            </p:cNvPr>
            <p:cNvSpPr/>
            <p:nvPr/>
          </p:nvSpPr>
          <p:spPr>
            <a:xfrm>
              <a:off x="7565037" y="2993988"/>
              <a:ext cx="219511" cy="70764"/>
            </a:xfrm>
            <a:custGeom>
              <a:avLst/>
              <a:gdLst/>
              <a:ahLst/>
              <a:cxnLst/>
              <a:rect l="l" t="t" r="r" b="b"/>
              <a:pathLst>
                <a:path w="6871" h="2215" extrusionOk="0">
                  <a:moveTo>
                    <a:pt x="0" y="0"/>
                  </a:moveTo>
                  <a:lnTo>
                    <a:pt x="786"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33;p47">
              <a:extLst>
                <a:ext uri="{FF2B5EF4-FFF2-40B4-BE49-F238E27FC236}">
                  <a16:creationId xmlns:a16="http://schemas.microsoft.com/office/drawing/2014/main" id="{2B42F46E-CE4A-43DA-AA4B-2D87F6A3C204}"/>
                </a:ext>
              </a:extLst>
            </p:cNvPr>
            <p:cNvSpPr/>
            <p:nvPr/>
          </p:nvSpPr>
          <p:spPr>
            <a:xfrm>
              <a:off x="7714136" y="3082611"/>
              <a:ext cx="36165" cy="1012959"/>
            </a:xfrm>
            <a:custGeom>
              <a:avLst/>
              <a:gdLst/>
              <a:ahLst/>
              <a:cxnLst/>
              <a:rect l="l" t="t" r="r" b="b"/>
              <a:pathLst>
                <a:path w="1132" h="31707" extrusionOk="0">
                  <a:moveTo>
                    <a:pt x="179" y="0"/>
                  </a:moveTo>
                  <a:cubicBezTo>
                    <a:pt x="84" y="0"/>
                    <a:pt x="1" y="84"/>
                    <a:pt x="1" y="191"/>
                  </a:cubicBezTo>
                  <a:lnTo>
                    <a:pt x="751" y="31516"/>
                  </a:lnTo>
                  <a:cubicBezTo>
                    <a:pt x="751" y="31623"/>
                    <a:pt x="834" y="31707"/>
                    <a:pt x="941" y="31707"/>
                  </a:cubicBezTo>
                  <a:cubicBezTo>
                    <a:pt x="1048" y="31695"/>
                    <a:pt x="1132" y="31611"/>
                    <a:pt x="1120" y="31504"/>
                  </a:cubicBezTo>
                  <a:lnTo>
                    <a:pt x="382" y="191"/>
                  </a:lnTo>
                  <a:cubicBezTo>
                    <a:pt x="370" y="84"/>
                    <a:pt x="286" y="0"/>
                    <a:pt x="17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34;p47">
              <a:extLst>
                <a:ext uri="{FF2B5EF4-FFF2-40B4-BE49-F238E27FC236}">
                  <a16:creationId xmlns:a16="http://schemas.microsoft.com/office/drawing/2014/main" id="{DD9CCACD-2535-4044-85AF-8F8712EA56F3}"/>
                </a:ext>
              </a:extLst>
            </p:cNvPr>
            <p:cNvSpPr/>
            <p:nvPr/>
          </p:nvSpPr>
          <p:spPr>
            <a:xfrm>
              <a:off x="7682955" y="3082611"/>
              <a:ext cx="20191" cy="1012959"/>
            </a:xfrm>
            <a:custGeom>
              <a:avLst/>
              <a:gdLst/>
              <a:ahLst/>
              <a:cxnLst/>
              <a:rect l="l" t="t" r="r" b="b"/>
              <a:pathLst>
                <a:path w="632" h="31707" extrusionOk="0">
                  <a:moveTo>
                    <a:pt x="191" y="0"/>
                  </a:moveTo>
                  <a:cubicBezTo>
                    <a:pt x="84" y="0"/>
                    <a:pt x="0" y="84"/>
                    <a:pt x="0" y="191"/>
                  </a:cubicBezTo>
                  <a:lnTo>
                    <a:pt x="250" y="31516"/>
                  </a:lnTo>
                  <a:cubicBezTo>
                    <a:pt x="250" y="31611"/>
                    <a:pt x="334" y="31707"/>
                    <a:pt x="441" y="31707"/>
                  </a:cubicBezTo>
                  <a:cubicBezTo>
                    <a:pt x="548" y="31707"/>
                    <a:pt x="631" y="31611"/>
                    <a:pt x="631" y="31504"/>
                  </a:cubicBezTo>
                  <a:lnTo>
                    <a:pt x="381"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35;p47">
              <a:extLst>
                <a:ext uri="{FF2B5EF4-FFF2-40B4-BE49-F238E27FC236}">
                  <a16:creationId xmlns:a16="http://schemas.microsoft.com/office/drawing/2014/main" id="{36BB84D4-F0E4-41A2-9C5B-365B7DB711DA}"/>
                </a:ext>
              </a:extLst>
            </p:cNvPr>
            <p:cNvSpPr/>
            <p:nvPr/>
          </p:nvSpPr>
          <p:spPr>
            <a:xfrm>
              <a:off x="7643756"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99" y="31707"/>
                    <a:pt x="382" y="31611"/>
                    <a:pt x="382" y="31516"/>
                  </a:cubicBezTo>
                  <a:lnTo>
                    <a:pt x="632" y="191"/>
                  </a:lnTo>
                  <a:cubicBezTo>
                    <a:pt x="632" y="84"/>
                    <a:pt x="549"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36;p47">
              <a:extLst>
                <a:ext uri="{FF2B5EF4-FFF2-40B4-BE49-F238E27FC236}">
                  <a16:creationId xmlns:a16="http://schemas.microsoft.com/office/drawing/2014/main" id="{FC51346E-4905-4CD9-9B9F-91405D9B1EB8}"/>
                </a:ext>
              </a:extLst>
            </p:cNvPr>
            <p:cNvSpPr/>
            <p:nvPr/>
          </p:nvSpPr>
          <p:spPr>
            <a:xfrm>
              <a:off x="7596601" y="3082611"/>
              <a:ext cx="36165" cy="1012959"/>
            </a:xfrm>
            <a:custGeom>
              <a:avLst/>
              <a:gdLst/>
              <a:ahLst/>
              <a:cxnLst/>
              <a:rect l="l" t="t" r="r" b="b"/>
              <a:pathLst>
                <a:path w="1132" h="31707" extrusionOk="0">
                  <a:moveTo>
                    <a:pt x="941" y="0"/>
                  </a:moveTo>
                  <a:cubicBezTo>
                    <a:pt x="846" y="0"/>
                    <a:pt x="763" y="84"/>
                    <a:pt x="751" y="179"/>
                  </a:cubicBezTo>
                  <a:lnTo>
                    <a:pt x="1" y="31504"/>
                  </a:lnTo>
                  <a:cubicBezTo>
                    <a:pt x="1" y="31611"/>
                    <a:pt x="84" y="31695"/>
                    <a:pt x="191" y="31707"/>
                  </a:cubicBezTo>
                  <a:cubicBezTo>
                    <a:pt x="298" y="31707"/>
                    <a:pt x="382" y="31623"/>
                    <a:pt x="382" y="31516"/>
                  </a:cubicBezTo>
                  <a:lnTo>
                    <a:pt x="1132" y="191"/>
                  </a:lnTo>
                  <a:cubicBezTo>
                    <a:pt x="1132"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37;p47">
              <a:extLst>
                <a:ext uri="{FF2B5EF4-FFF2-40B4-BE49-F238E27FC236}">
                  <a16:creationId xmlns:a16="http://schemas.microsoft.com/office/drawing/2014/main" id="{0904647E-E62D-48E1-A839-53DE6507C1F9}"/>
                </a:ext>
              </a:extLst>
            </p:cNvPr>
            <p:cNvSpPr/>
            <p:nvPr/>
          </p:nvSpPr>
          <p:spPr>
            <a:xfrm>
              <a:off x="7551715" y="2956705"/>
              <a:ext cx="245740" cy="71530"/>
            </a:xfrm>
            <a:custGeom>
              <a:avLst/>
              <a:gdLst/>
              <a:ahLst/>
              <a:cxnLst/>
              <a:rect l="l" t="t" r="r" b="b"/>
              <a:pathLst>
                <a:path w="7692"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12"/>
                    <a:pt x="7216"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38;p47">
              <a:extLst>
                <a:ext uri="{FF2B5EF4-FFF2-40B4-BE49-F238E27FC236}">
                  <a16:creationId xmlns:a16="http://schemas.microsoft.com/office/drawing/2014/main" id="{CA950CFA-D3CA-4072-8555-A6119EFE9BCF}"/>
                </a:ext>
              </a:extLst>
            </p:cNvPr>
            <p:cNvSpPr/>
            <p:nvPr/>
          </p:nvSpPr>
          <p:spPr>
            <a:xfrm>
              <a:off x="7564270" y="3064720"/>
              <a:ext cx="221013" cy="1060146"/>
            </a:xfrm>
            <a:custGeom>
              <a:avLst/>
              <a:gdLst/>
              <a:ahLst/>
              <a:cxnLst/>
              <a:rect l="l" t="t" r="r" b="b"/>
              <a:pathLst>
                <a:path w="6918" h="33184" extrusionOk="0">
                  <a:moveTo>
                    <a:pt x="2787" y="1"/>
                  </a:moveTo>
                  <a:lnTo>
                    <a:pt x="3525" y="60"/>
                  </a:lnTo>
                  <a:cubicBezTo>
                    <a:pt x="4537" y="144"/>
                    <a:pt x="5096" y="941"/>
                    <a:pt x="5108" y="1953"/>
                  </a:cubicBezTo>
                  <a:lnTo>
                    <a:pt x="5656" y="25385"/>
                  </a:lnTo>
                  <a:cubicBezTo>
                    <a:pt x="5608" y="28457"/>
                    <a:pt x="3108" y="30945"/>
                    <a:pt x="36" y="31136"/>
                  </a:cubicBezTo>
                  <a:lnTo>
                    <a:pt x="0" y="33184"/>
                  </a:lnTo>
                  <a:lnTo>
                    <a:pt x="6918"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39;p47">
              <a:extLst>
                <a:ext uri="{FF2B5EF4-FFF2-40B4-BE49-F238E27FC236}">
                  <a16:creationId xmlns:a16="http://schemas.microsoft.com/office/drawing/2014/main" id="{97DB062C-5F50-4DE0-9BA6-D6892F44B2C3}"/>
                </a:ext>
              </a:extLst>
            </p:cNvPr>
            <p:cNvSpPr/>
            <p:nvPr/>
          </p:nvSpPr>
          <p:spPr>
            <a:xfrm>
              <a:off x="7123427" y="3223723"/>
              <a:ext cx="415" cy="32"/>
            </a:xfrm>
            <a:custGeom>
              <a:avLst/>
              <a:gdLst/>
              <a:ahLst/>
              <a:cxnLst/>
              <a:rect l="l" t="t" r="r" b="b"/>
              <a:pathLst>
                <a:path w="13" h="1" extrusionOk="0">
                  <a:moveTo>
                    <a:pt x="0" y="1"/>
                  </a:moveTo>
                  <a:lnTo>
                    <a:pt x="0"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40;p47">
              <a:extLst>
                <a:ext uri="{FF2B5EF4-FFF2-40B4-BE49-F238E27FC236}">
                  <a16:creationId xmlns:a16="http://schemas.microsoft.com/office/drawing/2014/main" id="{0286FB82-6EF9-4519-B8F6-929972003A76}"/>
                </a:ext>
              </a:extLst>
            </p:cNvPr>
            <p:cNvSpPr/>
            <p:nvPr/>
          </p:nvSpPr>
          <p:spPr>
            <a:xfrm>
              <a:off x="6893660" y="3266341"/>
              <a:ext cx="4984" cy="32"/>
            </a:xfrm>
            <a:custGeom>
              <a:avLst/>
              <a:gdLst/>
              <a:ahLst/>
              <a:cxnLst/>
              <a:rect l="l" t="t" r="r" b="b"/>
              <a:pathLst>
                <a:path w="156" h="1" extrusionOk="0">
                  <a:moveTo>
                    <a:pt x="48" y="0"/>
                  </a:moveTo>
                  <a:lnTo>
                    <a:pt x="156" y="0"/>
                  </a:lnTo>
                  <a:cubicBezTo>
                    <a:pt x="36" y="0"/>
                    <a:pt x="1"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41;p47">
              <a:extLst>
                <a:ext uri="{FF2B5EF4-FFF2-40B4-BE49-F238E27FC236}">
                  <a16:creationId xmlns:a16="http://schemas.microsoft.com/office/drawing/2014/main" id="{E8892C09-167B-49C6-BCA8-70C9F8CAB75A}"/>
                </a:ext>
              </a:extLst>
            </p:cNvPr>
            <p:cNvSpPr/>
            <p:nvPr/>
          </p:nvSpPr>
          <p:spPr>
            <a:xfrm>
              <a:off x="7137484" y="2999675"/>
              <a:ext cx="221045" cy="1125191"/>
            </a:xfrm>
            <a:custGeom>
              <a:avLst/>
              <a:gdLst/>
              <a:ahLst/>
              <a:cxnLst/>
              <a:rect l="l" t="t" r="r" b="b"/>
              <a:pathLst>
                <a:path w="6919" h="35220" extrusionOk="0">
                  <a:moveTo>
                    <a:pt x="894" y="1"/>
                  </a:moveTo>
                  <a:lnTo>
                    <a:pt x="1" y="35053"/>
                  </a:lnTo>
                  <a:lnTo>
                    <a:pt x="1" y="35220"/>
                  </a:lnTo>
                  <a:lnTo>
                    <a:pt x="6918"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42;p47">
              <a:extLst>
                <a:ext uri="{FF2B5EF4-FFF2-40B4-BE49-F238E27FC236}">
                  <a16:creationId xmlns:a16="http://schemas.microsoft.com/office/drawing/2014/main" id="{FED6D52A-2025-40E0-A593-1995E9968677}"/>
                </a:ext>
              </a:extLst>
            </p:cNvPr>
            <p:cNvSpPr/>
            <p:nvPr/>
          </p:nvSpPr>
          <p:spPr>
            <a:xfrm>
              <a:off x="7137867" y="2993988"/>
              <a:ext cx="219511" cy="70764"/>
            </a:xfrm>
            <a:custGeom>
              <a:avLst/>
              <a:gdLst/>
              <a:ahLst/>
              <a:cxnLst/>
              <a:rect l="l" t="t" r="r" b="b"/>
              <a:pathLst>
                <a:path w="6871" h="2215" extrusionOk="0">
                  <a:moveTo>
                    <a:pt x="1" y="0"/>
                  </a:moveTo>
                  <a:lnTo>
                    <a:pt x="798" y="2215"/>
                  </a:lnTo>
                  <a:lnTo>
                    <a:pt x="6085"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43;p47">
              <a:extLst>
                <a:ext uri="{FF2B5EF4-FFF2-40B4-BE49-F238E27FC236}">
                  <a16:creationId xmlns:a16="http://schemas.microsoft.com/office/drawing/2014/main" id="{AFA35B3B-0204-4D64-8DFF-26826F9F4F06}"/>
                </a:ext>
              </a:extLst>
            </p:cNvPr>
            <p:cNvSpPr/>
            <p:nvPr/>
          </p:nvSpPr>
          <p:spPr>
            <a:xfrm>
              <a:off x="7287349" y="3082611"/>
              <a:ext cx="36165" cy="1012959"/>
            </a:xfrm>
            <a:custGeom>
              <a:avLst/>
              <a:gdLst/>
              <a:ahLst/>
              <a:cxnLst/>
              <a:rect l="l" t="t" r="r" b="b"/>
              <a:pathLst>
                <a:path w="1132" h="31707" extrusionOk="0">
                  <a:moveTo>
                    <a:pt x="179" y="0"/>
                  </a:moveTo>
                  <a:cubicBezTo>
                    <a:pt x="84" y="0"/>
                    <a:pt x="1" y="84"/>
                    <a:pt x="1" y="191"/>
                  </a:cubicBezTo>
                  <a:lnTo>
                    <a:pt x="751" y="31516"/>
                  </a:lnTo>
                  <a:cubicBezTo>
                    <a:pt x="751" y="31623"/>
                    <a:pt x="834" y="31707"/>
                    <a:pt x="941" y="31707"/>
                  </a:cubicBezTo>
                  <a:cubicBezTo>
                    <a:pt x="1048" y="31695"/>
                    <a:pt x="1132" y="31611"/>
                    <a:pt x="1132" y="31504"/>
                  </a:cubicBezTo>
                  <a:lnTo>
                    <a:pt x="382" y="191"/>
                  </a:lnTo>
                  <a:cubicBezTo>
                    <a:pt x="370" y="84"/>
                    <a:pt x="286" y="0"/>
                    <a:pt x="17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44;p47">
              <a:extLst>
                <a:ext uri="{FF2B5EF4-FFF2-40B4-BE49-F238E27FC236}">
                  <a16:creationId xmlns:a16="http://schemas.microsoft.com/office/drawing/2014/main" id="{5CE02626-6713-4CEE-8419-47459272778F}"/>
                </a:ext>
              </a:extLst>
            </p:cNvPr>
            <p:cNvSpPr/>
            <p:nvPr/>
          </p:nvSpPr>
          <p:spPr>
            <a:xfrm>
              <a:off x="7256169" y="3082611"/>
              <a:ext cx="20191" cy="1012959"/>
            </a:xfrm>
            <a:custGeom>
              <a:avLst/>
              <a:gdLst/>
              <a:ahLst/>
              <a:cxnLst/>
              <a:rect l="l" t="t" r="r" b="b"/>
              <a:pathLst>
                <a:path w="632" h="31707" extrusionOk="0">
                  <a:moveTo>
                    <a:pt x="191" y="0"/>
                  </a:moveTo>
                  <a:cubicBezTo>
                    <a:pt x="84" y="0"/>
                    <a:pt x="0" y="84"/>
                    <a:pt x="0" y="191"/>
                  </a:cubicBezTo>
                  <a:lnTo>
                    <a:pt x="250" y="31516"/>
                  </a:lnTo>
                  <a:cubicBezTo>
                    <a:pt x="250" y="31611"/>
                    <a:pt x="334" y="31707"/>
                    <a:pt x="441" y="31707"/>
                  </a:cubicBezTo>
                  <a:cubicBezTo>
                    <a:pt x="548" y="31695"/>
                    <a:pt x="631" y="31611"/>
                    <a:pt x="631" y="31504"/>
                  </a:cubicBezTo>
                  <a:lnTo>
                    <a:pt x="381" y="191"/>
                  </a:lnTo>
                  <a:cubicBezTo>
                    <a:pt x="381"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45;p47">
              <a:extLst>
                <a:ext uri="{FF2B5EF4-FFF2-40B4-BE49-F238E27FC236}">
                  <a16:creationId xmlns:a16="http://schemas.microsoft.com/office/drawing/2014/main" id="{08A35014-1DED-4611-81EB-2B6A27BB687B}"/>
                </a:ext>
              </a:extLst>
            </p:cNvPr>
            <p:cNvSpPr/>
            <p:nvPr/>
          </p:nvSpPr>
          <p:spPr>
            <a:xfrm>
              <a:off x="7217001" y="3082611"/>
              <a:ext cx="20191" cy="1012959"/>
            </a:xfrm>
            <a:custGeom>
              <a:avLst/>
              <a:gdLst/>
              <a:ahLst/>
              <a:cxnLst/>
              <a:rect l="l" t="t" r="r" b="b"/>
              <a:pathLst>
                <a:path w="632" h="31707" extrusionOk="0">
                  <a:moveTo>
                    <a:pt x="441" y="0"/>
                  </a:moveTo>
                  <a:cubicBezTo>
                    <a:pt x="333" y="0"/>
                    <a:pt x="250" y="84"/>
                    <a:pt x="250" y="191"/>
                  </a:cubicBezTo>
                  <a:lnTo>
                    <a:pt x="0" y="31504"/>
                  </a:lnTo>
                  <a:cubicBezTo>
                    <a:pt x="0" y="31611"/>
                    <a:pt x="83" y="31695"/>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46;p47">
              <a:extLst>
                <a:ext uri="{FF2B5EF4-FFF2-40B4-BE49-F238E27FC236}">
                  <a16:creationId xmlns:a16="http://schemas.microsoft.com/office/drawing/2014/main" id="{EC327603-33CF-44D1-AA1B-04FC5CED8DBF}"/>
                </a:ext>
              </a:extLst>
            </p:cNvPr>
            <p:cNvSpPr/>
            <p:nvPr/>
          </p:nvSpPr>
          <p:spPr>
            <a:xfrm>
              <a:off x="7169814" y="3082611"/>
              <a:ext cx="36165" cy="1012959"/>
            </a:xfrm>
            <a:custGeom>
              <a:avLst/>
              <a:gdLst/>
              <a:ahLst/>
              <a:cxnLst/>
              <a:rect l="l" t="t" r="r" b="b"/>
              <a:pathLst>
                <a:path w="1132" h="31707" extrusionOk="0">
                  <a:moveTo>
                    <a:pt x="941" y="0"/>
                  </a:moveTo>
                  <a:cubicBezTo>
                    <a:pt x="834" y="0"/>
                    <a:pt x="751" y="84"/>
                    <a:pt x="751" y="179"/>
                  </a:cubicBezTo>
                  <a:lnTo>
                    <a:pt x="1" y="31504"/>
                  </a:lnTo>
                  <a:cubicBezTo>
                    <a:pt x="1" y="31611"/>
                    <a:pt x="84" y="31695"/>
                    <a:pt x="191" y="31707"/>
                  </a:cubicBezTo>
                  <a:cubicBezTo>
                    <a:pt x="298" y="31707"/>
                    <a:pt x="382" y="31623"/>
                    <a:pt x="382" y="31516"/>
                  </a:cubicBezTo>
                  <a:lnTo>
                    <a:pt x="1120" y="191"/>
                  </a:lnTo>
                  <a:cubicBezTo>
                    <a:pt x="1132"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47;p47">
              <a:extLst>
                <a:ext uri="{FF2B5EF4-FFF2-40B4-BE49-F238E27FC236}">
                  <a16:creationId xmlns:a16="http://schemas.microsoft.com/office/drawing/2014/main" id="{7970B3DD-8458-4155-91A5-BBDB695250AD}"/>
                </a:ext>
              </a:extLst>
            </p:cNvPr>
            <p:cNvSpPr/>
            <p:nvPr/>
          </p:nvSpPr>
          <p:spPr>
            <a:xfrm>
              <a:off x="7124928" y="2956705"/>
              <a:ext cx="245772" cy="71530"/>
            </a:xfrm>
            <a:custGeom>
              <a:avLst/>
              <a:gdLst/>
              <a:ahLst/>
              <a:cxnLst/>
              <a:rect l="l" t="t" r="r" b="b"/>
              <a:pathLst>
                <a:path w="7693" h="2239" extrusionOk="0">
                  <a:moveTo>
                    <a:pt x="489" y="0"/>
                  </a:moveTo>
                  <a:cubicBezTo>
                    <a:pt x="215" y="0"/>
                    <a:pt x="1" y="227"/>
                    <a:pt x="1" y="489"/>
                  </a:cubicBezTo>
                  <a:lnTo>
                    <a:pt x="1" y="1751"/>
                  </a:lnTo>
                  <a:cubicBezTo>
                    <a:pt x="1" y="2025"/>
                    <a:pt x="215" y="2239"/>
                    <a:pt x="489" y="2239"/>
                  </a:cubicBezTo>
                  <a:lnTo>
                    <a:pt x="7204" y="2239"/>
                  </a:lnTo>
                  <a:cubicBezTo>
                    <a:pt x="7478" y="2239"/>
                    <a:pt x="7692" y="2013"/>
                    <a:pt x="7692" y="1751"/>
                  </a:cubicBezTo>
                  <a:lnTo>
                    <a:pt x="7692" y="489"/>
                  </a:lnTo>
                  <a:cubicBezTo>
                    <a:pt x="7692" y="227"/>
                    <a:pt x="7478" y="0"/>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48;p47">
              <a:extLst>
                <a:ext uri="{FF2B5EF4-FFF2-40B4-BE49-F238E27FC236}">
                  <a16:creationId xmlns:a16="http://schemas.microsoft.com/office/drawing/2014/main" id="{AB49C9F3-FF17-4685-827D-20BEA4480F8A}"/>
                </a:ext>
              </a:extLst>
            </p:cNvPr>
            <p:cNvSpPr/>
            <p:nvPr/>
          </p:nvSpPr>
          <p:spPr>
            <a:xfrm>
              <a:off x="7137484" y="3064720"/>
              <a:ext cx="221045" cy="1060146"/>
            </a:xfrm>
            <a:custGeom>
              <a:avLst/>
              <a:gdLst/>
              <a:ahLst/>
              <a:cxnLst/>
              <a:rect l="l" t="t" r="r" b="b"/>
              <a:pathLst>
                <a:path w="6919" h="33184" extrusionOk="0">
                  <a:moveTo>
                    <a:pt x="2787" y="1"/>
                  </a:moveTo>
                  <a:lnTo>
                    <a:pt x="3525" y="60"/>
                  </a:lnTo>
                  <a:cubicBezTo>
                    <a:pt x="4537" y="144"/>
                    <a:pt x="5097" y="941"/>
                    <a:pt x="5108" y="1953"/>
                  </a:cubicBezTo>
                  <a:lnTo>
                    <a:pt x="5656" y="25385"/>
                  </a:lnTo>
                  <a:cubicBezTo>
                    <a:pt x="5609" y="28457"/>
                    <a:pt x="3108" y="30945"/>
                    <a:pt x="36" y="31136"/>
                  </a:cubicBezTo>
                  <a:lnTo>
                    <a:pt x="1" y="33184"/>
                  </a:lnTo>
                  <a:lnTo>
                    <a:pt x="6918" y="33184"/>
                  </a:lnTo>
                  <a:lnTo>
                    <a:pt x="606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49;p47">
              <a:extLst>
                <a:ext uri="{FF2B5EF4-FFF2-40B4-BE49-F238E27FC236}">
                  <a16:creationId xmlns:a16="http://schemas.microsoft.com/office/drawing/2014/main" id="{845601E6-7B3C-4F5E-9461-8630809AB45E}"/>
                </a:ext>
              </a:extLst>
            </p:cNvPr>
            <p:cNvSpPr/>
            <p:nvPr/>
          </p:nvSpPr>
          <p:spPr>
            <a:xfrm>
              <a:off x="6696640" y="3223723"/>
              <a:ext cx="32" cy="32"/>
            </a:xfrm>
            <a:custGeom>
              <a:avLst/>
              <a:gdLst/>
              <a:ahLst/>
              <a:cxnLst/>
              <a:rect l="l" t="t" r="r" b="b"/>
              <a:pathLst>
                <a:path w="1" h="1" extrusionOk="0">
                  <a:moveTo>
                    <a:pt x="0" y="1"/>
                  </a:moveTo>
                  <a:lnTo>
                    <a:pt x="0" y="1"/>
                  </a:lnTo>
                  <a:lnTo>
                    <a:pt x="0"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50;p47">
              <a:extLst>
                <a:ext uri="{FF2B5EF4-FFF2-40B4-BE49-F238E27FC236}">
                  <a16:creationId xmlns:a16="http://schemas.microsoft.com/office/drawing/2014/main" id="{8F13418F-7982-43D3-83E5-00D6DB43DD54}"/>
                </a:ext>
              </a:extLst>
            </p:cNvPr>
            <p:cNvSpPr/>
            <p:nvPr/>
          </p:nvSpPr>
          <p:spPr>
            <a:xfrm>
              <a:off x="6466874" y="3266341"/>
              <a:ext cx="4984" cy="32"/>
            </a:xfrm>
            <a:custGeom>
              <a:avLst/>
              <a:gdLst/>
              <a:ahLst/>
              <a:cxnLst/>
              <a:rect l="l" t="t" r="r" b="b"/>
              <a:pathLst>
                <a:path w="156" h="1" extrusionOk="0">
                  <a:moveTo>
                    <a:pt x="49" y="0"/>
                  </a:moveTo>
                  <a:lnTo>
                    <a:pt x="156" y="0"/>
                  </a:lnTo>
                  <a:cubicBezTo>
                    <a:pt x="37" y="0"/>
                    <a:pt x="1" y="0"/>
                    <a:pt x="4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51;p47">
              <a:extLst>
                <a:ext uri="{FF2B5EF4-FFF2-40B4-BE49-F238E27FC236}">
                  <a16:creationId xmlns:a16="http://schemas.microsoft.com/office/drawing/2014/main" id="{09FFCDF1-545D-47E4-A846-FED7C7F61537}"/>
                </a:ext>
              </a:extLst>
            </p:cNvPr>
            <p:cNvSpPr/>
            <p:nvPr/>
          </p:nvSpPr>
          <p:spPr>
            <a:xfrm>
              <a:off x="6710314" y="2999675"/>
              <a:ext cx="221428" cy="1125191"/>
            </a:xfrm>
            <a:custGeom>
              <a:avLst/>
              <a:gdLst/>
              <a:ahLst/>
              <a:cxnLst/>
              <a:rect l="l" t="t" r="r" b="b"/>
              <a:pathLst>
                <a:path w="6931" h="35220" extrusionOk="0">
                  <a:moveTo>
                    <a:pt x="894" y="1"/>
                  </a:moveTo>
                  <a:lnTo>
                    <a:pt x="1" y="35053"/>
                  </a:lnTo>
                  <a:lnTo>
                    <a:pt x="1" y="35220"/>
                  </a:lnTo>
                  <a:lnTo>
                    <a:pt x="6930" y="35220"/>
                  </a:lnTo>
                  <a:lnTo>
                    <a:pt x="6014" y="168"/>
                  </a:lnTo>
                  <a:lnTo>
                    <a:pt x="6014"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52;p47">
              <a:extLst>
                <a:ext uri="{FF2B5EF4-FFF2-40B4-BE49-F238E27FC236}">
                  <a16:creationId xmlns:a16="http://schemas.microsoft.com/office/drawing/2014/main" id="{B799D769-5F19-427C-816A-5646D0309A15}"/>
                </a:ext>
              </a:extLst>
            </p:cNvPr>
            <p:cNvSpPr/>
            <p:nvPr/>
          </p:nvSpPr>
          <p:spPr>
            <a:xfrm>
              <a:off x="6711464" y="2993988"/>
              <a:ext cx="219511" cy="70764"/>
            </a:xfrm>
            <a:custGeom>
              <a:avLst/>
              <a:gdLst/>
              <a:ahLst/>
              <a:cxnLst/>
              <a:rect l="l" t="t" r="r" b="b"/>
              <a:pathLst>
                <a:path w="6871" h="2215" extrusionOk="0">
                  <a:moveTo>
                    <a:pt x="1" y="0"/>
                  </a:moveTo>
                  <a:lnTo>
                    <a:pt x="786" y="2215"/>
                  </a:lnTo>
                  <a:lnTo>
                    <a:pt x="6073" y="2215"/>
                  </a:lnTo>
                  <a:lnTo>
                    <a:pt x="687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53;p47">
              <a:extLst>
                <a:ext uri="{FF2B5EF4-FFF2-40B4-BE49-F238E27FC236}">
                  <a16:creationId xmlns:a16="http://schemas.microsoft.com/office/drawing/2014/main" id="{8286CA37-C013-4294-8CB8-194505C1D829}"/>
                </a:ext>
              </a:extLst>
            </p:cNvPr>
            <p:cNvSpPr/>
            <p:nvPr/>
          </p:nvSpPr>
          <p:spPr>
            <a:xfrm>
              <a:off x="6860211" y="3082611"/>
              <a:ext cx="36165" cy="1012959"/>
            </a:xfrm>
            <a:custGeom>
              <a:avLst/>
              <a:gdLst/>
              <a:ahLst/>
              <a:cxnLst/>
              <a:rect l="l" t="t" r="r" b="b"/>
              <a:pathLst>
                <a:path w="1132" h="31707" extrusionOk="0">
                  <a:moveTo>
                    <a:pt x="191" y="0"/>
                  </a:moveTo>
                  <a:cubicBezTo>
                    <a:pt x="83" y="0"/>
                    <a:pt x="0" y="84"/>
                    <a:pt x="12" y="191"/>
                  </a:cubicBezTo>
                  <a:lnTo>
                    <a:pt x="762" y="31516"/>
                  </a:lnTo>
                  <a:cubicBezTo>
                    <a:pt x="762" y="31623"/>
                    <a:pt x="845" y="31707"/>
                    <a:pt x="953" y="31707"/>
                  </a:cubicBezTo>
                  <a:cubicBezTo>
                    <a:pt x="1048" y="31695"/>
                    <a:pt x="1131" y="31611"/>
                    <a:pt x="1131"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54;p47">
              <a:extLst>
                <a:ext uri="{FF2B5EF4-FFF2-40B4-BE49-F238E27FC236}">
                  <a16:creationId xmlns:a16="http://schemas.microsoft.com/office/drawing/2014/main" id="{C2EC05EF-07A1-4821-8E4A-188E283A3E93}"/>
                </a:ext>
              </a:extLst>
            </p:cNvPr>
            <p:cNvSpPr/>
            <p:nvPr/>
          </p:nvSpPr>
          <p:spPr>
            <a:xfrm>
              <a:off x="6829382" y="3082994"/>
              <a:ext cx="20191" cy="1012576"/>
            </a:xfrm>
            <a:custGeom>
              <a:avLst/>
              <a:gdLst/>
              <a:ahLst/>
              <a:cxnLst/>
              <a:rect l="l" t="t" r="r" b="b"/>
              <a:pathLst>
                <a:path w="632" h="31695" extrusionOk="0">
                  <a:moveTo>
                    <a:pt x="187" y="0"/>
                  </a:moveTo>
                  <a:cubicBezTo>
                    <a:pt x="96" y="0"/>
                    <a:pt x="7" y="60"/>
                    <a:pt x="1" y="179"/>
                  </a:cubicBezTo>
                  <a:lnTo>
                    <a:pt x="251" y="31504"/>
                  </a:lnTo>
                  <a:cubicBezTo>
                    <a:pt x="251" y="31599"/>
                    <a:pt x="334" y="31695"/>
                    <a:pt x="441" y="31695"/>
                  </a:cubicBezTo>
                  <a:cubicBezTo>
                    <a:pt x="536" y="31695"/>
                    <a:pt x="632" y="31599"/>
                    <a:pt x="632" y="31492"/>
                  </a:cubicBezTo>
                  <a:lnTo>
                    <a:pt x="382" y="179"/>
                  </a:lnTo>
                  <a:cubicBezTo>
                    <a:pt x="370" y="60"/>
                    <a:pt x="277" y="0"/>
                    <a:pt x="187"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55;p47">
              <a:extLst>
                <a:ext uri="{FF2B5EF4-FFF2-40B4-BE49-F238E27FC236}">
                  <a16:creationId xmlns:a16="http://schemas.microsoft.com/office/drawing/2014/main" id="{4236D06A-88FF-4094-B718-9EF6788FF5E6}"/>
                </a:ext>
              </a:extLst>
            </p:cNvPr>
            <p:cNvSpPr/>
            <p:nvPr/>
          </p:nvSpPr>
          <p:spPr>
            <a:xfrm>
              <a:off x="6790214" y="3082611"/>
              <a:ext cx="20191" cy="1012959"/>
            </a:xfrm>
            <a:custGeom>
              <a:avLst/>
              <a:gdLst/>
              <a:ahLst/>
              <a:cxnLst/>
              <a:rect l="l" t="t" r="r" b="b"/>
              <a:pathLst>
                <a:path w="632" h="31707" extrusionOk="0">
                  <a:moveTo>
                    <a:pt x="441" y="0"/>
                  </a:moveTo>
                  <a:cubicBezTo>
                    <a:pt x="334" y="0"/>
                    <a:pt x="250" y="84"/>
                    <a:pt x="250" y="191"/>
                  </a:cubicBezTo>
                  <a:lnTo>
                    <a:pt x="0" y="31504"/>
                  </a:lnTo>
                  <a:cubicBezTo>
                    <a:pt x="0" y="31611"/>
                    <a:pt x="84" y="31707"/>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56;p47">
              <a:extLst>
                <a:ext uri="{FF2B5EF4-FFF2-40B4-BE49-F238E27FC236}">
                  <a16:creationId xmlns:a16="http://schemas.microsoft.com/office/drawing/2014/main" id="{E57C5418-D60D-4C18-A4D6-291790B369AF}"/>
                </a:ext>
              </a:extLst>
            </p:cNvPr>
            <p:cNvSpPr/>
            <p:nvPr/>
          </p:nvSpPr>
          <p:spPr>
            <a:xfrm>
              <a:off x="6743028" y="3082611"/>
              <a:ext cx="36165" cy="1012959"/>
            </a:xfrm>
            <a:custGeom>
              <a:avLst/>
              <a:gdLst/>
              <a:ahLst/>
              <a:cxnLst/>
              <a:rect l="l" t="t" r="r" b="b"/>
              <a:pathLst>
                <a:path w="1132" h="31707" extrusionOk="0">
                  <a:moveTo>
                    <a:pt x="941" y="0"/>
                  </a:moveTo>
                  <a:cubicBezTo>
                    <a:pt x="846" y="0"/>
                    <a:pt x="751" y="84"/>
                    <a:pt x="751" y="179"/>
                  </a:cubicBezTo>
                  <a:lnTo>
                    <a:pt x="1" y="31504"/>
                  </a:lnTo>
                  <a:cubicBezTo>
                    <a:pt x="1" y="31611"/>
                    <a:pt x="84" y="31695"/>
                    <a:pt x="191" y="31707"/>
                  </a:cubicBezTo>
                  <a:cubicBezTo>
                    <a:pt x="287" y="31707"/>
                    <a:pt x="382" y="31623"/>
                    <a:pt x="382" y="31516"/>
                  </a:cubicBezTo>
                  <a:lnTo>
                    <a:pt x="1132" y="191"/>
                  </a:lnTo>
                  <a:cubicBezTo>
                    <a:pt x="1132" y="84"/>
                    <a:pt x="1049"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57;p47">
              <a:extLst>
                <a:ext uri="{FF2B5EF4-FFF2-40B4-BE49-F238E27FC236}">
                  <a16:creationId xmlns:a16="http://schemas.microsoft.com/office/drawing/2014/main" id="{BE9A597A-A025-49CB-A46D-1C795E099FA9}"/>
                </a:ext>
              </a:extLst>
            </p:cNvPr>
            <p:cNvSpPr/>
            <p:nvPr/>
          </p:nvSpPr>
          <p:spPr>
            <a:xfrm>
              <a:off x="6698142" y="2956705"/>
              <a:ext cx="245772" cy="71530"/>
            </a:xfrm>
            <a:custGeom>
              <a:avLst/>
              <a:gdLst/>
              <a:ahLst/>
              <a:cxnLst/>
              <a:rect l="l" t="t" r="r" b="b"/>
              <a:pathLst>
                <a:path w="7693"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0"/>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58;p47">
              <a:extLst>
                <a:ext uri="{FF2B5EF4-FFF2-40B4-BE49-F238E27FC236}">
                  <a16:creationId xmlns:a16="http://schemas.microsoft.com/office/drawing/2014/main" id="{106E86D3-2D34-4B03-BDFD-45D32404131C}"/>
                </a:ext>
              </a:extLst>
            </p:cNvPr>
            <p:cNvSpPr/>
            <p:nvPr/>
          </p:nvSpPr>
          <p:spPr>
            <a:xfrm>
              <a:off x="6710314" y="3064720"/>
              <a:ext cx="221428" cy="1060146"/>
            </a:xfrm>
            <a:custGeom>
              <a:avLst/>
              <a:gdLst/>
              <a:ahLst/>
              <a:cxnLst/>
              <a:rect l="l" t="t" r="r" b="b"/>
              <a:pathLst>
                <a:path w="6931" h="33184" extrusionOk="0">
                  <a:moveTo>
                    <a:pt x="2799" y="1"/>
                  </a:moveTo>
                  <a:lnTo>
                    <a:pt x="3537" y="60"/>
                  </a:lnTo>
                  <a:cubicBezTo>
                    <a:pt x="4549" y="144"/>
                    <a:pt x="5109" y="941"/>
                    <a:pt x="5121" y="1953"/>
                  </a:cubicBezTo>
                  <a:lnTo>
                    <a:pt x="5668" y="25385"/>
                  </a:lnTo>
                  <a:cubicBezTo>
                    <a:pt x="5621" y="28457"/>
                    <a:pt x="3120" y="30945"/>
                    <a:pt x="49" y="31136"/>
                  </a:cubicBezTo>
                  <a:lnTo>
                    <a:pt x="1"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59;p47">
              <a:extLst>
                <a:ext uri="{FF2B5EF4-FFF2-40B4-BE49-F238E27FC236}">
                  <a16:creationId xmlns:a16="http://schemas.microsoft.com/office/drawing/2014/main" id="{1B30AE88-3543-43B6-9460-133627855386}"/>
                </a:ext>
              </a:extLst>
            </p:cNvPr>
            <p:cNvSpPr/>
            <p:nvPr/>
          </p:nvSpPr>
          <p:spPr>
            <a:xfrm>
              <a:off x="6269853" y="3223723"/>
              <a:ext cx="415" cy="32"/>
            </a:xfrm>
            <a:custGeom>
              <a:avLst/>
              <a:gdLst/>
              <a:ahLst/>
              <a:cxnLst/>
              <a:rect l="l" t="t" r="r" b="b"/>
              <a:pathLst>
                <a:path w="13" h="1" extrusionOk="0">
                  <a:moveTo>
                    <a:pt x="1" y="1"/>
                  </a:moveTo>
                  <a:lnTo>
                    <a:pt x="1"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60;p47">
              <a:extLst>
                <a:ext uri="{FF2B5EF4-FFF2-40B4-BE49-F238E27FC236}">
                  <a16:creationId xmlns:a16="http://schemas.microsoft.com/office/drawing/2014/main" id="{EC603F06-7934-4B43-ADC4-B2FE1C41FA0A}"/>
                </a:ext>
              </a:extLst>
            </p:cNvPr>
            <p:cNvSpPr/>
            <p:nvPr/>
          </p:nvSpPr>
          <p:spPr>
            <a:xfrm>
              <a:off x="6040119" y="3266341"/>
              <a:ext cx="4952" cy="32"/>
            </a:xfrm>
            <a:custGeom>
              <a:avLst/>
              <a:gdLst/>
              <a:ahLst/>
              <a:cxnLst/>
              <a:rect l="l" t="t" r="r" b="b"/>
              <a:pathLst>
                <a:path w="155" h="1" extrusionOk="0">
                  <a:moveTo>
                    <a:pt x="48" y="0"/>
                  </a:moveTo>
                  <a:lnTo>
                    <a:pt x="155" y="0"/>
                  </a:lnTo>
                  <a:cubicBezTo>
                    <a:pt x="36" y="0"/>
                    <a:pt x="0"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61;p47">
              <a:extLst>
                <a:ext uri="{FF2B5EF4-FFF2-40B4-BE49-F238E27FC236}">
                  <a16:creationId xmlns:a16="http://schemas.microsoft.com/office/drawing/2014/main" id="{E3A073FB-6D7D-4B1A-8071-DC53DE38DB1A}"/>
                </a:ext>
              </a:extLst>
            </p:cNvPr>
            <p:cNvSpPr/>
            <p:nvPr/>
          </p:nvSpPr>
          <p:spPr>
            <a:xfrm>
              <a:off x="6283559" y="2999675"/>
              <a:ext cx="221396" cy="1125191"/>
            </a:xfrm>
            <a:custGeom>
              <a:avLst/>
              <a:gdLst/>
              <a:ahLst/>
              <a:cxnLst/>
              <a:rect l="l" t="t" r="r" b="b"/>
              <a:pathLst>
                <a:path w="6930" h="35220" extrusionOk="0">
                  <a:moveTo>
                    <a:pt x="893" y="1"/>
                  </a:moveTo>
                  <a:lnTo>
                    <a:pt x="0" y="35053"/>
                  </a:lnTo>
                  <a:lnTo>
                    <a:pt x="0"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62;p47">
              <a:extLst>
                <a:ext uri="{FF2B5EF4-FFF2-40B4-BE49-F238E27FC236}">
                  <a16:creationId xmlns:a16="http://schemas.microsoft.com/office/drawing/2014/main" id="{D316A42B-8241-4773-A04A-CCE6A25F0F93}"/>
                </a:ext>
              </a:extLst>
            </p:cNvPr>
            <p:cNvSpPr/>
            <p:nvPr/>
          </p:nvSpPr>
          <p:spPr>
            <a:xfrm>
              <a:off x="6284677" y="2993988"/>
              <a:ext cx="219128" cy="70764"/>
            </a:xfrm>
            <a:custGeom>
              <a:avLst/>
              <a:gdLst/>
              <a:ahLst/>
              <a:cxnLst/>
              <a:rect l="l" t="t" r="r" b="b"/>
              <a:pathLst>
                <a:path w="6859" h="2215" extrusionOk="0">
                  <a:moveTo>
                    <a:pt x="1" y="0"/>
                  </a:moveTo>
                  <a:lnTo>
                    <a:pt x="787" y="2215"/>
                  </a:lnTo>
                  <a:lnTo>
                    <a:pt x="6073" y="2215"/>
                  </a:lnTo>
                  <a:lnTo>
                    <a:pt x="6859"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63;p47">
              <a:extLst>
                <a:ext uri="{FF2B5EF4-FFF2-40B4-BE49-F238E27FC236}">
                  <a16:creationId xmlns:a16="http://schemas.microsoft.com/office/drawing/2014/main" id="{4B712B10-33A6-4CB8-94F4-DA68AA76919A}"/>
                </a:ext>
              </a:extLst>
            </p:cNvPr>
            <p:cNvSpPr/>
            <p:nvPr/>
          </p:nvSpPr>
          <p:spPr>
            <a:xfrm>
              <a:off x="6433425" y="3082611"/>
              <a:ext cx="36548" cy="1012959"/>
            </a:xfrm>
            <a:custGeom>
              <a:avLst/>
              <a:gdLst/>
              <a:ahLst/>
              <a:cxnLst/>
              <a:rect l="l" t="t" r="r" b="b"/>
              <a:pathLst>
                <a:path w="1144" h="31707" extrusionOk="0">
                  <a:moveTo>
                    <a:pt x="191" y="0"/>
                  </a:moveTo>
                  <a:cubicBezTo>
                    <a:pt x="84" y="0"/>
                    <a:pt x="0" y="84"/>
                    <a:pt x="12" y="191"/>
                  </a:cubicBezTo>
                  <a:lnTo>
                    <a:pt x="762" y="31516"/>
                  </a:lnTo>
                  <a:cubicBezTo>
                    <a:pt x="762" y="31623"/>
                    <a:pt x="846" y="31707"/>
                    <a:pt x="953" y="31707"/>
                  </a:cubicBezTo>
                  <a:cubicBezTo>
                    <a:pt x="1060" y="31695"/>
                    <a:pt x="1143" y="31611"/>
                    <a:pt x="11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64;p47">
              <a:extLst>
                <a:ext uri="{FF2B5EF4-FFF2-40B4-BE49-F238E27FC236}">
                  <a16:creationId xmlns:a16="http://schemas.microsoft.com/office/drawing/2014/main" id="{83DF1AB5-2A1D-4B79-BF8D-C16C34C2D2C8}"/>
                </a:ext>
              </a:extLst>
            </p:cNvPr>
            <p:cNvSpPr/>
            <p:nvPr/>
          </p:nvSpPr>
          <p:spPr>
            <a:xfrm>
              <a:off x="6402212" y="3082611"/>
              <a:ext cx="20574" cy="1012959"/>
            </a:xfrm>
            <a:custGeom>
              <a:avLst/>
              <a:gdLst/>
              <a:ahLst/>
              <a:cxnLst/>
              <a:rect l="l" t="t" r="r" b="b"/>
              <a:pathLst>
                <a:path w="644" h="31707" extrusionOk="0">
                  <a:moveTo>
                    <a:pt x="191" y="0"/>
                  </a:moveTo>
                  <a:cubicBezTo>
                    <a:pt x="96" y="0"/>
                    <a:pt x="1" y="84"/>
                    <a:pt x="13" y="191"/>
                  </a:cubicBezTo>
                  <a:lnTo>
                    <a:pt x="263" y="31516"/>
                  </a:lnTo>
                  <a:cubicBezTo>
                    <a:pt x="263" y="31611"/>
                    <a:pt x="346" y="31707"/>
                    <a:pt x="453" y="31707"/>
                  </a:cubicBezTo>
                  <a:cubicBezTo>
                    <a:pt x="560" y="31707"/>
                    <a:pt x="644" y="31611"/>
                    <a:pt x="644" y="31504"/>
                  </a:cubicBezTo>
                  <a:lnTo>
                    <a:pt x="394" y="191"/>
                  </a:lnTo>
                  <a:cubicBezTo>
                    <a:pt x="382" y="84"/>
                    <a:pt x="299"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65;p47">
              <a:extLst>
                <a:ext uri="{FF2B5EF4-FFF2-40B4-BE49-F238E27FC236}">
                  <a16:creationId xmlns:a16="http://schemas.microsoft.com/office/drawing/2014/main" id="{A3CD38DC-A394-44ED-B81B-B50FC121DD3D}"/>
                </a:ext>
              </a:extLst>
            </p:cNvPr>
            <p:cNvSpPr/>
            <p:nvPr/>
          </p:nvSpPr>
          <p:spPr>
            <a:xfrm>
              <a:off x="6363428" y="3082611"/>
              <a:ext cx="20191" cy="1012959"/>
            </a:xfrm>
            <a:custGeom>
              <a:avLst/>
              <a:gdLst/>
              <a:ahLst/>
              <a:cxnLst/>
              <a:rect l="l" t="t" r="r" b="b"/>
              <a:pathLst>
                <a:path w="632" h="31707" extrusionOk="0">
                  <a:moveTo>
                    <a:pt x="441" y="0"/>
                  </a:moveTo>
                  <a:cubicBezTo>
                    <a:pt x="334" y="0"/>
                    <a:pt x="250" y="84"/>
                    <a:pt x="250" y="191"/>
                  </a:cubicBezTo>
                  <a:lnTo>
                    <a:pt x="0" y="31504"/>
                  </a:lnTo>
                  <a:cubicBezTo>
                    <a:pt x="0" y="31611"/>
                    <a:pt x="84" y="31707"/>
                    <a:pt x="191" y="31707"/>
                  </a:cubicBezTo>
                  <a:cubicBezTo>
                    <a:pt x="298" y="31707"/>
                    <a:pt x="381" y="31611"/>
                    <a:pt x="381" y="31516"/>
                  </a:cubicBezTo>
                  <a:lnTo>
                    <a:pt x="631" y="191"/>
                  </a:lnTo>
                  <a:cubicBezTo>
                    <a:pt x="631"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66;p47">
              <a:extLst>
                <a:ext uri="{FF2B5EF4-FFF2-40B4-BE49-F238E27FC236}">
                  <a16:creationId xmlns:a16="http://schemas.microsoft.com/office/drawing/2014/main" id="{12CE75CC-0726-4C6B-B38B-4B60918A4110}"/>
                </a:ext>
              </a:extLst>
            </p:cNvPr>
            <p:cNvSpPr/>
            <p:nvPr/>
          </p:nvSpPr>
          <p:spPr>
            <a:xfrm>
              <a:off x="6316273" y="3082611"/>
              <a:ext cx="36165" cy="1012959"/>
            </a:xfrm>
            <a:custGeom>
              <a:avLst/>
              <a:gdLst/>
              <a:ahLst/>
              <a:cxnLst/>
              <a:rect l="l" t="t" r="r" b="b"/>
              <a:pathLst>
                <a:path w="1132" h="31707" extrusionOk="0">
                  <a:moveTo>
                    <a:pt x="941" y="0"/>
                  </a:moveTo>
                  <a:cubicBezTo>
                    <a:pt x="845" y="0"/>
                    <a:pt x="750" y="84"/>
                    <a:pt x="750" y="179"/>
                  </a:cubicBezTo>
                  <a:lnTo>
                    <a:pt x="0" y="31504"/>
                  </a:lnTo>
                  <a:cubicBezTo>
                    <a:pt x="0" y="31611"/>
                    <a:pt x="83" y="31695"/>
                    <a:pt x="191" y="31707"/>
                  </a:cubicBezTo>
                  <a:cubicBezTo>
                    <a:pt x="298" y="31707"/>
                    <a:pt x="381"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67;p47">
              <a:extLst>
                <a:ext uri="{FF2B5EF4-FFF2-40B4-BE49-F238E27FC236}">
                  <a16:creationId xmlns:a16="http://schemas.microsoft.com/office/drawing/2014/main" id="{1E6E8146-5035-4E05-90E5-FFCBCD42B087}"/>
                </a:ext>
              </a:extLst>
            </p:cNvPr>
            <p:cNvSpPr/>
            <p:nvPr/>
          </p:nvSpPr>
          <p:spPr>
            <a:xfrm>
              <a:off x="6271387" y="2956705"/>
              <a:ext cx="245740" cy="71530"/>
            </a:xfrm>
            <a:custGeom>
              <a:avLst/>
              <a:gdLst/>
              <a:ahLst/>
              <a:cxnLst/>
              <a:rect l="l" t="t" r="r" b="b"/>
              <a:pathLst>
                <a:path w="7692" h="2239" extrusionOk="0">
                  <a:moveTo>
                    <a:pt x="488" y="0"/>
                  </a:moveTo>
                  <a:cubicBezTo>
                    <a:pt x="214" y="0"/>
                    <a:pt x="0" y="227"/>
                    <a:pt x="0" y="489"/>
                  </a:cubicBezTo>
                  <a:lnTo>
                    <a:pt x="0" y="1751"/>
                  </a:lnTo>
                  <a:cubicBezTo>
                    <a:pt x="0" y="2025"/>
                    <a:pt x="214" y="2239"/>
                    <a:pt x="488" y="2239"/>
                  </a:cubicBezTo>
                  <a:lnTo>
                    <a:pt x="7203" y="2239"/>
                  </a:lnTo>
                  <a:cubicBezTo>
                    <a:pt x="7477" y="2239"/>
                    <a:pt x="7692" y="2025"/>
                    <a:pt x="7692" y="1751"/>
                  </a:cubicBezTo>
                  <a:lnTo>
                    <a:pt x="7692" y="489"/>
                  </a:lnTo>
                  <a:cubicBezTo>
                    <a:pt x="7692" y="227"/>
                    <a:pt x="7477" y="12"/>
                    <a:pt x="7203"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68;p47">
              <a:extLst>
                <a:ext uri="{FF2B5EF4-FFF2-40B4-BE49-F238E27FC236}">
                  <a16:creationId xmlns:a16="http://schemas.microsoft.com/office/drawing/2014/main" id="{E6A14199-46B1-46D2-8379-CA50167041C4}"/>
                </a:ext>
              </a:extLst>
            </p:cNvPr>
            <p:cNvSpPr/>
            <p:nvPr/>
          </p:nvSpPr>
          <p:spPr>
            <a:xfrm>
              <a:off x="6283559" y="3064720"/>
              <a:ext cx="221396" cy="1060146"/>
            </a:xfrm>
            <a:custGeom>
              <a:avLst/>
              <a:gdLst/>
              <a:ahLst/>
              <a:cxnLst/>
              <a:rect l="l" t="t" r="r" b="b"/>
              <a:pathLst>
                <a:path w="6930" h="33184" extrusionOk="0">
                  <a:moveTo>
                    <a:pt x="2786" y="1"/>
                  </a:moveTo>
                  <a:lnTo>
                    <a:pt x="3536" y="60"/>
                  </a:lnTo>
                  <a:cubicBezTo>
                    <a:pt x="4536" y="144"/>
                    <a:pt x="5108" y="941"/>
                    <a:pt x="5120" y="1953"/>
                  </a:cubicBezTo>
                  <a:lnTo>
                    <a:pt x="5668" y="25385"/>
                  </a:lnTo>
                  <a:cubicBezTo>
                    <a:pt x="5620" y="28457"/>
                    <a:pt x="3120" y="30945"/>
                    <a:pt x="48" y="31136"/>
                  </a:cubicBezTo>
                  <a:lnTo>
                    <a:pt x="0" y="33184"/>
                  </a:lnTo>
                  <a:lnTo>
                    <a:pt x="6930" y="33184"/>
                  </a:lnTo>
                  <a:lnTo>
                    <a:pt x="607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69;p47">
              <a:extLst>
                <a:ext uri="{FF2B5EF4-FFF2-40B4-BE49-F238E27FC236}">
                  <a16:creationId xmlns:a16="http://schemas.microsoft.com/office/drawing/2014/main" id="{CE924B44-DFB9-4639-9550-4C024355ED72}"/>
                </a:ext>
              </a:extLst>
            </p:cNvPr>
            <p:cNvSpPr/>
            <p:nvPr/>
          </p:nvSpPr>
          <p:spPr>
            <a:xfrm>
              <a:off x="5843067" y="3223723"/>
              <a:ext cx="32" cy="32"/>
            </a:xfrm>
            <a:custGeom>
              <a:avLst/>
              <a:gdLst/>
              <a:ahLst/>
              <a:cxnLst/>
              <a:rect l="l" t="t" r="r" b="b"/>
              <a:pathLst>
                <a:path w="1" h="1" extrusionOk="0">
                  <a:moveTo>
                    <a:pt x="1" y="1"/>
                  </a:moveTo>
                  <a:lnTo>
                    <a:pt x="1" y="1"/>
                  </a:lnTo>
                  <a:lnTo>
                    <a:pt x="1"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70;p47">
              <a:extLst>
                <a:ext uri="{FF2B5EF4-FFF2-40B4-BE49-F238E27FC236}">
                  <a16:creationId xmlns:a16="http://schemas.microsoft.com/office/drawing/2014/main" id="{E813B31C-EFAB-487C-BA4A-B68E05EFBADA}"/>
                </a:ext>
              </a:extLst>
            </p:cNvPr>
            <p:cNvSpPr/>
            <p:nvPr/>
          </p:nvSpPr>
          <p:spPr>
            <a:xfrm>
              <a:off x="5613332" y="3266341"/>
              <a:ext cx="4600" cy="32"/>
            </a:xfrm>
            <a:custGeom>
              <a:avLst/>
              <a:gdLst/>
              <a:ahLst/>
              <a:cxnLst/>
              <a:rect l="l" t="t" r="r" b="b"/>
              <a:pathLst>
                <a:path w="144" h="1" extrusionOk="0">
                  <a:moveTo>
                    <a:pt x="48" y="0"/>
                  </a:moveTo>
                  <a:lnTo>
                    <a:pt x="143" y="0"/>
                  </a:lnTo>
                  <a:cubicBezTo>
                    <a:pt x="36" y="0"/>
                    <a:pt x="0" y="0"/>
                    <a:pt x="4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71;p47">
              <a:extLst>
                <a:ext uri="{FF2B5EF4-FFF2-40B4-BE49-F238E27FC236}">
                  <a16:creationId xmlns:a16="http://schemas.microsoft.com/office/drawing/2014/main" id="{75F5F718-C2C5-49BB-87B7-022DB34DF081}"/>
                </a:ext>
              </a:extLst>
            </p:cNvPr>
            <p:cNvSpPr/>
            <p:nvPr/>
          </p:nvSpPr>
          <p:spPr>
            <a:xfrm>
              <a:off x="5856772" y="2999675"/>
              <a:ext cx="221396" cy="1125191"/>
            </a:xfrm>
            <a:custGeom>
              <a:avLst/>
              <a:gdLst/>
              <a:ahLst/>
              <a:cxnLst/>
              <a:rect l="l" t="t" r="r" b="b"/>
              <a:pathLst>
                <a:path w="6930" h="35220" extrusionOk="0">
                  <a:moveTo>
                    <a:pt x="893" y="1"/>
                  </a:moveTo>
                  <a:lnTo>
                    <a:pt x="0" y="35053"/>
                  </a:lnTo>
                  <a:lnTo>
                    <a:pt x="0"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72;p47">
              <a:extLst>
                <a:ext uri="{FF2B5EF4-FFF2-40B4-BE49-F238E27FC236}">
                  <a16:creationId xmlns:a16="http://schemas.microsoft.com/office/drawing/2014/main" id="{E4CAA51A-FF58-47E9-8448-F924240A7C93}"/>
                </a:ext>
              </a:extLst>
            </p:cNvPr>
            <p:cNvSpPr/>
            <p:nvPr/>
          </p:nvSpPr>
          <p:spPr>
            <a:xfrm>
              <a:off x="5857539" y="2993988"/>
              <a:ext cx="219511" cy="70764"/>
            </a:xfrm>
            <a:custGeom>
              <a:avLst/>
              <a:gdLst/>
              <a:ahLst/>
              <a:cxnLst/>
              <a:rect l="l" t="t" r="r" b="b"/>
              <a:pathLst>
                <a:path w="6871" h="2215" extrusionOk="0">
                  <a:moveTo>
                    <a:pt x="0" y="0"/>
                  </a:moveTo>
                  <a:lnTo>
                    <a:pt x="798" y="2215"/>
                  </a:lnTo>
                  <a:lnTo>
                    <a:pt x="6084"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73;p47">
              <a:extLst>
                <a:ext uri="{FF2B5EF4-FFF2-40B4-BE49-F238E27FC236}">
                  <a16:creationId xmlns:a16="http://schemas.microsoft.com/office/drawing/2014/main" id="{03DA6AD5-AD28-4759-A17B-D6EF5E0164FC}"/>
                </a:ext>
              </a:extLst>
            </p:cNvPr>
            <p:cNvSpPr/>
            <p:nvPr/>
          </p:nvSpPr>
          <p:spPr>
            <a:xfrm>
              <a:off x="6007021" y="3082611"/>
              <a:ext cx="36548" cy="1012959"/>
            </a:xfrm>
            <a:custGeom>
              <a:avLst/>
              <a:gdLst/>
              <a:ahLst/>
              <a:cxnLst/>
              <a:rect l="l" t="t" r="r" b="b"/>
              <a:pathLst>
                <a:path w="1144" h="31707" extrusionOk="0">
                  <a:moveTo>
                    <a:pt x="191" y="0"/>
                  </a:moveTo>
                  <a:cubicBezTo>
                    <a:pt x="84" y="0"/>
                    <a:pt x="0" y="84"/>
                    <a:pt x="0" y="191"/>
                  </a:cubicBezTo>
                  <a:lnTo>
                    <a:pt x="750" y="31516"/>
                  </a:lnTo>
                  <a:cubicBezTo>
                    <a:pt x="750" y="31623"/>
                    <a:pt x="834" y="31707"/>
                    <a:pt x="941" y="31707"/>
                  </a:cubicBezTo>
                  <a:lnTo>
                    <a:pt x="953" y="31707"/>
                  </a:lnTo>
                  <a:cubicBezTo>
                    <a:pt x="1060" y="31695"/>
                    <a:pt x="1143" y="31611"/>
                    <a:pt x="1131" y="31504"/>
                  </a:cubicBezTo>
                  <a:lnTo>
                    <a:pt x="381" y="191"/>
                  </a:lnTo>
                  <a:cubicBezTo>
                    <a:pt x="381"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74;p47">
              <a:extLst>
                <a:ext uri="{FF2B5EF4-FFF2-40B4-BE49-F238E27FC236}">
                  <a16:creationId xmlns:a16="http://schemas.microsoft.com/office/drawing/2014/main" id="{E844EC9D-7C9E-4407-94EE-A0C8145ECFBE}"/>
                </a:ext>
              </a:extLst>
            </p:cNvPr>
            <p:cNvSpPr/>
            <p:nvPr/>
          </p:nvSpPr>
          <p:spPr>
            <a:xfrm>
              <a:off x="5975809" y="3082994"/>
              <a:ext cx="20191" cy="1012576"/>
            </a:xfrm>
            <a:custGeom>
              <a:avLst/>
              <a:gdLst/>
              <a:ahLst/>
              <a:cxnLst/>
              <a:rect l="l" t="t" r="r" b="b"/>
              <a:pathLst>
                <a:path w="632" h="31695" extrusionOk="0">
                  <a:moveTo>
                    <a:pt x="187" y="0"/>
                  </a:moveTo>
                  <a:cubicBezTo>
                    <a:pt x="96" y="0"/>
                    <a:pt x="7" y="60"/>
                    <a:pt x="1" y="179"/>
                  </a:cubicBezTo>
                  <a:lnTo>
                    <a:pt x="251" y="31504"/>
                  </a:lnTo>
                  <a:cubicBezTo>
                    <a:pt x="251" y="31599"/>
                    <a:pt x="334" y="31695"/>
                    <a:pt x="442" y="31695"/>
                  </a:cubicBezTo>
                  <a:cubicBezTo>
                    <a:pt x="549" y="31695"/>
                    <a:pt x="632" y="31611"/>
                    <a:pt x="632" y="31504"/>
                  </a:cubicBezTo>
                  <a:lnTo>
                    <a:pt x="382" y="179"/>
                  </a:lnTo>
                  <a:cubicBezTo>
                    <a:pt x="370" y="60"/>
                    <a:pt x="278" y="0"/>
                    <a:pt x="187"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75;p47">
              <a:extLst>
                <a:ext uri="{FF2B5EF4-FFF2-40B4-BE49-F238E27FC236}">
                  <a16:creationId xmlns:a16="http://schemas.microsoft.com/office/drawing/2014/main" id="{BC04D23D-8157-480E-BA96-2F7866D3012A}"/>
                </a:ext>
              </a:extLst>
            </p:cNvPr>
            <p:cNvSpPr/>
            <p:nvPr/>
          </p:nvSpPr>
          <p:spPr>
            <a:xfrm>
              <a:off x="5936641"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695"/>
                    <a:pt x="191" y="31707"/>
                  </a:cubicBezTo>
                  <a:cubicBezTo>
                    <a:pt x="286" y="31707"/>
                    <a:pt x="382" y="31611"/>
                    <a:pt x="382" y="31516"/>
                  </a:cubicBezTo>
                  <a:lnTo>
                    <a:pt x="632" y="191"/>
                  </a:lnTo>
                  <a:cubicBezTo>
                    <a:pt x="632" y="84"/>
                    <a:pt x="548"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76;p47">
              <a:extLst>
                <a:ext uri="{FF2B5EF4-FFF2-40B4-BE49-F238E27FC236}">
                  <a16:creationId xmlns:a16="http://schemas.microsoft.com/office/drawing/2014/main" id="{8D5C3DC6-2CAF-40A5-8224-1453FF7B2997}"/>
                </a:ext>
              </a:extLst>
            </p:cNvPr>
            <p:cNvSpPr/>
            <p:nvPr/>
          </p:nvSpPr>
          <p:spPr>
            <a:xfrm>
              <a:off x="5889486" y="3082611"/>
              <a:ext cx="36165" cy="1012959"/>
            </a:xfrm>
            <a:custGeom>
              <a:avLst/>
              <a:gdLst/>
              <a:ahLst/>
              <a:cxnLst/>
              <a:rect l="l" t="t" r="r" b="b"/>
              <a:pathLst>
                <a:path w="1132" h="31707" extrusionOk="0">
                  <a:moveTo>
                    <a:pt x="941" y="0"/>
                  </a:moveTo>
                  <a:cubicBezTo>
                    <a:pt x="834" y="0"/>
                    <a:pt x="750" y="84"/>
                    <a:pt x="750" y="179"/>
                  </a:cubicBezTo>
                  <a:lnTo>
                    <a:pt x="0" y="31504"/>
                  </a:lnTo>
                  <a:cubicBezTo>
                    <a:pt x="0" y="31611"/>
                    <a:pt x="84" y="31695"/>
                    <a:pt x="191" y="31707"/>
                  </a:cubicBezTo>
                  <a:cubicBezTo>
                    <a:pt x="286" y="31707"/>
                    <a:pt x="369" y="31623"/>
                    <a:pt x="381" y="31516"/>
                  </a:cubicBezTo>
                  <a:lnTo>
                    <a:pt x="1131" y="191"/>
                  </a:lnTo>
                  <a:cubicBezTo>
                    <a:pt x="1131" y="84"/>
                    <a:pt x="1048" y="0"/>
                    <a:pt x="9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77;p47">
              <a:extLst>
                <a:ext uri="{FF2B5EF4-FFF2-40B4-BE49-F238E27FC236}">
                  <a16:creationId xmlns:a16="http://schemas.microsoft.com/office/drawing/2014/main" id="{AF59D9D6-8B9B-4545-8E6B-E80BD1548616}"/>
                </a:ext>
              </a:extLst>
            </p:cNvPr>
            <p:cNvSpPr/>
            <p:nvPr/>
          </p:nvSpPr>
          <p:spPr>
            <a:xfrm>
              <a:off x="5844600" y="2956705"/>
              <a:ext cx="245740" cy="71530"/>
            </a:xfrm>
            <a:custGeom>
              <a:avLst/>
              <a:gdLst/>
              <a:ahLst/>
              <a:cxnLst/>
              <a:rect l="l" t="t" r="r" b="b"/>
              <a:pathLst>
                <a:path w="7692" h="2239" extrusionOk="0">
                  <a:moveTo>
                    <a:pt x="488" y="0"/>
                  </a:moveTo>
                  <a:cubicBezTo>
                    <a:pt x="215" y="0"/>
                    <a:pt x="0" y="227"/>
                    <a:pt x="0" y="489"/>
                  </a:cubicBezTo>
                  <a:lnTo>
                    <a:pt x="0" y="1751"/>
                  </a:lnTo>
                  <a:cubicBezTo>
                    <a:pt x="0" y="2025"/>
                    <a:pt x="215" y="2239"/>
                    <a:pt x="488" y="2239"/>
                  </a:cubicBezTo>
                  <a:lnTo>
                    <a:pt x="7204" y="2239"/>
                  </a:lnTo>
                  <a:cubicBezTo>
                    <a:pt x="7477" y="2239"/>
                    <a:pt x="7692" y="2025"/>
                    <a:pt x="7692" y="1751"/>
                  </a:cubicBezTo>
                  <a:lnTo>
                    <a:pt x="7692" y="489"/>
                  </a:lnTo>
                  <a:cubicBezTo>
                    <a:pt x="7692" y="227"/>
                    <a:pt x="7477" y="12"/>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78;p47">
              <a:extLst>
                <a:ext uri="{FF2B5EF4-FFF2-40B4-BE49-F238E27FC236}">
                  <a16:creationId xmlns:a16="http://schemas.microsoft.com/office/drawing/2014/main" id="{3ADF35E3-2182-449C-A8C5-AF98C14442E4}"/>
                </a:ext>
              </a:extLst>
            </p:cNvPr>
            <p:cNvSpPr/>
            <p:nvPr/>
          </p:nvSpPr>
          <p:spPr>
            <a:xfrm>
              <a:off x="5856772" y="3064720"/>
              <a:ext cx="221396" cy="1060146"/>
            </a:xfrm>
            <a:custGeom>
              <a:avLst/>
              <a:gdLst/>
              <a:ahLst/>
              <a:cxnLst/>
              <a:rect l="l" t="t" r="r" b="b"/>
              <a:pathLst>
                <a:path w="6930" h="33184" extrusionOk="0">
                  <a:moveTo>
                    <a:pt x="2798" y="1"/>
                  </a:moveTo>
                  <a:lnTo>
                    <a:pt x="3536" y="60"/>
                  </a:lnTo>
                  <a:cubicBezTo>
                    <a:pt x="4549" y="144"/>
                    <a:pt x="5108" y="941"/>
                    <a:pt x="5120" y="1953"/>
                  </a:cubicBezTo>
                  <a:lnTo>
                    <a:pt x="5668" y="25385"/>
                  </a:lnTo>
                  <a:cubicBezTo>
                    <a:pt x="5620" y="28457"/>
                    <a:pt x="3120" y="30945"/>
                    <a:pt x="48" y="31136"/>
                  </a:cubicBezTo>
                  <a:lnTo>
                    <a:pt x="0"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79;p47">
              <a:extLst>
                <a:ext uri="{FF2B5EF4-FFF2-40B4-BE49-F238E27FC236}">
                  <a16:creationId xmlns:a16="http://schemas.microsoft.com/office/drawing/2014/main" id="{72CFB544-769E-48C2-8842-ADB56AFF7A96}"/>
                </a:ext>
              </a:extLst>
            </p:cNvPr>
            <p:cNvSpPr/>
            <p:nvPr/>
          </p:nvSpPr>
          <p:spPr>
            <a:xfrm>
              <a:off x="5415897" y="3223723"/>
              <a:ext cx="415" cy="32"/>
            </a:xfrm>
            <a:custGeom>
              <a:avLst/>
              <a:gdLst/>
              <a:ahLst/>
              <a:cxnLst/>
              <a:rect l="l" t="t" r="r" b="b"/>
              <a:pathLst>
                <a:path w="13" h="1" extrusionOk="0">
                  <a:moveTo>
                    <a:pt x="1" y="1"/>
                  </a:moveTo>
                  <a:lnTo>
                    <a:pt x="1"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80;p47">
              <a:extLst>
                <a:ext uri="{FF2B5EF4-FFF2-40B4-BE49-F238E27FC236}">
                  <a16:creationId xmlns:a16="http://schemas.microsoft.com/office/drawing/2014/main" id="{73FFCA18-1DD0-4AE8-9BD5-B04D2A6D5D6F}"/>
                </a:ext>
              </a:extLst>
            </p:cNvPr>
            <p:cNvSpPr/>
            <p:nvPr/>
          </p:nvSpPr>
          <p:spPr>
            <a:xfrm>
              <a:off x="5429986" y="2999675"/>
              <a:ext cx="221396" cy="1125191"/>
            </a:xfrm>
            <a:custGeom>
              <a:avLst/>
              <a:gdLst/>
              <a:ahLst/>
              <a:cxnLst/>
              <a:rect l="l" t="t" r="r" b="b"/>
              <a:pathLst>
                <a:path w="6930" h="35220" extrusionOk="0">
                  <a:moveTo>
                    <a:pt x="893" y="1"/>
                  </a:moveTo>
                  <a:lnTo>
                    <a:pt x="1" y="35053"/>
                  </a:lnTo>
                  <a:lnTo>
                    <a:pt x="1" y="35220"/>
                  </a:lnTo>
                  <a:lnTo>
                    <a:pt x="6930" y="35220"/>
                  </a:lnTo>
                  <a:lnTo>
                    <a:pt x="6013" y="168"/>
                  </a:lnTo>
                  <a:lnTo>
                    <a:pt x="60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81;p47">
              <a:extLst>
                <a:ext uri="{FF2B5EF4-FFF2-40B4-BE49-F238E27FC236}">
                  <a16:creationId xmlns:a16="http://schemas.microsoft.com/office/drawing/2014/main" id="{6FCE1C48-28EF-4CEE-ACEB-A7F70FECE81E}"/>
                </a:ext>
              </a:extLst>
            </p:cNvPr>
            <p:cNvSpPr/>
            <p:nvPr/>
          </p:nvSpPr>
          <p:spPr>
            <a:xfrm>
              <a:off x="5431136" y="2993988"/>
              <a:ext cx="219511" cy="70764"/>
            </a:xfrm>
            <a:custGeom>
              <a:avLst/>
              <a:gdLst/>
              <a:ahLst/>
              <a:cxnLst/>
              <a:rect l="l" t="t" r="r" b="b"/>
              <a:pathLst>
                <a:path w="6871" h="2215" extrusionOk="0">
                  <a:moveTo>
                    <a:pt x="0" y="0"/>
                  </a:moveTo>
                  <a:lnTo>
                    <a:pt x="786" y="2215"/>
                  </a:lnTo>
                  <a:lnTo>
                    <a:pt x="6072" y="2215"/>
                  </a:lnTo>
                  <a:lnTo>
                    <a:pt x="687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82;p47">
              <a:extLst>
                <a:ext uri="{FF2B5EF4-FFF2-40B4-BE49-F238E27FC236}">
                  <a16:creationId xmlns:a16="http://schemas.microsoft.com/office/drawing/2014/main" id="{2A487C57-6B44-4A37-A9E1-6F2F8933A342}"/>
                </a:ext>
              </a:extLst>
            </p:cNvPr>
            <p:cNvSpPr/>
            <p:nvPr/>
          </p:nvSpPr>
          <p:spPr>
            <a:xfrm>
              <a:off x="5579851" y="3082611"/>
              <a:ext cx="36548" cy="1012959"/>
            </a:xfrm>
            <a:custGeom>
              <a:avLst/>
              <a:gdLst/>
              <a:ahLst/>
              <a:cxnLst/>
              <a:rect l="l" t="t" r="r" b="b"/>
              <a:pathLst>
                <a:path w="1144" h="31707" extrusionOk="0">
                  <a:moveTo>
                    <a:pt x="191" y="0"/>
                  </a:moveTo>
                  <a:cubicBezTo>
                    <a:pt x="84" y="0"/>
                    <a:pt x="1" y="84"/>
                    <a:pt x="1" y="191"/>
                  </a:cubicBezTo>
                  <a:lnTo>
                    <a:pt x="763" y="31516"/>
                  </a:lnTo>
                  <a:cubicBezTo>
                    <a:pt x="763" y="31623"/>
                    <a:pt x="846" y="31707"/>
                    <a:pt x="953" y="31707"/>
                  </a:cubicBezTo>
                  <a:cubicBezTo>
                    <a:pt x="1060" y="31695"/>
                    <a:pt x="1144" y="31611"/>
                    <a:pt x="1132" y="31504"/>
                  </a:cubicBezTo>
                  <a:lnTo>
                    <a:pt x="382" y="191"/>
                  </a:lnTo>
                  <a:cubicBezTo>
                    <a:pt x="382" y="84"/>
                    <a:pt x="286"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83;p47">
              <a:extLst>
                <a:ext uri="{FF2B5EF4-FFF2-40B4-BE49-F238E27FC236}">
                  <a16:creationId xmlns:a16="http://schemas.microsoft.com/office/drawing/2014/main" id="{E4B51BFF-32D2-4B0D-988C-920DA60DB8DB}"/>
                </a:ext>
              </a:extLst>
            </p:cNvPr>
            <p:cNvSpPr/>
            <p:nvPr/>
          </p:nvSpPr>
          <p:spPr>
            <a:xfrm>
              <a:off x="5548671" y="3082611"/>
              <a:ext cx="20574" cy="1012959"/>
            </a:xfrm>
            <a:custGeom>
              <a:avLst/>
              <a:gdLst/>
              <a:ahLst/>
              <a:cxnLst/>
              <a:rect l="l" t="t" r="r" b="b"/>
              <a:pathLst>
                <a:path w="644" h="31707" extrusionOk="0">
                  <a:moveTo>
                    <a:pt x="191" y="0"/>
                  </a:moveTo>
                  <a:cubicBezTo>
                    <a:pt x="96" y="0"/>
                    <a:pt x="0" y="84"/>
                    <a:pt x="12" y="191"/>
                  </a:cubicBezTo>
                  <a:lnTo>
                    <a:pt x="262" y="31516"/>
                  </a:lnTo>
                  <a:cubicBezTo>
                    <a:pt x="262" y="31611"/>
                    <a:pt x="346" y="31707"/>
                    <a:pt x="453" y="31707"/>
                  </a:cubicBezTo>
                  <a:cubicBezTo>
                    <a:pt x="560" y="31707"/>
                    <a:pt x="643" y="31611"/>
                    <a:pt x="643" y="31504"/>
                  </a:cubicBezTo>
                  <a:lnTo>
                    <a:pt x="393" y="191"/>
                  </a:lnTo>
                  <a:cubicBezTo>
                    <a:pt x="381" y="84"/>
                    <a:pt x="298" y="0"/>
                    <a:pt x="19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84;p47">
              <a:extLst>
                <a:ext uri="{FF2B5EF4-FFF2-40B4-BE49-F238E27FC236}">
                  <a16:creationId xmlns:a16="http://schemas.microsoft.com/office/drawing/2014/main" id="{67192960-B576-41D0-B724-B96D766E6161}"/>
                </a:ext>
              </a:extLst>
            </p:cNvPr>
            <p:cNvSpPr/>
            <p:nvPr/>
          </p:nvSpPr>
          <p:spPr>
            <a:xfrm>
              <a:off x="5509854" y="3082611"/>
              <a:ext cx="20191" cy="1012959"/>
            </a:xfrm>
            <a:custGeom>
              <a:avLst/>
              <a:gdLst/>
              <a:ahLst/>
              <a:cxnLst/>
              <a:rect l="l" t="t" r="r" b="b"/>
              <a:pathLst>
                <a:path w="632" h="31707" extrusionOk="0">
                  <a:moveTo>
                    <a:pt x="441" y="0"/>
                  </a:moveTo>
                  <a:cubicBezTo>
                    <a:pt x="334" y="0"/>
                    <a:pt x="251" y="84"/>
                    <a:pt x="251" y="191"/>
                  </a:cubicBezTo>
                  <a:lnTo>
                    <a:pt x="1" y="31504"/>
                  </a:lnTo>
                  <a:cubicBezTo>
                    <a:pt x="1" y="31611"/>
                    <a:pt x="84" y="31707"/>
                    <a:pt x="191" y="31707"/>
                  </a:cubicBezTo>
                  <a:cubicBezTo>
                    <a:pt x="287" y="31707"/>
                    <a:pt x="382" y="31611"/>
                    <a:pt x="382" y="31516"/>
                  </a:cubicBezTo>
                  <a:lnTo>
                    <a:pt x="632" y="191"/>
                  </a:lnTo>
                  <a:cubicBezTo>
                    <a:pt x="632" y="84"/>
                    <a:pt x="549" y="0"/>
                    <a:pt x="44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85;p47">
              <a:extLst>
                <a:ext uri="{FF2B5EF4-FFF2-40B4-BE49-F238E27FC236}">
                  <a16:creationId xmlns:a16="http://schemas.microsoft.com/office/drawing/2014/main" id="{043DDB9E-1747-4BE3-8E4A-27667613F96D}"/>
                </a:ext>
              </a:extLst>
            </p:cNvPr>
            <p:cNvSpPr/>
            <p:nvPr/>
          </p:nvSpPr>
          <p:spPr>
            <a:xfrm>
              <a:off x="5462700" y="3082611"/>
              <a:ext cx="35781" cy="1012959"/>
            </a:xfrm>
            <a:custGeom>
              <a:avLst/>
              <a:gdLst/>
              <a:ahLst/>
              <a:cxnLst/>
              <a:rect l="l" t="t" r="r" b="b"/>
              <a:pathLst>
                <a:path w="1120" h="31707" extrusionOk="0">
                  <a:moveTo>
                    <a:pt x="929" y="0"/>
                  </a:moveTo>
                  <a:cubicBezTo>
                    <a:pt x="834" y="0"/>
                    <a:pt x="751" y="84"/>
                    <a:pt x="739" y="179"/>
                  </a:cubicBezTo>
                  <a:lnTo>
                    <a:pt x="0" y="31504"/>
                  </a:lnTo>
                  <a:cubicBezTo>
                    <a:pt x="0" y="31611"/>
                    <a:pt x="84" y="31695"/>
                    <a:pt x="179" y="31707"/>
                  </a:cubicBezTo>
                  <a:cubicBezTo>
                    <a:pt x="286" y="31707"/>
                    <a:pt x="370" y="31623"/>
                    <a:pt x="381" y="31516"/>
                  </a:cubicBezTo>
                  <a:lnTo>
                    <a:pt x="1120" y="191"/>
                  </a:lnTo>
                  <a:cubicBezTo>
                    <a:pt x="1120" y="84"/>
                    <a:pt x="1036" y="0"/>
                    <a:pt x="92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86;p47">
              <a:extLst>
                <a:ext uri="{FF2B5EF4-FFF2-40B4-BE49-F238E27FC236}">
                  <a16:creationId xmlns:a16="http://schemas.microsoft.com/office/drawing/2014/main" id="{40840A66-41F7-4443-8EA8-FF825D19412A}"/>
                </a:ext>
              </a:extLst>
            </p:cNvPr>
            <p:cNvSpPr/>
            <p:nvPr/>
          </p:nvSpPr>
          <p:spPr>
            <a:xfrm>
              <a:off x="5417814" y="2956705"/>
              <a:ext cx="245740" cy="71530"/>
            </a:xfrm>
            <a:custGeom>
              <a:avLst/>
              <a:gdLst/>
              <a:ahLst/>
              <a:cxnLst/>
              <a:rect l="l" t="t" r="r" b="b"/>
              <a:pathLst>
                <a:path w="7692" h="2239" extrusionOk="0">
                  <a:moveTo>
                    <a:pt x="489" y="0"/>
                  </a:moveTo>
                  <a:cubicBezTo>
                    <a:pt x="215" y="0"/>
                    <a:pt x="1" y="227"/>
                    <a:pt x="1" y="489"/>
                  </a:cubicBezTo>
                  <a:lnTo>
                    <a:pt x="1" y="1751"/>
                  </a:lnTo>
                  <a:cubicBezTo>
                    <a:pt x="1" y="2025"/>
                    <a:pt x="215" y="2239"/>
                    <a:pt x="489" y="2239"/>
                  </a:cubicBezTo>
                  <a:lnTo>
                    <a:pt x="7204" y="2239"/>
                  </a:lnTo>
                  <a:cubicBezTo>
                    <a:pt x="7478" y="2239"/>
                    <a:pt x="7692" y="2025"/>
                    <a:pt x="7692" y="1751"/>
                  </a:cubicBezTo>
                  <a:lnTo>
                    <a:pt x="7692" y="489"/>
                  </a:lnTo>
                  <a:cubicBezTo>
                    <a:pt x="7692" y="227"/>
                    <a:pt x="7478" y="12"/>
                    <a:pt x="720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87;p47">
              <a:extLst>
                <a:ext uri="{FF2B5EF4-FFF2-40B4-BE49-F238E27FC236}">
                  <a16:creationId xmlns:a16="http://schemas.microsoft.com/office/drawing/2014/main" id="{8B0C974E-455D-46A1-9849-DCF270A36A14}"/>
                </a:ext>
              </a:extLst>
            </p:cNvPr>
            <p:cNvSpPr/>
            <p:nvPr/>
          </p:nvSpPr>
          <p:spPr>
            <a:xfrm>
              <a:off x="5429986" y="3064720"/>
              <a:ext cx="221396" cy="1060146"/>
            </a:xfrm>
            <a:custGeom>
              <a:avLst/>
              <a:gdLst/>
              <a:ahLst/>
              <a:cxnLst/>
              <a:rect l="l" t="t" r="r" b="b"/>
              <a:pathLst>
                <a:path w="6930" h="33184" extrusionOk="0">
                  <a:moveTo>
                    <a:pt x="2787" y="1"/>
                  </a:moveTo>
                  <a:lnTo>
                    <a:pt x="3537" y="60"/>
                  </a:lnTo>
                  <a:cubicBezTo>
                    <a:pt x="4537" y="144"/>
                    <a:pt x="5108" y="941"/>
                    <a:pt x="5120" y="1953"/>
                  </a:cubicBezTo>
                  <a:lnTo>
                    <a:pt x="5668" y="25385"/>
                  </a:lnTo>
                  <a:cubicBezTo>
                    <a:pt x="5620" y="28457"/>
                    <a:pt x="3108" y="30945"/>
                    <a:pt x="48" y="31136"/>
                  </a:cubicBezTo>
                  <a:lnTo>
                    <a:pt x="1" y="33184"/>
                  </a:lnTo>
                  <a:lnTo>
                    <a:pt x="6930" y="33184"/>
                  </a:lnTo>
                  <a:lnTo>
                    <a:pt x="607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88;p47">
              <a:extLst>
                <a:ext uri="{FF2B5EF4-FFF2-40B4-BE49-F238E27FC236}">
                  <a16:creationId xmlns:a16="http://schemas.microsoft.com/office/drawing/2014/main" id="{C818AFF3-9D09-4125-8412-85539FDA42C5}"/>
                </a:ext>
              </a:extLst>
            </p:cNvPr>
            <p:cNvSpPr/>
            <p:nvPr/>
          </p:nvSpPr>
          <p:spPr>
            <a:xfrm>
              <a:off x="5339095" y="2826999"/>
              <a:ext cx="3344648" cy="138876"/>
            </a:xfrm>
            <a:custGeom>
              <a:avLst/>
              <a:gdLst/>
              <a:ahLst/>
              <a:cxnLst/>
              <a:rect l="l" t="t" r="r" b="b"/>
              <a:pathLst>
                <a:path w="104692" h="4347" extrusionOk="0">
                  <a:moveTo>
                    <a:pt x="905" y="0"/>
                  </a:moveTo>
                  <a:cubicBezTo>
                    <a:pt x="405" y="0"/>
                    <a:pt x="12" y="393"/>
                    <a:pt x="12" y="882"/>
                  </a:cubicBezTo>
                  <a:lnTo>
                    <a:pt x="12" y="3465"/>
                  </a:lnTo>
                  <a:cubicBezTo>
                    <a:pt x="0" y="3946"/>
                    <a:pt x="393" y="4346"/>
                    <a:pt x="883" y="4346"/>
                  </a:cubicBezTo>
                  <a:cubicBezTo>
                    <a:pt x="890" y="4346"/>
                    <a:pt x="898" y="4346"/>
                    <a:pt x="905" y="4346"/>
                  </a:cubicBezTo>
                  <a:lnTo>
                    <a:pt x="103799" y="4346"/>
                  </a:lnTo>
                  <a:cubicBezTo>
                    <a:pt x="103806" y="4346"/>
                    <a:pt x="103813" y="4346"/>
                    <a:pt x="103820" y="4346"/>
                  </a:cubicBezTo>
                  <a:cubicBezTo>
                    <a:pt x="104298" y="4346"/>
                    <a:pt x="104692" y="3946"/>
                    <a:pt x="104692" y="3465"/>
                  </a:cubicBezTo>
                  <a:lnTo>
                    <a:pt x="104692" y="882"/>
                  </a:lnTo>
                  <a:cubicBezTo>
                    <a:pt x="104680" y="393"/>
                    <a:pt x="104287" y="0"/>
                    <a:pt x="103799"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89;p47">
              <a:extLst>
                <a:ext uri="{FF2B5EF4-FFF2-40B4-BE49-F238E27FC236}">
                  <a16:creationId xmlns:a16="http://schemas.microsoft.com/office/drawing/2014/main" id="{14375005-B6FF-409D-918D-99349F56539B}"/>
                </a:ext>
              </a:extLst>
            </p:cNvPr>
            <p:cNvSpPr/>
            <p:nvPr/>
          </p:nvSpPr>
          <p:spPr>
            <a:xfrm>
              <a:off x="5339446" y="2827765"/>
              <a:ext cx="3343913" cy="138109"/>
            </a:xfrm>
            <a:custGeom>
              <a:avLst/>
              <a:gdLst/>
              <a:ahLst/>
              <a:cxnLst/>
              <a:rect l="l" t="t" r="r" b="b"/>
              <a:pathLst>
                <a:path w="104669" h="4323" extrusionOk="0">
                  <a:moveTo>
                    <a:pt x="103978" y="0"/>
                  </a:moveTo>
                  <a:lnTo>
                    <a:pt x="103978" y="2215"/>
                  </a:lnTo>
                  <a:cubicBezTo>
                    <a:pt x="103978" y="2703"/>
                    <a:pt x="103585" y="3096"/>
                    <a:pt x="103109" y="3096"/>
                  </a:cubicBezTo>
                  <a:lnTo>
                    <a:pt x="1" y="3096"/>
                  </a:lnTo>
                  <a:lnTo>
                    <a:pt x="1" y="3441"/>
                  </a:lnTo>
                  <a:cubicBezTo>
                    <a:pt x="1" y="3922"/>
                    <a:pt x="394" y="4322"/>
                    <a:pt x="873" y="4322"/>
                  </a:cubicBezTo>
                  <a:cubicBezTo>
                    <a:pt x="880" y="4322"/>
                    <a:pt x="887" y="4322"/>
                    <a:pt x="894" y="4322"/>
                  </a:cubicBezTo>
                  <a:lnTo>
                    <a:pt x="103788" y="4322"/>
                  </a:lnTo>
                  <a:cubicBezTo>
                    <a:pt x="104276" y="4322"/>
                    <a:pt x="104669" y="3929"/>
                    <a:pt x="104669" y="3441"/>
                  </a:cubicBezTo>
                  <a:lnTo>
                    <a:pt x="104669" y="858"/>
                  </a:lnTo>
                  <a:cubicBezTo>
                    <a:pt x="104669" y="441"/>
                    <a:pt x="104383" y="84"/>
                    <a:pt x="103978"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90;p47">
              <a:extLst>
                <a:ext uri="{FF2B5EF4-FFF2-40B4-BE49-F238E27FC236}">
                  <a16:creationId xmlns:a16="http://schemas.microsoft.com/office/drawing/2014/main" id="{6561CACD-31CD-44C6-9AA7-8A2BB15B42E3}"/>
                </a:ext>
              </a:extLst>
            </p:cNvPr>
            <p:cNvSpPr/>
            <p:nvPr/>
          </p:nvSpPr>
          <p:spPr>
            <a:xfrm>
              <a:off x="5283538" y="4092886"/>
              <a:ext cx="3455729" cy="84086"/>
            </a:xfrm>
            <a:custGeom>
              <a:avLst/>
              <a:gdLst/>
              <a:ahLst/>
              <a:cxnLst/>
              <a:rect l="l" t="t" r="r" b="b"/>
              <a:pathLst>
                <a:path w="108169" h="2632" extrusionOk="0">
                  <a:moveTo>
                    <a:pt x="322" y="0"/>
                  </a:moveTo>
                  <a:cubicBezTo>
                    <a:pt x="143" y="0"/>
                    <a:pt x="1" y="143"/>
                    <a:pt x="1" y="322"/>
                  </a:cubicBezTo>
                  <a:lnTo>
                    <a:pt x="1" y="2632"/>
                  </a:lnTo>
                  <a:lnTo>
                    <a:pt x="108169" y="2632"/>
                  </a:lnTo>
                  <a:lnTo>
                    <a:pt x="108169" y="298"/>
                  </a:lnTo>
                  <a:cubicBezTo>
                    <a:pt x="108169" y="131"/>
                    <a:pt x="108038" y="0"/>
                    <a:pt x="107871"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91;p47">
              <a:extLst>
                <a:ext uri="{FF2B5EF4-FFF2-40B4-BE49-F238E27FC236}">
                  <a16:creationId xmlns:a16="http://schemas.microsoft.com/office/drawing/2014/main" id="{710ED79E-620E-4D39-8529-616857EAEA90}"/>
                </a:ext>
              </a:extLst>
            </p:cNvPr>
            <p:cNvSpPr/>
            <p:nvPr/>
          </p:nvSpPr>
          <p:spPr>
            <a:xfrm>
              <a:off x="5203286" y="4174672"/>
              <a:ext cx="3616265" cy="80284"/>
            </a:xfrm>
            <a:custGeom>
              <a:avLst/>
              <a:gdLst/>
              <a:ahLst/>
              <a:cxnLst/>
              <a:rect l="l" t="t" r="r" b="b"/>
              <a:pathLst>
                <a:path w="113194" h="2513" extrusionOk="0">
                  <a:moveTo>
                    <a:pt x="334" y="0"/>
                  </a:moveTo>
                  <a:cubicBezTo>
                    <a:pt x="143" y="0"/>
                    <a:pt x="0" y="143"/>
                    <a:pt x="0" y="334"/>
                  </a:cubicBezTo>
                  <a:lnTo>
                    <a:pt x="0" y="2512"/>
                  </a:lnTo>
                  <a:lnTo>
                    <a:pt x="113193" y="2512"/>
                  </a:lnTo>
                  <a:lnTo>
                    <a:pt x="113193" y="298"/>
                  </a:lnTo>
                  <a:cubicBezTo>
                    <a:pt x="113193" y="131"/>
                    <a:pt x="113062" y="0"/>
                    <a:pt x="112895"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92;p47">
              <a:extLst>
                <a:ext uri="{FF2B5EF4-FFF2-40B4-BE49-F238E27FC236}">
                  <a16:creationId xmlns:a16="http://schemas.microsoft.com/office/drawing/2014/main" id="{5142D1BE-43DA-42A2-8F3A-3E78F48357FF}"/>
                </a:ext>
              </a:extLst>
            </p:cNvPr>
            <p:cNvSpPr/>
            <p:nvPr/>
          </p:nvSpPr>
          <p:spPr>
            <a:xfrm>
              <a:off x="5103610" y="4253007"/>
              <a:ext cx="3815586" cy="80316"/>
            </a:xfrm>
            <a:custGeom>
              <a:avLst/>
              <a:gdLst/>
              <a:ahLst/>
              <a:cxnLst/>
              <a:rect l="l" t="t" r="r" b="b"/>
              <a:pathLst>
                <a:path w="119433" h="2514" extrusionOk="0">
                  <a:moveTo>
                    <a:pt x="334" y="1"/>
                  </a:moveTo>
                  <a:cubicBezTo>
                    <a:pt x="144" y="1"/>
                    <a:pt x="1" y="144"/>
                    <a:pt x="1" y="334"/>
                  </a:cubicBezTo>
                  <a:lnTo>
                    <a:pt x="1" y="2513"/>
                  </a:lnTo>
                  <a:lnTo>
                    <a:pt x="119433" y="2513"/>
                  </a:lnTo>
                  <a:lnTo>
                    <a:pt x="119433" y="299"/>
                  </a:lnTo>
                  <a:cubicBezTo>
                    <a:pt x="119433" y="132"/>
                    <a:pt x="119290" y="1"/>
                    <a:pt x="119135"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93;p47">
              <a:extLst>
                <a:ext uri="{FF2B5EF4-FFF2-40B4-BE49-F238E27FC236}">
                  <a16:creationId xmlns:a16="http://schemas.microsoft.com/office/drawing/2014/main" id="{3B8D443E-5CDB-4156-B7DE-F69613D3224C}"/>
                </a:ext>
              </a:extLst>
            </p:cNvPr>
            <p:cNvSpPr/>
            <p:nvPr/>
          </p:nvSpPr>
          <p:spPr>
            <a:xfrm>
              <a:off x="8403371"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94;p47">
              <a:extLst>
                <a:ext uri="{FF2B5EF4-FFF2-40B4-BE49-F238E27FC236}">
                  <a16:creationId xmlns:a16="http://schemas.microsoft.com/office/drawing/2014/main" id="{A1846792-F244-4402-AB36-F2DAAD7AB4A1}"/>
                </a:ext>
              </a:extLst>
            </p:cNvPr>
            <p:cNvSpPr/>
            <p:nvPr/>
          </p:nvSpPr>
          <p:spPr>
            <a:xfrm>
              <a:off x="7976585"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95;p47">
              <a:extLst>
                <a:ext uri="{FF2B5EF4-FFF2-40B4-BE49-F238E27FC236}">
                  <a16:creationId xmlns:a16="http://schemas.microsoft.com/office/drawing/2014/main" id="{0A3D675F-42B1-435C-B4D1-A26396B0D463}"/>
                </a:ext>
              </a:extLst>
            </p:cNvPr>
            <p:cNvSpPr/>
            <p:nvPr/>
          </p:nvSpPr>
          <p:spPr>
            <a:xfrm>
              <a:off x="7549830" y="3224106"/>
              <a:ext cx="383" cy="32"/>
            </a:xfrm>
            <a:custGeom>
              <a:avLst/>
              <a:gdLst/>
              <a:ahLst/>
              <a:cxnLst/>
              <a:rect l="l" t="t" r="r" b="b"/>
              <a:pathLst>
                <a:path w="12" h="1" extrusionOk="0">
                  <a:moveTo>
                    <a:pt x="0" y="1"/>
                  </a:moveTo>
                  <a:lnTo>
                    <a:pt x="12"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96;p47">
              <a:extLst>
                <a:ext uri="{FF2B5EF4-FFF2-40B4-BE49-F238E27FC236}">
                  <a16:creationId xmlns:a16="http://schemas.microsoft.com/office/drawing/2014/main" id="{17D5AA24-C38F-40DC-9363-011C02CA1555}"/>
                </a:ext>
              </a:extLst>
            </p:cNvPr>
            <p:cNvSpPr/>
            <p:nvPr/>
          </p:nvSpPr>
          <p:spPr>
            <a:xfrm>
              <a:off x="7123043" y="3223946"/>
              <a:ext cx="415" cy="192"/>
            </a:xfrm>
            <a:custGeom>
              <a:avLst/>
              <a:gdLst/>
              <a:ahLst/>
              <a:cxnLst/>
              <a:rect l="l" t="t" r="r" b="b"/>
              <a:pathLst>
                <a:path w="13" h="6" extrusionOk="0">
                  <a:moveTo>
                    <a:pt x="3" y="0"/>
                  </a:moveTo>
                  <a:cubicBezTo>
                    <a:pt x="2" y="0"/>
                    <a:pt x="0" y="2"/>
                    <a:pt x="0" y="6"/>
                  </a:cubicBezTo>
                  <a:lnTo>
                    <a:pt x="12" y="6"/>
                  </a:lnTo>
                  <a:cubicBezTo>
                    <a:pt x="12" y="6"/>
                    <a:pt x="7" y="0"/>
                    <a:pt x="3"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97;p47">
              <a:extLst>
                <a:ext uri="{FF2B5EF4-FFF2-40B4-BE49-F238E27FC236}">
                  <a16:creationId xmlns:a16="http://schemas.microsoft.com/office/drawing/2014/main" id="{BD9F8075-3491-4809-B130-03E5E752F71B}"/>
                </a:ext>
              </a:extLst>
            </p:cNvPr>
            <p:cNvSpPr/>
            <p:nvPr/>
          </p:nvSpPr>
          <p:spPr>
            <a:xfrm>
              <a:off x="6696257" y="3224106"/>
              <a:ext cx="415" cy="32"/>
            </a:xfrm>
            <a:custGeom>
              <a:avLst/>
              <a:gdLst/>
              <a:ahLst/>
              <a:cxnLst/>
              <a:rect l="l" t="t" r="r" b="b"/>
              <a:pathLst>
                <a:path w="13" h="1" extrusionOk="0">
                  <a:moveTo>
                    <a:pt x="0" y="1"/>
                  </a:moveTo>
                  <a:lnTo>
                    <a:pt x="12" y="1"/>
                  </a:lnTo>
                  <a:lnTo>
                    <a:pt x="12"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98;p47">
              <a:extLst>
                <a:ext uri="{FF2B5EF4-FFF2-40B4-BE49-F238E27FC236}">
                  <a16:creationId xmlns:a16="http://schemas.microsoft.com/office/drawing/2014/main" id="{73DCDE86-4824-42E6-B1C8-5E95BE322C3F}"/>
                </a:ext>
              </a:extLst>
            </p:cNvPr>
            <p:cNvSpPr/>
            <p:nvPr/>
          </p:nvSpPr>
          <p:spPr>
            <a:xfrm>
              <a:off x="6269470" y="3223946"/>
              <a:ext cx="415" cy="192"/>
            </a:xfrm>
            <a:custGeom>
              <a:avLst/>
              <a:gdLst/>
              <a:ahLst/>
              <a:cxnLst/>
              <a:rect l="l" t="t" r="r" b="b"/>
              <a:pathLst>
                <a:path w="13" h="6" extrusionOk="0">
                  <a:moveTo>
                    <a:pt x="4" y="0"/>
                  </a:moveTo>
                  <a:cubicBezTo>
                    <a:pt x="2" y="0"/>
                    <a:pt x="1" y="2"/>
                    <a:pt x="1" y="6"/>
                  </a:cubicBezTo>
                  <a:lnTo>
                    <a:pt x="13" y="6"/>
                  </a:lnTo>
                  <a:cubicBezTo>
                    <a:pt x="13" y="6"/>
                    <a:pt x="7" y="0"/>
                    <a:pt x="4"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99;p47">
              <a:extLst>
                <a:ext uri="{FF2B5EF4-FFF2-40B4-BE49-F238E27FC236}">
                  <a16:creationId xmlns:a16="http://schemas.microsoft.com/office/drawing/2014/main" id="{21D677B9-B54E-4500-9AAB-0DD4E0D788A9}"/>
                </a:ext>
              </a:extLst>
            </p:cNvPr>
            <p:cNvSpPr/>
            <p:nvPr/>
          </p:nvSpPr>
          <p:spPr>
            <a:xfrm>
              <a:off x="5842683"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00;p47">
              <a:extLst>
                <a:ext uri="{FF2B5EF4-FFF2-40B4-BE49-F238E27FC236}">
                  <a16:creationId xmlns:a16="http://schemas.microsoft.com/office/drawing/2014/main" id="{97C7DBCD-8B52-4F1B-BACC-392B0CE603F9}"/>
                </a:ext>
              </a:extLst>
            </p:cNvPr>
            <p:cNvSpPr/>
            <p:nvPr/>
          </p:nvSpPr>
          <p:spPr>
            <a:xfrm>
              <a:off x="5415897" y="3224106"/>
              <a:ext cx="415" cy="32"/>
            </a:xfrm>
            <a:custGeom>
              <a:avLst/>
              <a:gdLst/>
              <a:ahLst/>
              <a:cxnLst/>
              <a:rect l="l" t="t" r="r" b="b"/>
              <a:pathLst>
                <a:path w="13" h="1" extrusionOk="0">
                  <a:moveTo>
                    <a:pt x="1" y="1"/>
                  </a:moveTo>
                  <a:lnTo>
                    <a:pt x="13" y="1"/>
                  </a:lnTo>
                  <a:lnTo>
                    <a:pt x="13" y="1"/>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01;p47">
              <a:extLst>
                <a:ext uri="{FF2B5EF4-FFF2-40B4-BE49-F238E27FC236}">
                  <a16:creationId xmlns:a16="http://schemas.microsoft.com/office/drawing/2014/main" id="{7EF7B382-0CF7-4C33-BF01-5CFF6BF49A1C}"/>
                </a:ext>
              </a:extLst>
            </p:cNvPr>
            <p:cNvSpPr/>
            <p:nvPr/>
          </p:nvSpPr>
          <p:spPr>
            <a:xfrm>
              <a:off x="5402607" y="2966226"/>
              <a:ext cx="53672" cy="1125159"/>
            </a:xfrm>
            <a:custGeom>
              <a:avLst/>
              <a:gdLst/>
              <a:ahLst/>
              <a:cxnLst/>
              <a:rect l="l" t="t" r="r" b="b"/>
              <a:pathLst>
                <a:path w="1680" h="35219" extrusionOk="0">
                  <a:moveTo>
                    <a:pt x="0" y="0"/>
                  </a:moveTo>
                  <a:lnTo>
                    <a:pt x="0" y="1405"/>
                  </a:lnTo>
                  <a:cubicBezTo>
                    <a:pt x="0" y="1869"/>
                    <a:pt x="381" y="2239"/>
                    <a:pt x="834" y="2239"/>
                  </a:cubicBezTo>
                  <a:lnTo>
                    <a:pt x="1215" y="3155"/>
                  </a:lnTo>
                  <a:lnTo>
                    <a:pt x="917" y="35219"/>
                  </a:lnTo>
                  <a:lnTo>
                    <a:pt x="1679" y="3120"/>
                  </a:lnTo>
                  <a:lnTo>
                    <a:pt x="1358" y="2227"/>
                  </a:lnTo>
                  <a:lnTo>
                    <a:pt x="1262" y="1941"/>
                  </a:lnTo>
                  <a:cubicBezTo>
                    <a:pt x="858" y="1941"/>
                    <a:pt x="453" y="1703"/>
                    <a:pt x="453" y="1298"/>
                  </a:cubicBezTo>
                  <a:lnTo>
                    <a:pt x="500"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02;p47">
              <a:extLst>
                <a:ext uri="{FF2B5EF4-FFF2-40B4-BE49-F238E27FC236}">
                  <a16:creationId xmlns:a16="http://schemas.microsoft.com/office/drawing/2014/main" id="{179F17F7-860F-4D2B-B4E1-84092DD360D5}"/>
                </a:ext>
              </a:extLst>
            </p:cNvPr>
            <p:cNvSpPr/>
            <p:nvPr/>
          </p:nvSpPr>
          <p:spPr>
            <a:xfrm>
              <a:off x="5835080" y="2966226"/>
              <a:ext cx="54055" cy="1124041"/>
            </a:xfrm>
            <a:custGeom>
              <a:avLst/>
              <a:gdLst/>
              <a:ahLst/>
              <a:cxnLst/>
              <a:rect l="l" t="t" r="r" b="b"/>
              <a:pathLst>
                <a:path w="1692" h="35184" extrusionOk="0">
                  <a:moveTo>
                    <a:pt x="1" y="0"/>
                  </a:moveTo>
                  <a:lnTo>
                    <a:pt x="1" y="1405"/>
                  </a:lnTo>
                  <a:cubicBezTo>
                    <a:pt x="1" y="1869"/>
                    <a:pt x="382" y="2239"/>
                    <a:pt x="834" y="2239"/>
                  </a:cubicBezTo>
                  <a:lnTo>
                    <a:pt x="1215" y="3155"/>
                  </a:lnTo>
                  <a:lnTo>
                    <a:pt x="703" y="35183"/>
                  </a:lnTo>
                  <a:lnTo>
                    <a:pt x="1691" y="3120"/>
                  </a:lnTo>
                  <a:lnTo>
                    <a:pt x="1370" y="2227"/>
                  </a:lnTo>
                  <a:lnTo>
                    <a:pt x="1275" y="1941"/>
                  </a:lnTo>
                  <a:cubicBezTo>
                    <a:pt x="870" y="1941"/>
                    <a:pt x="465" y="1703"/>
                    <a:pt x="465" y="1298"/>
                  </a:cubicBezTo>
                  <a:lnTo>
                    <a:pt x="513"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03;p47">
              <a:extLst>
                <a:ext uri="{FF2B5EF4-FFF2-40B4-BE49-F238E27FC236}">
                  <a16:creationId xmlns:a16="http://schemas.microsoft.com/office/drawing/2014/main" id="{0B8B3981-A78D-4A1C-A373-DC83BDC85665}"/>
                </a:ext>
              </a:extLst>
            </p:cNvPr>
            <p:cNvSpPr/>
            <p:nvPr/>
          </p:nvSpPr>
          <p:spPr>
            <a:xfrm>
              <a:off x="6267937" y="2966226"/>
              <a:ext cx="53672" cy="1124041"/>
            </a:xfrm>
            <a:custGeom>
              <a:avLst/>
              <a:gdLst/>
              <a:ahLst/>
              <a:cxnLst/>
              <a:rect l="l" t="t" r="r" b="b"/>
              <a:pathLst>
                <a:path w="1680" h="35184" extrusionOk="0">
                  <a:moveTo>
                    <a:pt x="1" y="0"/>
                  </a:moveTo>
                  <a:lnTo>
                    <a:pt x="1" y="1405"/>
                  </a:lnTo>
                  <a:cubicBezTo>
                    <a:pt x="1" y="1869"/>
                    <a:pt x="370" y="2239"/>
                    <a:pt x="834" y="2239"/>
                  </a:cubicBezTo>
                  <a:lnTo>
                    <a:pt x="1204" y="3155"/>
                  </a:lnTo>
                  <a:lnTo>
                    <a:pt x="513" y="35183"/>
                  </a:lnTo>
                  <a:lnTo>
                    <a:pt x="1680" y="3120"/>
                  </a:lnTo>
                  <a:lnTo>
                    <a:pt x="1358" y="2227"/>
                  </a:lnTo>
                  <a:lnTo>
                    <a:pt x="1263" y="1941"/>
                  </a:lnTo>
                  <a:cubicBezTo>
                    <a:pt x="858" y="1941"/>
                    <a:pt x="453" y="1703"/>
                    <a:pt x="453" y="1298"/>
                  </a:cubicBezTo>
                  <a:lnTo>
                    <a:pt x="501"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04;p47">
              <a:extLst>
                <a:ext uri="{FF2B5EF4-FFF2-40B4-BE49-F238E27FC236}">
                  <a16:creationId xmlns:a16="http://schemas.microsoft.com/office/drawing/2014/main" id="{2CAF88E1-27E6-491E-B943-0288FAC622E6}"/>
                </a:ext>
              </a:extLst>
            </p:cNvPr>
            <p:cNvSpPr/>
            <p:nvPr/>
          </p:nvSpPr>
          <p:spPr>
            <a:xfrm>
              <a:off x="6691688" y="2966226"/>
              <a:ext cx="53672" cy="1125926"/>
            </a:xfrm>
            <a:custGeom>
              <a:avLst/>
              <a:gdLst/>
              <a:ahLst/>
              <a:cxnLst/>
              <a:rect l="l" t="t" r="r" b="b"/>
              <a:pathLst>
                <a:path w="1680" h="35243" extrusionOk="0">
                  <a:moveTo>
                    <a:pt x="1" y="0"/>
                  </a:moveTo>
                  <a:lnTo>
                    <a:pt x="1" y="1405"/>
                  </a:lnTo>
                  <a:cubicBezTo>
                    <a:pt x="1" y="1858"/>
                    <a:pt x="382" y="2239"/>
                    <a:pt x="834" y="2239"/>
                  </a:cubicBezTo>
                  <a:lnTo>
                    <a:pt x="1215" y="3155"/>
                  </a:lnTo>
                  <a:lnTo>
                    <a:pt x="608" y="35243"/>
                  </a:lnTo>
                  <a:lnTo>
                    <a:pt x="1679" y="3120"/>
                  </a:lnTo>
                  <a:lnTo>
                    <a:pt x="1358" y="2227"/>
                  </a:lnTo>
                  <a:lnTo>
                    <a:pt x="1263" y="1941"/>
                  </a:lnTo>
                  <a:cubicBezTo>
                    <a:pt x="858" y="1941"/>
                    <a:pt x="453" y="1703"/>
                    <a:pt x="453" y="1298"/>
                  </a:cubicBezTo>
                  <a:lnTo>
                    <a:pt x="501"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05;p47">
              <a:extLst>
                <a:ext uri="{FF2B5EF4-FFF2-40B4-BE49-F238E27FC236}">
                  <a16:creationId xmlns:a16="http://schemas.microsoft.com/office/drawing/2014/main" id="{001ADA20-79E9-44A7-9DAB-ED185A1BC29D}"/>
                </a:ext>
              </a:extLst>
            </p:cNvPr>
            <p:cNvSpPr/>
            <p:nvPr/>
          </p:nvSpPr>
          <p:spPr>
            <a:xfrm>
              <a:off x="7115440" y="2966226"/>
              <a:ext cx="53640" cy="1124041"/>
            </a:xfrm>
            <a:custGeom>
              <a:avLst/>
              <a:gdLst/>
              <a:ahLst/>
              <a:cxnLst/>
              <a:rect l="l" t="t" r="r" b="b"/>
              <a:pathLst>
                <a:path w="1679" h="35184" extrusionOk="0">
                  <a:moveTo>
                    <a:pt x="0" y="0"/>
                  </a:moveTo>
                  <a:lnTo>
                    <a:pt x="0" y="1405"/>
                  </a:lnTo>
                  <a:cubicBezTo>
                    <a:pt x="0" y="1869"/>
                    <a:pt x="369" y="2239"/>
                    <a:pt x="834" y="2239"/>
                  </a:cubicBezTo>
                  <a:lnTo>
                    <a:pt x="1203" y="3155"/>
                  </a:lnTo>
                  <a:lnTo>
                    <a:pt x="691" y="35183"/>
                  </a:lnTo>
                  <a:lnTo>
                    <a:pt x="1679" y="3120"/>
                  </a:lnTo>
                  <a:lnTo>
                    <a:pt x="1357" y="2227"/>
                  </a:lnTo>
                  <a:lnTo>
                    <a:pt x="1262" y="1941"/>
                  </a:lnTo>
                  <a:cubicBezTo>
                    <a:pt x="857" y="1941"/>
                    <a:pt x="453" y="1703"/>
                    <a:pt x="453" y="1298"/>
                  </a:cubicBezTo>
                  <a:lnTo>
                    <a:pt x="500"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06;p47">
              <a:extLst>
                <a:ext uri="{FF2B5EF4-FFF2-40B4-BE49-F238E27FC236}">
                  <a16:creationId xmlns:a16="http://schemas.microsoft.com/office/drawing/2014/main" id="{48098921-21EE-4FFF-8201-0B49C1E6BE08}"/>
                </a:ext>
              </a:extLst>
            </p:cNvPr>
            <p:cNvSpPr/>
            <p:nvPr/>
          </p:nvSpPr>
          <p:spPr>
            <a:xfrm>
              <a:off x="7537275" y="2966226"/>
              <a:ext cx="54023" cy="1125159"/>
            </a:xfrm>
            <a:custGeom>
              <a:avLst/>
              <a:gdLst/>
              <a:ahLst/>
              <a:cxnLst/>
              <a:rect l="l" t="t" r="r" b="b"/>
              <a:pathLst>
                <a:path w="1691" h="35219" extrusionOk="0">
                  <a:moveTo>
                    <a:pt x="0" y="0"/>
                  </a:moveTo>
                  <a:lnTo>
                    <a:pt x="0" y="1405"/>
                  </a:lnTo>
                  <a:cubicBezTo>
                    <a:pt x="0" y="1869"/>
                    <a:pt x="369" y="2239"/>
                    <a:pt x="834" y="2239"/>
                  </a:cubicBezTo>
                  <a:lnTo>
                    <a:pt x="1215" y="3155"/>
                  </a:lnTo>
                  <a:lnTo>
                    <a:pt x="845" y="35219"/>
                  </a:lnTo>
                  <a:lnTo>
                    <a:pt x="1691" y="3120"/>
                  </a:lnTo>
                  <a:lnTo>
                    <a:pt x="1369" y="2227"/>
                  </a:lnTo>
                  <a:lnTo>
                    <a:pt x="1274" y="1941"/>
                  </a:lnTo>
                  <a:cubicBezTo>
                    <a:pt x="869" y="1941"/>
                    <a:pt x="464" y="1703"/>
                    <a:pt x="464" y="1298"/>
                  </a:cubicBezTo>
                  <a:lnTo>
                    <a:pt x="512"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07;p47">
              <a:extLst>
                <a:ext uri="{FF2B5EF4-FFF2-40B4-BE49-F238E27FC236}">
                  <a16:creationId xmlns:a16="http://schemas.microsoft.com/office/drawing/2014/main" id="{AC86B750-9BB4-467D-9F91-135159A1517B}"/>
                </a:ext>
              </a:extLst>
            </p:cNvPr>
            <p:cNvSpPr/>
            <p:nvPr/>
          </p:nvSpPr>
          <p:spPr>
            <a:xfrm>
              <a:off x="7968214" y="2966226"/>
              <a:ext cx="53672" cy="1124392"/>
            </a:xfrm>
            <a:custGeom>
              <a:avLst/>
              <a:gdLst/>
              <a:ahLst/>
              <a:cxnLst/>
              <a:rect l="l" t="t" r="r" b="b"/>
              <a:pathLst>
                <a:path w="1680" h="35195" extrusionOk="0">
                  <a:moveTo>
                    <a:pt x="1" y="0"/>
                  </a:moveTo>
                  <a:lnTo>
                    <a:pt x="1" y="1405"/>
                  </a:lnTo>
                  <a:cubicBezTo>
                    <a:pt x="1" y="1869"/>
                    <a:pt x="370" y="2239"/>
                    <a:pt x="834" y="2239"/>
                  </a:cubicBezTo>
                  <a:lnTo>
                    <a:pt x="1215" y="3155"/>
                  </a:lnTo>
                  <a:lnTo>
                    <a:pt x="751" y="35195"/>
                  </a:lnTo>
                  <a:lnTo>
                    <a:pt x="1680" y="3120"/>
                  </a:lnTo>
                  <a:lnTo>
                    <a:pt x="1358" y="2227"/>
                  </a:lnTo>
                  <a:lnTo>
                    <a:pt x="1263" y="1941"/>
                  </a:lnTo>
                  <a:cubicBezTo>
                    <a:pt x="858" y="1941"/>
                    <a:pt x="453" y="1703"/>
                    <a:pt x="453" y="1298"/>
                  </a:cubicBezTo>
                  <a:lnTo>
                    <a:pt x="513" y="12"/>
                  </a:lnTo>
                  <a:lnTo>
                    <a:pt x="1"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08;p47">
              <a:extLst>
                <a:ext uri="{FF2B5EF4-FFF2-40B4-BE49-F238E27FC236}">
                  <a16:creationId xmlns:a16="http://schemas.microsoft.com/office/drawing/2014/main" id="{38E49EC7-5CC6-4C92-94E8-4EBAAD8BB8EC}"/>
                </a:ext>
              </a:extLst>
            </p:cNvPr>
            <p:cNvSpPr/>
            <p:nvPr/>
          </p:nvSpPr>
          <p:spPr>
            <a:xfrm>
              <a:off x="8391966" y="2966226"/>
              <a:ext cx="53672" cy="1124041"/>
            </a:xfrm>
            <a:custGeom>
              <a:avLst/>
              <a:gdLst/>
              <a:ahLst/>
              <a:cxnLst/>
              <a:rect l="l" t="t" r="r" b="b"/>
              <a:pathLst>
                <a:path w="1680" h="35184" extrusionOk="0">
                  <a:moveTo>
                    <a:pt x="0" y="0"/>
                  </a:moveTo>
                  <a:lnTo>
                    <a:pt x="0" y="1405"/>
                  </a:lnTo>
                  <a:cubicBezTo>
                    <a:pt x="0" y="1869"/>
                    <a:pt x="381" y="2239"/>
                    <a:pt x="846" y="2239"/>
                  </a:cubicBezTo>
                  <a:lnTo>
                    <a:pt x="1215" y="3155"/>
                  </a:lnTo>
                  <a:lnTo>
                    <a:pt x="834" y="35183"/>
                  </a:lnTo>
                  <a:lnTo>
                    <a:pt x="1679" y="3120"/>
                  </a:lnTo>
                  <a:lnTo>
                    <a:pt x="1370" y="2227"/>
                  </a:lnTo>
                  <a:lnTo>
                    <a:pt x="1263" y="1941"/>
                  </a:lnTo>
                  <a:cubicBezTo>
                    <a:pt x="858" y="1941"/>
                    <a:pt x="453" y="1703"/>
                    <a:pt x="453" y="1298"/>
                  </a:cubicBezTo>
                  <a:lnTo>
                    <a:pt x="512" y="12"/>
                  </a:lnTo>
                  <a:lnTo>
                    <a:pt x="0"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09;p47">
              <a:extLst>
                <a:ext uri="{FF2B5EF4-FFF2-40B4-BE49-F238E27FC236}">
                  <a16:creationId xmlns:a16="http://schemas.microsoft.com/office/drawing/2014/main" id="{11600984-B14E-4AEB-9D14-A8C55EBA88D3}"/>
                </a:ext>
              </a:extLst>
            </p:cNvPr>
            <p:cNvSpPr/>
            <p:nvPr/>
          </p:nvSpPr>
          <p:spPr>
            <a:xfrm>
              <a:off x="5250057" y="2391075"/>
              <a:ext cx="856257" cy="562244"/>
            </a:xfrm>
            <a:custGeom>
              <a:avLst/>
              <a:gdLst/>
              <a:ahLst/>
              <a:cxnLst/>
              <a:rect l="l" t="t" r="r" b="b"/>
              <a:pathLst>
                <a:path w="26802" h="17599" extrusionOk="0">
                  <a:moveTo>
                    <a:pt x="26802" y="1"/>
                  </a:moveTo>
                  <a:lnTo>
                    <a:pt x="644" y="4942"/>
                  </a:lnTo>
                  <a:cubicBezTo>
                    <a:pt x="275" y="5013"/>
                    <a:pt x="13" y="5335"/>
                    <a:pt x="13" y="5704"/>
                  </a:cubicBezTo>
                  <a:lnTo>
                    <a:pt x="13" y="8681"/>
                  </a:lnTo>
                  <a:cubicBezTo>
                    <a:pt x="1" y="9109"/>
                    <a:pt x="358" y="9454"/>
                    <a:pt x="787" y="9466"/>
                  </a:cubicBezTo>
                  <a:lnTo>
                    <a:pt x="2644" y="9466"/>
                  </a:lnTo>
                  <a:lnTo>
                    <a:pt x="2644" y="12883"/>
                  </a:lnTo>
                  <a:lnTo>
                    <a:pt x="2204" y="12883"/>
                  </a:lnTo>
                  <a:cubicBezTo>
                    <a:pt x="1799" y="12883"/>
                    <a:pt x="1465" y="13205"/>
                    <a:pt x="1465" y="13610"/>
                  </a:cubicBezTo>
                  <a:lnTo>
                    <a:pt x="1465" y="15253"/>
                  </a:lnTo>
                  <a:cubicBezTo>
                    <a:pt x="1465" y="15741"/>
                    <a:pt x="1644" y="16217"/>
                    <a:pt x="1965" y="16586"/>
                  </a:cubicBezTo>
                  <a:lnTo>
                    <a:pt x="2811" y="17598"/>
                  </a:lnTo>
                  <a:lnTo>
                    <a:pt x="2811" y="14538"/>
                  </a:lnTo>
                  <a:cubicBezTo>
                    <a:pt x="2811" y="14193"/>
                    <a:pt x="3085" y="13681"/>
                    <a:pt x="3430" y="13681"/>
                  </a:cubicBezTo>
                  <a:lnTo>
                    <a:pt x="3430" y="8585"/>
                  </a:lnTo>
                  <a:lnTo>
                    <a:pt x="1025" y="8478"/>
                  </a:lnTo>
                  <a:lnTo>
                    <a:pt x="1049" y="5359"/>
                  </a:lnTo>
                  <a:lnTo>
                    <a:pt x="26802" y="1"/>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10;p47">
              <a:extLst>
                <a:ext uri="{FF2B5EF4-FFF2-40B4-BE49-F238E27FC236}">
                  <a16:creationId xmlns:a16="http://schemas.microsoft.com/office/drawing/2014/main" id="{745F1119-E7C3-4B26-8D1C-73F5E2A960C3}"/>
                </a:ext>
              </a:extLst>
            </p:cNvPr>
            <p:cNvSpPr/>
            <p:nvPr/>
          </p:nvSpPr>
          <p:spPr>
            <a:xfrm>
              <a:off x="5282388" y="2661926"/>
              <a:ext cx="487295" cy="31213"/>
            </a:xfrm>
            <a:custGeom>
              <a:avLst/>
              <a:gdLst/>
              <a:ahLst/>
              <a:cxnLst/>
              <a:rect l="l" t="t" r="r" b="b"/>
              <a:pathLst>
                <a:path w="15253" h="977" extrusionOk="0">
                  <a:moveTo>
                    <a:pt x="13" y="0"/>
                  </a:moveTo>
                  <a:lnTo>
                    <a:pt x="1" y="143"/>
                  </a:lnTo>
                  <a:lnTo>
                    <a:pt x="1632" y="976"/>
                  </a:lnTo>
                  <a:lnTo>
                    <a:pt x="15253" y="191"/>
                  </a:lnTo>
                  <a:lnTo>
                    <a:pt x="13" y="0"/>
                  </a:ln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11;p47">
              <a:extLst>
                <a:ext uri="{FF2B5EF4-FFF2-40B4-BE49-F238E27FC236}">
                  <a16:creationId xmlns:a16="http://schemas.microsoft.com/office/drawing/2014/main" id="{0F8F9B37-A2BA-4F2E-A9B5-8BD2A61FA26F}"/>
                </a:ext>
              </a:extLst>
            </p:cNvPr>
            <p:cNvSpPr/>
            <p:nvPr/>
          </p:nvSpPr>
          <p:spPr>
            <a:xfrm>
              <a:off x="5334526" y="2802655"/>
              <a:ext cx="436690" cy="25526"/>
            </a:xfrm>
            <a:custGeom>
              <a:avLst/>
              <a:gdLst/>
              <a:ahLst/>
              <a:cxnLst/>
              <a:rect l="l" t="t" r="r" b="b"/>
              <a:pathLst>
                <a:path w="13669" h="799" extrusionOk="0">
                  <a:moveTo>
                    <a:pt x="0" y="0"/>
                  </a:moveTo>
                  <a:lnTo>
                    <a:pt x="786" y="798"/>
                  </a:lnTo>
                  <a:lnTo>
                    <a:pt x="13668" y="798"/>
                  </a:lnTo>
                  <a:lnTo>
                    <a:pt x="0" y="0"/>
                  </a:lnTo>
                  <a:close/>
                </a:path>
              </a:pathLst>
            </a:custGeom>
            <a:solidFill>
              <a:srgbClr val="95A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12;p47">
              <a:extLst>
                <a:ext uri="{FF2B5EF4-FFF2-40B4-BE49-F238E27FC236}">
                  <a16:creationId xmlns:a16="http://schemas.microsoft.com/office/drawing/2014/main" id="{A362C13E-77E8-4A9F-AE21-1B322A3E5CD3}"/>
                </a:ext>
              </a:extLst>
            </p:cNvPr>
            <p:cNvSpPr/>
            <p:nvPr/>
          </p:nvSpPr>
          <p:spPr>
            <a:xfrm>
              <a:off x="4080427" y="4310449"/>
              <a:ext cx="5063583" cy="453814"/>
            </a:xfrm>
            <a:custGeom>
              <a:avLst/>
              <a:gdLst/>
              <a:ahLst/>
              <a:cxnLst/>
              <a:rect l="l" t="t" r="r" b="b"/>
              <a:pathLst>
                <a:path w="158497" h="14205" extrusionOk="0">
                  <a:moveTo>
                    <a:pt x="36862" y="1"/>
                  </a:moveTo>
                  <a:cubicBezTo>
                    <a:pt x="32278" y="1"/>
                    <a:pt x="27754" y="1084"/>
                    <a:pt x="23670" y="3168"/>
                  </a:cubicBezTo>
                  <a:cubicBezTo>
                    <a:pt x="23670" y="3168"/>
                    <a:pt x="2334" y="13669"/>
                    <a:pt x="0" y="14205"/>
                  </a:cubicBezTo>
                  <a:lnTo>
                    <a:pt x="158413" y="14205"/>
                  </a:lnTo>
                  <a:cubicBezTo>
                    <a:pt x="158449" y="6371"/>
                    <a:pt x="158496" y="1"/>
                    <a:pt x="158496"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1669;p58">
            <a:extLst>
              <a:ext uri="{FF2B5EF4-FFF2-40B4-BE49-F238E27FC236}">
                <a16:creationId xmlns:a16="http://schemas.microsoft.com/office/drawing/2014/main" id="{19F5A558-14E0-41D5-91D7-3B58F97A8D32}"/>
              </a:ext>
            </a:extLst>
          </p:cNvPr>
          <p:cNvGrpSpPr/>
          <p:nvPr/>
        </p:nvGrpSpPr>
        <p:grpSpPr>
          <a:xfrm flipH="1">
            <a:off x="7589363" y="3194075"/>
            <a:ext cx="1597644" cy="1889871"/>
            <a:chOff x="6768954" y="2614878"/>
            <a:chExt cx="1723506" cy="2376016"/>
          </a:xfrm>
        </p:grpSpPr>
        <p:sp>
          <p:nvSpPr>
            <p:cNvPr id="265" name="Google Shape;1670;p58">
              <a:extLst>
                <a:ext uri="{FF2B5EF4-FFF2-40B4-BE49-F238E27FC236}">
                  <a16:creationId xmlns:a16="http://schemas.microsoft.com/office/drawing/2014/main" id="{14D82E82-9436-49DB-A308-47D58E370020}"/>
                </a:ext>
              </a:extLst>
            </p:cNvPr>
            <p:cNvSpPr/>
            <p:nvPr/>
          </p:nvSpPr>
          <p:spPr>
            <a:xfrm>
              <a:off x="8190264" y="4214600"/>
              <a:ext cx="140941" cy="69682"/>
            </a:xfrm>
            <a:custGeom>
              <a:avLst/>
              <a:gdLst/>
              <a:ahLst/>
              <a:cxnLst/>
              <a:rect l="l" t="t" r="r" b="b"/>
              <a:pathLst>
                <a:path w="2144" h="1060" extrusionOk="0">
                  <a:moveTo>
                    <a:pt x="1739" y="0"/>
                  </a:moveTo>
                  <a:lnTo>
                    <a:pt x="1" y="274"/>
                  </a:lnTo>
                  <a:cubicBezTo>
                    <a:pt x="156" y="667"/>
                    <a:pt x="299" y="1060"/>
                    <a:pt x="299" y="1060"/>
                  </a:cubicBezTo>
                  <a:lnTo>
                    <a:pt x="2144" y="1000"/>
                  </a:lnTo>
                  <a:lnTo>
                    <a:pt x="1739"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671;p58">
              <a:extLst>
                <a:ext uri="{FF2B5EF4-FFF2-40B4-BE49-F238E27FC236}">
                  <a16:creationId xmlns:a16="http://schemas.microsoft.com/office/drawing/2014/main" id="{F39D782E-3274-4DAB-A4EB-C92A9688AEF3}"/>
                </a:ext>
              </a:extLst>
            </p:cNvPr>
            <p:cNvSpPr/>
            <p:nvPr/>
          </p:nvSpPr>
          <p:spPr>
            <a:xfrm>
              <a:off x="8204398" y="4174237"/>
              <a:ext cx="253287" cy="168025"/>
            </a:xfrm>
            <a:custGeom>
              <a:avLst/>
              <a:gdLst/>
              <a:ahLst/>
              <a:cxnLst/>
              <a:rect l="l" t="t" r="r" b="b"/>
              <a:pathLst>
                <a:path w="3853" h="2556" extrusionOk="0">
                  <a:moveTo>
                    <a:pt x="1600" y="0"/>
                  </a:moveTo>
                  <a:cubicBezTo>
                    <a:pt x="1332" y="0"/>
                    <a:pt x="0" y="864"/>
                    <a:pt x="0" y="864"/>
                  </a:cubicBezTo>
                  <a:cubicBezTo>
                    <a:pt x="1191" y="1686"/>
                    <a:pt x="1608" y="1745"/>
                    <a:pt x="2084" y="1745"/>
                  </a:cubicBezTo>
                  <a:cubicBezTo>
                    <a:pt x="2572" y="1745"/>
                    <a:pt x="3072" y="2126"/>
                    <a:pt x="3298" y="2484"/>
                  </a:cubicBezTo>
                  <a:cubicBezTo>
                    <a:pt x="3330" y="2534"/>
                    <a:pt x="3376" y="2556"/>
                    <a:pt x="3427" y="2556"/>
                  </a:cubicBezTo>
                  <a:cubicBezTo>
                    <a:pt x="3605" y="2556"/>
                    <a:pt x="3853" y="2297"/>
                    <a:pt x="3834" y="2103"/>
                  </a:cubicBezTo>
                  <a:cubicBezTo>
                    <a:pt x="3834" y="1984"/>
                    <a:pt x="3239" y="1543"/>
                    <a:pt x="2870" y="983"/>
                  </a:cubicBezTo>
                  <a:cubicBezTo>
                    <a:pt x="2655" y="650"/>
                    <a:pt x="1893" y="471"/>
                    <a:pt x="1643" y="19"/>
                  </a:cubicBezTo>
                  <a:cubicBezTo>
                    <a:pt x="1637" y="6"/>
                    <a:pt x="1622" y="0"/>
                    <a:pt x="160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672;p58">
              <a:extLst>
                <a:ext uri="{FF2B5EF4-FFF2-40B4-BE49-F238E27FC236}">
                  <a16:creationId xmlns:a16="http://schemas.microsoft.com/office/drawing/2014/main" id="{162732C3-DFDB-4101-81CA-4EDB17A13361}"/>
                </a:ext>
              </a:extLst>
            </p:cNvPr>
            <p:cNvSpPr/>
            <p:nvPr/>
          </p:nvSpPr>
          <p:spPr>
            <a:xfrm>
              <a:off x="7535190" y="2614878"/>
              <a:ext cx="108730" cy="314751"/>
            </a:xfrm>
            <a:custGeom>
              <a:avLst/>
              <a:gdLst/>
              <a:ahLst/>
              <a:cxnLst/>
              <a:rect l="l" t="t" r="r" b="b"/>
              <a:pathLst>
                <a:path w="1654" h="4788" extrusionOk="0">
                  <a:moveTo>
                    <a:pt x="1275" y="0"/>
                  </a:moveTo>
                  <a:cubicBezTo>
                    <a:pt x="1177" y="0"/>
                    <a:pt x="1060" y="94"/>
                    <a:pt x="941" y="237"/>
                  </a:cubicBezTo>
                  <a:cubicBezTo>
                    <a:pt x="512" y="725"/>
                    <a:pt x="0" y="2452"/>
                    <a:pt x="441" y="4785"/>
                  </a:cubicBezTo>
                  <a:cubicBezTo>
                    <a:pt x="441" y="4785"/>
                    <a:pt x="451" y="4788"/>
                    <a:pt x="470" y="4788"/>
                  </a:cubicBezTo>
                  <a:cubicBezTo>
                    <a:pt x="607" y="4788"/>
                    <a:pt x="1180" y="4650"/>
                    <a:pt x="1441" y="2404"/>
                  </a:cubicBezTo>
                  <a:cubicBezTo>
                    <a:pt x="1653" y="578"/>
                    <a:pt x="1520" y="0"/>
                    <a:pt x="1275"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673;p58">
              <a:extLst>
                <a:ext uri="{FF2B5EF4-FFF2-40B4-BE49-F238E27FC236}">
                  <a16:creationId xmlns:a16="http://schemas.microsoft.com/office/drawing/2014/main" id="{9CE9A4B6-3A5E-4A9D-BDCA-96B645EDD030}"/>
                </a:ext>
              </a:extLst>
            </p:cNvPr>
            <p:cNvSpPr/>
            <p:nvPr/>
          </p:nvSpPr>
          <p:spPr>
            <a:xfrm>
              <a:off x="7488976" y="2654255"/>
              <a:ext cx="125624" cy="319090"/>
            </a:xfrm>
            <a:custGeom>
              <a:avLst/>
              <a:gdLst/>
              <a:ahLst/>
              <a:cxnLst/>
              <a:rect l="l" t="t" r="r" b="b"/>
              <a:pathLst>
                <a:path w="1911" h="4854" extrusionOk="0">
                  <a:moveTo>
                    <a:pt x="1150" y="1"/>
                  </a:moveTo>
                  <a:cubicBezTo>
                    <a:pt x="1020" y="1"/>
                    <a:pt x="883" y="113"/>
                    <a:pt x="751" y="281"/>
                  </a:cubicBezTo>
                  <a:cubicBezTo>
                    <a:pt x="310" y="829"/>
                    <a:pt x="1" y="2603"/>
                    <a:pt x="989" y="4853"/>
                  </a:cubicBezTo>
                  <a:cubicBezTo>
                    <a:pt x="989" y="4853"/>
                    <a:pt x="992" y="4853"/>
                    <a:pt x="997" y="4853"/>
                  </a:cubicBezTo>
                  <a:cubicBezTo>
                    <a:pt x="1084" y="4853"/>
                    <a:pt x="1911" y="4789"/>
                    <a:pt x="1787" y="2353"/>
                  </a:cubicBezTo>
                  <a:cubicBezTo>
                    <a:pt x="1704" y="571"/>
                    <a:pt x="1445" y="1"/>
                    <a:pt x="115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674;p58">
              <a:extLst>
                <a:ext uri="{FF2B5EF4-FFF2-40B4-BE49-F238E27FC236}">
                  <a16:creationId xmlns:a16="http://schemas.microsoft.com/office/drawing/2014/main" id="{C8A566E0-23E0-4867-9757-0D4C4307396A}"/>
                </a:ext>
              </a:extLst>
            </p:cNvPr>
            <p:cNvSpPr/>
            <p:nvPr/>
          </p:nvSpPr>
          <p:spPr>
            <a:xfrm>
              <a:off x="7389581" y="3791185"/>
              <a:ext cx="130029" cy="294307"/>
            </a:xfrm>
            <a:custGeom>
              <a:avLst/>
              <a:gdLst/>
              <a:ahLst/>
              <a:cxnLst/>
              <a:rect l="l" t="t" r="r" b="b"/>
              <a:pathLst>
                <a:path w="1978" h="4477" extrusionOk="0">
                  <a:moveTo>
                    <a:pt x="1977" y="0"/>
                  </a:moveTo>
                  <a:lnTo>
                    <a:pt x="1977" y="0"/>
                  </a:lnTo>
                  <a:cubicBezTo>
                    <a:pt x="941" y="1381"/>
                    <a:pt x="1" y="4417"/>
                    <a:pt x="1" y="4417"/>
                  </a:cubicBezTo>
                  <a:lnTo>
                    <a:pt x="965" y="4477"/>
                  </a:lnTo>
                  <a:lnTo>
                    <a:pt x="1977"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675;p58">
              <a:extLst>
                <a:ext uri="{FF2B5EF4-FFF2-40B4-BE49-F238E27FC236}">
                  <a16:creationId xmlns:a16="http://schemas.microsoft.com/office/drawing/2014/main" id="{C0ED0C55-CA3D-489C-8B94-1C0EDC6EEA2C}"/>
                </a:ext>
              </a:extLst>
            </p:cNvPr>
            <p:cNvSpPr/>
            <p:nvPr/>
          </p:nvSpPr>
          <p:spPr>
            <a:xfrm>
              <a:off x="7436058" y="2740305"/>
              <a:ext cx="168814" cy="485274"/>
            </a:xfrm>
            <a:custGeom>
              <a:avLst/>
              <a:gdLst/>
              <a:ahLst/>
              <a:cxnLst/>
              <a:rect l="l" t="t" r="r" b="b"/>
              <a:pathLst>
                <a:path w="2568" h="7382" extrusionOk="0">
                  <a:moveTo>
                    <a:pt x="1513" y="1"/>
                  </a:moveTo>
                  <a:cubicBezTo>
                    <a:pt x="984" y="1"/>
                    <a:pt x="0" y="1924"/>
                    <a:pt x="115" y="5556"/>
                  </a:cubicBezTo>
                  <a:cubicBezTo>
                    <a:pt x="146" y="6515"/>
                    <a:pt x="678" y="7382"/>
                    <a:pt x="1218" y="7382"/>
                  </a:cubicBezTo>
                  <a:cubicBezTo>
                    <a:pt x="1503" y="7382"/>
                    <a:pt x="1790" y="7141"/>
                    <a:pt x="2008" y="6544"/>
                  </a:cubicBezTo>
                  <a:cubicBezTo>
                    <a:pt x="2568" y="5032"/>
                    <a:pt x="2092" y="139"/>
                    <a:pt x="1568" y="8"/>
                  </a:cubicBezTo>
                  <a:cubicBezTo>
                    <a:pt x="1550" y="3"/>
                    <a:pt x="1532" y="1"/>
                    <a:pt x="1513"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676;p58">
              <a:extLst>
                <a:ext uri="{FF2B5EF4-FFF2-40B4-BE49-F238E27FC236}">
                  <a16:creationId xmlns:a16="http://schemas.microsoft.com/office/drawing/2014/main" id="{11678043-55E6-43E3-83E6-F737AF206E25}"/>
                </a:ext>
              </a:extLst>
            </p:cNvPr>
            <p:cNvSpPr/>
            <p:nvPr/>
          </p:nvSpPr>
          <p:spPr>
            <a:xfrm>
              <a:off x="6805701" y="4040067"/>
              <a:ext cx="108861" cy="202734"/>
            </a:xfrm>
            <a:custGeom>
              <a:avLst/>
              <a:gdLst/>
              <a:ahLst/>
              <a:cxnLst/>
              <a:rect l="l" t="t" r="r" b="b"/>
              <a:pathLst>
                <a:path w="1656" h="3084" extrusionOk="0">
                  <a:moveTo>
                    <a:pt x="751" y="0"/>
                  </a:moveTo>
                  <a:lnTo>
                    <a:pt x="1" y="238"/>
                  </a:lnTo>
                  <a:lnTo>
                    <a:pt x="906" y="3084"/>
                  </a:lnTo>
                  <a:lnTo>
                    <a:pt x="1656" y="2846"/>
                  </a:lnTo>
                  <a:lnTo>
                    <a:pt x="751" y="0"/>
                  </a:lnTo>
                  <a:close/>
                </a:path>
              </a:pathLst>
            </a:custGeom>
            <a:solidFill>
              <a:srgbClr val="843C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677;p58">
              <a:extLst>
                <a:ext uri="{FF2B5EF4-FFF2-40B4-BE49-F238E27FC236}">
                  <a16:creationId xmlns:a16="http://schemas.microsoft.com/office/drawing/2014/main" id="{6603CE9C-3A46-415E-A52E-2ADA029D2E3D}"/>
                </a:ext>
              </a:extLst>
            </p:cNvPr>
            <p:cNvSpPr/>
            <p:nvPr/>
          </p:nvSpPr>
          <p:spPr>
            <a:xfrm>
              <a:off x="6863616" y="4224001"/>
              <a:ext cx="295161" cy="764724"/>
            </a:xfrm>
            <a:custGeom>
              <a:avLst/>
              <a:gdLst/>
              <a:ahLst/>
              <a:cxnLst/>
              <a:rect l="l" t="t" r="r" b="b"/>
              <a:pathLst>
                <a:path w="4490" h="11633" extrusionOk="0">
                  <a:moveTo>
                    <a:pt x="918" y="0"/>
                  </a:moveTo>
                  <a:lnTo>
                    <a:pt x="1" y="298"/>
                  </a:lnTo>
                  <a:lnTo>
                    <a:pt x="2858" y="10585"/>
                  </a:lnTo>
                  <a:lnTo>
                    <a:pt x="4085" y="11633"/>
                  </a:lnTo>
                  <a:lnTo>
                    <a:pt x="4489" y="10073"/>
                  </a:lnTo>
                  <a:lnTo>
                    <a:pt x="918" y="0"/>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678;p58">
              <a:extLst>
                <a:ext uri="{FF2B5EF4-FFF2-40B4-BE49-F238E27FC236}">
                  <a16:creationId xmlns:a16="http://schemas.microsoft.com/office/drawing/2014/main" id="{C8B0AC7C-3445-47CF-BDB9-457B8743FFBA}"/>
                </a:ext>
              </a:extLst>
            </p:cNvPr>
            <p:cNvSpPr/>
            <p:nvPr/>
          </p:nvSpPr>
          <p:spPr>
            <a:xfrm>
              <a:off x="6863616" y="4226302"/>
              <a:ext cx="268538" cy="762424"/>
            </a:xfrm>
            <a:custGeom>
              <a:avLst/>
              <a:gdLst/>
              <a:ahLst/>
              <a:cxnLst/>
              <a:rect l="l" t="t" r="r" b="b"/>
              <a:pathLst>
                <a:path w="4085" h="11598" extrusionOk="0">
                  <a:moveTo>
                    <a:pt x="941" y="1"/>
                  </a:moveTo>
                  <a:lnTo>
                    <a:pt x="1" y="263"/>
                  </a:lnTo>
                  <a:lnTo>
                    <a:pt x="2858" y="10550"/>
                  </a:lnTo>
                  <a:lnTo>
                    <a:pt x="4085" y="11598"/>
                  </a:lnTo>
                  <a:lnTo>
                    <a:pt x="810" y="1382"/>
                  </a:lnTo>
                  <a:lnTo>
                    <a:pt x="1144" y="644"/>
                  </a:lnTo>
                  <a:lnTo>
                    <a:pt x="9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679;p58">
              <a:extLst>
                <a:ext uri="{FF2B5EF4-FFF2-40B4-BE49-F238E27FC236}">
                  <a16:creationId xmlns:a16="http://schemas.microsoft.com/office/drawing/2014/main" id="{29964684-D977-4177-ACD4-9A879EE38D63}"/>
                </a:ext>
              </a:extLst>
            </p:cNvPr>
            <p:cNvSpPr/>
            <p:nvPr/>
          </p:nvSpPr>
          <p:spPr>
            <a:xfrm>
              <a:off x="6790844" y="4190738"/>
              <a:ext cx="192874" cy="88943"/>
            </a:xfrm>
            <a:custGeom>
              <a:avLst/>
              <a:gdLst/>
              <a:ahLst/>
              <a:cxnLst/>
              <a:rect l="l" t="t" r="r" b="b"/>
              <a:pathLst>
                <a:path w="2934" h="1353" extrusionOk="0">
                  <a:moveTo>
                    <a:pt x="2524" y="0"/>
                  </a:moveTo>
                  <a:cubicBezTo>
                    <a:pt x="2489" y="0"/>
                    <a:pt x="2454" y="6"/>
                    <a:pt x="2417" y="18"/>
                  </a:cubicBezTo>
                  <a:lnTo>
                    <a:pt x="1394" y="340"/>
                  </a:lnTo>
                  <a:lnTo>
                    <a:pt x="322" y="685"/>
                  </a:lnTo>
                  <a:cubicBezTo>
                    <a:pt x="48" y="768"/>
                    <a:pt x="1" y="1125"/>
                    <a:pt x="239" y="1268"/>
                  </a:cubicBezTo>
                  <a:cubicBezTo>
                    <a:pt x="338" y="1325"/>
                    <a:pt x="446" y="1352"/>
                    <a:pt x="555" y="1352"/>
                  </a:cubicBezTo>
                  <a:cubicBezTo>
                    <a:pt x="628" y="1352"/>
                    <a:pt x="702" y="1340"/>
                    <a:pt x="774" y="1316"/>
                  </a:cubicBezTo>
                  <a:lnTo>
                    <a:pt x="2406" y="804"/>
                  </a:lnTo>
                  <a:cubicBezTo>
                    <a:pt x="2560" y="744"/>
                    <a:pt x="2703" y="637"/>
                    <a:pt x="2798" y="494"/>
                  </a:cubicBezTo>
                  <a:cubicBezTo>
                    <a:pt x="2934" y="266"/>
                    <a:pt x="2760" y="0"/>
                    <a:pt x="252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680;p58">
              <a:extLst>
                <a:ext uri="{FF2B5EF4-FFF2-40B4-BE49-F238E27FC236}">
                  <a16:creationId xmlns:a16="http://schemas.microsoft.com/office/drawing/2014/main" id="{E5A78DCA-F555-4A80-8575-9BCD620075C1}"/>
                </a:ext>
              </a:extLst>
            </p:cNvPr>
            <p:cNvSpPr/>
            <p:nvPr/>
          </p:nvSpPr>
          <p:spPr>
            <a:xfrm>
              <a:off x="6810434" y="4210656"/>
              <a:ext cx="158953" cy="62516"/>
            </a:xfrm>
            <a:custGeom>
              <a:avLst/>
              <a:gdLst/>
              <a:ahLst/>
              <a:cxnLst/>
              <a:rect l="l" t="t" r="r" b="b"/>
              <a:pathLst>
                <a:path w="2418" h="951" extrusionOk="0">
                  <a:moveTo>
                    <a:pt x="2405" y="1"/>
                  </a:moveTo>
                  <a:lnTo>
                    <a:pt x="2405" y="1"/>
                  </a:lnTo>
                  <a:cubicBezTo>
                    <a:pt x="2310" y="72"/>
                    <a:pt x="2203" y="132"/>
                    <a:pt x="2096" y="167"/>
                  </a:cubicBezTo>
                  <a:lnTo>
                    <a:pt x="250" y="751"/>
                  </a:lnTo>
                  <a:cubicBezTo>
                    <a:pt x="167" y="775"/>
                    <a:pt x="84" y="787"/>
                    <a:pt x="0" y="799"/>
                  </a:cubicBezTo>
                  <a:cubicBezTo>
                    <a:pt x="24" y="822"/>
                    <a:pt x="48" y="858"/>
                    <a:pt x="84" y="870"/>
                  </a:cubicBezTo>
                  <a:cubicBezTo>
                    <a:pt x="172" y="922"/>
                    <a:pt x="275" y="951"/>
                    <a:pt x="377" y="951"/>
                  </a:cubicBezTo>
                  <a:cubicBezTo>
                    <a:pt x="440" y="951"/>
                    <a:pt x="501" y="940"/>
                    <a:pt x="560" y="918"/>
                  </a:cubicBezTo>
                  <a:lnTo>
                    <a:pt x="2000" y="465"/>
                  </a:lnTo>
                  <a:cubicBezTo>
                    <a:pt x="2155" y="418"/>
                    <a:pt x="2274" y="310"/>
                    <a:pt x="2370" y="179"/>
                  </a:cubicBezTo>
                  <a:cubicBezTo>
                    <a:pt x="2393" y="132"/>
                    <a:pt x="2417" y="60"/>
                    <a:pt x="240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681;p58">
              <a:extLst>
                <a:ext uri="{FF2B5EF4-FFF2-40B4-BE49-F238E27FC236}">
                  <a16:creationId xmlns:a16="http://schemas.microsoft.com/office/drawing/2014/main" id="{249E20B9-9BA9-4ABF-9787-3CC5A5182755}"/>
                </a:ext>
              </a:extLst>
            </p:cNvPr>
            <p:cNvSpPr/>
            <p:nvPr/>
          </p:nvSpPr>
          <p:spPr>
            <a:xfrm>
              <a:off x="6941120" y="4198955"/>
              <a:ext cx="28267" cy="26492"/>
            </a:xfrm>
            <a:custGeom>
              <a:avLst/>
              <a:gdLst/>
              <a:ahLst/>
              <a:cxnLst/>
              <a:rect l="l" t="t" r="r" b="b"/>
              <a:pathLst>
                <a:path w="430" h="403" extrusionOk="0">
                  <a:moveTo>
                    <a:pt x="215" y="0"/>
                  </a:moveTo>
                  <a:cubicBezTo>
                    <a:pt x="108" y="0"/>
                    <a:pt x="1" y="72"/>
                    <a:pt x="12" y="215"/>
                  </a:cubicBezTo>
                  <a:cubicBezTo>
                    <a:pt x="24" y="340"/>
                    <a:pt x="120" y="402"/>
                    <a:pt x="215" y="402"/>
                  </a:cubicBezTo>
                  <a:cubicBezTo>
                    <a:pt x="310" y="402"/>
                    <a:pt x="405" y="340"/>
                    <a:pt x="417" y="215"/>
                  </a:cubicBezTo>
                  <a:cubicBezTo>
                    <a:pt x="429" y="72"/>
                    <a:pt x="322" y="0"/>
                    <a:pt x="21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682;p58">
              <a:extLst>
                <a:ext uri="{FF2B5EF4-FFF2-40B4-BE49-F238E27FC236}">
                  <a16:creationId xmlns:a16="http://schemas.microsoft.com/office/drawing/2014/main" id="{6F1D47B7-41F5-4F95-9A9F-37EE7CEBDBD9}"/>
                </a:ext>
              </a:extLst>
            </p:cNvPr>
            <p:cNvSpPr/>
            <p:nvPr/>
          </p:nvSpPr>
          <p:spPr>
            <a:xfrm>
              <a:off x="6808067" y="4242736"/>
              <a:ext cx="30568" cy="26032"/>
            </a:xfrm>
            <a:custGeom>
              <a:avLst/>
              <a:gdLst/>
              <a:ahLst/>
              <a:cxnLst/>
              <a:rect l="l" t="t" r="r" b="b"/>
              <a:pathLst>
                <a:path w="465" h="396" extrusionOk="0">
                  <a:moveTo>
                    <a:pt x="203" y="1"/>
                  </a:moveTo>
                  <a:cubicBezTo>
                    <a:pt x="96" y="1"/>
                    <a:pt x="0" y="84"/>
                    <a:pt x="0" y="191"/>
                  </a:cubicBezTo>
                  <a:cubicBezTo>
                    <a:pt x="0" y="312"/>
                    <a:pt x="99" y="395"/>
                    <a:pt x="203" y="395"/>
                  </a:cubicBezTo>
                  <a:cubicBezTo>
                    <a:pt x="253" y="395"/>
                    <a:pt x="304" y="377"/>
                    <a:pt x="346" y="334"/>
                  </a:cubicBezTo>
                  <a:cubicBezTo>
                    <a:pt x="465" y="215"/>
                    <a:pt x="381" y="1"/>
                    <a:pt x="203"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683;p58">
              <a:extLst>
                <a:ext uri="{FF2B5EF4-FFF2-40B4-BE49-F238E27FC236}">
                  <a16:creationId xmlns:a16="http://schemas.microsoft.com/office/drawing/2014/main" id="{B73EB719-2E51-40DA-8384-63A0B14203A0}"/>
                </a:ext>
              </a:extLst>
            </p:cNvPr>
            <p:cNvSpPr/>
            <p:nvPr/>
          </p:nvSpPr>
          <p:spPr>
            <a:xfrm>
              <a:off x="6805701" y="4041645"/>
              <a:ext cx="72837" cy="129963"/>
            </a:xfrm>
            <a:custGeom>
              <a:avLst/>
              <a:gdLst/>
              <a:ahLst/>
              <a:cxnLst/>
              <a:rect l="l" t="t" r="r" b="b"/>
              <a:pathLst>
                <a:path w="1108" h="1977" extrusionOk="0">
                  <a:moveTo>
                    <a:pt x="751" y="0"/>
                  </a:moveTo>
                  <a:lnTo>
                    <a:pt x="1" y="238"/>
                  </a:lnTo>
                  <a:lnTo>
                    <a:pt x="548" y="1976"/>
                  </a:lnTo>
                  <a:cubicBezTo>
                    <a:pt x="644" y="1500"/>
                    <a:pt x="858" y="1155"/>
                    <a:pt x="1108" y="1119"/>
                  </a:cubicBezTo>
                  <a:lnTo>
                    <a:pt x="751" y="0"/>
                  </a:lnTo>
                  <a:close/>
                </a:path>
              </a:pathLst>
            </a:custGeom>
            <a:solidFill>
              <a:srgbClr val="5E27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684;p58">
              <a:extLst>
                <a:ext uri="{FF2B5EF4-FFF2-40B4-BE49-F238E27FC236}">
                  <a16:creationId xmlns:a16="http://schemas.microsoft.com/office/drawing/2014/main" id="{C985FC36-2B80-4D63-9ACD-754BEE1F28AC}"/>
                </a:ext>
              </a:extLst>
            </p:cNvPr>
            <p:cNvSpPr/>
            <p:nvPr/>
          </p:nvSpPr>
          <p:spPr>
            <a:xfrm>
              <a:off x="6786900" y="4015350"/>
              <a:ext cx="98146" cy="83289"/>
            </a:xfrm>
            <a:custGeom>
              <a:avLst/>
              <a:gdLst/>
              <a:ahLst/>
              <a:cxnLst/>
              <a:rect l="l" t="t" r="r" b="b"/>
              <a:pathLst>
                <a:path w="1493" h="1267" extrusionOk="0">
                  <a:moveTo>
                    <a:pt x="707" y="1"/>
                  </a:moveTo>
                  <a:cubicBezTo>
                    <a:pt x="644" y="1"/>
                    <a:pt x="579" y="10"/>
                    <a:pt x="513" y="31"/>
                  </a:cubicBezTo>
                  <a:cubicBezTo>
                    <a:pt x="180" y="138"/>
                    <a:pt x="1" y="495"/>
                    <a:pt x="96" y="829"/>
                  </a:cubicBezTo>
                  <a:cubicBezTo>
                    <a:pt x="192" y="1117"/>
                    <a:pt x="446" y="1267"/>
                    <a:pt x="701" y="1267"/>
                  </a:cubicBezTo>
                  <a:cubicBezTo>
                    <a:pt x="921" y="1267"/>
                    <a:pt x="1142" y="1155"/>
                    <a:pt x="1263" y="924"/>
                  </a:cubicBezTo>
                  <a:cubicBezTo>
                    <a:pt x="1493" y="485"/>
                    <a:pt x="1155" y="1"/>
                    <a:pt x="70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85;p58">
              <a:extLst>
                <a:ext uri="{FF2B5EF4-FFF2-40B4-BE49-F238E27FC236}">
                  <a16:creationId xmlns:a16="http://schemas.microsoft.com/office/drawing/2014/main" id="{C7570812-08AC-47F5-8EB7-68D9A13B9F21}"/>
                </a:ext>
              </a:extLst>
            </p:cNvPr>
            <p:cNvSpPr/>
            <p:nvPr/>
          </p:nvSpPr>
          <p:spPr>
            <a:xfrm>
              <a:off x="6813524" y="4039936"/>
              <a:ext cx="40692" cy="34315"/>
            </a:xfrm>
            <a:custGeom>
              <a:avLst/>
              <a:gdLst/>
              <a:ahLst/>
              <a:cxnLst/>
              <a:rect l="l" t="t" r="r" b="b"/>
              <a:pathLst>
                <a:path w="619" h="522" extrusionOk="0">
                  <a:moveTo>
                    <a:pt x="300" y="1"/>
                  </a:moveTo>
                  <a:cubicBezTo>
                    <a:pt x="273" y="1"/>
                    <a:pt x="244" y="5"/>
                    <a:pt x="215" y="14"/>
                  </a:cubicBezTo>
                  <a:cubicBezTo>
                    <a:pt x="84" y="50"/>
                    <a:pt x="1" y="205"/>
                    <a:pt x="48" y="336"/>
                  </a:cubicBezTo>
                  <a:cubicBezTo>
                    <a:pt x="87" y="458"/>
                    <a:pt x="192" y="521"/>
                    <a:pt x="297" y="521"/>
                  </a:cubicBezTo>
                  <a:cubicBezTo>
                    <a:pt x="386" y="521"/>
                    <a:pt x="476" y="476"/>
                    <a:pt x="525" y="383"/>
                  </a:cubicBezTo>
                  <a:cubicBezTo>
                    <a:pt x="618" y="196"/>
                    <a:pt x="485" y="1"/>
                    <a:pt x="300"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86;p58">
              <a:extLst>
                <a:ext uri="{FF2B5EF4-FFF2-40B4-BE49-F238E27FC236}">
                  <a16:creationId xmlns:a16="http://schemas.microsoft.com/office/drawing/2014/main" id="{BBEC9F78-61E9-4029-9B88-30786029C4DF}"/>
                </a:ext>
              </a:extLst>
            </p:cNvPr>
            <p:cNvSpPr/>
            <p:nvPr/>
          </p:nvSpPr>
          <p:spPr>
            <a:xfrm>
              <a:off x="6768954" y="4017519"/>
              <a:ext cx="260649" cy="212135"/>
            </a:xfrm>
            <a:custGeom>
              <a:avLst/>
              <a:gdLst/>
              <a:ahLst/>
              <a:cxnLst/>
              <a:rect l="l" t="t" r="r" b="b"/>
              <a:pathLst>
                <a:path w="3965" h="3227" extrusionOk="0">
                  <a:moveTo>
                    <a:pt x="2725" y="1"/>
                  </a:moveTo>
                  <a:cubicBezTo>
                    <a:pt x="2712" y="1"/>
                    <a:pt x="2701" y="4"/>
                    <a:pt x="2691" y="10"/>
                  </a:cubicBezTo>
                  <a:cubicBezTo>
                    <a:pt x="2012" y="450"/>
                    <a:pt x="703" y="34"/>
                    <a:pt x="143" y="1010"/>
                  </a:cubicBezTo>
                  <a:cubicBezTo>
                    <a:pt x="0" y="1236"/>
                    <a:pt x="715" y="3165"/>
                    <a:pt x="715" y="3165"/>
                  </a:cubicBezTo>
                  <a:cubicBezTo>
                    <a:pt x="794" y="3204"/>
                    <a:pt x="904" y="3227"/>
                    <a:pt x="1040" y="3227"/>
                  </a:cubicBezTo>
                  <a:cubicBezTo>
                    <a:pt x="1615" y="3227"/>
                    <a:pt x="2665" y="2815"/>
                    <a:pt x="3965" y="1439"/>
                  </a:cubicBezTo>
                  <a:cubicBezTo>
                    <a:pt x="3965" y="1439"/>
                    <a:pt x="3006" y="1"/>
                    <a:pt x="272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87;p58">
              <a:extLst>
                <a:ext uri="{FF2B5EF4-FFF2-40B4-BE49-F238E27FC236}">
                  <a16:creationId xmlns:a16="http://schemas.microsoft.com/office/drawing/2014/main" id="{532F7C61-7E01-43B5-A6A9-728E25AED8A3}"/>
                </a:ext>
              </a:extLst>
            </p:cNvPr>
            <p:cNvSpPr/>
            <p:nvPr/>
          </p:nvSpPr>
          <p:spPr>
            <a:xfrm>
              <a:off x="6901217" y="4020477"/>
              <a:ext cx="74415" cy="162898"/>
            </a:xfrm>
            <a:custGeom>
              <a:avLst/>
              <a:gdLst/>
              <a:ahLst/>
              <a:cxnLst/>
              <a:rect l="l" t="t" r="r" b="b"/>
              <a:pathLst>
                <a:path w="1132" h="2478" extrusionOk="0">
                  <a:moveTo>
                    <a:pt x="512" y="1"/>
                  </a:moveTo>
                  <a:lnTo>
                    <a:pt x="0" y="179"/>
                  </a:lnTo>
                  <a:cubicBezTo>
                    <a:pt x="84" y="1251"/>
                    <a:pt x="727" y="2477"/>
                    <a:pt x="727" y="2477"/>
                  </a:cubicBezTo>
                  <a:lnTo>
                    <a:pt x="1131" y="2156"/>
                  </a:lnTo>
                  <a:lnTo>
                    <a:pt x="512"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88;p58">
              <a:extLst>
                <a:ext uri="{FF2B5EF4-FFF2-40B4-BE49-F238E27FC236}">
                  <a16:creationId xmlns:a16="http://schemas.microsoft.com/office/drawing/2014/main" id="{300ECB62-02C9-4152-BC5F-81BB155E6A11}"/>
                </a:ext>
              </a:extLst>
            </p:cNvPr>
            <p:cNvSpPr/>
            <p:nvPr/>
          </p:nvSpPr>
          <p:spPr>
            <a:xfrm>
              <a:off x="7968006" y="4263312"/>
              <a:ext cx="524454" cy="727583"/>
            </a:xfrm>
            <a:custGeom>
              <a:avLst/>
              <a:gdLst/>
              <a:ahLst/>
              <a:cxnLst/>
              <a:rect l="l" t="t" r="r" b="b"/>
              <a:pathLst>
                <a:path w="7978" h="11068" extrusionOk="0">
                  <a:moveTo>
                    <a:pt x="4949" y="1"/>
                  </a:moveTo>
                  <a:cubicBezTo>
                    <a:pt x="3324" y="1"/>
                    <a:pt x="1553" y="1945"/>
                    <a:pt x="822" y="4677"/>
                  </a:cubicBezTo>
                  <a:cubicBezTo>
                    <a:pt x="1" y="7689"/>
                    <a:pt x="763" y="10523"/>
                    <a:pt x="2525" y="10999"/>
                  </a:cubicBezTo>
                  <a:cubicBezTo>
                    <a:pt x="2693" y="11045"/>
                    <a:pt x="2865" y="11067"/>
                    <a:pt x="3039" y="11067"/>
                  </a:cubicBezTo>
                  <a:cubicBezTo>
                    <a:pt x="4665" y="11067"/>
                    <a:pt x="6436" y="9113"/>
                    <a:pt x="7168" y="6391"/>
                  </a:cubicBezTo>
                  <a:cubicBezTo>
                    <a:pt x="7978" y="3367"/>
                    <a:pt x="7216" y="533"/>
                    <a:pt x="5465" y="69"/>
                  </a:cubicBezTo>
                  <a:cubicBezTo>
                    <a:pt x="5296" y="23"/>
                    <a:pt x="5124" y="1"/>
                    <a:pt x="4949" y="1"/>
                  </a:cubicBez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89;p58">
              <a:extLst>
                <a:ext uri="{FF2B5EF4-FFF2-40B4-BE49-F238E27FC236}">
                  <a16:creationId xmlns:a16="http://schemas.microsoft.com/office/drawing/2014/main" id="{9F1B4120-ADF4-4916-A3C9-B3594B016279}"/>
                </a:ext>
              </a:extLst>
            </p:cNvPr>
            <p:cNvSpPr/>
            <p:nvPr/>
          </p:nvSpPr>
          <p:spPr>
            <a:xfrm>
              <a:off x="7981285" y="4295918"/>
              <a:ext cx="479095" cy="664738"/>
            </a:xfrm>
            <a:custGeom>
              <a:avLst/>
              <a:gdLst/>
              <a:ahLst/>
              <a:cxnLst/>
              <a:rect l="l" t="t" r="r" b="b"/>
              <a:pathLst>
                <a:path w="7288" h="10112" extrusionOk="0">
                  <a:moveTo>
                    <a:pt x="4525" y="0"/>
                  </a:moveTo>
                  <a:cubicBezTo>
                    <a:pt x="3041" y="0"/>
                    <a:pt x="1419" y="1778"/>
                    <a:pt x="751" y="4276"/>
                  </a:cubicBezTo>
                  <a:cubicBezTo>
                    <a:pt x="1" y="7026"/>
                    <a:pt x="703" y="9622"/>
                    <a:pt x="2299" y="10050"/>
                  </a:cubicBezTo>
                  <a:cubicBezTo>
                    <a:pt x="2453" y="10091"/>
                    <a:pt x="2609" y="10111"/>
                    <a:pt x="2766" y="10111"/>
                  </a:cubicBezTo>
                  <a:cubicBezTo>
                    <a:pt x="4258" y="10111"/>
                    <a:pt x="5871" y="8334"/>
                    <a:pt x="6549" y="5836"/>
                  </a:cubicBezTo>
                  <a:cubicBezTo>
                    <a:pt x="7288" y="3085"/>
                    <a:pt x="6597" y="502"/>
                    <a:pt x="4990" y="61"/>
                  </a:cubicBezTo>
                  <a:cubicBezTo>
                    <a:pt x="4837" y="20"/>
                    <a:pt x="4682" y="0"/>
                    <a:pt x="4525"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90;p58">
              <a:extLst>
                <a:ext uri="{FF2B5EF4-FFF2-40B4-BE49-F238E27FC236}">
                  <a16:creationId xmlns:a16="http://schemas.microsoft.com/office/drawing/2014/main" id="{D9EF614F-25DB-40D7-AB1F-622BBF831439}"/>
                </a:ext>
              </a:extLst>
            </p:cNvPr>
            <p:cNvSpPr/>
            <p:nvPr/>
          </p:nvSpPr>
          <p:spPr>
            <a:xfrm>
              <a:off x="8011064" y="4295983"/>
              <a:ext cx="443071" cy="415658"/>
            </a:xfrm>
            <a:custGeom>
              <a:avLst/>
              <a:gdLst/>
              <a:ahLst/>
              <a:cxnLst/>
              <a:rect l="l" t="t" r="r" b="b"/>
              <a:pathLst>
                <a:path w="6740" h="6323" extrusionOk="0">
                  <a:moveTo>
                    <a:pt x="4060" y="1"/>
                  </a:moveTo>
                  <a:cubicBezTo>
                    <a:pt x="2084" y="1"/>
                    <a:pt x="596" y="2263"/>
                    <a:pt x="108" y="5049"/>
                  </a:cubicBezTo>
                  <a:cubicBezTo>
                    <a:pt x="60" y="5311"/>
                    <a:pt x="24" y="5573"/>
                    <a:pt x="0" y="5823"/>
                  </a:cubicBezTo>
                  <a:cubicBezTo>
                    <a:pt x="667" y="3656"/>
                    <a:pt x="1989" y="2048"/>
                    <a:pt x="3656" y="2048"/>
                  </a:cubicBezTo>
                  <a:cubicBezTo>
                    <a:pt x="5442" y="2048"/>
                    <a:pt x="6180" y="3906"/>
                    <a:pt x="5953" y="6323"/>
                  </a:cubicBezTo>
                  <a:cubicBezTo>
                    <a:pt x="6073" y="5906"/>
                    <a:pt x="6168" y="5477"/>
                    <a:pt x="6251" y="5049"/>
                  </a:cubicBezTo>
                  <a:cubicBezTo>
                    <a:pt x="6739" y="2251"/>
                    <a:pt x="6037" y="1"/>
                    <a:pt x="406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91;p58">
              <a:extLst>
                <a:ext uri="{FF2B5EF4-FFF2-40B4-BE49-F238E27FC236}">
                  <a16:creationId xmlns:a16="http://schemas.microsoft.com/office/drawing/2014/main" id="{180195A0-5213-421A-8EDF-B9457BF11005}"/>
                </a:ext>
              </a:extLst>
            </p:cNvPr>
            <p:cNvSpPr/>
            <p:nvPr/>
          </p:nvSpPr>
          <p:spPr>
            <a:xfrm>
              <a:off x="8208276" y="4468150"/>
              <a:ext cx="130029" cy="281094"/>
            </a:xfrm>
            <a:custGeom>
              <a:avLst/>
              <a:gdLst/>
              <a:ahLst/>
              <a:cxnLst/>
              <a:rect l="l" t="t" r="r" b="b"/>
              <a:pathLst>
                <a:path w="1978" h="4276" extrusionOk="0">
                  <a:moveTo>
                    <a:pt x="1060" y="1"/>
                  </a:moveTo>
                  <a:cubicBezTo>
                    <a:pt x="1060" y="1"/>
                    <a:pt x="1477" y="1632"/>
                    <a:pt x="1" y="4180"/>
                  </a:cubicBezTo>
                  <a:lnTo>
                    <a:pt x="84" y="4275"/>
                  </a:lnTo>
                  <a:cubicBezTo>
                    <a:pt x="929" y="3108"/>
                    <a:pt x="1977" y="1168"/>
                    <a:pt x="1489"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92;p58">
              <a:extLst>
                <a:ext uri="{FF2B5EF4-FFF2-40B4-BE49-F238E27FC236}">
                  <a16:creationId xmlns:a16="http://schemas.microsoft.com/office/drawing/2014/main" id="{A525F922-217C-4503-A965-366FCE18F8B4}"/>
                </a:ext>
              </a:extLst>
            </p:cNvPr>
            <p:cNvSpPr/>
            <p:nvPr/>
          </p:nvSpPr>
          <p:spPr>
            <a:xfrm>
              <a:off x="8130049" y="4461116"/>
              <a:ext cx="129963" cy="281882"/>
            </a:xfrm>
            <a:custGeom>
              <a:avLst/>
              <a:gdLst/>
              <a:ahLst/>
              <a:cxnLst/>
              <a:rect l="l" t="t" r="r" b="b"/>
              <a:pathLst>
                <a:path w="1977" h="4288" extrusionOk="0">
                  <a:moveTo>
                    <a:pt x="1060" y="1"/>
                  </a:moveTo>
                  <a:cubicBezTo>
                    <a:pt x="1060" y="1"/>
                    <a:pt x="1465" y="1656"/>
                    <a:pt x="0" y="4204"/>
                  </a:cubicBezTo>
                  <a:lnTo>
                    <a:pt x="72" y="4287"/>
                  </a:lnTo>
                  <a:cubicBezTo>
                    <a:pt x="929" y="3120"/>
                    <a:pt x="1977" y="1168"/>
                    <a:pt x="1488" y="37"/>
                  </a:cubicBezTo>
                  <a:lnTo>
                    <a:pt x="1060" y="1"/>
                  </a:lnTo>
                  <a:close/>
                </a:path>
              </a:pathLst>
            </a:custGeom>
            <a:solidFill>
              <a:srgbClr val="C3CD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93;p58">
              <a:extLst>
                <a:ext uri="{FF2B5EF4-FFF2-40B4-BE49-F238E27FC236}">
                  <a16:creationId xmlns:a16="http://schemas.microsoft.com/office/drawing/2014/main" id="{A5C54CBC-313A-4F55-A79D-7E5005612307}"/>
                </a:ext>
              </a:extLst>
            </p:cNvPr>
            <p:cNvSpPr/>
            <p:nvPr/>
          </p:nvSpPr>
          <p:spPr>
            <a:xfrm>
              <a:off x="8116704" y="4460327"/>
              <a:ext cx="111228" cy="282671"/>
            </a:xfrm>
            <a:custGeom>
              <a:avLst/>
              <a:gdLst/>
              <a:ahLst/>
              <a:cxnLst/>
              <a:rect l="l" t="t" r="r" b="b"/>
              <a:pathLst>
                <a:path w="1692" h="4300" extrusionOk="0">
                  <a:moveTo>
                    <a:pt x="1251" y="1"/>
                  </a:moveTo>
                  <a:cubicBezTo>
                    <a:pt x="144" y="989"/>
                    <a:pt x="1" y="3013"/>
                    <a:pt x="144" y="4263"/>
                  </a:cubicBezTo>
                  <a:lnTo>
                    <a:pt x="286" y="4299"/>
                  </a:lnTo>
                  <a:cubicBezTo>
                    <a:pt x="346" y="1632"/>
                    <a:pt x="1691" y="49"/>
                    <a:pt x="1691" y="49"/>
                  </a:cubicBezTo>
                  <a:lnTo>
                    <a:pt x="125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94;p58">
              <a:extLst>
                <a:ext uri="{FF2B5EF4-FFF2-40B4-BE49-F238E27FC236}">
                  <a16:creationId xmlns:a16="http://schemas.microsoft.com/office/drawing/2014/main" id="{12028C53-EB0A-4407-994E-3E6B2279DC9B}"/>
                </a:ext>
              </a:extLst>
            </p:cNvPr>
            <p:cNvSpPr/>
            <p:nvPr/>
          </p:nvSpPr>
          <p:spPr>
            <a:xfrm>
              <a:off x="8194208" y="4467427"/>
              <a:ext cx="111228" cy="282606"/>
            </a:xfrm>
            <a:custGeom>
              <a:avLst/>
              <a:gdLst/>
              <a:ahLst/>
              <a:cxnLst/>
              <a:rect l="l" t="t" r="r" b="b"/>
              <a:pathLst>
                <a:path w="1692" h="4299" extrusionOk="0">
                  <a:moveTo>
                    <a:pt x="1262" y="0"/>
                  </a:moveTo>
                  <a:cubicBezTo>
                    <a:pt x="155" y="976"/>
                    <a:pt x="0" y="3000"/>
                    <a:pt x="155" y="4251"/>
                  </a:cubicBezTo>
                  <a:lnTo>
                    <a:pt x="286" y="4298"/>
                  </a:lnTo>
                  <a:cubicBezTo>
                    <a:pt x="358" y="1631"/>
                    <a:pt x="1691" y="36"/>
                    <a:pt x="1691" y="36"/>
                  </a:cubicBezTo>
                  <a:lnTo>
                    <a:pt x="12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95;p58">
              <a:extLst>
                <a:ext uri="{FF2B5EF4-FFF2-40B4-BE49-F238E27FC236}">
                  <a16:creationId xmlns:a16="http://schemas.microsoft.com/office/drawing/2014/main" id="{A9148B6A-B4A1-42DD-86D4-3ACFBEA48ECE}"/>
                </a:ext>
              </a:extLst>
            </p:cNvPr>
            <p:cNvSpPr/>
            <p:nvPr/>
          </p:nvSpPr>
          <p:spPr>
            <a:xfrm>
              <a:off x="6918441" y="3291777"/>
              <a:ext cx="445372" cy="857940"/>
            </a:xfrm>
            <a:custGeom>
              <a:avLst/>
              <a:gdLst/>
              <a:ahLst/>
              <a:cxnLst/>
              <a:rect l="l" t="t" r="r" b="b"/>
              <a:pathLst>
                <a:path w="6775" h="13051" extrusionOk="0">
                  <a:moveTo>
                    <a:pt x="6775" y="1"/>
                  </a:moveTo>
                  <a:lnTo>
                    <a:pt x="6775" y="1"/>
                  </a:lnTo>
                  <a:cubicBezTo>
                    <a:pt x="1774" y="2263"/>
                    <a:pt x="2905" y="6871"/>
                    <a:pt x="0" y="11276"/>
                  </a:cubicBezTo>
                  <a:lnTo>
                    <a:pt x="881" y="13050"/>
                  </a:lnTo>
                  <a:cubicBezTo>
                    <a:pt x="3644" y="11645"/>
                    <a:pt x="4965" y="8478"/>
                    <a:pt x="6430" y="7478"/>
                  </a:cubicBezTo>
                  <a:lnTo>
                    <a:pt x="677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96;p58">
              <a:extLst>
                <a:ext uri="{FF2B5EF4-FFF2-40B4-BE49-F238E27FC236}">
                  <a16:creationId xmlns:a16="http://schemas.microsoft.com/office/drawing/2014/main" id="{3C48C37A-2B73-4C49-B158-C1813D6D9608}"/>
                </a:ext>
              </a:extLst>
            </p:cNvPr>
            <p:cNvSpPr/>
            <p:nvPr/>
          </p:nvSpPr>
          <p:spPr>
            <a:xfrm>
              <a:off x="6959132" y="3512524"/>
              <a:ext cx="396068" cy="637194"/>
            </a:xfrm>
            <a:custGeom>
              <a:avLst/>
              <a:gdLst/>
              <a:ahLst/>
              <a:cxnLst/>
              <a:rect l="l" t="t" r="r" b="b"/>
              <a:pathLst>
                <a:path w="6025" h="9693" extrusionOk="0">
                  <a:moveTo>
                    <a:pt x="5572" y="0"/>
                  </a:moveTo>
                  <a:cubicBezTo>
                    <a:pt x="4215" y="1965"/>
                    <a:pt x="3001" y="7001"/>
                    <a:pt x="0" y="9394"/>
                  </a:cubicBezTo>
                  <a:lnTo>
                    <a:pt x="262" y="9692"/>
                  </a:lnTo>
                  <a:cubicBezTo>
                    <a:pt x="3025" y="8299"/>
                    <a:pt x="4560" y="5454"/>
                    <a:pt x="6025" y="4453"/>
                  </a:cubicBezTo>
                  <a:lnTo>
                    <a:pt x="5572"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97;p58">
              <a:extLst>
                <a:ext uri="{FF2B5EF4-FFF2-40B4-BE49-F238E27FC236}">
                  <a16:creationId xmlns:a16="http://schemas.microsoft.com/office/drawing/2014/main" id="{630F7036-07B0-4B89-9F58-F7E4EFA43D15}"/>
                </a:ext>
              </a:extLst>
            </p:cNvPr>
            <p:cNvSpPr/>
            <p:nvPr/>
          </p:nvSpPr>
          <p:spPr>
            <a:xfrm>
              <a:off x="6938754" y="3960196"/>
              <a:ext cx="162898" cy="176176"/>
            </a:xfrm>
            <a:custGeom>
              <a:avLst/>
              <a:gdLst/>
              <a:ahLst/>
              <a:cxnLst/>
              <a:rect l="l" t="t" r="r" b="b"/>
              <a:pathLst>
                <a:path w="2478" h="2680" extrusionOk="0">
                  <a:moveTo>
                    <a:pt x="334" y="1"/>
                  </a:moveTo>
                  <a:lnTo>
                    <a:pt x="1" y="620"/>
                  </a:lnTo>
                  <a:cubicBezTo>
                    <a:pt x="108" y="1370"/>
                    <a:pt x="846" y="2680"/>
                    <a:pt x="846" y="2680"/>
                  </a:cubicBezTo>
                  <a:lnTo>
                    <a:pt x="2477" y="1180"/>
                  </a:lnTo>
                  <a:lnTo>
                    <a:pt x="33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98;p58">
              <a:extLst>
                <a:ext uri="{FF2B5EF4-FFF2-40B4-BE49-F238E27FC236}">
                  <a16:creationId xmlns:a16="http://schemas.microsoft.com/office/drawing/2014/main" id="{0F246B01-A708-4FEA-8446-27A8A1174563}"/>
                </a:ext>
              </a:extLst>
            </p:cNvPr>
            <p:cNvSpPr/>
            <p:nvPr/>
          </p:nvSpPr>
          <p:spPr>
            <a:xfrm>
              <a:off x="7873278" y="3262853"/>
              <a:ext cx="432158" cy="982315"/>
            </a:xfrm>
            <a:custGeom>
              <a:avLst/>
              <a:gdLst/>
              <a:ahLst/>
              <a:cxnLst/>
              <a:rect l="l" t="t" r="r" b="b"/>
              <a:pathLst>
                <a:path w="6574" h="14943" extrusionOk="0">
                  <a:moveTo>
                    <a:pt x="287" y="0"/>
                  </a:moveTo>
                  <a:lnTo>
                    <a:pt x="1" y="8430"/>
                  </a:lnTo>
                  <a:cubicBezTo>
                    <a:pt x="1620" y="9823"/>
                    <a:pt x="3989" y="13061"/>
                    <a:pt x="5013" y="14943"/>
                  </a:cubicBezTo>
                  <a:lnTo>
                    <a:pt x="6573" y="14324"/>
                  </a:lnTo>
                  <a:cubicBezTo>
                    <a:pt x="5228" y="9049"/>
                    <a:pt x="3704" y="655"/>
                    <a:pt x="287"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99;p58">
              <a:extLst>
                <a:ext uri="{FF2B5EF4-FFF2-40B4-BE49-F238E27FC236}">
                  <a16:creationId xmlns:a16="http://schemas.microsoft.com/office/drawing/2014/main" id="{09A367BC-0638-4187-B917-8C446BDA3865}"/>
                </a:ext>
              </a:extLst>
            </p:cNvPr>
            <p:cNvSpPr/>
            <p:nvPr/>
          </p:nvSpPr>
          <p:spPr>
            <a:xfrm>
              <a:off x="7873278" y="3518769"/>
              <a:ext cx="364843" cy="726399"/>
            </a:xfrm>
            <a:custGeom>
              <a:avLst/>
              <a:gdLst/>
              <a:ahLst/>
              <a:cxnLst/>
              <a:rect l="l" t="t" r="r" b="b"/>
              <a:pathLst>
                <a:path w="5550" h="11050" extrusionOk="0">
                  <a:moveTo>
                    <a:pt x="156" y="1"/>
                  </a:moveTo>
                  <a:lnTo>
                    <a:pt x="1" y="4537"/>
                  </a:lnTo>
                  <a:cubicBezTo>
                    <a:pt x="1632" y="5930"/>
                    <a:pt x="4001" y="9168"/>
                    <a:pt x="5025" y="11050"/>
                  </a:cubicBezTo>
                  <a:lnTo>
                    <a:pt x="5549" y="10943"/>
                  </a:lnTo>
                  <a:cubicBezTo>
                    <a:pt x="5442" y="10478"/>
                    <a:pt x="5335" y="10002"/>
                    <a:pt x="5216" y="9526"/>
                  </a:cubicBezTo>
                  <a:cubicBezTo>
                    <a:pt x="4013" y="4906"/>
                    <a:pt x="953" y="1572"/>
                    <a:pt x="1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700;p58">
              <a:extLst>
                <a:ext uri="{FF2B5EF4-FFF2-40B4-BE49-F238E27FC236}">
                  <a16:creationId xmlns:a16="http://schemas.microsoft.com/office/drawing/2014/main" id="{89F444DB-E453-42BA-9764-E08694D6FDCB}"/>
                </a:ext>
              </a:extLst>
            </p:cNvPr>
            <p:cNvSpPr/>
            <p:nvPr/>
          </p:nvSpPr>
          <p:spPr>
            <a:xfrm>
              <a:off x="7964850" y="3371648"/>
              <a:ext cx="101039" cy="481396"/>
            </a:xfrm>
            <a:custGeom>
              <a:avLst/>
              <a:gdLst/>
              <a:ahLst/>
              <a:cxnLst/>
              <a:rect l="l" t="t" r="r" b="b"/>
              <a:pathLst>
                <a:path w="1537" h="7323" extrusionOk="0">
                  <a:moveTo>
                    <a:pt x="787" y="0"/>
                  </a:moveTo>
                  <a:lnTo>
                    <a:pt x="1" y="5620"/>
                  </a:lnTo>
                  <a:lnTo>
                    <a:pt x="1537" y="7323"/>
                  </a:lnTo>
                  <a:cubicBezTo>
                    <a:pt x="1108" y="4739"/>
                    <a:pt x="1144" y="107"/>
                    <a:pt x="1144" y="107"/>
                  </a:cubicBezTo>
                  <a:lnTo>
                    <a:pt x="78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701;p58">
              <a:extLst>
                <a:ext uri="{FF2B5EF4-FFF2-40B4-BE49-F238E27FC236}">
                  <a16:creationId xmlns:a16="http://schemas.microsoft.com/office/drawing/2014/main" id="{5D9B6EF7-0F9B-4E3D-9297-84B1460806BD}"/>
                </a:ext>
              </a:extLst>
            </p:cNvPr>
            <p:cNvSpPr/>
            <p:nvPr/>
          </p:nvSpPr>
          <p:spPr>
            <a:xfrm>
              <a:off x="7966428" y="3353308"/>
              <a:ext cx="89272" cy="75861"/>
            </a:xfrm>
            <a:custGeom>
              <a:avLst/>
              <a:gdLst/>
              <a:ahLst/>
              <a:cxnLst/>
              <a:rect l="l" t="t" r="r" b="b"/>
              <a:pathLst>
                <a:path w="1358" h="1154" extrusionOk="0">
                  <a:moveTo>
                    <a:pt x="386" y="1"/>
                  </a:moveTo>
                  <a:cubicBezTo>
                    <a:pt x="231" y="1"/>
                    <a:pt x="112" y="70"/>
                    <a:pt x="72" y="208"/>
                  </a:cubicBezTo>
                  <a:cubicBezTo>
                    <a:pt x="1" y="458"/>
                    <a:pt x="203" y="815"/>
                    <a:pt x="536" y="1018"/>
                  </a:cubicBezTo>
                  <a:cubicBezTo>
                    <a:pt x="686" y="1108"/>
                    <a:pt x="835" y="1153"/>
                    <a:pt x="962" y="1153"/>
                  </a:cubicBezTo>
                  <a:cubicBezTo>
                    <a:pt x="1118" y="1153"/>
                    <a:pt x="1241" y="1084"/>
                    <a:pt x="1287" y="946"/>
                  </a:cubicBezTo>
                  <a:cubicBezTo>
                    <a:pt x="1358" y="696"/>
                    <a:pt x="1156" y="339"/>
                    <a:pt x="810" y="136"/>
                  </a:cubicBezTo>
                  <a:cubicBezTo>
                    <a:pt x="661" y="46"/>
                    <a:pt x="512" y="1"/>
                    <a:pt x="38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702;p58">
              <a:extLst>
                <a:ext uri="{FF2B5EF4-FFF2-40B4-BE49-F238E27FC236}">
                  <a16:creationId xmlns:a16="http://schemas.microsoft.com/office/drawing/2014/main" id="{AB56B46A-BD4A-4B2C-BFF7-93F152B7B60D}"/>
                </a:ext>
              </a:extLst>
            </p:cNvPr>
            <p:cNvSpPr/>
            <p:nvPr/>
          </p:nvSpPr>
          <p:spPr>
            <a:xfrm>
              <a:off x="7733191" y="4144130"/>
              <a:ext cx="386734" cy="846173"/>
            </a:xfrm>
            <a:custGeom>
              <a:avLst/>
              <a:gdLst/>
              <a:ahLst/>
              <a:cxnLst/>
              <a:rect l="l" t="t" r="r" b="b"/>
              <a:pathLst>
                <a:path w="5883" h="12872" extrusionOk="0">
                  <a:moveTo>
                    <a:pt x="1691" y="1"/>
                  </a:moveTo>
                  <a:lnTo>
                    <a:pt x="1" y="2465"/>
                  </a:lnTo>
                  <a:cubicBezTo>
                    <a:pt x="1727" y="6037"/>
                    <a:pt x="3644" y="9502"/>
                    <a:pt x="5739" y="12871"/>
                  </a:cubicBezTo>
                  <a:lnTo>
                    <a:pt x="5882" y="12859"/>
                  </a:lnTo>
                  <a:lnTo>
                    <a:pt x="1691"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703;p58">
              <a:extLst>
                <a:ext uri="{FF2B5EF4-FFF2-40B4-BE49-F238E27FC236}">
                  <a16:creationId xmlns:a16="http://schemas.microsoft.com/office/drawing/2014/main" id="{2F0C67A9-4194-47F1-8E92-8A951C21E058}"/>
                </a:ext>
              </a:extLst>
            </p:cNvPr>
            <p:cNvSpPr/>
            <p:nvPr/>
          </p:nvSpPr>
          <p:spPr>
            <a:xfrm>
              <a:off x="7733191" y="4144130"/>
              <a:ext cx="270115" cy="522942"/>
            </a:xfrm>
            <a:custGeom>
              <a:avLst/>
              <a:gdLst/>
              <a:ahLst/>
              <a:cxnLst/>
              <a:rect l="l" t="t" r="r" b="b"/>
              <a:pathLst>
                <a:path w="4109" h="7955" extrusionOk="0">
                  <a:moveTo>
                    <a:pt x="1691" y="1"/>
                  </a:moveTo>
                  <a:lnTo>
                    <a:pt x="1" y="2477"/>
                  </a:lnTo>
                  <a:cubicBezTo>
                    <a:pt x="965" y="4466"/>
                    <a:pt x="1965" y="6347"/>
                    <a:pt x="2846" y="7954"/>
                  </a:cubicBezTo>
                  <a:cubicBezTo>
                    <a:pt x="3108" y="7752"/>
                    <a:pt x="3394" y="7609"/>
                    <a:pt x="3703" y="7514"/>
                  </a:cubicBezTo>
                  <a:cubicBezTo>
                    <a:pt x="3834" y="7478"/>
                    <a:pt x="3965" y="7442"/>
                    <a:pt x="4108" y="7418"/>
                  </a:cubicBezTo>
                  <a:lnTo>
                    <a:pt x="1691"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704;p58">
              <a:extLst>
                <a:ext uri="{FF2B5EF4-FFF2-40B4-BE49-F238E27FC236}">
                  <a16:creationId xmlns:a16="http://schemas.microsoft.com/office/drawing/2014/main" id="{31262FFF-744C-48DB-AB70-13F73A5A306E}"/>
                </a:ext>
              </a:extLst>
            </p:cNvPr>
            <p:cNvSpPr/>
            <p:nvPr/>
          </p:nvSpPr>
          <p:spPr>
            <a:xfrm>
              <a:off x="7237005" y="4100349"/>
              <a:ext cx="333486" cy="884498"/>
            </a:xfrm>
            <a:custGeom>
              <a:avLst/>
              <a:gdLst/>
              <a:ahLst/>
              <a:cxnLst/>
              <a:rect l="l" t="t" r="r" b="b"/>
              <a:pathLst>
                <a:path w="5073" h="13455" extrusionOk="0">
                  <a:moveTo>
                    <a:pt x="2953" y="0"/>
                  </a:moveTo>
                  <a:lnTo>
                    <a:pt x="0" y="13442"/>
                  </a:lnTo>
                  <a:lnTo>
                    <a:pt x="143" y="13454"/>
                  </a:lnTo>
                  <a:cubicBezTo>
                    <a:pt x="143" y="13454"/>
                    <a:pt x="2846" y="7525"/>
                    <a:pt x="5072" y="1691"/>
                  </a:cubicBezTo>
                  <a:lnTo>
                    <a:pt x="2953" y="0"/>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705;p58">
              <a:extLst>
                <a:ext uri="{FF2B5EF4-FFF2-40B4-BE49-F238E27FC236}">
                  <a16:creationId xmlns:a16="http://schemas.microsoft.com/office/drawing/2014/main" id="{D320C122-296A-454C-9BE2-91A71B788865}"/>
                </a:ext>
              </a:extLst>
            </p:cNvPr>
            <p:cNvSpPr/>
            <p:nvPr/>
          </p:nvSpPr>
          <p:spPr>
            <a:xfrm>
              <a:off x="7330089" y="4101072"/>
              <a:ext cx="240402" cy="483039"/>
            </a:xfrm>
            <a:custGeom>
              <a:avLst/>
              <a:gdLst/>
              <a:ahLst/>
              <a:cxnLst/>
              <a:rect l="l" t="t" r="r" b="b"/>
              <a:pathLst>
                <a:path w="3657" h="7348" extrusionOk="0">
                  <a:moveTo>
                    <a:pt x="1537" y="1"/>
                  </a:moveTo>
                  <a:lnTo>
                    <a:pt x="1" y="6990"/>
                  </a:lnTo>
                  <a:cubicBezTo>
                    <a:pt x="465" y="7073"/>
                    <a:pt x="930" y="7192"/>
                    <a:pt x="1382" y="7347"/>
                  </a:cubicBezTo>
                  <a:cubicBezTo>
                    <a:pt x="2108" y="5597"/>
                    <a:pt x="2906" y="3632"/>
                    <a:pt x="3656" y="1692"/>
                  </a:cubicBezTo>
                  <a:lnTo>
                    <a:pt x="1537"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706;p58">
              <a:extLst>
                <a:ext uri="{FF2B5EF4-FFF2-40B4-BE49-F238E27FC236}">
                  <a16:creationId xmlns:a16="http://schemas.microsoft.com/office/drawing/2014/main" id="{25D804FD-253B-4AD4-A2BD-CA54359647FD}"/>
                </a:ext>
              </a:extLst>
            </p:cNvPr>
            <p:cNvSpPr/>
            <p:nvPr/>
          </p:nvSpPr>
          <p:spPr>
            <a:xfrm>
              <a:off x="7314443" y="3583718"/>
              <a:ext cx="612936" cy="532342"/>
            </a:xfrm>
            <a:custGeom>
              <a:avLst/>
              <a:gdLst/>
              <a:ahLst/>
              <a:cxnLst/>
              <a:rect l="l" t="t" r="r" b="b"/>
              <a:pathLst>
                <a:path w="9324" h="8098" extrusionOk="0">
                  <a:moveTo>
                    <a:pt x="4585" y="1"/>
                  </a:moveTo>
                  <a:lnTo>
                    <a:pt x="1" y="2061"/>
                  </a:lnTo>
                  <a:cubicBezTo>
                    <a:pt x="739" y="4406"/>
                    <a:pt x="1632" y="6740"/>
                    <a:pt x="1572" y="8097"/>
                  </a:cubicBezTo>
                  <a:lnTo>
                    <a:pt x="7359" y="6871"/>
                  </a:lnTo>
                  <a:lnTo>
                    <a:pt x="9323" y="989"/>
                  </a:lnTo>
                  <a:lnTo>
                    <a:pt x="4585" y="1"/>
                  </a:ln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707;p58">
              <a:extLst>
                <a:ext uri="{FF2B5EF4-FFF2-40B4-BE49-F238E27FC236}">
                  <a16:creationId xmlns:a16="http://schemas.microsoft.com/office/drawing/2014/main" id="{70947584-03C4-4040-AB84-ADD1F5DBBD29}"/>
                </a:ext>
              </a:extLst>
            </p:cNvPr>
            <p:cNvSpPr/>
            <p:nvPr/>
          </p:nvSpPr>
          <p:spPr>
            <a:xfrm>
              <a:off x="7314443" y="3510946"/>
              <a:ext cx="612936" cy="605114"/>
            </a:xfrm>
            <a:custGeom>
              <a:avLst/>
              <a:gdLst/>
              <a:ahLst/>
              <a:cxnLst/>
              <a:rect l="l" t="t" r="r" b="b"/>
              <a:pathLst>
                <a:path w="9324" h="9205" extrusionOk="0">
                  <a:moveTo>
                    <a:pt x="4680" y="1"/>
                  </a:moveTo>
                  <a:lnTo>
                    <a:pt x="1" y="3168"/>
                  </a:lnTo>
                  <a:cubicBezTo>
                    <a:pt x="739" y="5513"/>
                    <a:pt x="1632" y="7847"/>
                    <a:pt x="1572" y="9204"/>
                  </a:cubicBezTo>
                  <a:lnTo>
                    <a:pt x="1953" y="9121"/>
                  </a:lnTo>
                  <a:cubicBezTo>
                    <a:pt x="1953" y="9014"/>
                    <a:pt x="1942" y="8918"/>
                    <a:pt x="1942" y="8799"/>
                  </a:cubicBezTo>
                  <a:cubicBezTo>
                    <a:pt x="1942" y="6644"/>
                    <a:pt x="3275" y="4846"/>
                    <a:pt x="4859" y="4846"/>
                  </a:cubicBezTo>
                  <a:cubicBezTo>
                    <a:pt x="6121" y="4846"/>
                    <a:pt x="7121" y="5989"/>
                    <a:pt x="7502" y="7525"/>
                  </a:cubicBezTo>
                  <a:lnTo>
                    <a:pt x="9323" y="2096"/>
                  </a:lnTo>
                  <a:lnTo>
                    <a:pt x="4680"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708;p58">
              <a:extLst>
                <a:ext uri="{FF2B5EF4-FFF2-40B4-BE49-F238E27FC236}">
                  <a16:creationId xmlns:a16="http://schemas.microsoft.com/office/drawing/2014/main" id="{9CBF0BEF-46C6-4E77-9CD8-618B6D972CD8}"/>
                </a:ext>
              </a:extLst>
            </p:cNvPr>
            <p:cNvSpPr/>
            <p:nvPr/>
          </p:nvSpPr>
          <p:spPr>
            <a:xfrm>
              <a:off x="7428761" y="3841277"/>
              <a:ext cx="348343" cy="229358"/>
            </a:xfrm>
            <a:custGeom>
              <a:avLst/>
              <a:gdLst/>
              <a:ahLst/>
              <a:cxnLst/>
              <a:rect l="l" t="t" r="r" b="b"/>
              <a:pathLst>
                <a:path w="5299" h="3489" extrusionOk="0">
                  <a:moveTo>
                    <a:pt x="4524" y="0"/>
                  </a:moveTo>
                  <a:cubicBezTo>
                    <a:pt x="4524" y="0"/>
                    <a:pt x="2667" y="2393"/>
                    <a:pt x="0" y="3215"/>
                  </a:cubicBezTo>
                  <a:lnTo>
                    <a:pt x="143" y="3489"/>
                  </a:lnTo>
                  <a:cubicBezTo>
                    <a:pt x="1929" y="3477"/>
                    <a:pt x="5298" y="691"/>
                    <a:pt x="5298" y="691"/>
                  </a:cubicBezTo>
                  <a:lnTo>
                    <a:pt x="4524"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709;p58">
              <a:extLst>
                <a:ext uri="{FF2B5EF4-FFF2-40B4-BE49-F238E27FC236}">
                  <a16:creationId xmlns:a16="http://schemas.microsoft.com/office/drawing/2014/main" id="{2827915B-CFF8-4A5F-BDD1-47FE74AA6E4D}"/>
                </a:ext>
              </a:extLst>
            </p:cNvPr>
            <p:cNvSpPr/>
            <p:nvPr/>
          </p:nvSpPr>
          <p:spPr>
            <a:xfrm>
              <a:off x="7248706" y="3208159"/>
              <a:ext cx="767091" cy="596108"/>
            </a:xfrm>
            <a:custGeom>
              <a:avLst/>
              <a:gdLst/>
              <a:ahLst/>
              <a:cxnLst/>
              <a:rect l="l" t="t" r="r" b="b"/>
              <a:pathLst>
                <a:path w="11669" h="9068" extrusionOk="0">
                  <a:moveTo>
                    <a:pt x="6230" y="0"/>
                  </a:moveTo>
                  <a:cubicBezTo>
                    <a:pt x="4619" y="0"/>
                    <a:pt x="3029" y="504"/>
                    <a:pt x="1489" y="1440"/>
                  </a:cubicBezTo>
                  <a:cubicBezTo>
                    <a:pt x="227" y="2916"/>
                    <a:pt x="1" y="6095"/>
                    <a:pt x="870" y="9048"/>
                  </a:cubicBezTo>
                  <a:cubicBezTo>
                    <a:pt x="870" y="9048"/>
                    <a:pt x="1126" y="9068"/>
                    <a:pt x="1534" y="9068"/>
                  </a:cubicBezTo>
                  <a:cubicBezTo>
                    <a:pt x="2533" y="9068"/>
                    <a:pt x="4442" y="8948"/>
                    <a:pt x="5728" y="8119"/>
                  </a:cubicBezTo>
                  <a:cubicBezTo>
                    <a:pt x="5728" y="8119"/>
                    <a:pt x="5728" y="6333"/>
                    <a:pt x="5835" y="5190"/>
                  </a:cubicBezTo>
                  <a:cubicBezTo>
                    <a:pt x="5930" y="6321"/>
                    <a:pt x="6490" y="8155"/>
                    <a:pt x="6490" y="8155"/>
                  </a:cubicBezTo>
                  <a:cubicBezTo>
                    <a:pt x="7625" y="8793"/>
                    <a:pt x="9024" y="8913"/>
                    <a:pt x="9917" y="8913"/>
                  </a:cubicBezTo>
                  <a:cubicBezTo>
                    <a:pt x="10457" y="8913"/>
                    <a:pt x="10812" y="8869"/>
                    <a:pt x="10812" y="8869"/>
                  </a:cubicBezTo>
                  <a:cubicBezTo>
                    <a:pt x="11669" y="5845"/>
                    <a:pt x="11181" y="2261"/>
                    <a:pt x="9907" y="892"/>
                  </a:cubicBezTo>
                  <a:cubicBezTo>
                    <a:pt x="8677" y="287"/>
                    <a:pt x="7448" y="0"/>
                    <a:pt x="6230"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710;p58">
              <a:extLst>
                <a:ext uri="{FF2B5EF4-FFF2-40B4-BE49-F238E27FC236}">
                  <a16:creationId xmlns:a16="http://schemas.microsoft.com/office/drawing/2014/main" id="{AFDFE722-0EA6-44B6-BCBA-A52808187064}"/>
                </a:ext>
              </a:extLst>
            </p:cNvPr>
            <p:cNvSpPr/>
            <p:nvPr/>
          </p:nvSpPr>
          <p:spPr>
            <a:xfrm>
              <a:off x="7256529" y="3456187"/>
              <a:ext cx="371088" cy="351959"/>
            </a:xfrm>
            <a:custGeom>
              <a:avLst/>
              <a:gdLst/>
              <a:ahLst/>
              <a:cxnLst/>
              <a:rect l="l" t="t" r="r" b="b"/>
              <a:pathLst>
                <a:path w="5645" h="5354" extrusionOk="0">
                  <a:moveTo>
                    <a:pt x="370" y="0"/>
                  </a:moveTo>
                  <a:cubicBezTo>
                    <a:pt x="72" y="1560"/>
                    <a:pt x="167" y="3501"/>
                    <a:pt x="691" y="5334"/>
                  </a:cubicBezTo>
                  <a:cubicBezTo>
                    <a:pt x="691" y="5334"/>
                    <a:pt x="951" y="5354"/>
                    <a:pt x="1363" y="5354"/>
                  </a:cubicBezTo>
                  <a:cubicBezTo>
                    <a:pt x="2385" y="5354"/>
                    <a:pt x="4347" y="5233"/>
                    <a:pt x="5644" y="4394"/>
                  </a:cubicBezTo>
                  <a:lnTo>
                    <a:pt x="5609" y="4334"/>
                  </a:lnTo>
                  <a:cubicBezTo>
                    <a:pt x="4242" y="5138"/>
                    <a:pt x="2253" y="5238"/>
                    <a:pt x="1344" y="5238"/>
                  </a:cubicBezTo>
                  <a:cubicBezTo>
                    <a:pt x="1041" y="5238"/>
                    <a:pt x="858" y="5227"/>
                    <a:pt x="858" y="5227"/>
                  </a:cubicBezTo>
                  <a:cubicBezTo>
                    <a:pt x="1" y="2274"/>
                    <a:pt x="358" y="1322"/>
                    <a:pt x="370"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711;p58">
              <a:extLst>
                <a:ext uri="{FF2B5EF4-FFF2-40B4-BE49-F238E27FC236}">
                  <a16:creationId xmlns:a16="http://schemas.microsoft.com/office/drawing/2014/main" id="{BBA0912E-226D-4406-BFDA-B822E8B703BD}"/>
                </a:ext>
              </a:extLst>
            </p:cNvPr>
            <p:cNvSpPr/>
            <p:nvPr/>
          </p:nvSpPr>
          <p:spPr>
            <a:xfrm>
              <a:off x="7651808" y="3426605"/>
              <a:ext cx="349658" cy="370891"/>
            </a:xfrm>
            <a:custGeom>
              <a:avLst/>
              <a:gdLst/>
              <a:ahLst/>
              <a:cxnLst/>
              <a:rect l="l" t="t" r="r" b="b"/>
              <a:pathLst>
                <a:path w="5319" h="5642" extrusionOk="0">
                  <a:moveTo>
                    <a:pt x="4873" y="1"/>
                  </a:moveTo>
                  <a:cubicBezTo>
                    <a:pt x="4861" y="1"/>
                    <a:pt x="5318" y="2949"/>
                    <a:pt x="4596" y="5487"/>
                  </a:cubicBezTo>
                  <a:cubicBezTo>
                    <a:pt x="4596" y="5487"/>
                    <a:pt x="4450" y="5494"/>
                    <a:pt x="4204" y="5494"/>
                  </a:cubicBezTo>
                  <a:cubicBezTo>
                    <a:pt x="3381" y="5494"/>
                    <a:pt x="1437" y="5410"/>
                    <a:pt x="36" y="4677"/>
                  </a:cubicBezTo>
                  <a:cubicBezTo>
                    <a:pt x="36" y="4725"/>
                    <a:pt x="24" y="4760"/>
                    <a:pt x="0" y="4796"/>
                  </a:cubicBezTo>
                  <a:cubicBezTo>
                    <a:pt x="1347" y="5544"/>
                    <a:pt x="3279" y="5642"/>
                    <a:pt x="4195" y="5642"/>
                  </a:cubicBezTo>
                  <a:cubicBezTo>
                    <a:pt x="4518" y="5642"/>
                    <a:pt x="4715" y="5629"/>
                    <a:pt x="4715" y="5629"/>
                  </a:cubicBezTo>
                  <a:cubicBezTo>
                    <a:pt x="5203" y="3867"/>
                    <a:pt x="5275" y="2010"/>
                    <a:pt x="4918" y="224"/>
                  </a:cubicBezTo>
                  <a:cubicBezTo>
                    <a:pt x="4887" y="71"/>
                    <a:pt x="4874" y="1"/>
                    <a:pt x="4873"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712;p58">
              <a:extLst>
                <a:ext uri="{FF2B5EF4-FFF2-40B4-BE49-F238E27FC236}">
                  <a16:creationId xmlns:a16="http://schemas.microsoft.com/office/drawing/2014/main" id="{AD7E492D-4AFE-4AF6-ACDE-A3A548BC976B}"/>
                </a:ext>
              </a:extLst>
            </p:cNvPr>
            <p:cNvSpPr/>
            <p:nvPr/>
          </p:nvSpPr>
          <p:spPr>
            <a:xfrm>
              <a:off x="7681522" y="3345025"/>
              <a:ext cx="349132" cy="499408"/>
            </a:xfrm>
            <a:custGeom>
              <a:avLst/>
              <a:gdLst/>
              <a:ahLst/>
              <a:cxnLst/>
              <a:rect l="l" t="t" r="r" b="b"/>
              <a:pathLst>
                <a:path w="5311" h="7597" extrusionOk="0">
                  <a:moveTo>
                    <a:pt x="4859" y="1"/>
                  </a:moveTo>
                  <a:cubicBezTo>
                    <a:pt x="4859" y="1"/>
                    <a:pt x="2299" y="5918"/>
                    <a:pt x="1" y="7061"/>
                  </a:cubicBezTo>
                  <a:lnTo>
                    <a:pt x="2132" y="7597"/>
                  </a:lnTo>
                  <a:cubicBezTo>
                    <a:pt x="4061" y="5870"/>
                    <a:pt x="5311" y="596"/>
                    <a:pt x="5311" y="596"/>
                  </a:cubicBezTo>
                  <a:lnTo>
                    <a:pt x="4859"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713;p58">
              <a:extLst>
                <a:ext uri="{FF2B5EF4-FFF2-40B4-BE49-F238E27FC236}">
                  <a16:creationId xmlns:a16="http://schemas.microsoft.com/office/drawing/2014/main" id="{C188A51E-858D-4123-984B-682A1A5CD888}"/>
                </a:ext>
              </a:extLst>
            </p:cNvPr>
            <p:cNvSpPr/>
            <p:nvPr/>
          </p:nvSpPr>
          <p:spPr>
            <a:xfrm>
              <a:off x="7358290" y="4317151"/>
              <a:ext cx="623060" cy="235472"/>
            </a:xfrm>
            <a:custGeom>
              <a:avLst/>
              <a:gdLst/>
              <a:ahLst/>
              <a:cxnLst/>
              <a:rect l="l" t="t" r="r" b="b"/>
              <a:pathLst>
                <a:path w="9478" h="3582" extrusionOk="0">
                  <a:moveTo>
                    <a:pt x="167" y="0"/>
                  </a:moveTo>
                  <a:lnTo>
                    <a:pt x="1" y="1250"/>
                  </a:lnTo>
                  <a:cubicBezTo>
                    <a:pt x="1" y="1250"/>
                    <a:pt x="4750" y="3582"/>
                    <a:pt x="8814" y="3582"/>
                  </a:cubicBezTo>
                  <a:cubicBezTo>
                    <a:pt x="9038" y="3582"/>
                    <a:pt x="9259" y="3575"/>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714;p58">
              <a:extLst>
                <a:ext uri="{FF2B5EF4-FFF2-40B4-BE49-F238E27FC236}">
                  <a16:creationId xmlns:a16="http://schemas.microsoft.com/office/drawing/2014/main" id="{36464A3A-697B-4F69-A205-AC8C7809FD94}"/>
                </a:ext>
              </a:extLst>
            </p:cNvPr>
            <p:cNvSpPr/>
            <p:nvPr/>
          </p:nvSpPr>
          <p:spPr>
            <a:xfrm>
              <a:off x="7358290" y="4317151"/>
              <a:ext cx="623060" cy="234814"/>
            </a:xfrm>
            <a:custGeom>
              <a:avLst/>
              <a:gdLst/>
              <a:ahLst/>
              <a:cxnLst/>
              <a:rect l="l" t="t" r="r" b="b"/>
              <a:pathLst>
                <a:path w="9478" h="3572" extrusionOk="0">
                  <a:moveTo>
                    <a:pt x="167" y="0"/>
                  </a:moveTo>
                  <a:lnTo>
                    <a:pt x="1" y="1250"/>
                  </a:lnTo>
                  <a:cubicBezTo>
                    <a:pt x="1" y="1250"/>
                    <a:pt x="60" y="1286"/>
                    <a:pt x="167" y="1334"/>
                  </a:cubicBezTo>
                  <a:lnTo>
                    <a:pt x="239" y="822"/>
                  </a:lnTo>
                  <a:cubicBezTo>
                    <a:pt x="2822" y="2024"/>
                    <a:pt x="5799" y="2703"/>
                    <a:pt x="8966" y="3108"/>
                  </a:cubicBezTo>
                  <a:lnTo>
                    <a:pt x="9073" y="3572"/>
                  </a:lnTo>
                  <a:cubicBezTo>
                    <a:pt x="9204" y="3572"/>
                    <a:pt x="9347" y="3572"/>
                    <a:pt x="9478" y="3560"/>
                  </a:cubicBezTo>
                  <a:lnTo>
                    <a:pt x="9216" y="2500"/>
                  </a:lnTo>
                  <a:lnTo>
                    <a:pt x="167" y="0"/>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715;p58">
              <a:extLst>
                <a:ext uri="{FF2B5EF4-FFF2-40B4-BE49-F238E27FC236}">
                  <a16:creationId xmlns:a16="http://schemas.microsoft.com/office/drawing/2014/main" id="{9265295A-E357-4206-B07E-0A7A9C6B5F35}"/>
                </a:ext>
              </a:extLst>
            </p:cNvPr>
            <p:cNvSpPr/>
            <p:nvPr/>
          </p:nvSpPr>
          <p:spPr>
            <a:xfrm>
              <a:off x="7362235" y="3337202"/>
              <a:ext cx="683341" cy="1163159"/>
            </a:xfrm>
            <a:custGeom>
              <a:avLst/>
              <a:gdLst/>
              <a:ahLst/>
              <a:cxnLst/>
              <a:rect l="l" t="t" r="r" b="b"/>
              <a:pathLst>
                <a:path w="10395" h="17694" extrusionOk="0">
                  <a:moveTo>
                    <a:pt x="9906" y="0"/>
                  </a:moveTo>
                  <a:cubicBezTo>
                    <a:pt x="9906" y="0"/>
                    <a:pt x="7751" y="8847"/>
                    <a:pt x="536" y="11276"/>
                  </a:cubicBezTo>
                  <a:cubicBezTo>
                    <a:pt x="250" y="12692"/>
                    <a:pt x="72" y="14145"/>
                    <a:pt x="0" y="15586"/>
                  </a:cubicBezTo>
                  <a:cubicBezTo>
                    <a:pt x="0" y="15586"/>
                    <a:pt x="5715" y="17574"/>
                    <a:pt x="9275" y="17693"/>
                  </a:cubicBezTo>
                  <a:lnTo>
                    <a:pt x="7620" y="11800"/>
                  </a:lnTo>
                  <a:lnTo>
                    <a:pt x="7322" y="11502"/>
                  </a:lnTo>
                  <a:lnTo>
                    <a:pt x="7263" y="11276"/>
                  </a:lnTo>
                  <a:cubicBezTo>
                    <a:pt x="8977" y="10335"/>
                    <a:pt x="10394" y="4096"/>
                    <a:pt x="10097" y="120"/>
                  </a:cubicBezTo>
                  <a:lnTo>
                    <a:pt x="9906" y="0"/>
                  </a:lnTo>
                  <a:close/>
                </a:path>
              </a:pathLst>
            </a:custGeom>
            <a:solidFill>
              <a:srgbClr val="303A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716;p58">
              <a:extLst>
                <a:ext uri="{FF2B5EF4-FFF2-40B4-BE49-F238E27FC236}">
                  <a16:creationId xmlns:a16="http://schemas.microsoft.com/office/drawing/2014/main" id="{890CA1F8-9840-4ECC-B757-C1509EAB7C9D}"/>
                </a:ext>
              </a:extLst>
            </p:cNvPr>
            <p:cNvSpPr/>
            <p:nvPr/>
          </p:nvSpPr>
          <p:spPr>
            <a:xfrm>
              <a:off x="7970372" y="3337202"/>
              <a:ext cx="60281" cy="252103"/>
            </a:xfrm>
            <a:custGeom>
              <a:avLst/>
              <a:gdLst/>
              <a:ahLst/>
              <a:cxnLst/>
              <a:rect l="l" t="t" r="r" b="b"/>
              <a:pathLst>
                <a:path w="917" h="3835" extrusionOk="0">
                  <a:moveTo>
                    <a:pt x="655" y="0"/>
                  </a:moveTo>
                  <a:cubicBezTo>
                    <a:pt x="476" y="691"/>
                    <a:pt x="262" y="1370"/>
                    <a:pt x="0" y="2036"/>
                  </a:cubicBezTo>
                  <a:cubicBezTo>
                    <a:pt x="51" y="2016"/>
                    <a:pt x="99" y="2006"/>
                    <a:pt x="143" y="2006"/>
                  </a:cubicBezTo>
                  <a:cubicBezTo>
                    <a:pt x="531" y="2006"/>
                    <a:pt x="662" y="2776"/>
                    <a:pt x="727" y="3834"/>
                  </a:cubicBezTo>
                  <a:cubicBezTo>
                    <a:pt x="881" y="2608"/>
                    <a:pt x="917" y="1358"/>
                    <a:pt x="846" y="120"/>
                  </a:cubicBezTo>
                  <a:lnTo>
                    <a:pt x="65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717;p58">
              <a:extLst>
                <a:ext uri="{FF2B5EF4-FFF2-40B4-BE49-F238E27FC236}">
                  <a16:creationId xmlns:a16="http://schemas.microsoft.com/office/drawing/2014/main" id="{629B66B7-D42F-4B8A-99FF-2CF4415558A6}"/>
                </a:ext>
              </a:extLst>
            </p:cNvPr>
            <p:cNvSpPr/>
            <p:nvPr/>
          </p:nvSpPr>
          <p:spPr>
            <a:xfrm>
              <a:off x="7398193" y="3696457"/>
              <a:ext cx="552655" cy="414343"/>
            </a:xfrm>
            <a:custGeom>
              <a:avLst/>
              <a:gdLst/>
              <a:ahLst/>
              <a:cxnLst/>
              <a:rect l="l" t="t" r="r" b="b"/>
              <a:pathLst>
                <a:path w="8407" h="6303" extrusionOk="0">
                  <a:moveTo>
                    <a:pt x="8407" y="0"/>
                  </a:moveTo>
                  <a:lnTo>
                    <a:pt x="8407" y="0"/>
                  </a:lnTo>
                  <a:cubicBezTo>
                    <a:pt x="7224" y="2784"/>
                    <a:pt x="4775" y="6008"/>
                    <a:pt x="357" y="6008"/>
                  </a:cubicBezTo>
                  <a:cubicBezTo>
                    <a:pt x="240" y="6008"/>
                    <a:pt x="121" y="6006"/>
                    <a:pt x="1" y="6001"/>
                  </a:cubicBezTo>
                  <a:lnTo>
                    <a:pt x="1" y="6001"/>
                  </a:lnTo>
                  <a:cubicBezTo>
                    <a:pt x="1" y="6001"/>
                    <a:pt x="1134" y="6302"/>
                    <a:pt x="2419" y="6302"/>
                  </a:cubicBezTo>
                  <a:cubicBezTo>
                    <a:pt x="3240" y="6302"/>
                    <a:pt x="4123" y="6179"/>
                    <a:pt x="4811" y="5775"/>
                  </a:cubicBezTo>
                  <a:cubicBezTo>
                    <a:pt x="7847" y="3977"/>
                    <a:pt x="8406" y="1"/>
                    <a:pt x="84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718;p58">
              <a:extLst>
                <a:ext uri="{FF2B5EF4-FFF2-40B4-BE49-F238E27FC236}">
                  <a16:creationId xmlns:a16="http://schemas.microsoft.com/office/drawing/2014/main" id="{1E5A4E63-3EB1-4AF7-8B25-5EF5FC46D60C}"/>
                </a:ext>
              </a:extLst>
            </p:cNvPr>
            <p:cNvSpPr/>
            <p:nvPr/>
          </p:nvSpPr>
          <p:spPr>
            <a:xfrm>
              <a:off x="7361446" y="3950073"/>
              <a:ext cx="623060" cy="551801"/>
            </a:xfrm>
            <a:custGeom>
              <a:avLst/>
              <a:gdLst/>
              <a:ahLst/>
              <a:cxnLst/>
              <a:rect l="l" t="t" r="r" b="b"/>
              <a:pathLst>
                <a:path w="9478" h="8394" extrusionOk="0">
                  <a:moveTo>
                    <a:pt x="8656" y="0"/>
                  </a:moveTo>
                  <a:cubicBezTo>
                    <a:pt x="6535" y="1182"/>
                    <a:pt x="3403" y="2038"/>
                    <a:pt x="1462" y="2038"/>
                  </a:cubicBezTo>
                  <a:cubicBezTo>
                    <a:pt x="1115" y="2038"/>
                    <a:pt x="806" y="2010"/>
                    <a:pt x="548" y="1953"/>
                  </a:cubicBezTo>
                  <a:cubicBezTo>
                    <a:pt x="405" y="1965"/>
                    <a:pt x="429" y="2012"/>
                    <a:pt x="417" y="2036"/>
                  </a:cubicBezTo>
                  <a:cubicBezTo>
                    <a:pt x="405" y="2072"/>
                    <a:pt x="524" y="2084"/>
                    <a:pt x="512" y="2096"/>
                  </a:cubicBezTo>
                  <a:cubicBezTo>
                    <a:pt x="488" y="2167"/>
                    <a:pt x="441" y="2250"/>
                    <a:pt x="393" y="2369"/>
                  </a:cubicBezTo>
                  <a:cubicBezTo>
                    <a:pt x="393" y="2381"/>
                    <a:pt x="310" y="2393"/>
                    <a:pt x="298" y="2405"/>
                  </a:cubicBezTo>
                  <a:cubicBezTo>
                    <a:pt x="95" y="3036"/>
                    <a:pt x="48" y="4620"/>
                    <a:pt x="0" y="6358"/>
                  </a:cubicBezTo>
                  <a:cubicBezTo>
                    <a:pt x="0" y="6358"/>
                    <a:pt x="109" y="6100"/>
                    <a:pt x="246" y="6100"/>
                  </a:cubicBezTo>
                  <a:cubicBezTo>
                    <a:pt x="259" y="6100"/>
                    <a:pt x="272" y="6103"/>
                    <a:pt x="286" y="6108"/>
                  </a:cubicBezTo>
                  <a:cubicBezTo>
                    <a:pt x="572" y="3977"/>
                    <a:pt x="1738" y="3215"/>
                    <a:pt x="3417" y="3191"/>
                  </a:cubicBezTo>
                  <a:cubicBezTo>
                    <a:pt x="3425" y="3191"/>
                    <a:pt x="3433" y="3191"/>
                    <a:pt x="3440" y="3191"/>
                  </a:cubicBezTo>
                  <a:cubicBezTo>
                    <a:pt x="4831" y="3191"/>
                    <a:pt x="7723" y="5303"/>
                    <a:pt x="8989" y="8358"/>
                  </a:cubicBezTo>
                  <a:cubicBezTo>
                    <a:pt x="9085" y="8358"/>
                    <a:pt x="9382" y="8382"/>
                    <a:pt x="9478" y="8394"/>
                  </a:cubicBezTo>
                  <a:lnTo>
                    <a:pt x="7620" y="2488"/>
                  </a:lnTo>
                  <a:lnTo>
                    <a:pt x="7346" y="2179"/>
                  </a:lnTo>
                  <a:lnTo>
                    <a:pt x="7275" y="1953"/>
                  </a:lnTo>
                  <a:cubicBezTo>
                    <a:pt x="7751" y="1691"/>
                    <a:pt x="8358" y="964"/>
                    <a:pt x="8656"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719;p58">
              <a:extLst>
                <a:ext uri="{FF2B5EF4-FFF2-40B4-BE49-F238E27FC236}">
                  <a16:creationId xmlns:a16="http://schemas.microsoft.com/office/drawing/2014/main" id="{C57764F9-D3E8-47B3-ACB2-28C88E27C40B}"/>
                </a:ext>
              </a:extLst>
            </p:cNvPr>
            <p:cNvSpPr/>
            <p:nvPr/>
          </p:nvSpPr>
          <p:spPr>
            <a:xfrm>
              <a:off x="7662786" y="4076026"/>
              <a:ext cx="183210" cy="49632"/>
            </a:xfrm>
            <a:custGeom>
              <a:avLst/>
              <a:gdLst/>
              <a:ahLst/>
              <a:cxnLst/>
              <a:rect l="l" t="t" r="r" b="b"/>
              <a:pathLst>
                <a:path w="2787" h="755" extrusionOk="0">
                  <a:moveTo>
                    <a:pt x="2762" y="1"/>
                  </a:moveTo>
                  <a:cubicBezTo>
                    <a:pt x="1881" y="334"/>
                    <a:pt x="941" y="537"/>
                    <a:pt x="0" y="572"/>
                  </a:cubicBezTo>
                  <a:lnTo>
                    <a:pt x="60" y="751"/>
                  </a:lnTo>
                  <a:cubicBezTo>
                    <a:pt x="111" y="753"/>
                    <a:pt x="163" y="754"/>
                    <a:pt x="217" y="754"/>
                  </a:cubicBezTo>
                  <a:cubicBezTo>
                    <a:pt x="1332" y="754"/>
                    <a:pt x="2786" y="299"/>
                    <a:pt x="2786" y="299"/>
                  </a:cubicBezTo>
                  <a:lnTo>
                    <a:pt x="2762"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720;p58">
              <a:extLst>
                <a:ext uri="{FF2B5EF4-FFF2-40B4-BE49-F238E27FC236}">
                  <a16:creationId xmlns:a16="http://schemas.microsoft.com/office/drawing/2014/main" id="{410A5C20-DF05-4200-9FDF-1F3AAB58B094}"/>
                </a:ext>
              </a:extLst>
            </p:cNvPr>
            <p:cNvSpPr/>
            <p:nvPr/>
          </p:nvSpPr>
          <p:spPr>
            <a:xfrm>
              <a:off x="7387281" y="4087004"/>
              <a:ext cx="240336" cy="38851"/>
            </a:xfrm>
            <a:custGeom>
              <a:avLst/>
              <a:gdLst/>
              <a:ahLst/>
              <a:cxnLst/>
              <a:rect l="l" t="t" r="r" b="b"/>
              <a:pathLst>
                <a:path w="3656" h="591" extrusionOk="0">
                  <a:moveTo>
                    <a:pt x="107" y="1"/>
                  </a:moveTo>
                  <a:lnTo>
                    <a:pt x="0" y="274"/>
                  </a:lnTo>
                  <a:cubicBezTo>
                    <a:pt x="0" y="274"/>
                    <a:pt x="1755" y="590"/>
                    <a:pt x="3133" y="590"/>
                  </a:cubicBezTo>
                  <a:cubicBezTo>
                    <a:pt x="3315" y="590"/>
                    <a:pt x="3491" y="585"/>
                    <a:pt x="3655" y="572"/>
                  </a:cubicBezTo>
                  <a:lnTo>
                    <a:pt x="3655" y="382"/>
                  </a:lnTo>
                  <a:cubicBezTo>
                    <a:pt x="3606" y="382"/>
                    <a:pt x="3556" y="382"/>
                    <a:pt x="3506" y="382"/>
                  </a:cubicBezTo>
                  <a:cubicBezTo>
                    <a:pt x="2365" y="382"/>
                    <a:pt x="1225" y="252"/>
                    <a:pt x="10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721;p58">
              <a:extLst>
                <a:ext uri="{FF2B5EF4-FFF2-40B4-BE49-F238E27FC236}">
                  <a16:creationId xmlns:a16="http://schemas.microsoft.com/office/drawing/2014/main" id="{68F7877F-32FE-423A-B56F-5280F1E0C43C}"/>
                </a:ext>
              </a:extLst>
            </p:cNvPr>
            <p:cNvSpPr/>
            <p:nvPr/>
          </p:nvSpPr>
          <p:spPr>
            <a:xfrm>
              <a:off x="7423239" y="3049140"/>
              <a:ext cx="368722" cy="219235"/>
            </a:xfrm>
            <a:custGeom>
              <a:avLst/>
              <a:gdLst/>
              <a:ahLst/>
              <a:cxnLst/>
              <a:rect l="l" t="t" r="r" b="b"/>
              <a:pathLst>
                <a:path w="5609" h="3335" extrusionOk="0">
                  <a:moveTo>
                    <a:pt x="4216" y="1"/>
                  </a:moveTo>
                  <a:lnTo>
                    <a:pt x="1346" y="382"/>
                  </a:lnTo>
                  <a:cubicBezTo>
                    <a:pt x="1310" y="1549"/>
                    <a:pt x="834" y="2430"/>
                    <a:pt x="1" y="3335"/>
                  </a:cubicBezTo>
                  <a:lnTo>
                    <a:pt x="5609" y="2716"/>
                  </a:lnTo>
                  <a:cubicBezTo>
                    <a:pt x="4466" y="2346"/>
                    <a:pt x="4216" y="1"/>
                    <a:pt x="421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722;p58">
              <a:extLst>
                <a:ext uri="{FF2B5EF4-FFF2-40B4-BE49-F238E27FC236}">
                  <a16:creationId xmlns:a16="http://schemas.microsoft.com/office/drawing/2014/main" id="{8DDD7982-BC0D-4489-8C64-A18E56F93A12}"/>
                </a:ext>
              </a:extLst>
            </p:cNvPr>
            <p:cNvSpPr/>
            <p:nvPr/>
          </p:nvSpPr>
          <p:spPr>
            <a:xfrm>
              <a:off x="8090080" y="4950729"/>
              <a:ext cx="129240" cy="39574"/>
            </a:xfrm>
            <a:custGeom>
              <a:avLst/>
              <a:gdLst/>
              <a:ahLst/>
              <a:cxnLst/>
              <a:rect l="l" t="t" r="r" b="b"/>
              <a:pathLst>
                <a:path w="1966" h="602" extrusionOk="0">
                  <a:moveTo>
                    <a:pt x="323" y="1"/>
                  </a:moveTo>
                  <a:cubicBezTo>
                    <a:pt x="304" y="1"/>
                    <a:pt x="288" y="2"/>
                    <a:pt x="275" y="6"/>
                  </a:cubicBezTo>
                  <a:cubicBezTo>
                    <a:pt x="1" y="78"/>
                    <a:pt x="227" y="601"/>
                    <a:pt x="227" y="601"/>
                  </a:cubicBezTo>
                  <a:lnTo>
                    <a:pt x="1965" y="601"/>
                  </a:lnTo>
                  <a:cubicBezTo>
                    <a:pt x="1965" y="601"/>
                    <a:pt x="678" y="1"/>
                    <a:pt x="32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723;p58">
              <a:extLst>
                <a:ext uri="{FF2B5EF4-FFF2-40B4-BE49-F238E27FC236}">
                  <a16:creationId xmlns:a16="http://schemas.microsoft.com/office/drawing/2014/main" id="{C7138333-70E5-4C1E-A065-3E83BEDF4027}"/>
                </a:ext>
              </a:extLst>
            </p:cNvPr>
            <p:cNvSpPr/>
            <p:nvPr/>
          </p:nvSpPr>
          <p:spPr>
            <a:xfrm>
              <a:off x="7128209" y="4950729"/>
              <a:ext cx="141730" cy="39574"/>
            </a:xfrm>
            <a:custGeom>
              <a:avLst/>
              <a:gdLst/>
              <a:ahLst/>
              <a:cxnLst/>
              <a:rect l="l" t="t" r="r" b="b"/>
              <a:pathLst>
                <a:path w="2156" h="602" extrusionOk="0">
                  <a:moveTo>
                    <a:pt x="1803" y="1"/>
                  </a:moveTo>
                  <a:cubicBezTo>
                    <a:pt x="1405" y="1"/>
                    <a:pt x="0" y="601"/>
                    <a:pt x="0" y="601"/>
                  </a:cubicBezTo>
                  <a:lnTo>
                    <a:pt x="1905" y="601"/>
                  </a:lnTo>
                  <a:cubicBezTo>
                    <a:pt x="1905" y="601"/>
                    <a:pt x="2155" y="78"/>
                    <a:pt x="1857" y="6"/>
                  </a:cubicBezTo>
                  <a:cubicBezTo>
                    <a:pt x="1842" y="2"/>
                    <a:pt x="1824" y="1"/>
                    <a:pt x="1803"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1724;p58">
              <a:extLst>
                <a:ext uri="{FF2B5EF4-FFF2-40B4-BE49-F238E27FC236}">
                  <a16:creationId xmlns:a16="http://schemas.microsoft.com/office/drawing/2014/main" id="{D6B75CA9-A848-44D4-A711-480346F669B9}"/>
                </a:ext>
              </a:extLst>
            </p:cNvPr>
            <p:cNvSpPr/>
            <p:nvPr/>
          </p:nvSpPr>
          <p:spPr>
            <a:xfrm>
              <a:off x="7975171" y="3332272"/>
              <a:ext cx="75795" cy="78688"/>
            </a:xfrm>
            <a:custGeom>
              <a:avLst/>
              <a:gdLst/>
              <a:ahLst/>
              <a:cxnLst/>
              <a:rect l="l" t="t" r="r" b="b"/>
              <a:pathLst>
                <a:path w="1153" h="1197" extrusionOk="0">
                  <a:moveTo>
                    <a:pt x="523" y="1"/>
                  </a:moveTo>
                  <a:cubicBezTo>
                    <a:pt x="239" y="1"/>
                    <a:pt x="0" y="239"/>
                    <a:pt x="22" y="540"/>
                  </a:cubicBezTo>
                  <a:cubicBezTo>
                    <a:pt x="22" y="861"/>
                    <a:pt x="261" y="1135"/>
                    <a:pt x="582" y="1195"/>
                  </a:cubicBezTo>
                  <a:cubicBezTo>
                    <a:pt x="596" y="1196"/>
                    <a:pt x="609" y="1196"/>
                    <a:pt x="623" y="1196"/>
                  </a:cubicBezTo>
                  <a:cubicBezTo>
                    <a:pt x="914" y="1196"/>
                    <a:pt x="1153" y="955"/>
                    <a:pt x="1130" y="659"/>
                  </a:cubicBezTo>
                  <a:cubicBezTo>
                    <a:pt x="1130" y="337"/>
                    <a:pt x="904" y="52"/>
                    <a:pt x="582" y="4"/>
                  </a:cubicBezTo>
                  <a:cubicBezTo>
                    <a:pt x="562" y="2"/>
                    <a:pt x="543" y="1"/>
                    <a:pt x="523"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725;p58">
              <a:extLst>
                <a:ext uri="{FF2B5EF4-FFF2-40B4-BE49-F238E27FC236}">
                  <a16:creationId xmlns:a16="http://schemas.microsoft.com/office/drawing/2014/main" id="{46F692CE-0279-46B5-955E-0001C411450E}"/>
                </a:ext>
              </a:extLst>
            </p:cNvPr>
            <p:cNvSpPr/>
            <p:nvPr/>
          </p:nvSpPr>
          <p:spPr>
            <a:xfrm>
              <a:off x="7618940" y="4093249"/>
              <a:ext cx="68170" cy="43124"/>
            </a:xfrm>
            <a:custGeom>
              <a:avLst/>
              <a:gdLst/>
              <a:ahLst/>
              <a:cxnLst/>
              <a:rect l="l" t="t" r="r" b="b"/>
              <a:pathLst>
                <a:path w="1037" h="656" extrusionOk="0">
                  <a:moveTo>
                    <a:pt x="512" y="1"/>
                  </a:moveTo>
                  <a:cubicBezTo>
                    <a:pt x="227" y="1"/>
                    <a:pt x="0" y="144"/>
                    <a:pt x="0" y="334"/>
                  </a:cubicBezTo>
                  <a:cubicBezTo>
                    <a:pt x="0" y="513"/>
                    <a:pt x="227" y="656"/>
                    <a:pt x="512" y="656"/>
                  </a:cubicBezTo>
                  <a:cubicBezTo>
                    <a:pt x="798" y="656"/>
                    <a:pt x="1036" y="501"/>
                    <a:pt x="1036" y="334"/>
                  </a:cubicBezTo>
                  <a:cubicBezTo>
                    <a:pt x="1036" y="144"/>
                    <a:pt x="798" y="1"/>
                    <a:pt x="512"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1726;p58">
              <a:extLst>
                <a:ext uri="{FF2B5EF4-FFF2-40B4-BE49-F238E27FC236}">
                  <a16:creationId xmlns:a16="http://schemas.microsoft.com/office/drawing/2014/main" id="{2EE71C50-CFB9-490F-92B6-00AC97E3AF7D}"/>
                </a:ext>
              </a:extLst>
            </p:cNvPr>
            <p:cNvSpPr/>
            <p:nvPr/>
          </p:nvSpPr>
          <p:spPr>
            <a:xfrm>
              <a:off x="7625973" y="4116257"/>
              <a:ext cx="52524" cy="15448"/>
            </a:xfrm>
            <a:custGeom>
              <a:avLst/>
              <a:gdLst/>
              <a:ahLst/>
              <a:cxnLst/>
              <a:rect l="l" t="t" r="r" b="b"/>
              <a:pathLst>
                <a:path w="799" h="235" extrusionOk="0">
                  <a:moveTo>
                    <a:pt x="75" y="1"/>
                  </a:moveTo>
                  <a:cubicBezTo>
                    <a:pt x="28" y="1"/>
                    <a:pt x="0" y="14"/>
                    <a:pt x="0" y="56"/>
                  </a:cubicBezTo>
                  <a:cubicBezTo>
                    <a:pt x="0" y="151"/>
                    <a:pt x="179" y="234"/>
                    <a:pt x="405" y="234"/>
                  </a:cubicBezTo>
                  <a:cubicBezTo>
                    <a:pt x="620" y="234"/>
                    <a:pt x="798" y="151"/>
                    <a:pt x="798" y="56"/>
                  </a:cubicBezTo>
                  <a:cubicBezTo>
                    <a:pt x="798" y="14"/>
                    <a:pt x="771" y="1"/>
                    <a:pt x="725" y="1"/>
                  </a:cubicBezTo>
                  <a:cubicBezTo>
                    <a:pt x="653" y="1"/>
                    <a:pt x="536" y="32"/>
                    <a:pt x="405" y="32"/>
                  </a:cubicBezTo>
                  <a:cubicBezTo>
                    <a:pt x="268" y="32"/>
                    <a:pt x="148" y="1"/>
                    <a:pt x="7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1727;p58">
              <a:extLst>
                <a:ext uri="{FF2B5EF4-FFF2-40B4-BE49-F238E27FC236}">
                  <a16:creationId xmlns:a16="http://schemas.microsoft.com/office/drawing/2014/main" id="{51E6F8B3-BF70-4CD7-98DA-264C389F0BC5}"/>
                </a:ext>
              </a:extLst>
            </p:cNvPr>
            <p:cNvSpPr/>
            <p:nvPr/>
          </p:nvSpPr>
          <p:spPr>
            <a:xfrm>
              <a:off x="7388727" y="3299271"/>
              <a:ext cx="184065" cy="25243"/>
            </a:xfrm>
            <a:custGeom>
              <a:avLst/>
              <a:gdLst/>
              <a:ahLst/>
              <a:cxnLst/>
              <a:rect l="l" t="t" r="r" b="b"/>
              <a:pathLst>
                <a:path w="2800" h="384" extrusionOk="0">
                  <a:moveTo>
                    <a:pt x="1056" y="0"/>
                  </a:moveTo>
                  <a:cubicBezTo>
                    <a:pt x="502" y="0"/>
                    <a:pt x="67" y="71"/>
                    <a:pt x="26" y="244"/>
                  </a:cubicBezTo>
                  <a:cubicBezTo>
                    <a:pt x="1" y="347"/>
                    <a:pt x="239" y="383"/>
                    <a:pt x="585" y="383"/>
                  </a:cubicBezTo>
                  <a:cubicBezTo>
                    <a:pt x="1396" y="383"/>
                    <a:pt x="2800" y="185"/>
                    <a:pt x="2800" y="185"/>
                  </a:cubicBezTo>
                  <a:cubicBezTo>
                    <a:pt x="2282" y="71"/>
                    <a:pt x="1609" y="0"/>
                    <a:pt x="1056"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728;p58">
              <a:extLst>
                <a:ext uri="{FF2B5EF4-FFF2-40B4-BE49-F238E27FC236}">
                  <a16:creationId xmlns:a16="http://schemas.microsoft.com/office/drawing/2014/main" id="{437D7A63-D600-4210-858D-A01A7B52A09E}"/>
                </a:ext>
              </a:extLst>
            </p:cNvPr>
            <p:cNvSpPr/>
            <p:nvPr/>
          </p:nvSpPr>
          <p:spPr>
            <a:xfrm>
              <a:off x="7669031" y="3281654"/>
              <a:ext cx="166184" cy="29056"/>
            </a:xfrm>
            <a:custGeom>
              <a:avLst/>
              <a:gdLst/>
              <a:ahLst/>
              <a:cxnLst/>
              <a:rect l="l" t="t" r="r" b="b"/>
              <a:pathLst>
                <a:path w="2528" h="442" extrusionOk="0">
                  <a:moveTo>
                    <a:pt x="1987" y="0"/>
                  </a:moveTo>
                  <a:cubicBezTo>
                    <a:pt x="1464" y="0"/>
                    <a:pt x="597" y="203"/>
                    <a:pt x="0" y="441"/>
                  </a:cubicBezTo>
                  <a:cubicBezTo>
                    <a:pt x="0" y="441"/>
                    <a:pt x="80" y="442"/>
                    <a:pt x="210" y="442"/>
                  </a:cubicBezTo>
                  <a:cubicBezTo>
                    <a:pt x="817" y="442"/>
                    <a:pt x="2527" y="418"/>
                    <a:pt x="2429" y="143"/>
                  </a:cubicBezTo>
                  <a:cubicBezTo>
                    <a:pt x="2392" y="42"/>
                    <a:pt x="2225" y="0"/>
                    <a:pt x="1987"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729;p58">
              <a:extLst>
                <a:ext uri="{FF2B5EF4-FFF2-40B4-BE49-F238E27FC236}">
                  <a16:creationId xmlns:a16="http://schemas.microsoft.com/office/drawing/2014/main" id="{C1D331B5-192B-4251-877F-B22E3A067738}"/>
                </a:ext>
              </a:extLst>
            </p:cNvPr>
            <p:cNvSpPr/>
            <p:nvPr/>
          </p:nvSpPr>
          <p:spPr>
            <a:xfrm>
              <a:off x="7337912" y="3751940"/>
              <a:ext cx="67381" cy="30765"/>
            </a:xfrm>
            <a:custGeom>
              <a:avLst/>
              <a:gdLst/>
              <a:ahLst/>
              <a:cxnLst/>
              <a:rect l="l" t="t" r="r" b="b"/>
              <a:pathLst>
                <a:path w="1025" h="468" extrusionOk="0">
                  <a:moveTo>
                    <a:pt x="521" y="1"/>
                  </a:moveTo>
                  <a:cubicBezTo>
                    <a:pt x="507" y="1"/>
                    <a:pt x="492" y="1"/>
                    <a:pt x="477" y="2"/>
                  </a:cubicBezTo>
                  <a:cubicBezTo>
                    <a:pt x="203" y="14"/>
                    <a:pt x="1" y="133"/>
                    <a:pt x="13" y="252"/>
                  </a:cubicBezTo>
                  <a:cubicBezTo>
                    <a:pt x="35" y="375"/>
                    <a:pt x="249" y="467"/>
                    <a:pt x="503" y="467"/>
                  </a:cubicBezTo>
                  <a:cubicBezTo>
                    <a:pt x="518" y="467"/>
                    <a:pt x="533" y="467"/>
                    <a:pt x="549" y="466"/>
                  </a:cubicBezTo>
                  <a:cubicBezTo>
                    <a:pt x="823" y="454"/>
                    <a:pt x="1025" y="347"/>
                    <a:pt x="1001" y="216"/>
                  </a:cubicBezTo>
                  <a:cubicBezTo>
                    <a:pt x="979" y="93"/>
                    <a:pt x="765" y="1"/>
                    <a:pt x="521"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730;p58">
              <a:extLst>
                <a:ext uri="{FF2B5EF4-FFF2-40B4-BE49-F238E27FC236}">
                  <a16:creationId xmlns:a16="http://schemas.microsoft.com/office/drawing/2014/main" id="{957667C2-A86E-4DE3-9704-CF4E7E8E1699}"/>
                </a:ext>
              </a:extLst>
            </p:cNvPr>
            <p:cNvSpPr/>
            <p:nvPr/>
          </p:nvSpPr>
          <p:spPr>
            <a:xfrm>
              <a:off x="7433428" y="3069782"/>
              <a:ext cx="349132" cy="198133"/>
            </a:xfrm>
            <a:custGeom>
              <a:avLst/>
              <a:gdLst/>
              <a:ahLst/>
              <a:cxnLst/>
              <a:rect l="l" t="t" r="r" b="b"/>
              <a:pathLst>
                <a:path w="5311" h="3014" extrusionOk="0">
                  <a:moveTo>
                    <a:pt x="3756" y="1"/>
                  </a:moveTo>
                  <a:cubicBezTo>
                    <a:pt x="3354" y="1"/>
                    <a:pt x="2954" y="33"/>
                    <a:pt x="2560" y="80"/>
                  </a:cubicBezTo>
                  <a:cubicBezTo>
                    <a:pt x="2084" y="151"/>
                    <a:pt x="1620" y="247"/>
                    <a:pt x="1167" y="389"/>
                  </a:cubicBezTo>
                  <a:cubicBezTo>
                    <a:pt x="1072" y="1330"/>
                    <a:pt x="667" y="2092"/>
                    <a:pt x="1" y="2854"/>
                  </a:cubicBezTo>
                  <a:cubicBezTo>
                    <a:pt x="49" y="2967"/>
                    <a:pt x="123" y="3013"/>
                    <a:pt x="224" y="3013"/>
                  </a:cubicBezTo>
                  <a:cubicBezTo>
                    <a:pt x="644" y="3013"/>
                    <a:pt x="1518" y="2201"/>
                    <a:pt x="2834" y="2009"/>
                  </a:cubicBezTo>
                  <a:cubicBezTo>
                    <a:pt x="2945" y="1994"/>
                    <a:pt x="3055" y="1987"/>
                    <a:pt x="3162" y="1987"/>
                  </a:cubicBezTo>
                  <a:cubicBezTo>
                    <a:pt x="4077" y="1987"/>
                    <a:pt x="4865" y="2473"/>
                    <a:pt x="5173" y="2473"/>
                  </a:cubicBezTo>
                  <a:cubicBezTo>
                    <a:pt x="5258" y="2473"/>
                    <a:pt x="5306" y="2436"/>
                    <a:pt x="5311" y="2342"/>
                  </a:cubicBezTo>
                  <a:cubicBezTo>
                    <a:pt x="4525" y="1949"/>
                    <a:pt x="4227" y="628"/>
                    <a:pt x="4084" y="8"/>
                  </a:cubicBezTo>
                  <a:cubicBezTo>
                    <a:pt x="3975" y="3"/>
                    <a:pt x="3866" y="1"/>
                    <a:pt x="375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731;p58">
              <a:extLst>
                <a:ext uri="{FF2B5EF4-FFF2-40B4-BE49-F238E27FC236}">
                  <a16:creationId xmlns:a16="http://schemas.microsoft.com/office/drawing/2014/main" id="{92827996-86FC-492E-8488-D7A7555D72C2}"/>
                </a:ext>
              </a:extLst>
            </p:cNvPr>
            <p:cNvSpPr/>
            <p:nvPr/>
          </p:nvSpPr>
          <p:spPr>
            <a:xfrm>
              <a:off x="7504688" y="2740634"/>
              <a:ext cx="60084" cy="319550"/>
            </a:xfrm>
            <a:custGeom>
              <a:avLst/>
              <a:gdLst/>
              <a:ahLst/>
              <a:cxnLst/>
              <a:rect l="l" t="t" r="r" b="b"/>
              <a:pathLst>
                <a:path w="914" h="4861" extrusionOk="0">
                  <a:moveTo>
                    <a:pt x="526" y="0"/>
                  </a:moveTo>
                  <a:cubicBezTo>
                    <a:pt x="462" y="0"/>
                    <a:pt x="396" y="115"/>
                    <a:pt x="333" y="289"/>
                  </a:cubicBezTo>
                  <a:cubicBezTo>
                    <a:pt x="131" y="836"/>
                    <a:pt x="0" y="2622"/>
                    <a:pt x="488" y="4861"/>
                  </a:cubicBezTo>
                  <a:cubicBezTo>
                    <a:pt x="488" y="4861"/>
                    <a:pt x="489" y="4861"/>
                    <a:pt x="491" y="4861"/>
                  </a:cubicBezTo>
                  <a:cubicBezTo>
                    <a:pt x="525" y="4861"/>
                    <a:pt x="914" y="4806"/>
                    <a:pt x="845" y="2348"/>
                  </a:cubicBezTo>
                  <a:cubicBezTo>
                    <a:pt x="796" y="573"/>
                    <a:pt x="667" y="0"/>
                    <a:pt x="526"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732;p58">
              <a:extLst>
                <a:ext uri="{FF2B5EF4-FFF2-40B4-BE49-F238E27FC236}">
                  <a16:creationId xmlns:a16="http://schemas.microsoft.com/office/drawing/2014/main" id="{6D234C8E-C995-4CE7-B222-0A61631FCFCC}"/>
                </a:ext>
              </a:extLst>
            </p:cNvPr>
            <p:cNvSpPr/>
            <p:nvPr/>
          </p:nvSpPr>
          <p:spPr>
            <a:xfrm>
              <a:off x="7502321" y="2927066"/>
              <a:ext cx="207468" cy="219235"/>
            </a:xfrm>
            <a:custGeom>
              <a:avLst/>
              <a:gdLst/>
              <a:ahLst/>
              <a:cxnLst/>
              <a:rect l="l" t="t" r="r" b="b"/>
              <a:pathLst>
                <a:path w="3156" h="3335" extrusionOk="0">
                  <a:moveTo>
                    <a:pt x="2715" y="1"/>
                  </a:moveTo>
                  <a:lnTo>
                    <a:pt x="36" y="322"/>
                  </a:lnTo>
                  <a:cubicBezTo>
                    <a:pt x="0" y="1370"/>
                    <a:pt x="405" y="3037"/>
                    <a:pt x="500" y="3120"/>
                  </a:cubicBezTo>
                  <a:cubicBezTo>
                    <a:pt x="615" y="3216"/>
                    <a:pt x="1167" y="3334"/>
                    <a:pt x="1608" y="3334"/>
                  </a:cubicBezTo>
                  <a:cubicBezTo>
                    <a:pt x="1717" y="3334"/>
                    <a:pt x="1818" y="3327"/>
                    <a:pt x="1905" y="3311"/>
                  </a:cubicBezTo>
                  <a:cubicBezTo>
                    <a:pt x="2358" y="3239"/>
                    <a:pt x="3120" y="2656"/>
                    <a:pt x="3132" y="2477"/>
                  </a:cubicBezTo>
                  <a:cubicBezTo>
                    <a:pt x="3155" y="2287"/>
                    <a:pt x="2715" y="1"/>
                    <a:pt x="2715"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1733;p58">
              <a:extLst>
                <a:ext uri="{FF2B5EF4-FFF2-40B4-BE49-F238E27FC236}">
                  <a16:creationId xmlns:a16="http://schemas.microsoft.com/office/drawing/2014/main" id="{5F255FF9-FAAA-4FA5-8928-EB298834D900}"/>
                </a:ext>
              </a:extLst>
            </p:cNvPr>
            <p:cNvSpPr/>
            <p:nvPr/>
          </p:nvSpPr>
          <p:spPr>
            <a:xfrm>
              <a:off x="7502321" y="2927066"/>
              <a:ext cx="207468" cy="209045"/>
            </a:xfrm>
            <a:custGeom>
              <a:avLst/>
              <a:gdLst/>
              <a:ahLst/>
              <a:cxnLst/>
              <a:rect l="l" t="t" r="r" b="b"/>
              <a:pathLst>
                <a:path w="3156" h="3180" extrusionOk="0">
                  <a:moveTo>
                    <a:pt x="2715" y="1"/>
                  </a:moveTo>
                  <a:lnTo>
                    <a:pt x="36" y="322"/>
                  </a:lnTo>
                  <a:cubicBezTo>
                    <a:pt x="0" y="1370"/>
                    <a:pt x="405" y="3037"/>
                    <a:pt x="500" y="3120"/>
                  </a:cubicBezTo>
                  <a:cubicBezTo>
                    <a:pt x="536" y="3144"/>
                    <a:pt x="584" y="3168"/>
                    <a:pt x="619" y="3180"/>
                  </a:cubicBezTo>
                  <a:cubicBezTo>
                    <a:pt x="641" y="2507"/>
                    <a:pt x="858" y="1578"/>
                    <a:pt x="1704" y="1578"/>
                  </a:cubicBezTo>
                  <a:cubicBezTo>
                    <a:pt x="1771" y="1578"/>
                    <a:pt x="1842" y="1584"/>
                    <a:pt x="1917" y="1596"/>
                  </a:cubicBezTo>
                  <a:cubicBezTo>
                    <a:pt x="2027" y="1541"/>
                    <a:pt x="2129" y="1514"/>
                    <a:pt x="2223" y="1514"/>
                  </a:cubicBezTo>
                  <a:cubicBezTo>
                    <a:pt x="2581" y="1514"/>
                    <a:pt x="2826" y="1910"/>
                    <a:pt x="2929" y="2739"/>
                  </a:cubicBezTo>
                  <a:cubicBezTo>
                    <a:pt x="3024" y="2668"/>
                    <a:pt x="3096" y="2584"/>
                    <a:pt x="3132" y="2477"/>
                  </a:cubicBezTo>
                  <a:cubicBezTo>
                    <a:pt x="3155" y="2287"/>
                    <a:pt x="2715" y="1"/>
                    <a:pt x="2715"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1734;p58">
              <a:extLst>
                <a:ext uri="{FF2B5EF4-FFF2-40B4-BE49-F238E27FC236}">
                  <a16:creationId xmlns:a16="http://schemas.microsoft.com/office/drawing/2014/main" id="{0DECFB9C-6BC7-4F8E-A540-592FBC89C817}"/>
                </a:ext>
              </a:extLst>
            </p:cNvPr>
            <p:cNvSpPr/>
            <p:nvPr/>
          </p:nvSpPr>
          <p:spPr>
            <a:xfrm>
              <a:off x="7617362" y="3007660"/>
              <a:ext cx="30568" cy="45359"/>
            </a:xfrm>
            <a:custGeom>
              <a:avLst/>
              <a:gdLst/>
              <a:ahLst/>
              <a:cxnLst/>
              <a:rect l="l" t="t" r="r" b="b"/>
              <a:pathLst>
                <a:path w="465" h="690" extrusionOk="0">
                  <a:moveTo>
                    <a:pt x="108" y="1"/>
                  </a:moveTo>
                  <a:cubicBezTo>
                    <a:pt x="36" y="203"/>
                    <a:pt x="1" y="418"/>
                    <a:pt x="12" y="632"/>
                  </a:cubicBezTo>
                  <a:cubicBezTo>
                    <a:pt x="71" y="671"/>
                    <a:pt x="137" y="690"/>
                    <a:pt x="203" y="690"/>
                  </a:cubicBezTo>
                  <a:cubicBezTo>
                    <a:pt x="299" y="690"/>
                    <a:pt x="394" y="650"/>
                    <a:pt x="465" y="572"/>
                  </a:cubicBezTo>
                  <a:cubicBezTo>
                    <a:pt x="393" y="215"/>
                    <a:pt x="262" y="1"/>
                    <a:pt x="108" y="1"/>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735;p58">
              <a:extLst>
                <a:ext uri="{FF2B5EF4-FFF2-40B4-BE49-F238E27FC236}">
                  <a16:creationId xmlns:a16="http://schemas.microsoft.com/office/drawing/2014/main" id="{AD8F6E13-3393-4E64-9F1B-4D3539CF8E7F}"/>
                </a:ext>
              </a:extLst>
            </p:cNvPr>
            <p:cNvSpPr/>
            <p:nvPr/>
          </p:nvSpPr>
          <p:spPr>
            <a:xfrm>
              <a:off x="7624396" y="3010815"/>
              <a:ext cx="23534" cy="39114"/>
            </a:xfrm>
            <a:custGeom>
              <a:avLst/>
              <a:gdLst/>
              <a:ahLst/>
              <a:cxnLst/>
              <a:rect l="l" t="t" r="r" b="b"/>
              <a:pathLst>
                <a:path w="358" h="595" extrusionOk="0">
                  <a:moveTo>
                    <a:pt x="60" y="1"/>
                  </a:moveTo>
                  <a:cubicBezTo>
                    <a:pt x="13" y="179"/>
                    <a:pt x="1" y="370"/>
                    <a:pt x="13" y="548"/>
                  </a:cubicBezTo>
                  <a:cubicBezTo>
                    <a:pt x="58" y="580"/>
                    <a:pt x="108" y="594"/>
                    <a:pt x="157" y="594"/>
                  </a:cubicBezTo>
                  <a:cubicBezTo>
                    <a:pt x="237" y="594"/>
                    <a:pt x="313" y="555"/>
                    <a:pt x="358" y="489"/>
                  </a:cubicBezTo>
                  <a:cubicBezTo>
                    <a:pt x="286" y="179"/>
                    <a:pt x="179" y="12"/>
                    <a:pt x="60"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736;p58">
              <a:extLst>
                <a:ext uri="{FF2B5EF4-FFF2-40B4-BE49-F238E27FC236}">
                  <a16:creationId xmlns:a16="http://schemas.microsoft.com/office/drawing/2014/main" id="{5EA3DF44-6035-45A6-A91E-D36061B599DC}"/>
                </a:ext>
              </a:extLst>
            </p:cNvPr>
            <p:cNvSpPr/>
            <p:nvPr/>
          </p:nvSpPr>
          <p:spPr>
            <a:xfrm>
              <a:off x="7571674" y="2755556"/>
              <a:ext cx="48909" cy="34578"/>
            </a:xfrm>
            <a:custGeom>
              <a:avLst/>
              <a:gdLst/>
              <a:ahLst/>
              <a:cxnLst/>
              <a:rect l="l" t="t" r="r" b="b"/>
              <a:pathLst>
                <a:path w="744" h="526" extrusionOk="0">
                  <a:moveTo>
                    <a:pt x="334" y="0"/>
                  </a:moveTo>
                  <a:cubicBezTo>
                    <a:pt x="0" y="0"/>
                    <a:pt x="94" y="434"/>
                    <a:pt x="255" y="526"/>
                  </a:cubicBezTo>
                  <a:lnTo>
                    <a:pt x="517" y="514"/>
                  </a:lnTo>
                  <a:cubicBezTo>
                    <a:pt x="517" y="514"/>
                    <a:pt x="743" y="26"/>
                    <a:pt x="374" y="2"/>
                  </a:cubicBezTo>
                  <a:cubicBezTo>
                    <a:pt x="360" y="1"/>
                    <a:pt x="347" y="0"/>
                    <a:pt x="3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737;p58">
              <a:extLst>
                <a:ext uri="{FF2B5EF4-FFF2-40B4-BE49-F238E27FC236}">
                  <a16:creationId xmlns:a16="http://schemas.microsoft.com/office/drawing/2014/main" id="{340F62AB-0B0D-4F5F-89C9-BB07BC1C28DF}"/>
                </a:ext>
              </a:extLst>
            </p:cNvPr>
            <p:cNvSpPr/>
            <p:nvPr/>
          </p:nvSpPr>
          <p:spPr>
            <a:xfrm>
              <a:off x="7465508" y="2776001"/>
              <a:ext cx="258348" cy="376544"/>
            </a:xfrm>
            <a:custGeom>
              <a:avLst/>
              <a:gdLst/>
              <a:ahLst/>
              <a:cxnLst/>
              <a:rect l="l" t="t" r="r" b="b"/>
              <a:pathLst>
                <a:path w="3930" h="5728" extrusionOk="0">
                  <a:moveTo>
                    <a:pt x="2013" y="1"/>
                  </a:moveTo>
                  <a:cubicBezTo>
                    <a:pt x="2013" y="1"/>
                    <a:pt x="36" y="739"/>
                    <a:pt x="25" y="2453"/>
                  </a:cubicBezTo>
                  <a:cubicBezTo>
                    <a:pt x="1" y="3394"/>
                    <a:pt x="72" y="4346"/>
                    <a:pt x="263" y="5275"/>
                  </a:cubicBezTo>
                  <a:lnTo>
                    <a:pt x="1132" y="5728"/>
                  </a:lnTo>
                  <a:cubicBezTo>
                    <a:pt x="1132" y="5728"/>
                    <a:pt x="406" y="3455"/>
                    <a:pt x="2177" y="3455"/>
                  </a:cubicBezTo>
                  <a:cubicBezTo>
                    <a:pt x="2277" y="3455"/>
                    <a:pt x="2385" y="3462"/>
                    <a:pt x="2501" y="3477"/>
                  </a:cubicBezTo>
                  <a:cubicBezTo>
                    <a:pt x="2677" y="3402"/>
                    <a:pt x="2836" y="3357"/>
                    <a:pt x="2975" y="3357"/>
                  </a:cubicBezTo>
                  <a:cubicBezTo>
                    <a:pt x="3449" y="3357"/>
                    <a:pt x="3702" y="3877"/>
                    <a:pt x="3656" y="5478"/>
                  </a:cubicBezTo>
                  <a:lnTo>
                    <a:pt x="3918" y="5287"/>
                  </a:lnTo>
                  <a:cubicBezTo>
                    <a:pt x="3918" y="5287"/>
                    <a:pt x="3930" y="2751"/>
                    <a:pt x="3668" y="1977"/>
                  </a:cubicBezTo>
                  <a:cubicBezTo>
                    <a:pt x="3418" y="1203"/>
                    <a:pt x="2549" y="167"/>
                    <a:pt x="2013" y="1"/>
                  </a:cubicBezTo>
                  <a:close/>
                </a:path>
              </a:pathLst>
            </a:custGeom>
            <a:solidFill>
              <a:srgbClr val="8F61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738;p58">
              <a:extLst>
                <a:ext uri="{FF2B5EF4-FFF2-40B4-BE49-F238E27FC236}">
                  <a16:creationId xmlns:a16="http://schemas.microsoft.com/office/drawing/2014/main" id="{D13157F4-6689-4542-B124-E8F900D36851}"/>
                </a:ext>
              </a:extLst>
            </p:cNvPr>
            <p:cNvSpPr/>
            <p:nvPr/>
          </p:nvSpPr>
          <p:spPr>
            <a:xfrm>
              <a:off x="7596983" y="2776001"/>
              <a:ext cx="61925" cy="228635"/>
            </a:xfrm>
            <a:custGeom>
              <a:avLst/>
              <a:gdLst/>
              <a:ahLst/>
              <a:cxnLst/>
              <a:rect l="l" t="t" r="r" b="b"/>
              <a:pathLst>
                <a:path w="942" h="3478" extrusionOk="0">
                  <a:moveTo>
                    <a:pt x="1" y="1"/>
                  </a:moveTo>
                  <a:cubicBezTo>
                    <a:pt x="430" y="1191"/>
                    <a:pt x="501" y="3477"/>
                    <a:pt x="501" y="3477"/>
                  </a:cubicBezTo>
                  <a:cubicBezTo>
                    <a:pt x="644" y="3406"/>
                    <a:pt x="787" y="3370"/>
                    <a:pt x="942" y="3358"/>
                  </a:cubicBezTo>
                  <a:cubicBezTo>
                    <a:pt x="787" y="2096"/>
                    <a:pt x="525" y="763"/>
                    <a:pt x="96" y="36"/>
                  </a:cubicBezTo>
                  <a:cubicBezTo>
                    <a:pt x="72" y="25"/>
                    <a:pt x="37" y="13"/>
                    <a:pt x="13"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739;p58">
              <a:extLst>
                <a:ext uri="{FF2B5EF4-FFF2-40B4-BE49-F238E27FC236}">
                  <a16:creationId xmlns:a16="http://schemas.microsoft.com/office/drawing/2014/main" id="{C20D881B-41B5-403A-8156-02BC0A38F689}"/>
                </a:ext>
              </a:extLst>
            </p:cNvPr>
            <p:cNvSpPr/>
            <p:nvPr/>
          </p:nvSpPr>
          <p:spPr>
            <a:xfrm>
              <a:off x="7463930" y="2772911"/>
              <a:ext cx="240402" cy="369445"/>
            </a:xfrm>
            <a:custGeom>
              <a:avLst/>
              <a:gdLst/>
              <a:ahLst/>
              <a:cxnLst/>
              <a:rect l="l" t="t" r="r" b="b"/>
              <a:pathLst>
                <a:path w="3657" h="5620" extrusionOk="0">
                  <a:moveTo>
                    <a:pt x="2037" y="0"/>
                  </a:moveTo>
                  <a:cubicBezTo>
                    <a:pt x="1525" y="83"/>
                    <a:pt x="25" y="988"/>
                    <a:pt x="13" y="2477"/>
                  </a:cubicBezTo>
                  <a:cubicBezTo>
                    <a:pt x="1" y="4286"/>
                    <a:pt x="275" y="5322"/>
                    <a:pt x="275" y="5322"/>
                  </a:cubicBezTo>
                  <a:lnTo>
                    <a:pt x="834" y="5620"/>
                  </a:lnTo>
                  <a:cubicBezTo>
                    <a:pt x="727" y="5155"/>
                    <a:pt x="584" y="3405"/>
                    <a:pt x="620" y="2667"/>
                  </a:cubicBezTo>
                  <a:cubicBezTo>
                    <a:pt x="691" y="1215"/>
                    <a:pt x="2108" y="310"/>
                    <a:pt x="2108" y="310"/>
                  </a:cubicBezTo>
                  <a:cubicBezTo>
                    <a:pt x="2525" y="464"/>
                    <a:pt x="3299" y="1191"/>
                    <a:pt x="3656" y="1953"/>
                  </a:cubicBezTo>
                  <a:cubicBezTo>
                    <a:pt x="3370" y="1191"/>
                    <a:pt x="2620" y="214"/>
                    <a:pt x="2037"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1740;p58">
              <a:extLst>
                <a:ext uri="{FF2B5EF4-FFF2-40B4-BE49-F238E27FC236}">
                  <a16:creationId xmlns:a16="http://schemas.microsoft.com/office/drawing/2014/main" id="{AB57CF8A-0F49-4AA8-A769-DE89D641794E}"/>
                </a:ext>
              </a:extLst>
            </p:cNvPr>
            <p:cNvSpPr/>
            <p:nvPr/>
          </p:nvSpPr>
          <p:spPr>
            <a:xfrm>
              <a:off x="7544590" y="2968677"/>
              <a:ext cx="79082" cy="26558"/>
            </a:xfrm>
            <a:custGeom>
              <a:avLst/>
              <a:gdLst/>
              <a:ahLst/>
              <a:cxnLst/>
              <a:rect l="l" t="t" r="r" b="b"/>
              <a:pathLst>
                <a:path w="1203" h="404" extrusionOk="0">
                  <a:moveTo>
                    <a:pt x="403" y="0"/>
                  </a:moveTo>
                  <a:cubicBezTo>
                    <a:pt x="240" y="0"/>
                    <a:pt x="99" y="49"/>
                    <a:pt x="60" y="189"/>
                  </a:cubicBezTo>
                  <a:cubicBezTo>
                    <a:pt x="0" y="403"/>
                    <a:pt x="834" y="356"/>
                    <a:pt x="1203" y="380"/>
                  </a:cubicBezTo>
                  <a:cubicBezTo>
                    <a:pt x="1048" y="237"/>
                    <a:pt x="869" y="118"/>
                    <a:pt x="667" y="34"/>
                  </a:cubicBezTo>
                  <a:cubicBezTo>
                    <a:pt x="581" y="14"/>
                    <a:pt x="489" y="0"/>
                    <a:pt x="403"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1741;p58">
              <a:extLst>
                <a:ext uri="{FF2B5EF4-FFF2-40B4-BE49-F238E27FC236}">
                  <a16:creationId xmlns:a16="http://schemas.microsoft.com/office/drawing/2014/main" id="{48B3CE44-855E-4DB2-83F0-8D0A1F233B2D}"/>
                </a:ext>
              </a:extLst>
            </p:cNvPr>
            <p:cNvSpPr/>
            <p:nvPr/>
          </p:nvSpPr>
          <p:spPr>
            <a:xfrm>
              <a:off x="7579037" y="2983994"/>
              <a:ext cx="23534" cy="6508"/>
            </a:xfrm>
            <a:custGeom>
              <a:avLst/>
              <a:gdLst/>
              <a:ahLst/>
              <a:cxnLst/>
              <a:rect l="l" t="t" r="r" b="b"/>
              <a:pathLst>
                <a:path w="358" h="99" extrusionOk="0">
                  <a:moveTo>
                    <a:pt x="106" y="1"/>
                  </a:moveTo>
                  <a:cubicBezTo>
                    <a:pt x="64" y="1"/>
                    <a:pt x="27" y="15"/>
                    <a:pt x="12" y="51"/>
                  </a:cubicBezTo>
                  <a:cubicBezTo>
                    <a:pt x="0" y="99"/>
                    <a:pt x="250" y="99"/>
                    <a:pt x="357" y="99"/>
                  </a:cubicBezTo>
                  <a:cubicBezTo>
                    <a:pt x="310" y="63"/>
                    <a:pt x="250" y="28"/>
                    <a:pt x="191" y="16"/>
                  </a:cubicBezTo>
                  <a:cubicBezTo>
                    <a:pt x="163" y="6"/>
                    <a:pt x="133" y="1"/>
                    <a:pt x="106" y="1"/>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1742;p58">
              <a:extLst>
                <a:ext uri="{FF2B5EF4-FFF2-40B4-BE49-F238E27FC236}">
                  <a16:creationId xmlns:a16="http://schemas.microsoft.com/office/drawing/2014/main" id="{1AB57A5E-85D8-4DF6-8799-01E4A99256A0}"/>
                </a:ext>
              </a:extLst>
            </p:cNvPr>
            <p:cNvSpPr/>
            <p:nvPr/>
          </p:nvSpPr>
          <p:spPr>
            <a:xfrm>
              <a:off x="7633007" y="2965588"/>
              <a:ext cx="54891" cy="26492"/>
            </a:xfrm>
            <a:custGeom>
              <a:avLst/>
              <a:gdLst/>
              <a:ahLst/>
              <a:cxnLst/>
              <a:rect l="l" t="t" r="r" b="b"/>
              <a:pathLst>
                <a:path w="835" h="403" extrusionOk="0">
                  <a:moveTo>
                    <a:pt x="562" y="0"/>
                  </a:moveTo>
                  <a:cubicBezTo>
                    <a:pt x="493" y="0"/>
                    <a:pt x="416" y="22"/>
                    <a:pt x="346" y="58"/>
                  </a:cubicBezTo>
                  <a:cubicBezTo>
                    <a:pt x="215" y="153"/>
                    <a:pt x="96" y="272"/>
                    <a:pt x="1" y="403"/>
                  </a:cubicBezTo>
                  <a:cubicBezTo>
                    <a:pt x="251" y="367"/>
                    <a:pt x="834" y="355"/>
                    <a:pt x="775" y="153"/>
                  </a:cubicBezTo>
                  <a:cubicBezTo>
                    <a:pt x="740" y="42"/>
                    <a:pt x="658" y="0"/>
                    <a:pt x="562" y="0"/>
                  </a:cubicBezTo>
                  <a:close/>
                </a:path>
              </a:pathLst>
            </a:custGeom>
            <a:solidFill>
              <a:srgbClr val="AA755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1743;p58">
              <a:extLst>
                <a:ext uri="{FF2B5EF4-FFF2-40B4-BE49-F238E27FC236}">
                  <a16:creationId xmlns:a16="http://schemas.microsoft.com/office/drawing/2014/main" id="{A96ED7E3-2937-4641-9F1B-79049D79CF18}"/>
                </a:ext>
              </a:extLst>
            </p:cNvPr>
            <p:cNvSpPr/>
            <p:nvPr/>
          </p:nvSpPr>
          <p:spPr>
            <a:xfrm>
              <a:off x="7716757" y="4167598"/>
              <a:ext cx="186366" cy="163029"/>
            </a:xfrm>
            <a:custGeom>
              <a:avLst/>
              <a:gdLst/>
              <a:ahLst/>
              <a:cxnLst/>
              <a:rect l="l" t="t" r="r" b="b"/>
              <a:pathLst>
                <a:path w="2835" h="2480" extrusionOk="0">
                  <a:moveTo>
                    <a:pt x="1" y="1"/>
                  </a:moveTo>
                  <a:lnTo>
                    <a:pt x="1" y="1"/>
                  </a:lnTo>
                  <a:cubicBezTo>
                    <a:pt x="1147" y="921"/>
                    <a:pt x="2304" y="2479"/>
                    <a:pt x="2613" y="2479"/>
                  </a:cubicBezTo>
                  <a:cubicBezTo>
                    <a:pt x="2644" y="2479"/>
                    <a:pt x="2666" y="2464"/>
                    <a:pt x="2680" y="2430"/>
                  </a:cubicBezTo>
                  <a:cubicBezTo>
                    <a:pt x="2834" y="2061"/>
                    <a:pt x="2132" y="1144"/>
                    <a:pt x="1453" y="680"/>
                  </a:cubicBezTo>
                  <a:cubicBezTo>
                    <a:pt x="1025" y="394"/>
                    <a:pt x="1"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1744;p58">
              <a:extLst>
                <a:ext uri="{FF2B5EF4-FFF2-40B4-BE49-F238E27FC236}">
                  <a16:creationId xmlns:a16="http://schemas.microsoft.com/office/drawing/2014/main" id="{0418A32A-6090-4E47-A924-25501ECA00CB}"/>
                </a:ext>
              </a:extLst>
            </p:cNvPr>
            <p:cNvSpPr/>
            <p:nvPr/>
          </p:nvSpPr>
          <p:spPr>
            <a:xfrm>
              <a:off x="7989107" y="3337136"/>
              <a:ext cx="54102" cy="51867"/>
            </a:xfrm>
            <a:custGeom>
              <a:avLst/>
              <a:gdLst/>
              <a:ahLst/>
              <a:cxnLst/>
              <a:rect l="l" t="t" r="r" b="b"/>
              <a:pathLst>
                <a:path w="823" h="789" extrusionOk="0">
                  <a:moveTo>
                    <a:pt x="325" y="1"/>
                  </a:moveTo>
                  <a:cubicBezTo>
                    <a:pt x="148" y="1"/>
                    <a:pt x="1" y="140"/>
                    <a:pt x="1" y="323"/>
                  </a:cubicBezTo>
                  <a:cubicBezTo>
                    <a:pt x="1" y="549"/>
                    <a:pt x="168" y="740"/>
                    <a:pt x="394" y="775"/>
                  </a:cubicBezTo>
                  <a:cubicBezTo>
                    <a:pt x="425" y="784"/>
                    <a:pt x="456" y="788"/>
                    <a:pt x="487" y="788"/>
                  </a:cubicBezTo>
                  <a:cubicBezTo>
                    <a:pt x="663" y="788"/>
                    <a:pt x="812" y="649"/>
                    <a:pt x="823" y="466"/>
                  </a:cubicBezTo>
                  <a:cubicBezTo>
                    <a:pt x="811" y="240"/>
                    <a:pt x="644" y="49"/>
                    <a:pt x="418" y="13"/>
                  </a:cubicBezTo>
                  <a:cubicBezTo>
                    <a:pt x="386" y="5"/>
                    <a:pt x="355" y="1"/>
                    <a:pt x="32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1745;p58">
              <a:extLst>
                <a:ext uri="{FF2B5EF4-FFF2-40B4-BE49-F238E27FC236}">
                  <a16:creationId xmlns:a16="http://schemas.microsoft.com/office/drawing/2014/main" id="{DA07477B-D508-41F9-A68D-148E15CD7E91}"/>
                </a:ext>
              </a:extLst>
            </p:cNvPr>
            <p:cNvSpPr/>
            <p:nvPr/>
          </p:nvSpPr>
          <p:spPr>
            <a:xfrm>
              <a:off x="6907463" y="3965718"/>
              <a:ext cx="189455" cy="209834"/>
            </a:xfrm>
            <a:custGeom>
              <a:avLst/>
              <a:gdLst/>
              <a:ahLst/>
              <a:cxnLst/>
              <a:rect l="l" t="t" r="r" b="b"/>
              <a:pathLst>
                <a:path w="2882" h="3192" extrusionOk="0">
                  <a:moveTo>
                    <a:pt x="632" y="0"/>
                  </a:moveTo>
                  <a:lnTo>
                    <a:pt x="1" y="786"/>
                  </a:lnTo>
                  <a:cubicBezTo>
                    <a:pt x="108" y="1536"/>
                    <a:pt x="1001" y="3191"/>
                    <a:pt x="1001" y="3191"/>
                  </a:cubicBezTo>
                  <a:lnTo>
                    <a:pt x="2882" y="1881"/>
                  </a:lnTo>
                  <a:lnTo>
                    <a:pt x="63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1746;p58">
              <a:extLst>
                <a:ext uri="{FF2B5EF4-FFF2-40B4-BE49-F238E27FC236}">
                  <a16:creationId xmlns:a16="http://schemas.microsoft.com/office/drawing/2014/main" id="{4BA1B223-5C3E-4E3C-A106-D2A56AC65069}"/>
                </a:ext>
              </a:extLst>
            </p:cNvPr>
            <p:cNvSpPr/>
            <p:nvPr/>
          </p:nvSpPr>
          <p:spPr>
            <a:xfrm>
              <a:off x="6911407" y="3968808"/>
              <a:ext cx="146397" cy="115304"/>
            </a:xfrm>
            <a:custGeom>
              <a:avLst/>
              <a:gdLst/>
              <a:ahLst/>
              <a:cxnLst/>
              <a:rect l="l" t="t" r="r" b="b"/>
              <a:pathLst>
                <a:path w="2227" h="1754" extrusionOk="0">
                  <a:moveTo>
                    <a:pt x="595" y="1"/>
                  </a:moveTo>
                  <a:lnTo>
                    <a:pt x="0" y="727"/>
                  </a:lnTo>
                  <a:cubicBezTo>
                    <a:pt x="60" y="1049"/>
                    <a:pt x="155" y="1358"/>
                    <a:pt x="298" y="1656"/>
                  </a:cubicBezTo>
                  <a:cubicBezTo>
                    <a:pt x="485" y="1718"/>
                    <a:pt x="681" y="1753"/>
                    <a:pt x="878" y="1753"/>
                  </a:cubicBezTo>
                  <a:cubicBezTo>
                    <a:pt x="907" y="1753"/>
                    <a:pt x="936" y="1753"/>
                    <a:pt x="964" y="1751"/>
                  </a:cubicBezTo>
                  <a:cubicBezTo>
                    <a:pt x="983" y="1751"/>
                    <a:pt x="1002" y="1752"/>
                    <a:pt x="1021" y="1752"/>
                  </a:cubicBezTo>
                  <a:cubicBezTo>
                    <a:pt x="1454" y="1752"/>
                    <a:pt x="1873" y="1621"/>
                    <a:pt x="2227" y="1370"/>
                  </a:cubicBezTo>
                  <a:lnTo>
                    <a:pt x="595"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1747;p58">
              <a:extLst>
                <a:ext uri="{FF2B5EF4-FFF2-40B4-BE49-F238E27FC236}">
                  <a16:creationId xmlns:a16="http://schemas.microsoft.com/office/drawing/2014/main" id="{9E296CEB-A433-413A-AD75-3EB4F1855566}"/>
                </a:ext>
              </a:extLst>
            </p:cNvPr>
            <p:cNvSpPr/>
            <p:nvPr/>
          </p:nvSpPr>
          <p:spPr>
            <a:xfrm>
              <a:off x="7625973" y="3870202"/>
              <a:ext cx="16500" cy="80660"/>
            </a:xfrm>
            <a:custGeom>
              <a:avLst/>
              <a:gdLst/>
              <a:ahLst/>
              <a:cxnLst/>
              <a:rect l="l" t="t" r="r" b="b"/>
              <a:pathLst>
                <a:path w="251" h="1227" extrusionOk="0">
                  <a:moveTo>
                    <a:pt x="84" y="1"/>
                  </a:moveTo>
                  <a:cubicBezTo>
                    <a:pt x="72" y="513"/>
                    <a:pt x="0" y="1227"/>
                    <a:pt x="0" y="1227"/>
                  </a:cubicBezTo>
                  <a:lnTo>
                    <a:pt x="251" y="965"/>
                  </a:lnTo>
                  <a:lnTo>
                    <a:pt x="84" y="1"/>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1748;p58">
              <a:extLst>
                <a:ext uri="{FF2B5EF4-FFF2-40B4-BE49-F238E27FC236}">
                  <a16:creationId xmlns:a16="http://schemas.microsoft.com/office/drawing/2014/main" id="{B31E2C5B-08B4-42F4-BA3E-F1ABA6DE5E37}"/>
                </a:ext>
              </a:extLst>
            </p:cNvPr>
            <p:cNvSpPr/>
            <p:nvPr/>
          </p:nvSpPr>
          <p:spPr>
            <a:xfrm>
              <a:off x="7564114" y="3915626"/>
              <a:ext cx="68170" cy="42335"/>
            </a:xfrm>
            <a:custGeom>
              <a:avLst/>
              <a:gdLst/>
              <a:ahLst/>
              <a:cxnLst/>
              <a:rect l="l" t="t" r="r" b="b"/>
              <a:pathLst>
                <a:path w="1037" h="644" extrusionOk="0">
                  <a:moveTo>
                    <a:pt x="1037" y="0"/>
                  </a:moveTo>
                  <a:lnTo>
                    <a:pt x="1037" y="0"/>
                  </a:lnTo>
                  <a:cubicBezTo>
                    <a:pt x="846" y="286"/>
                    <a:pt x="489" y="500"/>
                    <a:pt x="1" y="643"/>
                  </a:cubicBezTo>
                  <a:cubicBezTo>
                    <a:pt x="358" y="619"/>
                    <a:pt x="703" y="512"/>
                    <a:pt x="1025" y="357"/>
                  </a:cubicBezTo>
                  <a:lnTo>
                    <a:pt x="1037" y="0"/>
                  </a:ln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1749;p58">
              <a:extLst>
                <a:ext uri="{FF2B5EF4-FFF2-40B4-BE49-F238E27FC236}">
                  <a16:creationId xmlns:a16="http://schemas.microsoft.com/office/drawing/2014/main" id="{7F2F8DA3-E229-42B7-94BE-35573BB38608}"/>
                </a:ext>
              </a:extLst>
            </p:cNvPr>
            <p:cNvSpPr/>
            <p:nvPr/>
          </p:nvSpPr>
          <p:spPr>
            <a:xfrm>
              <a:off x="7647075" y="2980116"/>
              <a:ext cx="18078" cy="8086"/>
            </a:xfrm>
            <a:custGeom>
              <a:avLst/>
              <a:gdLst/>
              <a:ahLst/>
              <a:cxnLst/>
              <a:rect l="l" t="t" r="r" b="b"/>
              <a:pathLst>
                <a:path w="275" h="123" extrusionOk="0">
                  <a:moveTo>
                    <a:pt x="202" y="0"/>
                  </a:moveTo>
                  <a:cubicBezTo>
                    <a:pt x="180" y="0"/>
                    <a:pt x="155" y="6"/>
                    <a:pt x="132" y="15"/>
                  </a:cubicBezTo>
                  <a:cubicBezTo>
                    <a:pt x="84" y="39"/>
                    <a:pt x="37" y="75"/>
                    <a:pt x="1" y="122"/>
                  </a:cubicBezTo>
                  <a:cubicBezTo>
                    <a:pt x="84" y="110"/>
                    <a:pt x="275" y="98"/>
                    <a:pt x="263" y="51"/>
                  </a:cubicBezTo>
                  <a:cubicBezTo>
                    <a:pt x="263" y="14"/>
                    <a:pt x="236" y="0"/>
                    <a:pt x="202"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1750;p58">
              <a:extLst>
                <a:ext uri="{FF2B5EF4-FFF2-40B4-BE49-F238E27FC236}">
                  <a16:creationId xmlns:a16="http://schemas.microsoft.com/office/drawing/2014/main" id="{00AE4B65-2C7D-4FB5-9535-FB29368E88DC}"/>
                </a:ext>
              </a:extLst>
            </p:cNvPr>
            <p:cNvSpPr/>
            <p:nvPr/>
          </p:nvSpPr>
          <p:spPr>
            <a:xfrm>
              <a:off x="7609539" y="3058080"/>
              <a:ext cx="43913" cy="8875"/>
            </a:xfrm>
            <a:custGeom>
              <a:avLst/>
              <a:gdLst/>
              <a:ahLst/>
              <a:cxnLst/>
              <a:rect l="l" t="t" r="r" b="b"/>
              <a:pathLst>
                <a:path w="668" h="135" extrusionOk="0">
                  <a:moveTo>
                    <a:pt x="408" y="0"/>
                  </a:moveTo>
                  <a:cubicBezTo>
                    <a:pt x="384" y="0"/>
                    <a:pt x="359" y="3"/>
                    <a:pt x="334" y="8"/>
                  </a:cubicBezTo>
                  <a:cubicBezTo>
                    <a:pt x="322" y="7"/>
                    <a:pt x="310" y="6"/>
                    <a:pt x="297" y="6"/>
                  </a:cubicBezTo>
                  <a:cubicBezTo>
                    <a:pt x="191" y="6"/>
                    <a:pt x="86" y="52"/>
                    <a:pt x="0" y="127"/>
                  </a:cubicBezTo>
                  <a:cubicBezTo>
                    <a:pt x="0" y="133"/>
                    <a:pt x="4" y="135"/>
                    <a:pt x="12" y="135"/>
                  </a:cubicBezTo>
                  <a:cubicBezTo>
                    <a:pt x="50" y="135"/>
                    <a:pt x="183" y="67"/>
                    <a:pt x="334" y="67"/>
                  </a:cubicBezTo>
                  <a:cubicBezTo>
                    <a:pt x="349" y="66"/>
                    <a:pt x="363" y="66"/>
                    <a:pt x="378" y="66"/>
                  </a:cubicBezTo>
                  <a:cubicBezTo>
                    <a:pt x="509" y="66"/>
                    <a:pt x="611" y="101"/>
                    <a:pt x="650" y="101"/>
                  </a:cubicBezTo>
                  <a:cubicBezTo>
                    <a:pt x="661" y="101"/>
                    <a:pt x="667" y="98"/>
                    <a:pt x="667" y="91"/>
                  </a:cubicBezTo>
                  <a:cubicBezTo>
                    <a:pt x="592" y="35"/>
                    <a:pt x="502" y="0"/>
                    <a:pt x="408" y="0"/>
                  </a:cubicBezTo>
                  <a:close/>
                </a:path>
              </a:pathLst>
            </a:custGeom>
            <a:solidFill>
              <a:srgbClr val="D2B3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1751;p58">
              <a:extLst>
                <a:ext uri="{FF2B5EF4-FFF2-40B4-BE49-F238E27FC236}">
                  <a16:creationId xmlns:a16="http://schemas.microsoft.com/office/drawing/2014/main" id="{F86A7A79-CDC2-44D5-987A-FDB7C0F02E82}"/>
                </a:ext>
              </a:extLst>
            </p:cNvPr>
            <p:cNvSpPr/>
            <p:nvPr/>
          </p:nvSpPr>
          <p:spPr>
            <a:xfrm>
              <a:off x="7543802" y="2945078"/>
              <a:ext cx="79082" cy="49369"/>
            </a:xfrm>
            <a:custGeom>
              <a:avLst/>
              <a:gdLst/>
              <a:ahLst/>
              <a:cxnLst/>
              <a:rect l="l" t="t" r="r" b="b"/>
              <a:pathLst>
                <a:path w="1203" h="751" extrusionOk="0">
                  <a:moveTo>
                    <a:pt x="60" y="0"/>
                  </a:moveTo>
                  <a:lnTo>
                    <a:pt x="0" y="227"/>
                  </a:lnTo>
                  <a:cubicBezTo>
                    <a:pt x="429" y="310"/>
                    <a:pt x="846" y="489"/>
                    <a:pt x="1203" y="751"/>
                  </a:cubicBezTo>
                  <a:cubicBezTo>
                    <a:pt x="1203" y="751"/>
                    <a:pt x="1060" y="381"/>
                    <a:pt x="6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1752;p58">
              <a:extLst>
                <a:ext uri="{FF2B5EF4-FFF2-40B4-BE49-F238E27FC236}">
                  <a16:creationId xmlns:a16="http://schemas.microsoft.com/office/drawing/2014/main" id="{7C3E2012-C846-43F1-99D7-50618BEED873}"/>
                </a:ext>
              </a:extLst>
            </p:cNvPr>
            <p:cNvSpPr/>
            <p:nvPr/>
          </p:nvSpPr>
          <p:spPr>
            <a:xfrm>
              <a:off x="7633007" y="2945867"/>
              <a:ext cx="58769" cy="46213"/>
            </a:xfrm>
            <a:custGeom>
              <a:avLst/>
              <a:gdLst/>
              <a:ahLst/>
              <a:cxnLst/>
              <a:rect l="l" t="t" r="r" b="b"/>
              <a:pathLst>
                <a:path w="894" h="703" extrusionOk="0">
                  <a:moveTo>
                    <a:pt x="846" y="0"/>
                  </a:moveTo>
                  <a:cubicBezTo>
                    <a:pt x="120" y="346"/>
                    <a:pt x="1" y="703"/>
                    <a:pt x="1" y="703"/>
                  </a:cubicBezTo>
                  <a:cubicBezTo>
                    <a:pt x="263" y="465"/>
                    <a:pt x="560" y="310"/>
                    <a:pt x="894" y="227"/>
                  </a:cubicBezTo>
                  <a:lnTo>
                    <a:pt x="846"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1753;p58">
              <a:extLst>
                <a:ext uri="{FF2B5EF4-FFF2-40B4-BE49-F238E27FC236}">
                  <a16:creationId xmlns:a16="http://schemas.microsoft.com/office/drawing/2014/main" id="{DC141CF9-0ED5-48BE-AE62-8F9A2725535D}"/>
                </a:ext>
              </a:extLst>
            </p:cNvPr>
            <p:cNvSpPr/>
            <p:nvPr/>
          </p:nvSpPr>
          <p:spPr>
            <a:xfrm>
              <a:off x="8111248" y="4100349"/>
              <a:ext cx="212135" cy="162832"/>
            </a:xfrm>
            <a:custGeom>
              <a:avLst/>
              <a:gdLst/>
              <a:ahLst/>
              <a:cxnLst/>
              <a:rect l="l" t="t" r="r" b="b"/>
              <a:pathLst>
                <a:path w="3227" h="2477" extrusionOk="0">
                  <a:moveTo>
                    <a:pt x="2655" y="0"/>
                  </a:moveTo>
                  <a:lnTo>
                    <a:pt x="0" y="536"/>
                  </a:lnTo>
                  <a:lnTo>
                    <a:pt x="1251" y="2477"/>
                  </a:lnTo>
                  <a:cubicBezTo>
                    <a:pt x="1251" y="2477"/>
                    <a:pt x="2882" y="1869"/>
                    <a:pt x="3227" y="1274"/>
                  </a:cubicBezTo>
                  <a:lnTo>
                    <a:pt x="2655"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1754;p58">
              <a:extLst>
                <a:ext uri="{FF2B5EF4-FFF2-40B4-BE49-F238E27FC236}">
                  <a16:creationId xmlns:a16="http://schemas.microsoft.com/office/drawing/2014/main" id="{E2E068EB-0570-4CF0-8CCB-71CD50BE98E1}"/>
                </a:ext>
              </a:extLst>
            </p:cNvPr>
            <p:cNvSpPr/>
            <p:nvPr/>
          </p:nvSpPr>
          <p:spPr>
            <a:xfrm>
              <a:off x="8156607" y="4102649"/>
              <a:ext cx="162898" cy="119839"/>
            </a:xfrm>
            <a:custGeom>
              <a:avLst/>
              <a:gdLst/>
              <a:ahLst/>
              <a:cxnLst/>
              <a:rect l="l" t="t" r="r" b="b"/>
              <a:pathLst>
                <a:path w="2478" h="1823" extrusionOk="0">
                  <a:moveTo>
                    <a:pt x="1942" y="1"/>
                  </a:moveTo>
                  <a:lnTo>
                    <a:pt x="1" y="394"/>
                  </a:lnTo>
                  <a:cubicBezTo>
                    <a:pt x="203" y="715"/>
                    <a:pt x="1144" y="1525"/>
                    <a:pt x="1775" y="1822"/>
                  </a:cubicBezTo>
                  <a:cubicBezTo>
                    <a:pt x="2061" y="1680"/>
                    <a:pt x="2299" y="1477"/>
                    <a:pt x="2477" y="1227"/>
                  </a:cubicBezTo>
                  <a:lnTo>
                    <a:pt x="1942" y="1"/>
                  </a:ln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1755;p58">
              <a:extLst>
                <a:ext uri="{FF2B5EF4-FFF2-40B4-BE49-F238E27FC236}">
                  <a16:creationId xmlns:a16="http://schemas.microsoft.com/office/drawing/2014/main" id="{5897C499-2B56-4FB2-8353-9AD35ABDEFB2}"/>
                </a:ext>
              </a:extLst>
            </p:cNvPr>
            <p:cNvSpPr/>
            <p:nvPr/>
          </p:nvSpPr>
          <p:spPr>
            <a:xfrm>
              <a:off x="7604083" y="4286583"/>
              <a:ext cx="223113" cy="259137"/>
            </a:xfrm>
            <a:custGeom>
              <a:avLst/>
              <a:gdLst/>
              <a:ahLst/>
              <a:cxnLst/>
              <a:rect l="l" t="t" r="r" b="b"/>
              <a:pathLst>
                <a:path w="3394" h="3942" extrusionOk="0">
                  <a:moveTo>
                    <a:pt x="48" y="1"/>
                  </a:moveTo>
                  <a:lnTo>
                    <a:pt x="48" y="1"/>
                  </a:lnTo>
                  <a:cubicBezTo>
                    <a:pt x="48" y="1"/>
                    <a:pt x="0" y="632"/>
                    <a:pt x="333" y="1894"/>
                  </a:cubicBezTo>
                  <a:lnTo>
                    <a:pt x="345" y="1941"/>
                  </a:lnTo>
                  <a:cubicBezTo>
                    <a:pt x="357" y="2001"/>
                    <a:pt x="381" y="2049"/>
                    <a:pt x="393" y="2108"/>
                  </a:cubicBezTo>
                  <a:cubicBezTo>
                    <a:pt x="393" y="2132"/>
                    <a:pt x="405" y="2156"/>
                    <a:pt x="417" y="2180"/>
                  </a:cubicBezTo>
                  <a:cubicBezTo>
                    <a:pt x="429" y="2203"/>
                    <a:pt x="441" y="2239"/>
                    <a:pt x="441" y="2275"/>
                  </a:cubicBezTo>
                  <a:cubicBezTo>
                    <a:pt x="548" y="2620"/>
                    <a:pt x="679" y="3001"/>
                    <a:pt x="845" y="3418"/>
                  </a:cubicBezTo>
                  <a:cubicBezTo>
                    <a:pt x="1679" y="3644"/>
                    <a:pt x="2524" y="3823"/>
                    <a:pt x="3393" y="3942"/>
                  </a:cubicBezTo>
                  <a:cubicBezTo>
                    <a:pt x="3167" y="3549"/>
                    <a:pt x="2941" y="3180"/>
                    <a:pt x="2727" y="2858"/>
                  </a:cubicBezTo>
                  <a:lnTo>
                    <a:pt x="2667" y="2763"/>
                  </a:lnTo>
                  <a:lnTo>
                    <a:pt x="2524" y="2561"/>
                  </a:lnTo>
                  <a:lnTo>
                    <a:pt x="2453" y="2465"/>
                  </a:lnTo>
                  <a:cubicBezTo>
                    <a:pt x="2381" y="2370"/>
                    <a:pt x="2322" y="2287"/>
                    <a:pt x="2250" y="2191"/>
                  </a:cubicBezTo>
                  <a:lnTo>
                    <a:pt x="2179" y="2096"/>
                  </a:lnTo>
                  <a:lnTo>
                    <a:pt x="2143" y="2049"/>
                  </a:lnTo>
                  <a:cubicBezTo>
                    <a:pt x="1012" y="596"/>
                    <a:pt x="48" y="1"/>
                    <a:pt x="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5" name="Google Shape;932;p44"/>
          <p:cNvSpPr txBox="1">
            <a:spLocks noGrp="1"/>
          </p:cNvSpPr>
          <p:nvPr>
            <p:ph type="title"/>
          </p:nvPr>
        </p:nvSpPr>
        <p:spPr>
          <a:xfrm>
            <a:off x="944906" y="844830"/>
            <a:ext cx="4616643" cy="499581"/>
          </a:xfrm>
          <a:prstGeom prst="rect">
            <a:avLst/>
          </a:prstGeom>
          <a:effectLst/>
        </p:spPr>
        <p:txBody>
          <a:bodyPr spcFirstLastPara="1" wrap="square" lIns="91425" tIns="91425" rIns="91425" bIns="91425" anchor="ctr" anchorCtr="0">
            <a:noAutofit/>
          </a:bodyPr>
          <a:lstStyle/>
          <a:p>
            <a:pPr lvl="0" algn="just"/>
            <a:r>
              <a:rPr lang="vi-VN" sz="2000" b="1" dirty="0">
                <a:latin typeface="Cambria" panose="02040503050406030204" pitchFamily="18" charset="0"/>
                <a:ea typeface="Cambria" panose="02040503050406030204" pitchFamily="18" charset="0"/>
              </a:rPr>
              <a:t>2.</a:t>
            </a:r>
            <a:r>
              <a:rPr lang="en"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Bối cảnh đoạn trích</a:t>
            </a:r>
            <a:endParaRPr sz="2000" b="1" dirty="0">
              <a:latin typeface="Cambria" panose="02040503050406030204" pitchFamily="18" charset="0"/>
              <a:ea typeface="Cambria" panose="02040503050406030204" pitchFamily="18" charset="0"/>
            </a:endParaRPr>
          </a:p>
        </p:txBody>
      </p:sp>
      <p:sp>
        <p:nvSpPr>
          <p:cNvPr id="254" name="Google Shape;1399;p48">
            <a:extLst>
              <a:ext uri="{FF2B5EF4-FFF2-40B4-BE49-F238E27FC236}">
                <a16:creationId xmlns:a16="http://schemas.microsoft.com/office/drawing/2014/main" id="{0DFB1C74-FCEB-4575-AB09-4800E9F635C1}"/>
              </a:ext>
            </a:extLst>
          </p:cNvPr>
          <p:cNvSpPr txBox="1">
            <a:spLocks noGrp="1"/>
          </p:cNvSpPr>
          <p:nvPr>
            <p:ph type="subTitle" idx="1"/>
          </p:nvPr>
        </p:nvSpPr>
        <p:spPr>
          <a:xfrm>
            <a:off x="2477546" y="1982736"/>
            <a:ext cx="5539534" cy="1807519"/>
          </a:xfrm>
          <a:prstGeom prst="rect">
            <a:avLst/>
          </a:prstGeom>
        </p:spPr>
        <p:txBody>
          <a:bodyPr spcFirstLastPara="1" wrap="square" lIns="91425" tIns="91425" rIns="91425" bIns="91425" anchor="ctr" anchorCtr="0">
            <a:noAutofit/>
          </a:bodyPr>
          <a:lstStyle/>
          <a:p>
            <a:pPr marL="482600" indent="-342900" algn="just">
              <a:buFont typeface="Wingdings" panose="05000000000000000000" pitchFamily="2" charset="2"/>
              <a:buChar char="§"/>
            </a:pPr>
            <a:r>
              <a:rPr lang="vi-VN" sz="2000" i="1" dirty="0">
                <a:solidFill>
                  <a:schemeClr val="accent6">
                    <a:lumMod val="50000"/>
                  </a:schemeClr>
                </a:solidFill>
                <a:latin typeface="Cambria" panose="02040503050406030204" pitchFamily="18" charset="0"/>
                <a:ea typeface="Cambria" panose="02040503050406030204" pitchFamily="18" charset="0"/>
              </a:rPr>
              <a:t>Hê–ra–clét là hình tượng tiêu biểu cho sức mạnh thể chất và tinh thần của người anh hùng cổ đại với những chiến công phi thường: tiêu diệt quái vật, trừng phạt bạo chúa và những kẻ gian ác;</a:t>
            </a:r>
          </a:p>
          <a:p>
            <a:pPr marL="482600" indent="-342900" algn="just">
              <a:buFont typeface="Wingdings" panose="05000000000000000000" pitchFamily="2" charset="2"/>
              <a:buChar char="§"/>
            </a:pPr>
            <a:r>
              <a:rPr lang="vi-VN" sz="2000" i="1" dirty="0">
                <a:solidFill>
                  <a:schemeClr val="accent6">
                    <a:lumMod val="50000"/>
                  </a:schemeClr>
                </a:solidFill>
                <a:latin typeface="Cambria" panose="02040503050406030204" pitchFamily="18" charset="0"/>
                <a:ea typeface="Cambria" panose="02040503050406030204" pitchFamily="18" charset="0"/>
              </a:rPr>
              <a:t>Hê–ra–clét thuộc kiểu nhân vật anh hùng, là người thường nhưng có sức mạnh sánh tựa thần linh.</a:t>
            </a:r>
            <a:endParaRPr lang="en-US" sz="2000" i="1" dirty="0">
              <a:solidFill>
                <a:schemeClr val="accent6">
                  <a:lumMod val="50000"/>
                </a:schemeClr>
              </a:solidFill>
              <a:latin typeface="Cambria" panose="02040503050406030204" pitchFamily="18" charset="0"/>
              <a:ea typeface="Cambria" panose="02040503050406030204" pitchFamily="18" charset="0"/>
            </a:endParaRPr>
          </a:p>
        </p:txBody>
      </p:sp>
      <p:sp>
        <p:nvSpPr>
          <p:cNvPr id="256" name="Rectangle 255"/>
          <p:cNvSpPr/>
          <p:nvPr/>
        </p:nvSpPr>
        <p:spPr>
          <a:xfrm>
            <a:off x="910461" y="1670829"/>
            <a:ext cx="1514695" cy="391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srgbClr val="FF0000"/>
                </a:solidFill>
              </a:rPr>
              <a:t>a. Nhân vật </a:t>
            </a:r>
            <a:endParaRPr lang="en-US" sz="1600" b="1" dirty="0">
              <a:solidFill>
                <a:srgbClr val="FF0000"/>
              </a:solidFill>
            </a:endParaRPr>
          </a:p>
        </p:txBody>
      </p:sp>
      <p:grpSp>
        <p:nvGrpSpPr>
          <p:cNvPr id="257" name="Google Shape;1617;p51"/>
          <p:cNvGrpSpPr/>
          <p:nvPr/>
        </p:nvGrpSpPr>
        <p:grpSpPr>
          <a:xfrm>
            <a:off x="458985" y="2121190"/>
            <a:ext cx="1994406" cy="2665260"/>
            <a:chOff x="6091475" y="446725"/>
            <a:chExt cx="1501925" cy="2007275"/>
          </a:xfrm>
        </p:grpSpPr>
        <p:sp>
          <p:nvSpPr>
            <p:cNvPr id="258" name="Google Shape;1618;p51"/>
            <p:cNvSpPr/>
            <p:nvPr/>
          </p:nvSpPr>
          <p:spPr>
            <a:xfrm>
              <a:off x="6091475" y="447013"/>
              <a:ext cx="1501925" cy="2006700"/>
            </a:xfrm>
            <a:custGeom>
              <a:avLst/>
              <a:gdLst/>
              <a:ahLst/>
              <a:cxnLst/>
              <a:rect l="l" t="t" r="r" b="b"/>
              <a:pathLst>
                <a:path w="60077" h="80268" extrusionOk="0">
                  <a:moveTo>
                    <a:pt x="24385" y="24094"/>
                  </a:moveTo>
                  <a:cubicBezTo>
                    <a:pt x="24418" y="24595"/>
                    <a:pt x="24418" y="24861"/>
                    <a:pt x="24418" y="24861"/>
                  </a:cubicBezTo>
                  <a:lnTo>
                    <a:pt x="24618" y="24828"/>
                  </a:lnTo>
                  <a:lnTo>
                    <a:pt x="24952" y="24728"/>
                  </a:lnTo>
                  <a:lnTo>
                    <a:pt x="24952" y="24728"/>
                  </a:lnTo>
                  <a:cubicBezTo>
                    <a:pt x="24685" y="25762"/>
                    <a:pt x="24118" y="27897"/>
                    <a:pt x="23584" y="29865"/>
                  </a:cubicBezTo>
                  <a:lnTo>
                    <a:pt x="23617" y="29865"/>
                  </a:lnTo>
                  <a:lnTo>
                    <a:pt x="18547" y="32067"/>
                  </a:lnTo>
                  <a:cubicBezTo>
                    <a:pt x="18781" y="30699"/>
                    <a:pt x="19181" y="29365"/>
                    <a:pt x="19748" y="28097"/>
                  </a:cubicBezTo>
                  <a:cubicBezTo>
                    <a:pt x="20682" y="26029"/>
                    <a:pt x="22683" y="24394"/>
                    <a:pt x="22683" y="24394"/>
                  </a:cubicBezTo>
                  <a:lnTo>
                    <a:pt x="24385" y="24194"/>
                  </a:lnTo>
                  <a:lnTo>
                    <a:pt x="24385" y="24094"/>
                  </a:lnTo>
                  <a:close/>
                  <a:moveTo>
                    <a:pt x="39678" y="1"/>
                  </a:moveTo>
                  <a:cubicBezTo>
                    <a:pt x="39661" y="1"/>
                    <a:pt x="39645" y="4"/>
                    <a:pt x="39629" y="10"/>
                  </a:cubicBezTo>
                  <a:cubicBezTo>
                    <a:pt x="39329" y="177"/>
                    <a:pt x="39662" y="1445"/>
                    <a:pt x="39729" y="1678"/>
                  </a:cubicBezTo>
                  <a:cubicBezTo>
                    <a:pt x="39634" y="1456"/>
                    <a:pt x="39084" y="234"/>
                    <a:pt x="38802" y="234"/>
                  </a:cubicBezTo>
                  <a:cubicBezTo>
                    <a:pt x="38788" y="234"/>
                    <a:pt x="38774" y="237"/>
                    <a:pt x="38762" y="244"/>
                  </a:cubicBezTo>
                  <a:cubicBezTo>
                    <a:pt x="38495" y="411"/>
                    <a:pt x="38828" y="1812"/>
                    <a:pt x="38895" y="2078"/>
                  </a:cubicBezTo>
                  <a:cubicBezTo>
                    <a:pt x="38832" y="1828"/>
                    <a:pt x="38447" y="696"/>
                    <a:pt x="38179" y="696"/>
                  </a:cubicBezTo>
                  <a:cubicBezTo>
                    <a:pt x="38161" y="696"/>
                    <a:pt x="38144" y="701"/>
                    <a:pt x="38128" y="711"/>
                  </a:cubicBezTo>
                  <a:cubicBezTo>
                    <a:pt x="37861" y="844"/>
                    <a:pt x="37994" y="2179"/>
                    <a:pt x="37994" y="2179"/>
                  </a:cubicBezTo>
                  <a:cubicBezTo>
                    <a:pt x="37994" y="2179"/>
                    <a:pt x="37772" y="942"/>
                    <a:pt x="37421" y="942"/>
                  </a:cubicBezTo>
                  <a:cubicBezTo>
                    <a:pt x="37412" y="942"/>
                    <a:pt x="37403" y="943"/>
                    <a:pt x="37394" y="944"/>
                  </a:cubicBezTo>
                  <a:cubicBezTo>
                    <a:pt x="37027" y="1011"/>
                    <a:pt x="37194" y="2312"/>
                    <a:pt x="37227" y="2479"/>
                  </a:cubicBezTo>
                  <a:cubicBezTo>
                    <a:pt x="37163" y="2319"/>
                    <a:pt x="36643" y="1338"/>
                    <a:pt x="36248" y="1338"/>
                  </a:cubicBezTo>
                  <a:cubicBezTo>
                    <a:pt x="36229" y="1338"/>
                    <a:pt x="36211" y="1340"/>
                    <a:pt x="36193" y="1345"/>
                  </a:cubicBezTo>
                  <a:cubicBezTo>
                    <a:pt x="35793" y="1478"/>
                    <a:pt x="36126" y="2779"/>
                    <a:pt x="36160" y="2979"/>
                  </a:cubicBezTo>
                  <a:cubicBezTo>
                    <a:pt x="36098" y="2824"/>
                    <a:pt x="35777" y="1894"/>
                    <a:pt x="35438" y="1894"/>
                  </a:cubicBezTo>
                  <a:cubicBezTo>
                    <a:pt x="35412" y="1894"/>
                    <a:pt x="35386" y="1900"/>
                    <a:pt x="35359" y="1912"/>
                  </a:cubicBezTo>
                  <a:cubicBezTo>
                    <a:pt x="35026" y="2078"/>
                    <a:pt x="35393" y="3580"/>
                    <a:pt x="35426" y="3713"/>
                  </a:cubicBezTo>
                  <a:cubicBezTo>
                    <a:pt x="35364" y="3589"/>
                    <a:pt x="34693" y="2392"/>
                    <a:pt x="34386" y="2392"/>
                  </a:cubicBezTo>
                  <a:cubicBezTo>
                    <a:pt x="34364" y="2392"/>
                    <a:pt x="34343" y="2398"/>
                    <a:pt x="34325" y="2412"/>
                  </a:cubicBezTo>
                  <a:cubicBezTo>
                    <a:pt x="34092" y="2612"/>
                    <a:pt x="34792" y="4380"/>
                    <a:pt x="34859" y="4580"/>
                  </a:cubicBezTo>
                  <a:cubicBezTo>
                    <a:pt x="34767" y="4427"/>
                    <a:pt x="34060" y="3351"/>
                    <a:pt x="33634" y="3351"/>
                  </a:cubicBezTo>
                  <a:cubicBezTo>
                    <a:pt x="33595" y="3351"/>
                    <a:pt x="33558" y="3360"/>
                    <a:pt x="33525" y="3379"/>
                  </a:cubicBezTo>
                  <a:cubicBezTo>
                    <a:pt x="33158" y="3613"/>
                    <a:pt x="34492" y="4914"/>
                    <a:pt x="34559" y="5014"/>
                  </a:cubicBezTo>
                  <a:cubicBezTo>
                    <a:pt x="34517" y="4993"/>
                    <a:pt x="34172" y="4867"/>
                    <a:pt x="33897" y="4867"/>
                  </a:cubicBezTo>
                  <a:cubicBezTo>
                    <a:pt x="33734" y="4867"/>
                    <a:pt x="33595" y="4911"/>
                    <a:pt x="33558" y="5047"/>
                  </a:cubicBezTo>
                  <a:cubicBezTo>
                    <a:pt x="33465" y="5420"/>
                    <a:pt x="34296" y="5821"/>
                    <a:pt x="34815" y="5821"/>
                  </a:cubicBezTo>
                  <a:cubicBezTo>
                    <a:pt x="34854" y="5821"/>
                    <a:pt x="34891" y="5819"/>
                    <a:pt x="34926" y="5814"/>
                  </a:cubicBezTo>
                  <a:cubicBezTo>
                    <a:pt x="34959" y="6115"/>
                    <a:pt x="34992" y="6415"/>
                    <a:pt x="35092" y="6715"/>
                  </a:cubicBezTo>
                  <a:cubicBezTo>
                    <a:pt x="34825" y="7182"/>
                    <a:pt x="34659" y="7716"/>
                    <a:pt x="34525" y="8250"/>
                  </a:cubicBezTo>
                  <a:cubicBezTo>
                    <a:pt x="34292" y="9017"/>
                    <a:pt x="34258" y="9250"/>
                    <a:pt x="33258" y="10017"/>
                  </a:cubicBezTo>
                  <a:cubicBezTo>
                    <a:pt x="32290" y="10751"/>
                    <a:pt x="30989" y="12152"/>
                    <a:pt x="31256" y="12653"/>
                  </a:cubicBezTo>
                  <a:cubicBezTo>
                    <a:pt x="31346" y="12844"/>
                    <a:pt x="31508" y="12938"/>
                    <a:pt x="31699" y="12938"/>
                  </a:cubicBezTo>
                  <a:cubicBezTo>
                    <a:pt x="32007" y="12938"/>
                    <a:pt x="32389" y="12693"/>
                    <a:pt x="32657" y="12219"/>
                  </a:cubicBezTo>
                  <a:cubicBezTo>
                    <a:pt x="32891" y="11785"/>
                    <a:pt x="33158" y="11352"/>
                    <a:pt x="33491" y="10985"/>
                  </a:cubicBezTo>
                  <a:cubicBezTo>
                    <a:pt x="33525" y="11352"/>
                    <a:pt x="33725" y="11719"/>
                    <a:pt x="34025" y="11952"/>
                  </a:cubicBezTo>
                  <a:cubicBezTo>
                    <a:pt x="33891" y="12352"/>
                    <a:pt x="33758" y="12786"/>
                    <a:pt x="33691" y="13220"/>
                  </a:cubicBezTo>
                  <a:cubicBezTo>
                    <a:pt x="33558" y="14187"/>
                    <a:pt x="33958" y="15655"/>
                    <a:pt x="34992" y="16289"/>
                  </a:cubicBezTo>
                  <a:cubicBezTo>
                    <a:pt x="35159" y="16389"/>
                    <a:pt x="35393" y="16455"/>
                    <a:pt x="35593" y="16522"/>
                  </a:cubicBezTo>
                  <a:lnTo>
                    <a:pt x="35459" y="17323"/>
                  </a:lnTo>
                  <a:lnTo>
                    <a:pt x="33024" y="16555"/>
                  </a:lnTo>
                  <a:cubicBezTo>
                    <a:pt x="32757" y="16455"/>
                    <a:pt x="32524" y="16355"/>
                    <a:pt x="32257" y="16289"/>
                  </a:cubicBezTo>
                  <a:cubicBezTo>
                    <a:pt x="32257" y="16189"/>
                    <a:pt x="32224" y="16122"/>
                    <a:pt x="32190" y="16055"/>
                  </a:cubicBezTo>
                  <a:cubicBezTo>
                    <a:pt x="31190" y="15588"/>
                    <a:pt x="30155" y="15288"/>
                    <a:pt x="29088" y="15121"/>
                  </a:cubicBezTo>
                  <a:lnTo>
                    <a:pt x="28888" y="15088"/>
                  </a:lnTo>
                  <a:lnTo>
                    <a:pt x="28888" y="15088"/>
                  </a:lnTo>
                  <a:cubicBezTo>
                    <a:pt x="28888" y="15088"/>
                    <a:pt x="28888" y="15154"/>
                    <a:pt x="28921" y="15255"/>
                  </a:cubicBezTo>
                  <a:lnTo>
                    <a:pt x="28888" y="15255"/>
                  </a:lnTo>
                  <a:cubicBezTo>
                    <a:pt x="28271" y="15098"/>
                    <a:pt x="27714" y="15039"/>
                    <a:pt x="27226" y="15039"/>
                  </a:cubicBezTo>
                  <a:cubicBezTo>
                    <a:pt x="25737" y="15039"/>
                    <a:pt x="24885" y="15588"/>
                    <a:pt x="24885" y="15588"/>
                  </a:cubicBezTo>
                  <a:cubicBezTo>
                    <a:pt x="24818" y="15588"/>
                    <a:pt x="24752" y="15588"/>
                    <a:pt x="24652" y="15621"/>
                  </a:cubicBezTo>
                  <a:cubicBezTo>
                    <a:pt x="23951" y="15788"/>
                    <a:pt x="23317" y="16122"/>
                    <a:pt x="22817" y="16622"/>
                  </a:cubicBezTo>
                  <a:cubicBezTo>
                    <a:pt x="22750" y="16622"/>
                    <a:pt x="22717" y="16656"/>
                    <a:pt x="22683" y="16689"/>
                  </a:cubicBezTo>
                  <a:cubicBezTo>
                    <a:pt x="22617" y="16722"/>
                    <a:pt x="22550" y="16756"/>
                    <a:pt x="22517" y="16789"/>
                  </a:cubicBezTo>
                  <a:cubicBezTo>
                    <a:pt x="21983" y="17356"/>
                    <a:pt x="21483" y="17923"/>
                    <a:pt x="21049" y="18557"/>
                  </a:cubicBezTo>
                  <a:lnTo>
                    <a:pt x="21149" y="18924"/>
                  </a:lnTo>
                  <a:cubicBezTo>
                    <a:pt x="20715" y="19357"/>
                    <a:pt x="16512" y="23427"/>
                    <a:pt x="15412" y="26062"/>
                  </a:cubicBezTo>
                  <a:cubicBezTo>
                    <a:pt x="14277" y="28698"/>
                    <a:pt x="14744" y="33134"/>
                    <a:pt x="14811" y="33701"/>
                  </a:cubicBezTo>
                  <a:lnTo>
                    <a:pt x="4804" y="38004"/>
                  </a:lnTo>
                  <a:cubicBezTo>
                    <a:pt x="5271" y="41006"/>
                    <a:pt x="6105" y="43908"/>
                    <a:pt x="7306" y="46710"/>
                  </a:cubicBezTo>
                  <a:cubicBezTo>
                    <a:pt x="8340" y="49279"/>
                    <a:pt x="9541" y="51814"/>
                    <a:pt x="10975" y="54216"/>
                  </a:cubicBezTo>
                  <a:cubicBezTo>
                    <a:pt x="10975" y="54216"/>
                    <a:pt x="15011" y="53048"/>
                    <a:pt x="18947" y="51480"/>
                  </a:cubicBezTo>
                  <a:lnTo>
                    <a:pt x="18947" y="51480"/>
                  </a:lnTo>
                  <a:cubicBezTo>
                    <a:pt x="18380" y="53282"/>
                    <a:pt x="16079" y="56084"/>
                    <a:pt x="14644" y="57118"/>
                  </a:cubicBezTo>
                  <a:cubicBezTo>
                    <a:pt x="13177" y="58152"/>
                    <a:pt x="6872" y="62288"/>
                    <a:pt x="5638" y="63589"/>
                  </a:cubicBezTo>
                  <a:cubicBezTo>
                    <a:pt x="5505" y="63689"/>
                    <a:pt x="5404" y="63823"/>
                    <a:pt x="5338" y="63956"/>
                  </a:cubicBezTo>
                  <a:cubicBezTo>
                    <a:pt x="5371" y="63889"/>
                    <a:pt x="5404" y="63823"/>
                    <a:pt x="5438" y="63756"/>
                  </a:cubicBezTo>
                  <a:lnTo>
                    <a:pt x="5438" y="63756"/>
                  </a:lnTo>
                  <a:lnTo>
                    <a:pt x="1969" y="65958"/>
                  </a:lnTo>
                  <a:cubicBezTo>
                    <a:pt x="1946" y="65916"/>
                    <a:pt x="1907" y="65897"/>
                    <a:pt x="1856" y="65897"/>
                  </a:cubicBezTo>
                  <a:cubicBezTo>
                    <a:pt x="1535" y="65897"/>
                    <a:pt x="745" y="66657"/>
                    <a:pt x="601" y="67492"/>
                  </a:cubicBezTo>
                  <a:cubicBezTo>
                    <a:pt x="434" y="68326"/>
                    <a:pt x="1" y="71461"/>
                    <a:pt x="167" y="71595"/>
                  </a:cubicBezTo>
                  <a:cubicBezTo>
                    <a:pt x="186" y="71614"/>
                    <a:pt x="211" y="71623"/>
                    <a:pt x="240" y="71623"/>
                  </a:cubicBezTo>
                  <a:cubicBezTo>
                    <a:pt x="464" y="71623"/>
                    <a:pt x="970" y="71054"/>
                    <a:pt x="1502" y="69960"/>
                  </a:cubicBezTo>
                  <a:cubicBezTo>
                    <a:pt x="1769" y="69327"/>
                    <a:pt x="1969" y="68659"/>
                    <a:pt x="2102" y="67959"/>
                  </a:cubicBezTo>
                  <a:lnTo>
                    <a:pt x="5338" y="67192"/>
                  </a:lnTo>
                  <a:cubicBezTo>
                    <a:pt x="5338" y="67192"/>
                    <a:pt x="12376" y="64557"/>
                    <a:pt x="14611" y="63456"/>
                  </a:cubicBezTo>
                  <a:cubicBezTo>
                    <a:pt x="16846" y="62388"/>
                    <a:pt x="21549" y="59686"/>
                    <a:pt x="23084" y="57551"/>
                  </a:cubicBezTo>
                  <a:cubicBezTo>
                    <a:pt x="24518" y="55550"/>
                    <a:pt x="26453" y="49546"/>
                    <a:pt x="26987" y="47778"/>
                  </a:cubicBezTo>
                  <a:cubicBezTo>
                    <a:pt x="27654" y="47878"/>
                    <a:pt x="28321" y="47978"/>
                    <a:pt x="29021" y="48011"/>
                  </a:cubicBezTo>
                  <a:cubicBezTo>
                    <a:pt x="29155" y="48412"/>
                    <a:pt x="29455" y="49212"/>
                    <a:pt x="29789" y="50146"/>
                  </a:cubicBezTo>
                  <a:cubicBezTo>
                    <a:pt x="30122" y="51080"/>
                    <a:pt x="30489" y="52148"/>
                    <a:pt x="30756" y="53048"/>
                  </a:cubicBezTo>
                  <a:cubicBezTo>
                    <a:pt x="31423" y="55216"/>
                    <a:pt x="33324" y="60053"/>
                    <a:pt x="33224" y="62088"/>
                  </a:cubicBezTo>
                  <a:cubicBezTo>
                    <a:pt x="33158" y="64123"/>
                    <a:pt x="31123" y="75931"/>
                    <a:pt x="31123" y="75931"/>
                  </a:cubicBezTo>
                  <a:lnTo>
                    <a:pt x="31123" y="75998"/>
                  </a:lnTo>
                  <a:lnTo>
                    <a:pt x="30689" y="79367"/>
                  </a:lnTo>
                  <a:cubicBezTo>
                    <a:pt x="30419" y="79719"/>
                    <a:pt x="34027" y="80267"/>
                    <a:pt x="35493" y="80267"/>
                  </a:cubicBezTo>
                  <a:cubicBezTo>
                    <a:pt x="35836" y="80267"/>
                    <a:pt x="36061" y="80237"/>
                    <a:pt x="36093" y="80168"/>
                  </a:cubicBezTo>
                  <a:cubicBezTo>
                    <a:pt x="36293" y="79801"/>
                    <a:pt x="35359" y="79100"/>
                    <a:pt x="33992" y="78867"/>
                  </a:cubicBezTo>
                  <a:cubicBezTo>
                    <a:pt x="33691" y="78800"/>
                    <a:pt x="33424" y="78767"/>
                    <a:pt x="33158" y="78767"/>
                  </a:cubicBezTo>
                  <a:lnTo>
                    <a:pt x="34492" y="75097"/>
                  </a:lnTo>
                  <a:lnTo>
                    <a:pt x="34459" y="75097"/>
                  </a:lnTo>
                  <a:cubicBezTo>
                    <a:pt x="34625" y="74630"/>
                    <a:pt x="35192" y="73196"/>
                    <a:pt x="36026" y="70928"/>
                  </a:cubicBezTo>
                  <a:cubicBezTo>
                    <a:pt x="37094" y="68126"/>
                    <a:pt x="39062" y="60620"/>
                    <a:pt x="38828" y="59153"/>
                  </a:cubicBezTo>
                  <a:cubicBezTo>
                    <a:pt x="38628" y="57785"/>
                    <a:pt x="36393" y="49446"/>
                    <a:pt x="35659" y="47511"/>
                  </a:cubicBezTo>
                  <a:cubicBezTo>
                    <a:pt x="35359" y="45109"/>
                    <a:pt x="33992" y="38605"/>
                    <a:pt x="33691" y="37804"/>
                  </a:cubicBezTo>
                  <a:lnTo>
                    <a:pt x="34392" y="36136"/>
                  </a:lnTo>
                  <a:lnTo>
                    <a:pt x="34358" y="36136"/>
                  </a:lnTo>
                  <a:cubicBezTo>
                    <a:pt x="36560" y="34802"/>
                    <a:pt x="39429" y="28364"/>
                    <a:pt x="39796" y="27530"/>
                  </a:cubicBezTo>
                  <a:lnTo>
                    <a:pt x="40129" y="27430"/>
                  </a:lnTo>
                  <a:lnTo>
                    <a:pt x="40129" y="27430"/>
                  </a:lnTo>
                  <a:cubicBezTo>
                    <a:pt x="40096" y="28064"/>
                    <a:pt x="39996" y="30632"/>
                    <a:pt x="39962" y="34268"/>
                  </a:cubicBezTo>
                  <a:cubicBezTo>
                    <a:pt x="39962" y="38438"/>
                    <a:pt x="42064" y="39472"/>
                    <a:pt x="46701" y="39739"/>
                  </a:cubicBezTo>
                  <a:cubicBezTo>
                    <a:pt x="47077" y="39761"/>
                    <a:pt x="47451" y="39772"/>
                    <a:pt x="47822" y="39772"/>
                  </a:cubicBezTo>
                  <a:cubicBezTo>
                    <a:pt x="51820" y="39772"/>
                    <a:pt x="55406" y="38534"/>
                    <a:pt x="56841" y="37771"/>
                  </a:cubicBezTo>
                  <a:lnTo>
                    <a:pt x="56841" y="37771"/>
                  </a:lnTo>
                  <a:lnTo>
                    <a:pt x="54406" y="61454"/>
                  </a:lnTo>
                  <a:lnTo>
                    <a:pt x="55507" y="60821"/>
                  </a:lnTo>
                  <a:lnTo>
                    <a:pt x="57875" y="37137"/>
                  </a:lnTo>
                  <a:cubicBezTo>
                    <a:pt x="58776" y="36536"/>
                    <a:pt x="59310" y="36003"/>
                    <a:pt x="59176" y="35769"/>
                  </a:cubicBezTo>
                  <a:cubicBezTo>
                    <a:pt x="59113" y="35659"/>
                    <a:pt x="59013" y="35623"/>
                    <a:pt x="58914" y="35623"/>
                  </a:cubicBezTo>
                  <a:cubicBezTo>
                    <a:pt x="58804" y="35623"/>
                    <a:pt x="58695" y="35667"/>
                    <a:pt x="58642" y="35703"/>
                  </a:cubicBezTo>
                  <a:cubicBezTo>
                    <a:pt x="58843" y="35569"/>
                    <a:pt x="59376" y="35202"/>
                    <a:pt x="59243" y="35035"/>
                  </a:cubicBezTo>
                  <a:cubicBezTo>
                    <a:pt x="59210" y="34980"/>
                    <a:pt x="59132" y="34961"/>
                    <a:pt x="59039" y="34961"/>
                  </a:cubicBezTo>
                  <a:cubicBezTo>
                    <a:pt x="58854" y="34961"/>
                    <a:pt x="58609" y="35035"/>
                    <a:pt x="58542" y="35035"/>
                  </a:cubicBezTo>
                  <a:cubicBezTo>
                    <a:pt x="58642" y="34969"/>
                    <a:pt x="59276" y="34535"/>
                    <a:pt x="59076" y="34302"/>
                  </a:cubicBezTo>
                  <a:cubicBezTo>
                    <a:pt x="59013" y="34238"/>
                    <a:pt x="58944" y="34214"/>
                    <a:pt x="58877" y="34214"/>
                  </a:cubicBezTo>
                  <a:cubicBezTo>
                    <a:pt x="58697" y="34214"/>
                    <a:pt x="58524" y="34386"/>
                    <a:pt x="58476" y="34435"/>
                  </a:cubicBezTo>
                  <a:cubicBezTo>
                    <a:pt x="58509" y="34368"/>
                    <a:pt x="58843" y="33768"/>
                    <a:pt x="58609" y="33601"/>
                  </a:cubicBezTo>
                  <a:cubicBezTo>
                    <a:pt x="58576" y="33568"/>
                    <a:pt x="58526" y="33551"/>
                    <a:pt x="58472" y="33551"/>
                  </a:cubicBezTo>
                  <a:cubicBezTo>
                    <a:pt x="58417" y="33551"/>
                    <a:pt x="58359" y="33568"/>
                    <a:pt x="58309" y="33601"/>
                  </a:cubicBezTo>
                  <a:lnTo>
                    <a:pt x="58242" y="33634"/>
                  </a:lnTo>
                  <a:lnTo>
                    <a:pt x="58242" y="33634"/>
                  </a:lnTo>
                  <a:lnTo>
                    <a:pt x="59243" y="23627"/>
                  </a:lnTo>
                  <a:lnTo>
                    <a:pt x="59410" y="23627"/>
                  </a:lnTo>
                  <a:lnTo>
                    <a:pt x="59476" y="21292"/>
                  </a:lnTo>
                  <a:lnTo>
                    <a:pt x="60077" y="20992"/>
                  </a:lnTo>
                  <a:lnTo>
                    <a:pt x="59043" y="16689"/>
                  </a:lnTo>
                  <a:lnTo>
                    <a:pt x="57775" y="21025"/>
                  </a:lnTo>
                  <a:lnTo>
                    <a:pt x="58409" y="21392"/>
                  </a:lnTo>
                  <a:lnTo>
                    <a:pt x="58042" y="23694"/>
                  </a:lnTo>
                  <a:lnTo>
                    <a:pt x="58242" y="23694"/>
                  </a:lnTo>
                  <a:lnTo>
                    <a:pt x="57241" y="33501"/>
                  </a:lnTo>
                  <a:cubicBezTo>
                    <a:pt x="56708" y="33768"/>
                    <a:pt x="56474" y="35035"/>
                    <a:pt x="56474" y="35035"/>
                  </a:cubicBezTo>
                  <a:cubicBezTo>
                    <a:pt x="56474" y="35035"/>
                    <a:pt x="52179" y="36023"/>
                    <a:pt x="49365" y="36023"/>
                  </a:cubicBezTo>
                  <a:cubicBezTo>
                    <a:pt x="48908" y="36023"/>
                    <a:pt x="48489" y="35997"/>
                    <a:pt x="48135" y="35936"/>
                  </a:cubicBezTo>
                  <a:cubicBezTo>
                    <a:pt x="45566" y="35502"/>
                    <a:pt x="44799" y="34335"/>
                    <a:pt x="44733" y="33067"/>
                  </a:cubicBezTo>
                  <a:cubicBezTo>
                    <a:pt x="44666" y="31766"/>
                    <a:pt x="45600" y="24261"/>
                    <a:pt x="45566" y="22860"/>
                  </a:cubicBezTo>
                  <a:lnTo>
                    <a:pt x="45566" y="22860"/>
                  </a:lnTo>
                  <a:lnTo>
                    <a:pt x="45500" y="22893"/>
                  </a:lnTo>
                  <a:cubicBezTo>
                    <a:pt x="45600" y="22760"/>
                    <a:pt x="45667" y="22593"/>
                    <a:pt x="45733" y="22426"/>
                  </a:cubicBezTo>
                  <a:cubicBezTo>
                    <a:pt x="46033" y="21626"/>
                    <a:pt x="45333" y="20792"/>
                    <a:pt x="45066" y="20525"/>
                  </a:cubicBezTo>
                  <a:lnTo>
                    <a:pt x="44933" y="20425"/>
                  </a:lnTo>
                  <a:lnTo>
                    <a:pt x="44899" y="20358"/>
                  </a:lnTo>
                  <a:cubicBezTo>
                    <a:pt x="43532" y="19458"/>
                    <a:pt x="41163" y="19024"/>
                    <a:pt x="40730" y="18957"/>
                  </a:cubicBezTo>
                  <a:lnTo>
                    <a:pt x="40663" y="18957"/>
                  </a:lnTo>
                  <a:lnTo>
                    <a:pt x="40496" y="18924"/>
                  </a:lnTo>
                  <a:lnTo>
                    <a:pt x="38695" y="18323"/>
                  </a:lnTo>
                  <a:lnTo>
                    <a:pt x="37094" y="17823"/>
                  </a:lnTo>
                  <a:cubicBezTo>
                    <a:pt x="37227" y="17623"/>
                    <a:pt x="37494" y="17156"/>
                    <a:pt x="37594" y="16989"/>
                  </a:cubicBezTo>
                  <a:cubicBezTo>
                    <a:pt x="37709" y="17002"/>
                    <a:pt x="37821" y="17008"/>
                    <a:pt x="37930" y="17008"/>
                  </a:cubicBezTo>
                  <a:cubicBezTo>
                    <a:pt x="38994" y="17008"/>
                    <a:pt x="39791" y="16432"/>
                    <a:pt x="40396" y="15555"/>
                  </a:cubicBezTo>
                  <a:cubicBezTo>
                    <a:pt x="40696" y="15121"/>
                    <a:pt x="40930" y="14621"/>
                    <a:pt x="41097" y="14120"/>
                  </a:cubicBezTo>
                  <a:cubicBezTo>
                    <a:pt x="41163" y="13954"/>
                    <a:pt x="41230" y="13787"/>
                    <a:pt x="41297" y="13620"/>
                  </a:cubicBezTo>
                  <a:cubicBezTo>
                    <a:pt x="41697" y="12319"/>
                    <a:pt x="41830" y="10918"/>
                    <a:pt x="41664" y="9517"/>
                  </a:cubicBezTo>
                  <a:cubicBezTo>
                    <a:pt x="41764" y="9450"/>
                    <a:pt x="41864" y="9350"/>
                    <a:pt x="41931" y="9250"/>
                  </a:cubicBezTo>
                  <a:cubicBezTo>
                    <a:pt x="42231" y="8783"/>
                    <a:pt x="42398" y="7916"/>
                    <a:pt x="41830" y="6748"/>
                  </a:cubicBezTo>
                  <a:cubicBezTo>
                    <a:pt x="41797" y="6615"/>
                    <a:pt x="41730" y="6515"/>
                    <a:pt x="41664" y="6382"/>
                  </a:cubicBezTo>
                  <a:lnTo>
                    <a:pt x="41797" y="6281"/>
                  </a:lnTo>
                  <a:cubicBezTo>
                    <a:pt x="41797" y="6281"/>
                    <a:pt x="42764" y="5214"/>
                    <a:pt x="42931" y="4647"/>
                  </a:cubicBezTo>
                  <a:cubicBezTo>
                    <a:pt x="42965" y="4547"/>
                    <a:pt x="42965" y="4480"/>
                    <a:pt x="42931" y="4380"/>
                  </a:cubicBezTo>
                  <a:cubicBezTo>
                    <a:pt x="43165" y="4280"/>
                    <a:pt x="43865" y="2445"/>
                    <a:pt x="43632" y="1978"/>
                  </a:cubicBezTo>
                  <a:cubicBezTo>
                    <a:pt x="43608" y="1934"/>
                    <a:pt x="43580" y="1914"/>
                    <a:pt x="43549" y="1914"/>
                  </a:cubicBezTo>
                  <a:cubicBezTo>
                    <a:pt x="43287" y="1914"/>
                    <a:pt x="42816" y="3381"/>
                    <a:pt x="42798" y="3381"/>
                  </a:cubicBezTo>
                  <a:cubicBezTo>
                    <a:pt x="42798" y="3381"/>
                    <a:pt x="42798" y="3381"/>
                    <a:pt x="42798" y="3379"/>
                  </a:cubicBezTo>
                  <a:cubicBezTo>
                    <a:pt x="42798" y="3313"/>
                    <a:pt x="43365" y="1378"/>
                    <a:pt x="42998" y="1178"/>
                  </a:cubicBezTo>
                  <a:cubicBezTo>
                    <a:pt x="42977" y="1168"/>
                    <a:pt x="42957" y="1164"/>
                    <a:pt x="42936" y="1164"/>
                  </a:cubicBezTo>
                  <a:cubicBezTo>
                    <a:pt x="42601" y="1164"/>
                    <a:pt x="42359" y="2403"/>
                    <a:pt x="42264" y="2812"/>
                  </a:cubicBezTo>
                  <a:cubicBezTo>
                    <a:pt x="42331" y="2379"/>
                    <a:pt x="42531" y="1011"/>
                    <a:pt x="42364" y="878"/>
                  </a:cubicBezTo>
                  <a:cubicBezTo>
                    <a:pt x="42344" y="861"/>
                    <a:pt x="42322" y="853"/>
                    <a:pt x="42300" y="853"/>
                  </a:cubicBezTo>
                  <a:cubicBezTo>
                    <a:pt x="42106" y="853"/>
                    <a:pt x="41864" y="1445"/>
                    <a:pt x="41864" y="1445"/>
                  </a:cubicBezTo>
                  <a:cubicBezTo>
                    <a:pt x="41864" y="1445"/>
                    <a:pt x="41684" y="334"/>
                    <a:pt x="41466" y="334"/>
                  </a:cubicBezTo>
                  <a:cubicBezTo>
                    <a:pt x="41454" y="334"/>
                    <a:pt x="41442" y="337"/>
                    <a:pt x="41430" y="344"/>
                  </a:cubicBezTo>
                  <a:cubicBezTo>
                    <a:pt x="41163" y="477"/>
                    <a:pt x="41263" y="2045"/>
                    <a:pt x="41263" y="2312"/>
                  </a:cubicBezTo>
                  <a:cubicBezTo>
                    <a:pt x="41231" y="2052"/>
                    <a:pt x="40977" y="307"/>
                    <a:pt x="40594" y="307"/>
                  </a:cubicBezTo>
                  <a:cubicBezTo>
                    <a:pt x="40584" y="307"/>
                    <a:pt x="40574" y="308"/>
                    <a:pt x="40563" y="311"/>
                  </a:cubicBezTo>
                  <a:cubicBezTo>
                    <a:pt x="40229" y="377"/>
                    <a:pt x="40463" y="1278"/>
                    <a:pt x="40596" y="1712"/>
                  </a:cubicBezTo>
                  <a:cubicBezTo>
                    <a:pt x="40438" y="1204"/>
                    <a:pt x="40007" y="1"/>
                    <a:pt x="39678"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1619;p51"/>
            <p:cNvGrpSpPr/>
            <p:nvPr/>
          </p:nvGrpSpPr>
          <p:grpSpPr>
            <a:xfrm>
              <a:off x="6091888" y="446725"/>
              <a:ext cx="1501100" cy="2007275"/>
              <a:chOff x="3778700" y="3007225"/>
              <a:chExt cx="1501100" cy="2007275"/>
            </a:xfrm>
          </p:grpSpPr>
          <p:sp>
            <p:nvSpPr>
              <p:cNvPr id="260" name="Google Shape;1620;p51"/>
              <p:cNvSpPr/>
              <p:nvPr/>
            </p:nvSpPr>
            <p:spPr>
              <a:xfrm>
                <a:off x="4133950" y="3480425"/>
                <a:ext cx="211025" cy="371125"/>
              </a:xfrm>
              <a:custGeom>
                <a:avLst/>
                <a:gdLst/>
                <a:ahLst/>
                <a:cxnLst/>
                <a:rect l="l" t="t" r="r" b="b"/>
                <a:pathLst>
                  <a:path w="8441" h="14845" extrusionOk="0">
                    <a:moveTo>
                      <a:pt x="6939" y="1"/>
                    </a:moveTo>
                    <a:cubicBezTo>
                      <a:pt x="6505" y="434"/>
                      <a:pt x="2302" y="4504"/>
                      <a:pt x="1168" y="7139"/>
                    </a:cubicBezTo>
                    <a:cubicBezTo>
                      <a:pt x="1" y="9908"/>
                      <a:pt x="601" y="14845"/>
                      <a:pt x="601" y="14845"/>
                    </a:cubicBezTo>
                    <a:lnTo>
                      <a:pt x="4304" y="13177"/>
                    </a:lnTo>
                    <a:cubicBezTo>
                      <a:pt x="4537" y="11776"/>
                      <a:pt x="4971" y="10442"/>
                      <a:pt x="5538" y="9174"/>
                    </a:cubicBezTo>
                    <a:cubicBezTo>
                      <a:pt x="6472" y="7106"/>
                      <a:pt x="8440" y="5471"/>
                      <a:pt x="8440" y="5471"/>
                    </a:cubicBezTo>
                    <a:lnTo>
                      <a:pt x="6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21;p51"/>
              <p:cNvSpPr/>
              <p:nvPr/>
            </p:nvSpPr>
            <p:spPr>
              <a:xfrm>
                <a:off x="4453350" y="3948275"/>
                <a:ext cx="216025" cy="259675"/>
              </a:xfrm>
              <a:custGeom>
                <a:avLst/>
                <a:gdLst/>
                <a:ahLst/>
                <a:cxnLst/>
                <a:rect l="l" t="t" r="r" b="b"/>
                <a:pathLst>
                  <a:path w="8641" h="10387" extrusionOk="0">
                    <a:moveTo>
                      <a:pt x="5471" y="0"/>
                    </a:moveTo>
                    <a:lnTo>
                      <a:pt x="5571" y="200"/>
                    </a:lnTo>
                    <a:cubicBezTo>
                      <a:pt x="5638" y="401"/>
                      <a:pt x="5705" y="601"/>
                      <a:pt x="5771" y="801"/>
                    </a:cubicBezTo>
                    <a:cubicBezTo>
                      <a:pt x="6639" y="3036"/>
                      <a:pt x="7306" y="5071"/>
                      <a:pt x="7372" y="6238"/>
                    </a:cubicBezTo>
                    <a:lnTo>
                      <a:pt x="5905" y="7005"/>
                    </a:lnTo>
                    <a:lnTo>
                      <a:pt x="5671" y="7105"/>
                    </a:lnTo>
                    <a:lnTo>
                      <a:pt x="2702" y="8673"/>
                    </a:lnTo>
                    <a:lnTo>
                      <a:pt x="2436" y="8807"/>
                    </a:lnTo>
                    <a:lnTo>
                      <a:pt x="1" y="10041"/>
                    </a:lnTo>
                    <a:lnTo>
                      <a:pt x="1" y="10141"/>
                    </a:lnTo>
                    <a:cubicBezTo>
                      <a:pt x="668" y="10241"/>
                      <a:pt x="1335" y="10341"/>
                      <a:pt x="2002" y="10374"/>
                    </a:cubicBezTo>
                    <a:lnTo>
                      <a:pt x="2336" y="10374"/>
                    </a:lnTo>
                    <a:cubicBezTo>
                      <a:pt x="2619" y="10383"/>
                      <a:pt x="2901" y="10387"/>
                      <a:pt x="3181" y="10387"/>
                    </a:cubicBezTo>
                    <a:cubicBezTo>
                      <a:pt x="4022" y="10387"/>
                      <a:pt x="4854" y="10349"/>
                      <a:pt x="5705" y="10274"/>
                    </a:cubicBezTo>
                    <a:lnTo>
                      <a:pt x="5938" y="10274"/>
                    </a:lnTo>
                    <a:cubicBezTo>
                      <a:pt x="6839" y="10208"/>
                      <a:pt x="7739" y="10074"/>
                      <a:pt x="8640" y="9907"/>
                    </a:cubicBezTo>
                    <a:cubicBezTo>
                      <a:pt x="8373" y="7506"/>
                      <a:pt x="6972" y="1001"/>
                      <a:pt x="6672" y="167"/>
                    </a:cubicBezTo>
                    <a:lnTo>
                      <a:pt x="6605" y="367"/>
                    </a:lnTo>
                    <a:lnTo>
                      <a:pt x="5771" y="100"/>
                    </a:lnTo>
                    <a:lnTo>
                      <a:pt x="5538" y="34"/>
                    </a:lnTo>
                    <a:lnTo>
                      <a:pt x="5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22;p51"/>
              <p:cNvSpPr/>
              <p:nvPr/>
            </p:nvSpPr>
            <p:spPr>
              <a:xfrm>
                <a:off x="4591775" y="3949100"/>
                <a:ext cx="9200" cy="256875"/>
              </a:xfrm>
              <a:custGeom>
                <a:avLst/>
                <a:gdLst/>
                <a:ahLst/>
                <a:cxnLst/>
                <a:rect l="l" t="t" r="r" b="b"/>
                <a:pathLst>
                  <a:path w="368" h="10275" extrusionOk="0">
                    <a:moveTo>
                      <a:pt x="1" y="1"/>
                    </a:moveTo>
                    <a:lnTo>
                      <a:pt x="1" y="201"/>
                    </a:lnTo>
                    <a:cubicBezTo>
                      <a:pt x="34" y="1535"/>
                      <a:pt x="101" y="4571"/>
                      <a:pt x="134" y="7106"/>
                    </a:cubicBezTo>
                    <a:lnTo>
                      <a:pt x="134" y="10275"/>
                    </a:lnTo>
                    <a:lnTo>
                      <a:pt x="368" y="10275"/>
                    </a:lnTo>
                    <a:cubicBezTo>
                      <a:pt x="368" y="9474"/>
                      <a:pt x="368" y="8307"/>
                      <a:pt x="334" y="7006"/>
                    </a:cubicBezTo>
                    <a:cubicBezTo>
                      <a:pt x="301" y="4804"/>
                      <a:pt x="268" y="2302"/>
                      <a:pt x="234" y="801"/>
                    </a:cubicBezTo>
                    <a:lnTo>
                      <a:pt x="234" y="10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23;p51"/>
              <p:cNvSpPr/>
              <p:nvPr/>
            </p:nvSpPr>
            <p:spPr>
              <a:xfrm>
                <a:off x="4505900" y="4164250"/>
                <a:ext cx="15025" cy="43400"/>
              </a:xfrm>
              <a:custGeom>
                <a:avLst/>
                <a:gdLst/>
                <a:ahLst/>
                <a:cxnLst/>
                <a:rect l="l" t="t" r="r" b="b"/>
                <a:pathLst>
                  <a:path w="601" h="1736" extrusionOk="0">
                    <a:moveTo>
                      <a:pt x="600" y="1"/>
                    </a:moveTo>
                    <a:lnTo>
                      <a:pt x="334" y="134"/>
                    </a:lnTo>
                    <a:lnTo>
                      <a:pt x="0" y="1735"/>
                    </a:lnTo>
                    <a:lnTo>
                      <a:pt x="200" y="1735"/>
                    </a:lnTo>
                    <a:lnTo>
                      <a:pt x="6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624;p51"/>
              <p:cNvSpPr/>
              <p:nvPr/>
            </p:nvSpPr>
            <p:spPr>
              <a:xfrm>
                <a:off x="3898800" y="3705600"/>
                <a:ext cx="738875" cy="656325"/>
              </a:xfrm>
              <a:custGeom>
                <a:avLst/>
                <a:gdLst/>
                <a:ahLst/>
                <a:cxnLst/>
                <a:rect l="l" t="t" r="r" b="b"/>
                <a:pathLst>
                  <a:path w="29555" h="26253" extrusionOk="0">
                    <a:moveTo>
                      <a:pt x="23283" y="0"/>
                    </a:moveTo>
                    <a:lnTo>
                      <a:pt x="18780" y="1935"/>
                    </a:lnTo>
                    <a:lnTo>
                      <a:pt x="0" y="10074"/>
                    </a:lnTo>
                    <a:cubicBezTo>
                      <a:pt x="434" y="13043"/>
                      <a:pt x="1301" y="15978"/>
                      <a:pt x="2502" y="18747"/>
                    </a:cubicBezTo>
                    <a:cubicBezTo>
                      <a:pt x="3503" y="21349"/>
                      <a:pt x="4737" y="23851"/>
                      <a:pt x="6138" y="26252"/>
                    </a:cubicBezTo>
                    <a:cubicBezTo>
                      <a:pt x="6138" y="26252"/>
                      <a:pt x="10207" y="25085"/>
                      <a:pt x="14143" y="23550"/>
                    </a:cubicBezTo>
                    <a:cubicBezTo>
                      <a:pt x="15278" y="23083"/>
                      <a:pt x="16445" y="22616"/>
                      <a:pt x="17479" y="22116"/>
                    </a:cubicBezTo>
                    <a:cubicBezTo>
                      <a:pt x="18813" y="21449"/>
                      <a:pt x="20415" y="20648"/>
                      <a:pt x="22016" y="19848"/>
                    </a:cubicBezTo>
                    <a:lnTo>
                      <a:pt x="22183" y="19748"/>
                    </a:lnTo>
                    <a:cubicBezTo>
                      <a:pt x="25919" y="17846"/>
                      <a:pt x="29554" y="15912"/>
                      <a:pt x="29554" y="15912"/>
                    </a:cubicBezTo>
                    <a:cubicBezTo>
                      <a:pt x="29488" y="14644"/>
                      <a:pt x="28654" y="12242"/>
                      <a:pt x="27653" y="9707"/>
                    </a:cubicBezTo>
                    <a:lnTo>
                      <a:pt x="27620" y="9641"/>
                    </a:lnTo>
                    <a:cubicBezTo>
                      <a:pt x="27386" y="9107"/>
                      <a:pt x="27186" y="8573"/>
                      <a:pt x="26953" y="8039"/>
                    </a:cubicBezTo>
                    <a:cubicBezTo>
                      <a:pt x="25285" y="4003"/>
                      <a:pt x="23383" y="100"/>
                      <a:pt x="23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625;p51"/>
              <p:cNvSpPr/>
              <p:nvPr/>
            </p:nvSpPr>
            <p:spPr>
              <a:xfrm>
                <a:off x="4708525" y="3466250"/>
                <a:ext cx="221850" cy="257725"/>
              </a:xfrm>
              <a:custGeom>
                <a:avLst/>
                <a:gdLst/>
                <a:ahLst/>
                <a:cxnLst/>
                <a:rect l="l" t="t" r="r" b="b"/>
                <a:pathLst>
                  <a:path w="8874" h="10309" extrusionOk="0">
                    <a:moveTo>
                      <a:pt x="1502" y="1"/>
                    </a:moveTo>
                    <a:cubicBezTo>
                      <a:pt x="1502" y="1"/>
                      <a:pt x="1368" y="401"/>
                      <a:pt x="1235" y="968"/>
                    </a:cubicBezTo>
                    <a:lnTo>
                      <a:pt x="1168" y="1068"/>
                    </a:lnTo>
                    <a:cubicBezTo>
                      <a:pt x="868" y="2169"/>
                      <a:pt x="635" y="3270"/>
                      <a:pt x="434" y="4404"/>
                    </a:cubicBezTo>
                    <a:cubicBezTo>
                      <a:pt x="134" y="6072"/>
                      <a:pt x="1" y="7773"/>
                      <a:pt x="1" y="9508"/>
                    </a:cubicBezTo>
                    <a:lnTo>
                      <a:pt x="1435" y="9207"/>
                    </a:lnTo>
                    <a:lnTo>
                      <a:pt x="1435" y="9508"/>
                    </a:lnTo>
                    <a:lnTo>
                      <a:pt x="1569" y="9474"/>
                    </a:lnTo>
                    <a:lnTo>
                      <a:pt x="1802" y="9408"/>
                    </a:lnTo>
                    <a:lnTo>
                      <a:pt x="2603" y="9174"/>
                    </a:lnTo>
                    <a:lnTo>
                      <a:pt x="2936" y="9107"/>
                    </a:lnTo>
                    <a:lnTo>
                      <a:pt x="3003" y="9074"/>
                    </a:lnTo>
                    <a:cubicBezTo>
                      <a:pt x="3070" y="9074"/>
                      <a:pt x="3136" y="9041"/>
                      <a:pt x="3203" y="9007"/>
                    </a:cubicBezTo>
                    <a:lnTo>
                      <a:pt x="3236" y="9074"/>
                    </a:lnTo>
                    <a:cubicBezTo>
                      <a:pt x="3570" y="9307"/>
                      <a:pt x="4504" y="10308"/>
                      <a:pt x="4504" y="10308"/>
                    </a:cubicBezTo>
                    <a:cubicBezTo>
                      <a:pt x="4637" y="9975"/>
                      <a:pt x="7439" y="6172"/>
                      <a:pt x="8340" y="4571"/>
                    </a:cubicBezTo>
                    <a:cubicBezTo>
                      <a:pt x="8407" y="4404"/>
                      <a:pt x="8507" y="4237"/>
                      <a:pt x="8574" y="4070"/>
                    </a:cubicBezTo>
                    <a:cubicBezTo>
                      <a:pt x="8874" y="3270"/>
                      <a:pt x="8140" y="2469"/>
                      <a:pt x="7873" y="2169"/>
                    </a:cubicBezTo>
                    <a:lnTo>
                      <a:pt x="7773" y="2069"/>
                    </a:lnTo>
                    <a:lnTo>
                      <a:pt x="7706" y="2036"/>
                    </a:lnTo>
                    <a:cubicBezTo>
                      <a:pt x="6372" y="1102"/>
                      <a:pt x="4004" y="701"/>
                      <a:pt x="3537" y="635"/>
                    </a:cubicBezTo>
                    <a:lnTo>
                      <a:pt x="3470" y="635"/>
                    </a:lnTo>
                    <a:lnTo>
                      <a:pt x="3337" y="568"/>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626;p51"/>
              <p:cNvSpPr/>
              <p:nvPr/>
            </p:nvSpPr>
            <p:spPr>
              <a:xfrm>
                <a:off x="4776925" y="3578825"/>
                <a:ext cx="485750" cy="422775"/>
              </a:xfrm>
              <a:custGeom>
                <a:avLst/>
                <a:gdLst/>
                <a:ahLst/>
                <a:cxnLst/>
                <a:rect l="l" t="t" r="r" b="b"/>
                <a:pathLst>
                  <a:path w="19430" h="16911" extrusionOk="0">
                    <a:moveTo>
                      <a:pt x="5637" y="1"/>
                    </a:moveTo>
                    <a:lnTo>
                      <a:pt x="5571" y="34"/>
                    </a:lnTo>
                    <a:cubicBezTo>
                      <a:pt x="4703" y="1635"/>
                      <a:pt x="1868" y="5472"/>
                      <a:pt x="1735" y="5805"/>
                    </a:cubicBezTo>
                    <a:cubicBezTo>
                      <a:pt x="1334" y="5338"/>
                      <a:pt x="901" y="4905"/>
                      <a:pt x="434" y="4504"/>
                    </a:cubicBezTo>
                    <a:lnTo>
                      <a:pt x="167" y="4571"/>
                    </a:lnTo>
                    <a:cubicBezTo>
                      <a:pt x="167" y="5205"/>
                      <a:pt x="33" y="7807"/>
                      <a:pt x="33" y="11409"/>
                    </a:cubicBezTo>
                    <a:cubicBezTo>
                      <a:pt x="0" y="15612"/>
                      <a:pt x="2102" y="16613"/>
                      <a:pt x="6738" y="16880"/>
                    </a:cubicBezTo>
                    <a:cubicBezTo>
                      <a:pt x="7104" y="16901"/>
                      <a:pt x="7468" y="16911"/>
                      <a:pt x="7828" y="16911"/>
                    </a:cubicBezTo>
                    <a:cubicBezTo>
                      <a:pt x="12060" y="16911"/>
                      <a:pt x="15788" y="15549"/>
                      <a:pt x="17079" y="14812"/>
                    </a:cubicBezTo>
                    <a:cubicBezTo>
                      <a:pt x="18480" y="13978"/>
                      <a:pt x="19381" y="13177"/>
                      <a:pt x="19214" y="12910"/>
                    </a:cubicBezTo>
                    <a:cubicBezTo>
                      <a:pt x="19162" y="12807"/>
                      <a:pt x="19075" y="12774"/>
                      <a:pt x="18984" y="12774"/>
                    </a:cubicBezTo>
                    <a:cubicBezTo>
                      <a:pt x="18888" y="12774"/>
                      <a:pt x="18786" y="12811"/>
                      <a:pt x="18718" y="12842"/>
                    </a:cubicBezTo>
                    <a:lnTo>
                      <a:pt x="18718" y="12842"/>
                    </a:lnTo>
                    <a:cubicBezTo>
                      <a:pt x="18923" y="12728"/>
                      <a:pt x="19429" y="12378"/>
                      <a:pt x="19314" y="12176"/>
                    </a:cubicBezTo>
                    <a:cubicBezTo>
                      <a:pt x="19274" y="12116"/>
                      <a:pt x="19192" y="12095"/>
                      <a:pt x="19097" y="12095"/>
                    </a:cubicBezTo>
                    <a:cubicBezTo>
                      <a:pt x="18874" y="12095"/>
                      <a:pt x="18580" y="12210"/>
                      <a:pt x="18580" y="12210"/>
                    </a:cubicBezTo>
                    <a:cubicBezTo>
                      <a:pt x="18580" y="12210"/>
                      <a:pt x="19314" y="11709"/>
                      <a:pt x="19114" y="11476"/>
                    </a:cubicBezTo>
                    <a:cubicBezTo>
                      <a:pt x="19055" y="11409"/>
                      <a:pt x="18989" y="11384"/>
                      <a:pt x="18921" y="11384"/>
                    </a:cubicBezTo>
                    <a:cubicBezTo>
                      <a:pt x="18720" y="11384"/>
                      <a:pt x="18513" y="11609"/>
                      <a:pt x="18513" y="11609"/>
                    </a:cubicBezTo>
                    <a:cubicBezTo>
                      <a:pt x="18513" y="11609"/>
                      <a:pt x="18914" y="10976"/>
                      <a:pt x="18647" y="10775"/>
                    </a:cubicBezTo>
                    <a:cubicBezTo>
                      <a:pt x="18618" y="10754"/>
                      <a:pt x="18582" y="10744"/>
                      <a:pt x="18541" y="10744"/>
                    </a:cubicBezTo>
                    <a:cubicBezTo>
                      <a:pt x="18197" y="10744"/>
                      <a:pt x="17479" y="11409"/>
                      <a:pt x="17479" y="11409"/>
                    </a:cubicBezTo>
                    <a:cubicBezTo>
                      <a:pt x="17613" y="11242"/>
                      <a:pt x="17713" y="11109"/>
                      <a:pt x="17813" y="10942"/>
                    </a:cubicBezTo>
                    <a:cubicBezTo>
                      <a:pt x="17898" y="10801"/>
                      <a:pt x="18031" y="10587"/>
                      <a:pt x="17681" y="10587"/>
                    </a:cubicBezTo>
                    <a:cubicBezTo>
                      <a:pt x="17619" y="10587"/>
                      <a:pt x="17542" y="10593"/>
                      <a:pt x="17446" y="10609"/>
                    </a:cubicBezTo>
                    <a:cubicBezTo>
                      <a:pt x="16812" y="10709"/>
                      <a:pt x="16579" y="12176"/>
                      <a:pt x="16579" y="12176"/>
                    </a:cubicBezTo>
                    <a:cubicBezTo>
                      <a:pt x="16579" y="12176"/>
                      <a:pt x="12229" y="13195"/>
                      <a:pt x="9409" y="13195"/>
                    </a:cubicBezTo>
                    <a:cubicBezTo>
                      <a:pt x="8962" y="13195"/>
                      <a:pt x="8553" y="13170"/>
                      <a:pt x="8206" y="13110"/>
                    </a:cubicBezTo>
                    <a:cubicBezTo>
                      <a:pt x="5637" y="12643"/>
                      <a:pt x="4870" y="11476"/>
                      <a:pt x="4804" y="10208"/>
                    </a:cubicBezTo>
                    <a:cubicBezTo>
                      <a:pt x="4737" y="8907"/>
                      <a:pt x="5671" y="1435"/>
                      <a:pt x="5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627;p51"/>
              <p:cNvSpPr/>
              <p:nvPr/>
            </p:nvSpPr>
            <p:spPr>
              <a:xfrm>
                <a:off x="4602625" y="3406225"/>
                <a:ext cx="143450" cy="171625"/>
              </a:xfrm>
              <a:custGeom>
                <a:avLst/>
                <a:gdLst/>
                <a:ahLst/>
                <a:cxnLst/>
                <a:rect l="l" t="t" r="r" b="b"/>
                <a:pathLst>
                  <a:path w="5738" h="6865" extrusionOk="0">
                    <a:moveTo>
                      <a:pt x="2702" y="0"/>
                    </a:moveTo>
                    <a:lnTo>
                      <a:pt x="2502" y="1334"/>
                    </a:lnTo>
                    <a:lnTo>
                      <a:pt x="34" y="600"/>
                    </a:lnTo>
                    <a:cubicBezTo>
                      <a:pt x="34" y="600"/>
                      <a:pt x="0" y="1268"/>
                      <a:pt x="0" y="2168"/>
                    </a:cubicBezTo>
                    <a:cubicBezTo>
                      <a:pt x="0" y="3903"/>
                      <a:pt x="201" y="6471"/>
                      <a:pt x="1468" y="6838"/>
                    </a:cubicBezTo>
                    <a:cubicBezTo>
                      <a:pt x="1547" y="6856"/>
                      <a:pt x="1628" y="6865"/>
                      <a:pt x="1710" y="6865"/>
                    </a:cubicBezTo>
                    <a:cubicBezTo>
                      <a:pt x="3005" y="6865"/>
                      <a:pt x="4589" y="4720"/>
                      <a:pt x="5404" y="3402"/>
                    </a:cubicBezTo>
                    <a:cubicBezTo>
                      <a:pt x="5504" y="3036"/>
                      <a:pt x="5604" y="2702"/>
                      <a:pt x="5738" y="2368"/>
                    </a:cubicBezTo>
                    <a:lnTo>
                      <a:pt x="4137" y="1868"/>
                    </a:lnTo>
                    <a:cubicBezTo>
                      <a:pt x="4337" y="1568"/>
                      <a:pt x="4537" y="1234"/>
                      <a:pt x="4704" y="901"/>
                    </a:cubicBezTo>
                    <a:lnTo>
                      <a:pt x="4704" y="901"/>
                    </a:lnTo>
                    <a:cubicBezTo>
                      <a:pt x="4629" y="909"/>
                      <a:pt x="4554" y="913"/>
                      <a:pt x="4479" y="913"/>
                    </a:cubicBezTo>
                    <a:cubicBezTo>
                      <a:pt x="4254" y="913"/>
                      <a:pt x="4028" y="876"/>
                      <a:pt x="3803" y="801"/>
                    </a:cubicBezTo>
                    <a:cubicBezTo>
                      <a:pt x="3403" y="600"/>
                      <a:pt x="3036" y="334"/>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628;p51"/>
              <p:cNvSpPr/>
              <p:nvPr/>
            </p:nvSpPr>
            <p:spPr>
              <a:xfrm>
                <a:off x="5243075" y="3901575"/>
                <a:ext cx="25" cy="25"/>
              </a:xfrm>
              <a:custGeom>
                <a:avLst/>
                <a:gdLst/>
                <a:ahLst/>
                <a:cxnLst/>
                <a:rect l="l" t="t" r="r" b="b"/>
                <a:pathLst>
                  <a:path w="1" h="1" extrusionOk="0">
                    <a:moveTo>
                      <a:pt x="1" y="0"/>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629;p51"/>
              <p:cNvSpPr/>
              <p:nvPr/>
            </p:nvSpPr>
            <p:spPr>
              <a:xfrm>
                <a:off x="4513400" y="3469600"/>
                <a:ext cx="1675" cy="43375"/>
              </a:xfrm>
              <a:custGeom>
                <a:avLst/>
                <a:gdLst/>
                <a:ahLst/>
                <a:cxnLst/>
                <a:rect l="l" t="t" r="r" b="b"/>
                <a:pathLst>
                  <a:path w="67" h="1735" extrusionOk="0">
                    <a:moveTo>
                      <a:pt x="34" y="0"/>
                    </a:moveTo>
                    <a:lnTo>
                      <a:pt x="34" y="0"/>
                    </a:lnTo>
                    <a:cubicBezTo>
                      <a:pt x="35" y="30"/>
                      <a:pt x="37" y="59"/>
                      <a:pt x="39" y="88"/>
                    </a:cubicBezTo>
                    <a:lnTo>
                      <a:pt x="39" y="88"/>
                    </a:lnTo>
                    <a:cubicBezTo>
                      <a:pt x="37" y="59"/>
                      <a:pt x="35" y="30"/>
                      <a:pt x="34" y="0"/>
                    </a:cubicBezTo>
                    <a:close/>
                    <a:moveTo>
                      <a:pt x="39" y="88"/>
                    </a:moveTo>
                    <a:cubicBezTo>
                      <a:pt x="63" y="596"/>
                      <a:pt x="32" y="1136"/>
                      <a:pt x="0" y="1735"/>
                    </a:cubicBezTo>
                    <a:cubicBezTo>
                      <a:pt x="64" y="1197"/>
                      <a:pt x="67" y="629"/>
                      <a:pt x="39" y="88"/>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630;p51"/>
              <p:cNvSpPr/>
              <p:nvPr/>
            </p:nvSpPr>
            <p:spPr>
              <a:xfrm>
                <a:off x="4639325" y="3491275"/>
                <a:ext cx="98425" cy="86875"/>
              </a:xfrm>
              <a:custGeom>
                <a:avLst/>
                <a:gdLst/>
                <a:ahLst/>
                <a:cxnLst/>
                <a:rect l="l" t="t" r="r" b="b"/>
                <a:pathLst>
                  <a:path w="3937" h="3475" extrusionOk="0">
                    <a:moveTo>
                      <a:pt x="3936" y="0"/>
                    </a:moveTo>
                    <a:cubicBezTo>
                      <a:pt x="3121" y="1318"/>
                      <a:pt x="1537" y="3463"/>
                      <a:pt x="242" y="3463"/>
                    </a:cubicBezTo>
                    <a:cubicBezTo>
                      <a:pt x="160" y="3463"/>
                      <a:pt x="79" y="3454"/>
                      <a:pt x="0" y="3436"/>
                    </a:cubicBezTo>
                    <a:lnTo>
                      <a:pt x="0" y="3436"/>
                    </a:lnTo>
                    <a:cubicBezTo>
                      <a:pt x="95" y="3462"/>
                      <a:pt x="192" y="3475"/>
                      <a:pt x="291" y="3475"/>
                    </a:cubicBezTo>
                    <a:cubicBezTo>
                      <a:pt x="1573" y="3475"/>
                      <a:pt x="3100" y="1366"/>
                      <a:pt x="3936" y="34"/>
                    </a:cubicBezTo>
                    <a:cubicBezTo>
                      <a:pt x="3936" y="34"/>
                      <a:pt x="3936" y="0"/>
                      <a:pt x="3936"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631;p51"/>
              <p:cNvSpPr/>
              <p:nvPr/>
            </p:nvSpPr>
            <p:spPr>
              <a:xfrm>
                <a:off x="4602625" y="3421225"/>
                <a:ext cx="850" cy="39225"/>
              </a:xfrm>
              <a:custGeom>
                <a:avLst/>
                <a:gdLst/>
                <a:ahLst/>
                <a:cxnLst/>
                <a:rect l="l" t="t" r="r" b="b"/>
                <a:pathLst>
                  <a:path w="34" h="1569" extrusionOk="0">
                    <a:moveTo>
                      <a:pt x="34" y="0"/>
                    </a:moveTo>
                    <a:lnTo>
                      <a:pt x="34" y="0"/>
                    </a:lnTo>
                    <a:cubicBezTo>
                      <a:pt x="34" y="3"/>
                      <a:pt x="0" y="669"/>
                      <a:pt x="0" y="1568"/>
                    </a:cubicBezTo>
                    <a:cubicBezTo>
                      <a:pt x="0" y="703"/>
                      <a:pt x="34" y="3"/>
                      <a:pt x="34"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632;p51"/>
              <p:cNvSpPr/>
              <p:nvPr/>
            </p:nvSpPr>
            <p:spPr>
              <a:xfrm>
                <a:off x="4502550" y="3388700"/>
                <a:ext cx="2525" cy="5025"/>
              </a:xfrm>
              <a:custGeom>
                <a:avLst/>
                <a:gdLst/>
                <a:ahLst/>
                <a:cxnLst/>
                <a:rect l="l" t="t" r="r" b="b"/>
                <a:pathLst>
                  <a:path w="101" h="201" extrusionOk="0">
                    <a:moveTo>
                      <a:pt x="1" y="1"/>
                    </a:moveTo>
                    <a:cubicBezTo>
                      <a:pt x="1" y="67"/>
                      <a:pt x="34" y="134"/>
                      <a:pt x="34" y="201"/>
                    </a:cubicBezTo>
                    <a:lnTo>
                      <a:pt x="101" y="201"/>
                    </a:lnTo>
                    <a:cubicBezTo>
                      <a:pt x="67" y="101"/>
                      <a:pt x="34" y="1"/>
                      <a:pt x="34"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633;p51"/>
              <p:cNvSpPr/>
              <p:nvPr/>
            </p:nvSpPr>
            <p:spPr>
              <a:xfrm>
                <a:off x="4503375" y="3393700"/>
                <a:ext cx="11700" cy="75925"/>
              </a:xfrm>
              <a:custGeom>
                <a:avLst/>
                <a:gdLst/>
                <a:ahLst/>
                <a:cxnLst/>
                <a:rect l="l" t="t" r="r" b="b"/>
                <a:pathLst>
                  <a:path w="468" h="3037" extrusionOk="0">
                    <a:moveTo>
                      <a:pt x="1" y="1"/>
                    </a:moveTo>
                    <a:cubicBezTo>
                      <a:pt x="268" y="1001"/>
                      <a:pt x="401" y="2002"/>
                      <a:pt x="468" y="3036"/>
                    </a:cubicBezTo>
                    <a:cubicBezTo>
                      <a:pt x="435" y="2002"/>
                      <a:pt x="301" y="1001"/>
                      <a:pt x="68"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634;p51"/>
              <p:cNvSpPr/>
              <p:nvPr/>
            </p:nvSpPr>
            <p:spPr>
              <a:xfrm>
                <a:off x="4304900" y="3382000"/>
                <a:ext cx="284400" cy="251900"/>
              </a:xfrm>
              <a:custGeom>
                <a:avLst/>
                <a:gdLst/>
                <a:ahLst/>
                <a:cxnLst/>
                <a:rect l="l" t="t" r="r" b="b"/>
                <a:pathLst>
                  <a:path w="11376" h="10076" extrusionOk="0">
                    <a:moveTo>
                      <a:pt x="6088" y="1"/>
                    </a:moveTo>
                    <a:cubicBezTo>
                      <a:pt x="4634" y="1"/>
                      <a:pt x="3804" y="535"/>
                      <a:pt x="3804" y="535"/>
                    </a:cubicBezTo>
                    <a:cubicBezTo>
                      <a:pt x="3737" y="535"/>
                      <a:pt x="3670" y="569"/>
                      <a:pt x="3570" y="569"/>
                    </a:cubicBezTo>
                    <a:cubicBezTo>
                      <a:pt x="2903" y="736"/>
                      <a:pt x="2236" y="1102"/>
                      <a:pt x="1736" y="1603"/>
                    </a:cubicBezTo>
                    <a:cubicBezTo>
                      <a:pt x="1669" y="1603"/>
                      <a:pt x="1635" y="1603"/>
                      <a:pt x="1602" y="1636"/>
                    </a:cubicBezTo>
                    <a:cubicBezTo>
                      <a:pt x="1535" y="1670"/>
                      <a:pt x="1469" y="1736"/>
                      <a:pt x="1435" y="1770"/>
                    </a:cubicBezTo>
                    <a:cubicBezTo>
                      <a:pt x="902" y="2337"/>
                      <a:pt x="401" y="2937"/>
                      <a:pt x="1" y="3571"/>
                    </a:cubicBezTo>
                    <a:lnTo>
                      <a:pt x="101" y="3938"/>
                    </a:lnTo>
                    <a:lnTo>
                      <a:pt x="1602" y="9408"/>
                    </a:lnTo>
                    <a:lnTo>
                      <a:pt x="3337" y="9208"/>
                    </a:lnTo>
                    <a:lnTo>
                      <a:pt x="3337" y="9108"/>
                    </a:lnTo>
                    <a:cubicBezTo>
                      <a:pt x="3370" y="9609"/>
                      <a:pt x="3370" y="9875"/>
                      <a:pt x="3370" y="9875"/>
                    </a:cubicBezTo>
                    <a:lnTo>
                      <a:pt x="3570" y="9842"/>
                    </a:lnTo>
                    <a:lnTo>
                      <a:pt x="3870" y="9742"/>
                    </a:lnTo>
                    <a:lnTo>
                      <a:pt x="4271" y="9675"/>
                    </a:lnTo>
                    <a:lnTo>
                      <a:pt x="4271" y="9942"/>
                    </a:lnTo>
                    <a:lnTo>
                      <a:pt x="4771" y="9942"/>
                    </a:lnTo>
                    <a:lnTo>
                      <a:pt x="7306" y="10042"/>
                    </a:lnTo>
                    <a:lnTo>
                      <a:pt x="7606" y="10042"/>
                    </a:lnTo>
                    <a:lnTo>
                      <a:pt x="8974" y="10076"/>
                    </a:lnTo>
                    <a:cubicBezTo>
                      <a:pt x="8974" y="10076"/>
                      <a:pt x="10075" y="8441"/>
                      <a:pt x="10842" y="5072"/>
                    </a:cubicBezTo>
                    <a:cubicBezTo>
                      <a:pt x="11376" y="2704"/>
                      <a:pt x="11276" y="1670"/>
                      <a:pt x="11176" y="1236"/>
                    </a:cubicBezTo>
                    <a:cubicBezTo>
                      <a:pt x="11176" y="1169"/>
                      <a:pt x="11142" y="1069"/>
                      <a:pt x="11109" y="1002"/>
                    </a:cubicBezTo>
                    <a:cubicBezTo>
                      <a:pt x="10108" y="569"/>
                      <a:pt x="9074" y="235"/>
                      <a:pt x="8007" y="68"/>
                    </a:cubicBezTo>
                    <a:lnTo>
                      <a:pt x="7807" y="35"/>
                    </a:lnTo>
                    <a:lnTo>
                      <a:pt x="7807" y="35"/>
                    </a:lnTo>
                    <a:cubicBezTo>
                      <a:pt x="7807" y="35"/>
                      <a:pt x="7807" y="102"/>
                      <a:pt x="7840" y="235"/>
                    </a:cubicBezTo>
                    <a:lnTo>
                      <a:pt x="7807" y="235"/>
                    </a:lnTo>
                    <a:cubicBezTo>
                      <a:pt x="7165" y="64"/>
                      <a:pt x="6589" y="1"/>
                      <a:pt x="6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635;p51"/>
              <p:cNvSpPr/>
              <p:nvPr/>
            </p:nvSpPr>
            <p:spPr>
              <a:xfrm>
                <a:off x="4651000" y="3063300"/>
                <a:ext cx="201825" cy="111100"/>
              </a:xfrm>
              <a:custGeom>
                <a:avLst/>
                <a:gdLst/>
                <a:ahLst/>
                <a:cxnLst/>
                <a:rect l="l" t="t" r="r" b="b"/>
                <a:pathLst>
                  <a:path w="8073" h="4444" extrusionOk="0">
                    <a:moveTo>
                      <a:pt x="4162" y="1"/>
                    </a:moveTo>
                    <a:cubicBezTo>
                      <a:pt x="2390" y="1"/>
                      <a:pt x="802" y="1048"/>
                      <a:pt x="100" y="2676"/>
                    </a:cubicBezTo>
                    <a:cubicBezTo>
                      <a:pt x="34" y="2976"/>
                      <a:pt x="0" y="3243"/>
                      <a:pt x="34" y="3543"/>
                    </a:cubicBezTo>
                    <a:cubicBezTo>
                      <a:pt x="67" y="3843"/>
                      <a:pt x="134" y="4144"/>
                      <a:pt x="200" y="4444"/>
                    </a:cubicBezTo>
                    <a:cubicBezTo>
                      <a:pt x="501" y="3877"/>
                      <a:pt x="968" y="3410"/>
                      <a:pt x="1568" y="3109"/>
                    </a:cubicBezTo>
                    <a:cubicBezTo>
                      <a:pt x="2152" y="2776"/>
                      <a:pt x="2921" y="2581"/>
                      <a:pt x="3704" y="2581"/>
                    </a:cubicBezTo>
                    <a:cubicBezTo>
                      <a:pt x="4801" y="2581"/>
                      <a:pt x="5924" y="2962"/>
                      <a:pt x="6605" y="3877"/>
                    </a:cubicBezTo>
                    <a:cubicBezTo>
                      <a:pt x="6672" y="3943"/>
                      <a:pt x="6738" y="4043"/>
                      <a:pt x="6772" y="4144"/>
                    </a:cubicBezTo>
                    <a:lnTo>
                      <a:pt x="6938" y="4010"/>
                    </a:lnTo>
                    <a:cubicBezTo>
                      <a:pt x="6938" y="4010"/>
                      <a:pt x="7906" y="2943"/>
                      <a:pt x="8073" y="2376"/>
                    </a:cubicBezTo>
                    <a:cubicBezTo>
                      <a:pt x="8073" y="2309"/>
                      <a:pt x="8073" y="2209"/>
                      <a:pt x="8073" y="2109"/>
                    </a:cubicBezTo>
                    <a:cubicBezTo>
                      <a:pt x="7906" y="1408"/>
                      <a:pt x="6738" y="107"/>
                      <a:pt x="4403" y="7"/>
                    </a:cubicBezTo>
                    <a:cubicBezTo>
                      <a:pt x="4322" y="3"/>
                      <a:pt x="4242" y="1"/>
                      <a:pt x="4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636;p51"/>
              <p:cNvSpPr/>
              <p:nvPr/>
            </p:nvSpPr>
            <p:spPr>
              <a:xfrm>
                <a:off x="3827900" y="4601225"/>
                <a:ext cx="86750" cy="105950"/>
              </a:xfrm>
              <a:custGeom>
                <a:avLst/>
                <a:gdLst/>
                <a:ahLst/>
                <a:cxnLst/>
                <a:rect l="l" t="t" r="r" b="b"/>
                <a:pathLst>
                  <a:path w="3470" h="4238" extrusionOk="0">
                    <a:moveTo>
                      <a:pt x="3470" y="1"/>
                    </a:moveTo>
                    <a:lnTo>
                      <a:pt x="1" y="2203"/>
                    </a:lnTo>
                    <a:cubicBezTo>
                      <a:pt x="301" y="2903"/>
                      <a:pt x="67" y="4237"/>
                      <a:pt x="67" y="4237"/>
                    </a:cubicBezTo>
                    <a:lnTo>
                      <a:pt x="3370" y="3437"/>
                    </a:lnTo>
                    <a:cubicBezTo>
                      <a:pt x="2669" y="1302"/>
                      <a:pt x="3470" y="1"/>
                      <a:pt x="3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637;p51"/>
              <p:cNvSpPr/>
              <p:nvPr/>
            </p:nvSpPr>
            <p:spPr>
              <a:xfrm>
                <a:off x="3778700" y="4654775"/>
                <a:ext cx="61750" cy="143175"/>
              </a:xfrm>
              <a:custGeom>
                <a:avLst/>
                <a:gdLst/>
                <a:ahLst/>
                <a:cxnLst/>
                <a:rect l="l" t="t" r="r" b="b"/>
                <a:pathLst>
                  <a:path w="2470" h="5727" extrusionOk="0">
                    <a:moveTo>
                      <a:pt x="1855" y="0"/>
                    </a:moveTo>
                    <a:cubicBezTo>
                      <a:pt x="1534" y="0"/>
                      <a:pt x="740" y="760"/>
                      <a:pt x="568" y="1595"/>
                    </a:cubicBezTo>
                    <a:cubicBezTo>
                      <a:pt x="434" y="2429"/>
                      <a:pt x="1" y="5564"/>
                      <a:pt x="167" y="5698"/>
                    </a:cubicBezTo>
                    <a:cubicBezTo>
                      <a:pt x="183" y="5717"/>
                      <a:pt x="204" y="5726"/>
                      <a:pt x="230" y="5726"/>
                    </a:cubicBezTo>
                    <a:cubicBezTo>
                      <a:pt x="431" y="5726"/>
                      <a:pt x="936" y="5157"/>
                      <a:pt x="1468" y="4063"/>
                    </a:cubicBezTo>
                    <a:cubicBezTo>
                      <a:pt x="2035" y="2829"/>
                      <a:pt x="2469" y="828"/>
                      <a:pt x="1969" y="61"/>
                    </a:cubicBezTo>
                    <a:cubicBezTo>
                      <a:pt x="1946" y="19"/>
                      <a:pt x="1907" y="0"/>
                      <a:pt x="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638;p51"/>
              <p:cNvSpPr/>
              <p:nvPr/>
            </p:nvSpPr>
            <p:spPr>
              <a:xfrm>
                <a:off x="4503375" y="4195950"/>
                <a:ext cx="251050" cy="710700"/>
              </a:xfrm>
              <a:custGeom>
                <a:avLst/>
                <a:gdLst/>
                <a:ahLst/>
                <a:cxnLst/>
                <a:rect l="l" t="t" r="r" b="b"/>
                <a:pathLst>
                  <a:path w="10042" h="28428" extrusionOk="0">
                    <a:moveTo>
                      <a:pt x="6639" y="0"/>
                    </a:moveTo>
                    <a:cubicBezTo>
                      <a:pt x="4855" y="325"/>
                      <a:pt x="3050" y="496"/>
                      <a:pt x="1257" y="496"/>
                    </a:cubicBezTo>
                    <a:cubicBezTo>
                      <a:pt x="838" y="496"/>
                      <a:pt x="419" y="486"/>
                      <a:pt x="1" y="467"/>
                    </a:cubicBezTo>
                    <a:lnTo>
                      <a:pt x="1" y="467"/>
                    </a:lnTo>
                    <a:cubicBezTo>
                      <a:pt x="301" y="1268"/>
                      <a:pt x="1202" y="3703"/>
                      <a:pt x="1769" y="5504"/>
                    </a:cubicBezTo>
                    <a:cubicBezTo>
                      <a:pt x="2403" y="7672"/>
                      <a:pt x="4304" y="12509"/>
                      <a:pt x="4237" y="14544"/>
                    </a:cubicBezTo>
                    <a:cubicBezTo>
                      <a:pt x="4171" y="16579"/>
                      <a:pt x="2102" y="28387"/>
                      <a:pt x="2102" y="28387"/>
                    </a:cubicBezTo>
                    <a:cubicBezTo>
                      <a:pt x="2154" y="28415"/>
                      <a:pt x="2239" y="28427"/>
                      <a:pt x="2350" y="28427"/>
                    </a:cubicBezTo>
                    <a:cubicBezTo>
                      <a:pt x="3169" y="28427"/>
                      <a:pt x="5371" y="27754"/>
                      <a:pt x="5371" y="27754"/>
                    </a:cubicBezTo>
                    <a:cubicBezTo>
                      <a:pt x="5371" y="27754"/>
                      <a:pt x="5939" y="26219"/>
                      <a:pt x="7006" y="23384"/>
                    </a:cubicBezTo>
                    <a:cubicBezTo>
                      <a:pt x="8073" y="20582"/>
                      <a:pt x="10041" y="13076"/>
                      <a:pt x="9808" y="11609"/>
                    </a:cubicBezTo>
                    <a:cubicBezTo>
                      <a:pt x="9608" y="10241"/>
                      <a:pt x="7373" y="1902"/>
                      <a:pt x="6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639;p51"/>
              <p:cNvSpPr/>
              <p:nvPr/>
            </p:nvSpPr>
            <p:spPr>
              <a:xfrm>
                <a:off x="3887950" y="4201775"/>
                <a:ext cx="564600" cy="484550"/>
              </a:xfrm>
              <a:custGeom>
                <a:avLst/>
                <a:gdLst/>
                <a:ahLst/>
                <a:cxnLst/>
                <a:rect l="l" t="t" r="r" b="b"/>
                <a:pathLst>
                  <a:path w="22584" h="19382" extrusionOk="0">
                    <a:moveTo>
                      <a:pt x="22450" y="1"/>
                    </a:moveTo>
                    <a:cubicBezTo>
                      <a:pt x="20849" y="801"/>
                      <a:pt x="19247" y="1602"/>
                      <a:pt x="17913" y="2269"/>
                    </a:cubicBezTo>
                    <a:cubicBezTo>
                      <a:pt x="16879" y="2769"/>
                      <a:pt x="15745" y="3236"/>
                      <a:pt x="14577" y="3703"/>
                    </a:cubicBezTo>
                    <a:cubicBezTo>
                      <a:pt x="14010" y="5505"/>
                      <a:pt x="11709" y="8307"/>
                      <a:pt x="10241" y="9307"/>
                    </a:cubicBezTo>
                    <a:cubicBezTo>
                      <a:pt x="8807" y="10342"/>
                      <a:pt x="2469" y="14478"/>
                      <a:pt x="1235" y="15779"/>
                    </a:cubicBezTo>
                    <a:cubicBezTo>
                      <a:pt x="0" y="17080"/>
                      <a:pt x="968" y="19381"/>
                      <a:pt x="968" y="19381"/>
                    </a:cubicBezTo>
                    <a:cubicBezTo>
                      <a:pt x="968" y="19381"/>
                      <a:pt x="8006" y="16780"/>
                      <a:pt x="10208" y="15679"/>
                    </a:cubicBezTo>
                    <a:cubicBezTo>
                      <a:pt x="12443" y="14578"/>
                      <a:pt x="17146" y="11876"/>
                      <a:pt x="18680" y="9774"/>
                    </a:cubicBezTo>
                    <a:cubicBezTo>
                      <a:pt x="20148" y="7740"/>
                      <a:pt x="22049" y="1735"/>
                      <a:pt x="22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640;p51"/>
              <p:cNvSpPr/>
              <p:nvPr/>
            </p:nvSpPr>
            <p:spPr>
              <a:xfrm>
                <a:off x="4368300" y="3414550"/>
                <a:ext cx="404475" cy="497050"/>
              </a:xfrm>
              <a:custGeom>
                <a:avLst/>
                <a:gdLst/>
                <a:ahLst/>
                <a:cxnLst/>
                <a:rect l="l" t="t" r="r" b="b"/>
                <a:pathLst>
                  <a:path w="16179" h="19882" extrusionOk="0">
                    <a:moveTo>
                      <a:pt x="8640" y="1"/>
                    </a:moveTo>
                    <a:cubicBezTo>
                      <a:pt x="8740" y="434"/>
                      <a:pt x="8840" y="1468"/>
                      <a:pt x="8306" y="3837"/>
                    </a:cubicBezTo>
                    <a:cubicBezTo>
                      <a:pt x="7539" y="7172"/>
                      <a:pt x="6438" y="8840"/>
                      <a:pt x="6438" y="8840"/>
                    </a:cubicBezTo>
                    <a:lnTo>
                      <a:pt x="4770" y="8774"/>
                    </a:lnTo>
                    <a:lnTo>
                      <a:pt x="1735" y="8673"/>
                    </a:lnTo>
                    <a:lnTo>
                      <a:pt x="1735" y="8407"/>
                    </a:lnTo>
                    <a:lnTo>
                      <a:pt x="1334" y="8473"/>
                    </a:lnTo>
                    <a:cubicBezTo>
                      <a:pt x="1101" y="9474"/>
                      <a:pt x="534" y="11609"/>
                      <a:pt x="0" y="13577"/>
                    </a:cubicBezTo>
                    <a:lnTo>
                      <a:pt x="4503" y="11642"/>
                    </a:lnTo>
                    <a:cubicBezTo>
                      <a:pt x="4570" y="11709"/>
                      <a:pt x="5637" y="13877"/>
                      <a:pt x="6872" y="16613"/>
                    </a:cubicBezTo>
                    <a:cubicBezTo>
                      <a:pt x="6905" y="16713"/>
                      <a:pt x="6938" y="16779"/>
                      <a:pt x="6972" y="16879"/>
                    </a:cubicBezTo>
                    <a:cubicBezTo>
                      <a:pt x="7372" y="17780"/>
                      <a:pt x="7772" y="18714"/>
                      <a:pt x="8173" y="19681"/>
                    </a:cubicBezTo>
                    <a:cubicBezTo>
                      <a:pt x="9040" y="19815"/>
                      <a:pt x="9874" y="19882"/>
                      <a:pt x="10741" y="19882"/>
                    </a:cubicBezTo>
                    <a:cubicBezTo>
                      <a:pt x="12943" y="18547"/>
                      <a:pt x="15811" y="12109"/>
                      <a:pt x="16178" y="11242"/>
                    </a:cubicBezTo>
                    <a:lnTo>
                      <a:pt x="16178" y="11242"/>
                    </a:lnTo>
                    <a:lnTo>
                      <a:pt x="15044" y="11576"/>
                    </a:lnTo>
                    <a:lnTo>
                      <a:pt x="15044" y="11275"/>
                    </a:lnTo>
                    <a:lnTo>
                      <a:pt x="13610" y="11576"/>
                    </a:lnTo>
                    <a:cubicBezTo>
                      <a:pt x="13576" y="9841"/>
                      <a:pt x="13710" y="8140"/>
                      <a:pt x="14010" y="6472"/>
                    </a:cubicBezTo>
                    <a:cubicBezTo>
                      <a:pt x="14177" y="5338"/>
                      <a:pt x="14444" y="4237"/>
                      <a:pt x="14744" y="3136"/>
                    </a:cubicBezTo>
                    <a:lnTo>
                      <a:pt x="14744" y="3136"/>
                    </a:lnTo>
                    <a:cubicBezTo>
                      <a:pt x="13912" y="4430"/>
                      <a:pt x="12397" y="6550"/>
                      <a:pt x="11119" y="6550"/>
                    </a:cubicBezTo>
                    <a:cubicBezTo>
                      <a:pt x="11013" y="6550"/>
                      <a:pt x="10910" y="6536"/>
                      <a:pt x="10808" y="6505"/>
                    </a:cubicBezTo>
                    <a:lnTo>
                      <a:pt x="10708" y="6472"/>
                    </a:lnTo>
                    <a:cubicBezTo>
                      <a:pt x="10641" y="6472"/>
                      <a:pt x="10574" y="6439"/>
                      <a:pt x="10508" y="6372"/>
                    </a:cubicBezTo>
                    <a:cubicBezTo>
                      <a:pt x="9507" y="5771"/>
                      <a:pt x="9340" y="3470"/>
                      <a:pt x="9340" y="1869"/>
                    </a:cubicBezTo>
                    <a:cubicBezTo>
                      <a:pt x="9340" y="968"/>
                      <a:pt x="9373" y="267"/>
                      <a:pt x="9373" y="267"/>
                    </a:cubicBezTo>
                    <a:cubicBezTo>
                      <a:pt x="9140" y="167"/>
                      <a:pt x="8873" y="67"/>
                      <a:pt x="8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641;p51"/>
              <p:cNvSpPr/>
              <p:nvPr/>
            </p:nvSpPr>
            <p:spPr>
              <a:xfrm>
                <a:off x="4449175" y="4199275"/>
                <a:ext cx="4200" cy="2525"/>
              </a:xfrm>
              <a:custGeom>
                <a:avLst/>
                <a:gdLst/>
                <a:ahLst/>
                <a:cxnLst/>
                <a:rect l="l" t="t" r="r" b="b"/>
                <a:pathLst>
                  <a:path w="168" h="101" extrusionOk="0">
                    <a:moveTo>
                      <a:pt x="168" y="1"/>
                    </a:moveTo>
                    <a:lnTo>
                      <a:pt x="1" y="101"/>
                    </a:lnTo>
                    <a:lnTo>
                      <a:pt x="134" y="101"/>
                    </a:lnTo>
                    <a:lnTo>
                      <a:pt x="168" y="1"/>
                    </a:ln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642;p51"/>
              <p:cNvSpPr/>
              <p:nvPr/>
            </p:nvSpPr>
            <p:spPr>
              <a:xfrm>
                <a:off x="4572600" y="3906575"/>
                <a:ext cx="65075" cy="50050"/>
              </a:xfrm>
              <a:custGeom>
                <a:avLst/>
                <a:gdLst/>
                <a:ahLst/>
                <a:cxnLst/>
                <a:rect l="l" t="t" r="r" b="b"/>
                <a:pathLst>
                  <a:path w="2603" h="2002" extrusionOk="0">
                    <a:moveTo>
                      <a:pt x="1" y="0"/>
                    </a:moveTo>
                    <a:lnTo>
                      <a:pt x="1" y="0"/>
                    </a:lnTo>
                    <a:cubicBezTo>
                      <a:pt x="234" y="534"/>
                      <a:pt x="434" y="1068"/>
                      <a:pt x="668" y="1602"/>
                    </a:cubicBezTo>
                    <a:lnTo>
                      <a:pt x="701" y="1668"/>
                    </a:lnTo>
                    <a:lnTo>
                      <a:pt x="1802" y="2002"/>
                    </a:lnTo>
                    <a:lnTo>
                      <a:pt x="1902" y="1835"/>
                    </a:lnTo>
                    <a:lnTo>
                      <a:pt x="2602" y="201"/>
                    </a:lnTo>
                    <a:lnTo>
                      <a:pt x="2569" y="201"/>
                    </a:lnTo>
                    <a:cubicBezTo>
                      <a:pt x="1702" y="201"/>
                      <a:pt x="835" y="1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643;p51"/>
              <p:cNvSpPr/>
              <p:nvPr/>
            </p:nvSpPr>
            <p:spPr>
              <a:xfrm>
                <a:off x="4810275" y="3065125"/>
                <a:ext cx="25" cy="25"/>
              </a:xfrm>
              <a:custGeom>
                <a:avLst/>
                <a:gdLst/>
                <a:ahLst/>
                <a:cxnLst/>
                <a:rect l="l" t="t" r="r" b="b"/>
                <a:pathLst>
                  <a:path w="1" h="1" extrusionOk="0">
                    <a:moveTo>
                      <a:pt x="0" y="1"/>
                    </a:move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644;p51"/>
              <p:cNvSpPr/>
              <p:nvPr/>
            </p:nvSpPr>
            <p:spPr>
              <a:xfrm>
                <a:off x="4793600" y="3049300"/>
                <a:ext cx="1675" cy="5850"/>
              </a:xfrm>
              <a:custGeom>
                <a:avLst/>
                <a:gdLst/>
                <a:ahLst/>
                <a:cxnLst/>
                <a:rect l="l" t="t" r="r" b="b"/>
                <a:pathLst>
                  <a:path w="67" h="234" extrusionOk="0">
                    <a:moveTo>
                      <a:pt x="0" y="0"/>
                    </a:moveTo>
                    <a:cubicBezTo>
                      <a:pt x="34" y="134"/>
                      <a:pt x="67" y="234"/>
                      <a:pt x="67" y="234"/>
                    </a:cubicBezTo>
                    <a:cubicBezTo>
                      <a:pt x="67" y="234"/>
                      <a:pt x="34" y="134"/>
                      <a:pt x="0"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645;p51"/>
              <p:cNvSpPr/>
              <p:nvPr/>
            </p:nvSpPr>
            <p:spPr>
              <a:xfrm>
                <a:off x="4606800" y="3007225"/>
                <a:ext cx="268550" cy="144825"/>
              </a:xfrm>
              <a:custGeom>
                <a:avLst/>
                <a:gdLst/>
                <a:ahLst/>
                <a:cxnLst/>
                <a:rect l="l" t="t" r="r" b="b"/>
                <a:pathLst>
                  <a:path w="10742" h="5793" extrusionOk="0">
                    <a:moveTo>
                      <a:pt x="6594" y="1"/>
                    </a:moveTo>
                    <a:cubicBezTo>
                      <a:pt x="6575" y="1"/>
                      <a:pt x="6556" y="5"/>
                      <a:pt x="6538" y="15"/>
                    </a:cubicBezTo>
                    <a:cubicBezTo>
                      <a:pt x="6105" y="182"/>
                      <a:pt x="6638" y="1683"/>
                      <a:pt x="6638" y="1683"/>
                    </a:cubicBezTo>
                    <a:cubicBezTo>
                      <a:pt x="6638" y="1683"/>
                      <a:pt x="6016" y="232"/>
                      <a:pt x="5693" y="232"/>
                    </a:cubicBezTo>
                    <a:cubicBezTo>
                      <a:pt x="5674" y="232"/>
                      <a:pt x="5655" y="237"/>
                      <a:pt x="5638" y="249"/>
                    </a:cubicBezTo>
                    <a:cubicBezTo>
                      <a:pt x="5371" y="416"/>
                      <a:pt x="5804" y="2083"/>
                      <a:pt x="5804" y="2083"/>
                    </a:cubicBezTo>
                    <a:cubicBezTo>
                      <a:pt x="5804" y="2083"/>
                      <a:pt x="5353" y="670"/>
                      <a:pt x="5051" y="670"/>
                    </a:cubicBezTo>
                    <a:cubicBezTo>
                      <a:pt x="5035" y="670"/>
                      <a:pt x="5019" y="674"/>
                      <a:pt x="5004" y="682"/>
                    </a:cubicBezTo>
                    <a:cubicBezTo>
                      <a:pt x="4704" y="849"/>
                      <a:pt x="4870" y="2150"/>
                      <a:pt x="4870" y="2150"/>
                    </a:cubicBezTo>
                    <a:cubicBezTo>
                      <a:pt x="4870" y="2150"/>
                      <a:pt x="4648" y="913"/>
                      <a:pt x="4297" y="913"/>
                    </a:cubicBezTo>
                    <a:cubicBezTo>
                      <a:pt x="4288" y="913"/>
                      <a:pt x="4279" y="914"/>
                      <a:pt x="4270" y="916"/>
                    </a:cubicBezTo>
                    <a:cubicBezTo>
                      <a:pt x="3903" y="983"/>
                      <a:pt x="4103" y="2450"/>
                      <a:pt x="4103" y="2450"/>
                    </a:cubicBezTo>
                    <a:cubicBezTo>
                      <a:pt x="4103" y="2450"/>
                      <a:pt x="3561" y="1306"/>
                      <a:pt x="3135" y="1306"/>
                    </a:cubicBezTo>
                    <a:cubicBezTo>
                      <a:pt x="3113" y="1306"/>
                      <a:pt x="3091" y="1310"/>
                      <a:pt x="3069" y="1316"/>
                    </a:cubicBezTo>
                    <a:cubicBezTo>
                      <a:pt x="2669" y="1450"/>
                      <a:pt x="3069" y="2984"/>
                      <a:pt x="3069" y="2984"/>
                    </a:cubicBezTo>
                    <a:cubicBezTo>
                      <a:pt x="3069" y="2984"/>
                      <a:pt x="2697" y="1895"/>
                      <a:pt x="2323" y="1895"/>
                    </a:cubicBezTo>
                    <a:cubicBezTo>
                      <a:pt x="2294" y="1895"/>
                      <a:pt x="2264" y="1902"/>
                      <a:pt x="2235" y="1917"/>
                    </a:cubicBezTo>
                    <a:cubicBezTo>
                      <a:pt x="1868" y="2083"/>
                      <a:pt x="2335" y="3718"/>
                      <a:pt x="2335" y="3718"/>
                    </a:cubicBezTo>
                    <a:cubicBezTo>
                      <a:pt x="2335" y="3718"/>
                      <a:pt x="1571" y="2366"/>
                      <a:pt x="1284" y="2366"/>
                    </a:cubicBezTo>
                    <a:cubicBezTo>
                      <a:pt x="1265" y="2366"/>
                      <a:pt x="1249" y="2371"/>
                      <a:pt x="1234" y="2384"/>
                    </a:cubicBezTo>
                    <a:cubicBezTo>
                      <a:pt x="968" y="2617"/>
                      <a:pt x="1768" y="4585"/>
                      <a:pt x="1768" y="4585"/>
                    </a:cubicBezTo>
                    <a:cubicBezTo>
                      <a:pt x="1768" y="4585"/>
                      <a:pt x="967" y="3326"/>
                      <a:pt x="531" y="3326"/>
                    </a:cubicBezTo>
                    <a:cubicBezTo>
                      <a:pt x="496" y="3326"/>
                      <a:pt x="463" y="3334"/>
                      <a:pt x="434" y="3351"/>
                    </a:cubicBezTo>
                    <a:cubicBezTo>
                      <a:pt x="0" y="3585"/>
                      <a:pt x="1468" y="4986"/>
                      <a:pt x="1468" y="4986"/>
                    </a:cubicBezTo>
                    <a:cubicBezTo>
                      <a:pt x="1468" y="4986"/>
                      <a:pt x="1103" y="4855"/>
                      <a:pt x="805" y="4855"/>
                    </a:cubicBezTo>
                    <a:cubicBezTo>
                      <a:pt x="626" y="4855"/>
                      <a:pt x="471" y="4902"/>
                      <a:pt x="434" y="5052"/>
                    </a:cubicBezTo>
                    <a:cubicBezTo>
                      <a:pt x="341" y="5394"/>
                      <a:pt x="1143" y="5793"/>
                      <a:pt x="1685" y="5793"/>
                    </a:cubicBezTo>
                    <a:cubicBezTo>
                      <a:pt x="1726" y="5793"/>
                      <a:pt x="1765" y="5791"/>
                      <a:pt x="1802" y="5786"/>
                    </a:cubicBezTo>
                    <a:cubicBezTo>
                      <a:pt x="1768" y="5486"/>
                      <a:pt x="1802" y="5219"/>
                      <a:pt x="1868" y="4919"/>
                    </a:cubicBezTo>
                    <a:cubicBezTo>
                      <a:pt x="2570" y="3291"/>
                      <a:pt x="4158" y="2244"/>
                      <a:pt x="5901" y="2244"/>
                    </a:cubicBezTo>
                    <a:cubicBezTo>
                      <a:pt x="5979" y="2244"/>
                      <a:pt x="6059" y="2246"/>
                      <a:pt x="6138" y="2250"/>
                    </a:cubicBezTo>
                    <a:cubicBezTo>
                      <a:pt x="8506" y="2350"/>
                      <a:pt x="9674" y="3651"/>
                      <a:pt x="9807" y="4385"/>
                    </a:cubicBezTo>
                    <a:cubicBezTo>
                      <a:pt x="10074" y="4252"/>
                      <a:pt x="10741" y="2417"/>
                      <a:pt x="10508" y="1983"/>
                    </a:cubicBezTo>
                    <a:cubicBezTo>
                      <a:pt x="10482" y="1932"/>
                      <a:pt x="10452" y="1909"/>
                      <a:pt x="10419" y="1909"/>
                    </a:cubicBezTo>
                    <a:cubicBezTo>
                      <a:pt x="10155" y="1909"/>
                      <a:pt x="9692" y="3353"/>
                      <a:pt x="9674" y="3353"/>
                    </a:cubicBezTo>
                    <a:cubicBezTo>
                      <a:pt x="9674" y="3353"/>
                      <a:pt x="9674" y="3352"/>
                      <a:pt x="9674" y="3351"/>
                    </a:cubicBezTo>
                    <a:cubicBezTo>
                      <a:pt x="9674" y="3318"/>
                      <a:pt x="10241" y="1350"/>
                      <a:pt x="9874" y="1183"/>
                    </a:cubicBezTo>
                    <a:cubicBezTo>
                      <a:pt x="9856" y="1173"/>
                      <a:pt x="9837" y="1168"/>
                      <a:pt x="9819" y="1168"/>
                    </a:cubicBezTo>
                    <a:cubicBezTo>
                      <a:pt x="9471" y="1168"/>
                      <a:pt x="9140" y="2884"/>
                      <a:pt x="9140" y="2884"/>
                    </a:cubicBezTo>
                    <a:cubicBezTo>
                      <a:pt x="9140" y="2884"/>
                      <a:pt x="9474" y="1016"/>
                      <a:pt x="9240" y="849"/>
                    </a:cubicBezTo>
                    <a:cubicBezTo>
                      <a:pt x="9216" y="832"/>
                      <a:pt x="9192" y="825"/>
                      <a:pt x="9168" y="825"/>
                    </a:cubicBezTo>
                    <a:cubicBezTo>
                      <a:pt x="8955" y="825"/>
                      <a:pt x="8740" y="1416"/>
                      <a:pt x="8740" y="1416"/>
                    </a:cubicBezTo>
                    <a:cubicBezTo>
                      <a:pt x="8740" y="1416"/>
                      <a:pt x="8560" y="339"/>
                      <a:pt x="8343" y="339"/>
                    </a:cubicBezTo>
                    <a:cubicBezTo>
                      <a:pt x="8331" y="339"/>
                      <a:pt x="8318" y="342"/>
                      <a:pt x="8306" y="349"/>
                    </a:cubicBezTo>
                    <a:cubicBezTo>
                      <a:pt x="8039" y="449"/>
                      <a:pt x="8139" y="2150"/>
                      <a:pt x="8139" y="2317"/>
                    </a:cubicBezTo>
                    <a:cubicBezTo>
                      <a:pt x="8107" y="2122"/>
                      <a:pt x="7852" y="278"/>
                      <a:pt x="7469" y="278"/>
                    </a:cubicBezTo>
                    <a:cubicBezTo>
                      <a:pt x="7459" y="278"/>
                      <a:pt x="7449" y="280"/>
                      <a:pt x="7439" y="282"/>
                    </a:cubicBezTo>
                    <a:cubicBezTo>
                      <a:pt x="7131" y="344"/>
                      <a:pt x="7307" y="1146"/>
                      <a:pt x="7441" y="1584"/>
                    </a:cubicBezTo>
                    <a:lnTo>
                      <a:pt x="7441" y="1584"/>
                    </a:lnTo>
                    <a:cubicBezTo>
                      <a:pt x="7264" y="1041"/>
                      <a:pt x="6875" y="1"/>
                      <a:pt x="6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646;p51"/>
              <p:cNvSpPr/>
              <p:nvPr/>
            </p:nvSpPr>
            <p:spPr>
              <a:xfrm>
                <a:off x="4651300" y="3225250"/>
                <a:ext cx="174000" cy="206925"/>
              </a:xfrm>
              <a:custGeom>
                <a:avLst/>
                <a:gdLst/>
                <a:ahLst/>
                <a:cxnLst/>
                <a:rect l="l" t="t" r="r" b="b"/>
                <a:pathLst>
                  <a:path w="6960" h="8277" extrusionOk="0">
                    <a:moveTo>
                      <a:pt x="2576" y="0"/>
                    </a:moveTo>
                    <a:cubicBezTo>
                      <a:pt x="1998" y="0"/>
                      <a:pt x="1273" y="678"/>
                      <a:pt x="889" y="1802"/>
                    </a:cubicBezTo>
                    <a:cubicBezTo>
                      <a:pt x="722" y="2536"/>
                      <a:pt x="722" y="3336"/>
                      <a:pt x="889" y="4070"/>
                    </a:cubicBezTo>
                    <a:cubicBezTo>
                      <a:pt x="956" y="4270"/>
                      <a:pt x="989" y="4504"/>
                      <a:pt x="956" y="4704"/>
                    </a:cubicBezTo>
                    <a:cubicBezTo>
                      <a:pt x="899" y="4802"/>
                      <a:pt x="820" y="4841"/>
                      <a:pt x="734" y="4841"/>
                    </a:cubicBezTo>
                    <a:cubicBezTo>
                      <a:pt x="615" y="4841"/>
                      <a:pt x="485" y="4767"/>
                      <a:pt x="388" y="4671"/>
                    </a:cubicBezTo>
                    <a:cubicBezTo>
                      <a:pt x="355" y="4637"/>
                      <a:pt x="322" y="4604"/>
                      <a:pt x="288" y="4537"/>
                    </a:cubicBezTo>
                    <a:cubicBezTo>
                      <a:pt x="276" y="4507"/>
                      <a:pt x="259" y="4493"/>
                      <a:pt x="239" y="4493"/>
                    </a:cubicBezTo>
                    <a:cubicBezTo>
                      <a:pt x="148" y="4493"/>
                      <a:pt x="0" y="4782"/>
                      <a:pt x="55" y="5138"/>
                    </a:cubicBezTo>
                    <a:cubicBezTo>
                      <a:pt x="155" y="5571"/>
                      <a:pt x="722" y="6305"/>
                      <a:pt x="1189" y="6905"/>
                    </a:cubicBezTo>
                    <a:cubicBezTo>
                      <a:pt x="1389" y="7106"/>
                      <a:pt x="1389" y="7439"/>
                      <a:pt x="1222" y="7639"/>
                    </a:cubicBezTo>
                    <a:cubicBezTo>
                      <a:pt x="1589" y="7940"/>
                      <a:pt x="2056" y="8140"/>
                      <a:pt x="2523" y="8240"/>
                    </a:cubicBezTo>
                    <a:cubicBezTo>
                      <a:pt x="2690" y="8265"/>
                      <a:pt x="2850" y="8277"/>
                      <a:pt x="3004" y="8277"/>
                    </a:cubicBezTo>
                    <a:cubicBezTo>
                      <a:pt x="4087" y="8277"/>
                      <a:pt x="4879" y="7686"/>
                      <a:pt x="5492" y="6839"/>
                    </a:cubicBezTo>
                    <a:cubicBezTo>
                      <a:pt x="5792" y="6372"/>
                      <a:pt x="6026" y="5905"/>
                      <a:pt x="6226" y="5404"/>
                    </a:cubicBezTo>
                    <a:cubicBezTo>
                      <a:pt x="6293" y="5238"/>
                      <a:pt x="6326" y="5071"/>
                      <a:pt x="6393" y="4904"/>
                    </a:cubicBezTo>
                    <a:cubicBezTo>
                      <a:pt x="6826" y="3570"/>
                      <a:pt x="6960" y="2169"/>
                      <a:pt x="6793" y="801"/>
                    </a:cubicBezTo>
                    <a:lnTo>
                      <a:pt x="6793" y="801"/>
                    </a:lnTo>
                    <a:lnTo>
                      <a:pt x="6726" y="834"/>
                    </a:lnTo>
                    <a:cubicBezTo>
                      <a:pt x="6376" y="985"/>
                      <a:pt x="6007" y="1060"/>
                      <a:pt x="5647" y="1060"/>
                    </a:cubicBezTo>
                    <a:cubicBezTo>
                      <a:pt x="5528" y="1060"/>
                      <a:pt x="5409" y="1051"/>
                      <a:pt x="5292" y="1035"/>
                    </a:cubicBezTo>
                    <a:cubicBezTo>
                      <a:pt x="4358" y="968"/>
                      <a:pt x="3391" y="201"/>
                      <a:pt x="2790" y="34"/>
                    </a:cubicBezTo>
                    <a:cubicBezTo>
                      <a:pt x="2722" y="11"/>
                      <a:pt x="2650" y="0"/>
                      <a:pt x="2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647;p51"/>
              <p:cNvSpPr/>
              <p:nvPr/>
            </p:nvSpPr>
            <p:spPr>
              <a:xfrm>
                <a:off x="4615125" y="3271050"/>
                <a:ext cx="25875" cy="35125"/>
              </a:xfrm>
              <a:custGeom>
                <a:avLst/>
                <a:gdLst/>
                <a:ahLst/>
                <a:cxnLst/>
                <a:rect l="l" t="t" r="r" b="b"/>
                <a:pathLst>
                  <a:path w="1035" h="1405" extrusionOk="0">
                    <a:moveTo>
                      <a:pt x="669" y="0"/>
                    </a:moveTo>
                    <a:cubicBezTo>
                      <a:pt x="444" y="0"/>
                      <a:pt x="216" y="167"/>
                      <a:pt x="1" y="403"/>
                    </a:cubicBezTo>
                    <a:cubicBezTo>
                      <a:pt x="34" y="804"/>
                      <a:pt x="234" y="1171"/>
                      <a:pt x="568" y="1404"/>
                    </a:cubicBezTo>
                    <a:cubicBezTo>
                      <a:pt x="801" y="737"/>
                      <a:pt x="1035" y="170"/>
                      <a:pt x="1035" y="170"/>
                    </a:cubicBezTo>
                    <a:cubicBezTo>
                      <a:pt x="916" y="51"/>
                      <a:pt x="793"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648;p51"/>
              <p:cNvSpPr/>
              <p:nvPr/>
            </p:nvSpPr>
            <p:spPr>
              <a:xfrm>
                <a:off x="4545925" y="4884775"/>
                <a:ext cx="94250" cy="107600"/>
              </a:xfrm>
              <a:custGeom>
                <a:avLst/>
                <a:gdLst/>
                <a:ahLst/>
                <a:cxnLst/>
                <a:rect l="l" t="t" r="r" b="b"/>
                <a:pathLst>
                  <a:path w="3770" h="4304" extrusionOk="0">
                    <a:moveTo>
                      <a:pt x="3770" y="0"/>
                    </a:moveTo>
                    <a:cubicBezTo>
                      <a:pt x="2669" y="334"/>
                      <a:pt x="1535" y="634"/>
                      <a:pt x="400" y="834"/>
                    </a:cubicBezTo>
                    <a:lnTo>
                      <a:pt x="400" y="901"/>
                    </a:lnTo>
                    <a:lnTo>
                      <a:pt x="0" y="4303"/>
                    </a:lnTo>
                    <a:cubicBezTo>
                      <a:pt x="581" y="3769"/>
                      <a:pt x="1535" y="3688"/>
                      <a:pt x="2060" y="3688"/>
                    </a:cubicBezTo>
                    <a:cubicBezTo>
                      <a:pt x="2288" y="3688"/>
                      <a:pt x="2435" y="3703"/>
                      <a:pt x="2435" y="3703"/>
                    </a:cubicBezTo>
                    <a:lnTo>
                      <a:pt x="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649;p51"/>
              <p:cNvSpPr/>
              <p:nvPr/>
            </p:nvSpPr>
            <p:spPr>
              <a:xfrm>
                <a:off x="4534225" y="4976450"/>
                <a:ext cx="150975" cy="38050"/>
              </a:xfrm>
              <a:custGeom>
                <a:avLst/>
                <a:gdLst/>
                <a:ahLst/>
                <a:cxnLst/>
                <a:rect l="l" t="t" r="r" b="b"/>
                <a:pathLst>
                  <a:path w="6039" h="1522" extrusionOk="0">
                    <a:moveTo>
                      <a:pt x="2577" y="1"/>
                    </a:moveTo>
                    <a:cubicBezTo>
                      <a:pt x="1695" y="1"/>
                      <a:pt x="964" y="201"/>
                      <a:pt x="468" y="603"/>
                    </a:cubicBezTo>
                    <a:cubicBezTo>
                      <a:pt x="1" y="960"/>
                      <a:pt x="3836" y="1521"/>
                      <a:pt x="5294" y="1521"/>
                    </a:cubicBezTo>
                    <a:cubicBezTo>
                      <a:pt x="5606" y="1521"/>
                      <a:pt x="5809" y="1496"/>
                      <a:pt x="5839" y="1437"/>
                    </a:cubicBezTo>
                    <a:cubicBezTo>
                      <a:pt x="6039" y="1070"/>
                      <a:pt x="5105" y="370"/>
                      <a:pt x="3737" y="103"/>
                    </a:cubicBezTo>
                    <a:cubicBezTo>
                      <a:pt x="3329" y="35"/>
                      <a:pt x="2940" y="1"/>
                      <a:pt x="2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650;p51"/>
              <p:cNvSpPr/>
              <p:nvPr/>
            </p:nvSpPr>
            <p:spPr>
              <a:xfrm>
                <a:off x="4553425" y="3127475"/>
                <a:ext cx="286050" cy="292550"/>
              </a:xfrm>
              <a:custGeom>
                <a:avLst/>
                <a:gdLst/>
                <a:ahLst/>
                <a:cxnLst/>
                <a:rect l="l" t="t" r="r" b="b"/>
                <a:pathLst>
                  <a:path w="11442" h="11702" extrusionOk="0">
                    <a:moveTo>
                      <a:pt x="7584" y="0"/>
                    </a:moveTo>
                    <a:cubicBezTo>
                      <a:pt x="6807" y="0"/>
                      <a:pt x="6045" y="187"/>
                      <a:pt x="5471" y="509"/>
                    </a:cubicBezTo>
                    <a:cubicBezTo>
                      <a:pt x="4904" y="809"/>
                      <a:pt x="4437" y="1310"/>
                      <a:pt x="4137" y="1877"/>
                    </a:cubicBezTo>
                    <a:cubicBezTo>
                      <a:pt x="3870" y="2344"/>
                      <a:pt x="3703" y="2877"/>
                      <a:pt x="3570" y="3411"/>
                    </a:cubicBezTo>
                    <a:cubicBezTo>
                      <a:pt x="3336" y="4178"/>
                      <a:pt x="3303" y="4412"/>
                      <a:pt x="2302" y="5179"/>
                    </a:cubicBezTo>
                    <a:cubicBezTo>
                      <a:pt x="1335" y="5913"/>
                      <a:pt x="0" y="7347"/>
                      <a:pt x="267" y="7848"/>
                    </a:cubicBezTo>
                    <a:cubicBezTo>
                      <a:pt x="357" y="8039"/>
                      <a:pt x="519" y="8133"/>
                      <a:pt x="710" y="8133"/>
                    </a:cubicBezTo>
                    <a:cubicBezTo>
                      <a:pt x="1018" y="8133"/>
                      <a:pt x="1400" y="7888"/>
                      <a:pt x="1668" y="7414"/>
                    </a:cubicBezTo>
                    <a:cubicBezTo>
                      <a:pt x="1902" y="6980"/>
                      <a:pt x="2169" y="6547"/>
                      <a:pt x="2502" y="6146"/>
                    </a:cubicBezTo>
                    <a:cubicBezTo>
                      <a:pt x="2717" y="5910"/>
                      <a:pt x="2946" y="5743"/>
                      <a:pt x="3170" y="5743"/>
                    </a:cubicBezTo>
                    <a:cubicBezTo>
                      <a:pt x="3294" y="5743"/>
                      <a:pt x="3417" y="5794"/>
                      <a:pt x="3536" y="5913"/>
                    </a:cubicBezTo>
                    <a:cubicBezTo>
                      <a:pt x="3536" y="5913"/>
                      <a:pt x="3269" y="6480"/>
                      <a:pt x="3036" y="7147"/>
                    </a:cubicBezTo>
                    <a:cubicBezTo>
                      <a:pt x="2902" y="7547"/>
                      <a:pt x="2769" y="7981"/>
                      <a:pt x="2702" y="8415"/>
                    </a:cubicBezTo>
                    <a:cubicBezTo>
                      <a:pt x="2569" y="9382"/>
                      <a:pt x="2969" y="10850"/>
                      <a:pt x="4003" y="11450"/>
                    </a:cubicBezTo>
                    <a:cubicBezTo>
                      <a:pt x="4287" y="11628"/>
                      <a:pt x="4542" y="11701"/>
                      <a:pt x="4750" y="11701"/>
                    </a:cubicBezTo>
                    <a:cubicBezTo>
                      <a:pt x="4932" y="11701"/>
                      <a:pt x="5077" y="11644"/>
                      <a:pt x="5171" y="11550"/>
                    </a:cubicBezTo>
                    <a:cubicBezTo>
                      <a:pt x="5338" y="11350"/>
                      <a:pt x="5304" y="11017"/>
                      <a:pt x="5104" y="10816"/>
                    </a:cubicBezTo>
                    <a:cubicBezTo>
                      <a:pt x="4637" y="10216"/>
                      <a:pt x="4070" y="9482"/>
                      <a:pt x="4003" y="9049"/>
                    </a:cubicBezTo>
                    <a:cubicBezTo>
                      <a:pt x="3921" y="8693"/>
                      <a:pt x="4086" y="8404"/>
                      <a:pt x="4166" y="8404"/>
                    </a:cubicBezTo>
                    <a:cubicBezTo>
                      <a:pt x="4184" y="8404"/>
                      <a:pt x="4197" y="8418"/>
                      <a:pt x="4203" y="8448"/>
                    </a:cubicBezTo>
                    <a:cubicBezTo>
                      <a:pt x="4250" y="8564"/>
                      <a:pt x="4471" y="8743"/>
                      <a:pt x="4659" y="8743"/>
                    </a:cubicBezTo>
                    <a:cubicBezTo>
                      <a:pt x="4743" y="8743"/>
                      <a:pt x="4819" y="8707"/>
                      <a:pt x="4871" y="8615"/>
                    </a:cubicBezTo>
                    <a:cubicBezTo>
                      <a:pt x="5037" y="8315"/>
                      <a:pt x="4404" y="7014"/>
                      <a:pt x="4837" y="5713"/>
                    </a:cubicBezTo>
                    <a:cubicBezTo>
                      <a:pt x="5225" y="4518"/>
                      <a:pt x="5934" y="3885"/>
                      <a:pt x="6533" y="3885"/>
                    </a:cubicBezTo>
                    <a:cubicBezTo>
                      <a:pt x="6603" y="3885"/>
                      <a:pt x="6672" y="3894"/>
                      <a:pt x="6739" y="3912"/>
                    </a:cubicBezTo>
                    <a:cubicBezTo>
                      <a:pt x="7339" y="4112"/>
                      <a:pt x="8273" y="4846"/>
                      <a:pt x="9240" y="4946"/>
                    </a:cubicBezTo>
                    <a:cubicBezTo>
                      <a:pt x="9357" y="4962"/>
                      <a:pt x="9476" y="4971"/>
                      <a:pt x="9595" y="4971"/>
                    </a:cubicBezTo>
                    <a:cubicBezTo>
                      <a:pt x="9953" y="4971"/>
                      <a:pt x="10316" y="4896"/>
                      <a:pt x="10641" y="4745"/>
                    </a:cubicBezTo>
                    <a:lnTo>
                      <a:pt x="10708" y="4679"/>
                    </a:lnTo>
                    <a:cubicBezTo>
                      <a:pt x="10808" y="4612"/>
                      <a:pt x="10908" y="4512"/>
                      <a:pt x="10975" y="4412"/>
                    </a:cubicBezTo>
                    <a:cubicBezTo>
                      <a:pt x="11275" y="3945"/>
                      <a:pt x="11442" y="3078"/>
                      <a:pt x="10875" y="1910"/>
                    </a:cubicBezTo>
                    <a:cubicBezTo>
                      <a:pt x="10841" y="1777"/>
                      <a:pt x="10775" y="1677"/>
                      <a:pt x="10708" y="1543"/>
                    </a:cubicBezTo>
                    <a:cubicBezTo>
                      <a:pt x="10641" y="1476"/>
                      <a:pt x="10575" y="1376"/>
                      <a:pt x="10508" y="1276"/>
                    </a:cubicBezTo>
                    <a:lnTo>
                      <a:pt x="10441" y="1210"/>
                    </a:lnTo>
                    <a:cubicBezTo>
                      <a:pt x="9764" y="358"/>
                      <a:pt x="8659" y="0"/>
                      <a:pt x="7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651;p51"/>
              <p:cNvSpPr/>
              <p:nvPr/>
            </p:nvSpPr>
            <p:spPr>
              <a:xfrm>
                <a:off x="4799300" y="3112000"/>
                <a:ext cx="14525" cy="13475"/>
              </a:xfrm>
              <a:custGeom>
                <a:avLst/>
                <a:gdLst/>
                <a:ahLst/>
                <a:cxnLst/>
                <a:rect l="l" t="t" r="r" b="b"/>
                <a:pathLst>
                  <a:path w="581" h="539" extrusionOk="0">
                    <a:moveTo>
                      <a:pt x="364" y="1"/>
                    </a:moveTo>
                    <a:cubicBezTo>
                      <a:pt x="199" y="1"/>
                      <a:pt x="0" y="322"/>
                      <a:pt x="173" y="494"/>
                    </a:cubicBezTo>
                    <a:cubicBezTo>
                      <a:pt x="209" y="525"/>
                      <a:pt x="244" y="539"/>
                      <a:pt x="277" y="539"/>
                    </a:cubicBezTo>
                    <a:cubicBezTo>
                      <a:pt x="459" y="539"/>
                      <a:pt x="580" y="140"/>
                      <a:pt x="439" y="27"/>
                    </a:cubicBezTo>
                    <a:cubicBezTo>
                      <a:pt x="416" y="9"/>
                      <a:pt x="391"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652;p51"/>
              <p:cNvSpPr/>
              <p:nvPr/>
            </p:nvSpPr>
            <p:spPr>
              <a:xfrm>
                <a:off x="4763875" y="3100875"/>
                <a:ext cx="13900" cy="14325"/>
              </a:xfrm>
              <a:custGeom>
                <a:avLst/>
                <a:gdLst/>
                <a:ahLst/>
                <a:cxnLst/>
                <a:rect l="l" t="t" r="r" b="b"/>
                <a:pathLst>
                  <a:path w="556" h="573" extrusionOk="0">
                    <a:moveTo>
                      <a:pt x="282" y="0"/>
                    </a:moveTo>
                    <a:cubicBezTo>
                      <a:pt x="49" y="0"/>
                      <a:pt x="1" y="541"/>
                      <a:pt x="222" y="572"/>
                    </a:cubicBezTo>
                    <a:cubicBezTo>
                      <a:pt x="455" y="572"/>
                      <a:pt x="555" y="72"/>
                      <a:pt x="322" y="5"/>
                    </a:cubicBezTo>
                    <a:cubicBezTo>
                      <a:pt x="308" y="2"/>
                      <a:pt x="294"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653;p51"/>
              <p:cNvSpPr/>
              <p:nvPr/>
            </p:nvSpPr>
            <p:spPr>
              <a:xfrm>
                <a:off x="4720475" y="3100950"/>
                <a:ext cx="13800" cy="14375"/>
              </a:xfrm>
              <a:custGeom>
                <a:avLst/>
                <a:gdLst/>
                <a:ahLst/>
                <a:cxnLst/>
                <a:rect l="l" t="t" r="r" b="b"/>
                <a:pathLst>
                  <a:path w="552" h="575" extrusionOk="0">
                    <a:moveTo>
                      <a:pt x="207" y="1"/>
                    </a:moveTo>
                    <a:cubicBezTo>
                      <a:pt x="201" y="1"/>
                      <a:pt x="196" y="1"/>
                      <a:pt x="190" y="2"/>
                    </a:cubicBezTo>
                    <a:cubicBezTo>
                      <a:pt x="0" y="34"/>
                      <a:pt x="80" y="575"/>
                      <a:pt x="316" y="575"/>
                    </a:cubicBezTo>
                    <a:cubicBezTo>
                      <a:pt x="329" y="575"/>
                      <a:pt x="343" y="573"/>
                      <a:pt x="357" y="569"/>
                    </a:cubicBezTo>
                    <a:cubicBezTo>
                      <a:pt x="551" y="537"/>
                      <a:pt x="399"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654;p51"/>
              <p:cNvSpPr/>
              <p:nvPr/>
            </p:nvSpPr>
            <p:spPr>
              <a:xfrm>
                <a:off x="4676600" y="3120850"/>
                <a:ext cx="14175" cy="13025"/>
              </a:xfrm>
              <a:custGeom>
                <a:avLst/>
                <a:gdLst/>
                <a:ahLst/>
                <a:cxnLst/>
                <a:rect l="l" t="t" r="r" b="b"/>
                <a:pathLst>
                  <a:path w="567" h="521" extrusionOk="0">
                    <a:moveTo>
                      <a:pt x="291" y="1"/>
                    </a:moveTo>
                    <a:cubicBezTo>
                      <a:pt x="276" y="1"/>
                      <a:pt x="260" y="3"/>
                      <a:pt x="244" y="7"/>
                    </a:cubicBezTo>
                    <a:cubicBezTo>
                      <a:pt x="1" y="98"/>
                      <a:pt x="145" y="520"/>
                      <a:pt x="349" y="520"/>
                    </a:cubicBezTo>
                    <a:cubicBezTo>
                      <a:pt x="369" y="520"/>
                      <a:pt x="390" y="516"/>
                      <a:pt x="411" y="507"/>
                    </a:cubicBezTo>
                    <a:cubicBezTo>
                      <a:pt x="567" y="445"/>
                      <a:pt x="51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655;p51"/>
              <p:cNvSpPr/>
              <p:nvPr/>
            </p:nvSpPr>
            <p:spPr>
              <a:xfrm>
                <a:off x="4540075" y="3573825"/>
                <a:ext cx="96775" cy="262725"/>
              </a:xfrm>
              <a:custGeom>
                <a:avLst/>
                <a:gdLst/>
                <a:ahLst/>
                <a:cxnLst/>
                <a:rect l="l" t="t" r="r" b="b"/>
                <a:pathLst>
                  <a:path w="3871" h="10509" extrusionOk="0">
                    <a:moveTo>
                      <a:pt x="3670" y="1"/>
                    </a:moveTo>
                    <a:cubicBezTo>
                      <a:pt x="3603" y="134"/>
                      <a:pt x="3570" y="301"/>
                      <a:pt x="3537" y="468"/>
                    </a:cubicBezTo>
                    <a:cubicBezTo>
                      <a:pt x="2969" y="2603"/>
                      <a:pt x="2302" y="4704"/>
                      <a:pt x="1502" y="6739"/>
                    </a:cubicBezTo>
                    <a:cubicBezTo>
                      <a:pt x="1035" y="7840"/>
                      <a:pt x="501" y="9074"/>
                      <a:pt x="1" y="10242"/>
                    </a:cubicBezTo>
                    <a:cubicBezTo>
                      <a:pt x="34" y="10342"/>
                      <a:pt x="67" y="10408"/>
                      <a:pt x="101" y="10508"/>
                    </a:cubicBezTo>
                    <a:cubicBezTo>
                      <a:pt x="634" y="9308"/>
                      <a:pt x="1202" y="7973"/>
                      <a:pt x="1702" y="6839"/>
                    </a:cubicBezTo>
                    <a:cubicBezTo>
                      <a:pt x="2502" y="4771"/>
                      <a:pt x="3170" y="2669"/>
                      <a:pt x="3737" y="535"/>
                    </a:cubicBezTo>
                    <a:cubicBezTo>
                      <a:pt x="3770" y="368"/>
                      <a:pt x="3803" y="234"/>
                      <a:pt x="3870" y="101"/>
                    </a:cubicBezTo>
                    <a:cubicBezTo>
                      <a:pt x="3803" y="68"/>
                      <a:pt x="3737" y="34"/>
                      <a:pt x="3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656;p51"/>
              <p:cNvSpPr/>
              <p:nvPr/>
            </p:nvSpPr>
            <p:spPr>
              <a:xfrm>
                <a:off x="4404975" y="4030400"/>
                <a:ext cx="205225" cy="68675"/>
              </a:xfrm>
              <a:custGeom>
                <a:avLst/>
                <a:gdLst/>
                <a:ahLst/>
                <a:cxnLst/>
                <a:rect l="l" t="t" r="r" b="b"/>
                <a:pathLst>
                  <a:path w="8209" h="2747" extrusionOk="0">
                    <a:moveTo>
                      <a:pt x="1333" y="0"/>
                    </a:moveTo>
                    <a:cubicBezTo>
                      <a:pt x="895" y="0"/>
                      <a:pt x="563" y="56"/>
                      <a:pt x="434" y="184"/>
                    </a:cubicBezTo>
                    <a:cubicBezTo>
                      <a:pt x="1" y="618"/>
                      <a:pt x="1235" y="1786"/>
                      <a:pt x="3337" y="2486"/>
                    </a:cubicBezTo>
                    <a:cubicBezTo>
                      <a:pt x="3901" y="2671"/>
                      <a:pt x="4442" y="2747"/>
                      <a:pt x="4941" y="2747"/>
                    </a:cubicBezTo>
                    <a:cubicBezTo>
                      <a:pt x="6333" y="2747"/>
                      <a:pt x="7405" y="2161"/>
                      <a:pt x="7773" y="1719"/>
                    </a:cubicBezTo>
                    <a:cubicBezTo>
                      <a:pt x="8205" y="1256"/>
                      <a:pt x="8209" y="537"/>
                      <a:pt x="8022" y="537"/>
                    </a:cubicBezTo>
                    <a:cubicBezTo>
                      <a:pt x="8007" y="537"/>
                      <a:pt x="7991" y="541"/>
                      <a:pt x="7973" y="551"/>
                    </a:cubicBezTo>
                    <a:cubicBezTo>
                      <a:pt x="7466" y="841"/>
                      <a:pt x="6900" y="983"/>
                      <a:pt x="6333" y="983"/>
                    </a:cubicBezTo>
                    <a:cubicBezTo>
                      <a:pt x="5856" y="983"/>
                      <a:pt x="5380" y="883"/>
                      <a:pt x="4938" y="685"/>
                    </a:cubicBezTo>
                    <a:cubicBezTo>
                      <a:pt x="4000" y="310"/>
                      <a:pt x="2370" y="0"/>
                      <a:pt x="1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657;p51"/>
              <p:cNvSpPr/>
              <p:nvPr/>
            </p:nvSpPr>
            <p:spPr>
              <a:xfrm>
                <a:off x="3909625" y="3950100"/>
                <a:ext cx="201175" cy="69400"/>
              </a:xfrm>
              <a:custGeom>
                <a:avLst/>
                <a:gdLst/>
                <a:ahLst/>
                <a:cxnLst/>
                <a:rect l="l" t="t" r="r" b="b"/>
                <a:pathLst>
                  <a:path w="8047" h="2776" extrusionOk="0">
                    <a:moveTo>
                      <a:pt x="3980" y="1"/>
                    </a:moveTo>
                    <a:cubicBezTo>
                      <a:pt x="3438" y="1"/>
                      <a:pt x="2895" y="72"/>
                      <a:pt x="2402" y="227"/>
                    </a:cubicBezTo>
                    <a:cubicBezTo>
                      <a:pt x="67" y="928"/>
                      <a:pt x="1" y="1729"/>
                      <a:pt x="468" y="1762"/>
                    </a:cubicBezTo>
                    <a:cubicBezTo>
                      <a:pt x="968" y="1829"/>
                      <a:pt x="2803" y="1729"/>
                      <a:pt x="4070" y="2329"/>
                    </a:cubicBezTo>
                    <a:cubicBezTo>
                      <a:pt x="4750" y="2625"/>
                      <a:pt x="5631" y="2776"/>
                      <a:pt x="6340" y="2776"/>
                    </a:cubicBezTo>
                    <a:cubicBezTo>
                      <a:pt x="6988" y="2776"/>
                      <a:pt x="7493" y="2650"/>
                      <a:pt x="7573" y="2396"/>
                    </a:cubicBezTo>
                    <a:cubicBezTo>
                      <a:pt x="8046" y="1001"/>
                      <a:pt x="6008" y="1"/>
                      <a:pt x="3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658;p51"/>
              <p:cNvSpPr/>
              <p:nvPr/>
            </p:nvSpPr>
            <p:spPr>
              <a:xfrm>
                <a:off x="4049375" y="4170775"/>
                <a:ext cx="129225" cy="160500"/>
              </a:xfrm>
              <a:custGeom>
                <a:avLst/>
                <a:gdLst/>
                <a:ahLst/>
                <a:cxnLst/>
                <a:rect l="l" t="t" r="r" b="b"/>
                <a:pathLst>
                  <a:path w="5169" h="6420" extrusionOk="0">
                    <a:moveTo>
                      <a:pt x="4314" y="1"/>
                    </a:moveTo>
                    <a:cubicBezTo>
                      <a:pt x="4304" y="1"/>
                      <a:pt x="4294" y="3"/>
                      <a:pt x="4284" y="7"/>
                    </a:cubicBezTo>
                    <a:cubicBezTo>
                      <a:pt x="4084" y="73"/>
                      <a:pt x="3817" y="907"/>
                      <a:pt x="3250" y="2008"/>
                    </a:cubicBezTo>
                    <a:cubicBezTo>
                      <a:pt x="2683" y="3075"/>
                      <a:pt x="2150" y="4143"/>
                      <a:pt x="1316" y="4877"/>
                    </a:cubicBezTo>
                    <a:cubicBezTo>
                      <a:pt x="465" y="5633"/>
                      <a:pt x="1" y="6419"/>
                      <a:pt x="909" y="6419"/>
                    </a:cubicBezTo>
                    <a:cubicBezTo>
                      <a:pt x="962" y="6419"/>
                      <a:pt x="1020" y="6417"/>
                      <a:pt x="1082" y="6411"/>
                    </a:cubicBezTo>
                    <a:cubicBezTo>
                      <a:pt x="2183" y="6278"/>
                      <a:pt x="4051" y="5244"/>
                      <a:pt x="4618" y="3676"/>
                    </a:cubicBezTo>
                    <a:cubicBezTo>
                      <a:pt x="5169" y="2121"/>
                      <a:pt x="4650"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659;p51"/>
              <p:cNvSpPr/>
              <p:nvPr/>
            </p:nvSpPr>
            <p:spPr>
              <a:xfrm>
                <a:off x="4324925" y="3753875"/>
                <a:ext cx="140575" cy="151900"/>
              </a:xfrm>
              <a:custGeom>
                <a:avLst/>
                <a:gdLst/>
                <a:ahLst/>
                <a:cxnLst/>
                <a:rect l="l" t="t" r="r" b="b"/>
                <a:pathLst>
                  <a:path w="5623" h="6076" extrusionOk="0">
                    <a:moveTo>
                      <a:pt x="4959" y="1"/>
                    </a:moveTo>
                    <a:cubicBezTo>
                      <a:pt x="4952" y="1"/>
                      <a:pt x="4945" y="2"/>
                      <a:pt x="4937" y="4"/>
                    </a:cubicBezTo>
                    <a:cubicBezTo>
                      <a:pt x="4737" y="71"/>
                      <a:pt x="4404" y="871"/>
                      <a:pt x="3737" y="1872"/>
                    </a:cubicBezTo>
                    <a:cubicBezTo>
                      <a:pt x="3036" y="2906"/>
                      <a:pt x="2402" y="3940"/>
                      <a:pt x="1535" y="4574"/>
                    </a:cubicBezTo>
                    <a:cubicBezTo>
                      <a:pt x="568" y="5274"/>
                      <a:pt x="1" y="6075"/>
                      <a:pt x="1135" y="6075"/>
                    </a:cubicBezTo>
                    <a:cubicBezTo>
                      <a:pt x="2269" y="6075"/>
                      <a:pt x="4237" y="5208"/>
                      <a:pt x="4937" y="3673"/>
                    </a:cubicBezTo>
                    <a:cubicBezTo>
                      <a:pt x="5623" y="2172"/>
                      <a:pt x="5286"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660;p51"/>
              <p:cNvSpPr/>
              <p:nvPr/>
            </p:nvSpPr>
            <p:spPr>
              <a:xfrm>
                <a:off x="4288225" y="4122550"/>
                <a:ext cx="72575" cy="116775"/>
              </a:xfrm>
              <a:custGeom>
                <a:avLst/>
                <a:gdLst/>
                <a:ahLst/>
                <a:cxnLst/>
                <a:rect l="l" t="t" r="r" b="b"/>
                <a:pathLst>
                  <a:path w="2903" h="4671" extrusionOk="0">
                    <a:moveTo>
                      <a:pt x="1002" y="1"/>
                    </a:moveTo>
                    <a:cubicBezTo>
                      <a:pt x="1002" y="1"/>
                      <a:pt x="1" y="234"/>
                      <a:pt x="68" y="401"/>
                    </a:cubicBezTo>
                    <a:cubicBezTo>
                      <a:pt x="134" y="568"/>
                      <a:pt x="1835" y="4604"/>
                      <a:pt x="1835" y="4671"/>
                    </a:cubicBezTo>
                    <a:cubicBezTo>
                      <a:pt x="2202" y="4537"/>
                      <a:pt x="2569" y="4371"/>
                      <a:pt x="2903" y="4171"/>
                    </a:cubicBezTo>
                    <a:cubicBezTo>
                      <a:pt x="2903" y="4171"/>
                      <a:pt x="1202" y="34"/>
                      <a:pt x="1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661;p51"/>
              <p:cNvSpPr/>
              <p:nvPr/>
            </p:nvSpPr>
            <p:spPr>
              <a:xfrm>
                <a:off x="3973000" y="4080025"/>
                <a:ext cx="152650" cy="98425"/>
              </a:xfrm>
              <a:custGeom>
                <a:avLst/>
                <a:gdLst/>
                <a:ahLst/>
                <a:cxnLst/>
                <a:rect l="l" t="t" r="r" b="b"/>
                <a:pathLst>
                  <a:path w="6106" h="3937" extrusionOk="0">
                    <a:moveTo>
                      <a:pt x="5638" y="1"/>
                    </a:moveTo>
                    <a:lnTo>
                      <a:pt x="1" y="2969"/>
                    </a:lnTo>
                    <a:lnTo>
                      <a:pt x="301" y="3937"/>
                    </a:lnTo>
                    <a:lnTo>
                      <a:pt x="6105" y="1235"/>
                    </a:lnTo>
                    <a:lnTo>
                      <a:pt x="5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662;p51"/>
              <p:cNvSpPr/>
              <p:nvPr/>
            </p:nvSpPr>
            <p:spPr>
              <a:xfrm>
                <a:off x="4174825" y="3854875"/>
                <a:ext cx="51725" cy="93425"/>
              </a:xfrm>
              <a:custGeom>
                <a:avLst/>
                <a:gdLst/>
                <a:ahLst/>
                <a:cxnLst/>
                <a:rect l="l" t="t" r="r" b="b"/>
                <a:pathLst>
                  <a:path w="2069" h="3737" extrusionOk="0">
                    <a:moveTo>
                      <a:pt x="834" y="0"/>
                    </a:moveTo>
                    <a:lnTo>
                      <a:pt x="0" y="234"/>
                    </a:lnTo>
                    <a:lnTo>
                      <a:pt x="1201" y="3736"/>
                    </a:lnTo>
                    <a:lnTo>
                      <a:pt x="2068" y="3203"/>
                    </a:lnTo>
                    <a:lnTo>
                      <a:pt x="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663;p51"/>
              <p:cNvSpPr/>
              <p:nvPr/>
            </p:nvSpPr>
            <p:spPr>
              <a:xfrm>
                <a:off x="4365800" y="3877375"/>
                <a:ext cx="172625" cy="108450"/>
              </a:xfrm>
              <a:custGeom>
                <a:avLst/>
                <a:gdLst/>
                <a:ahLst/>
                <a:cxnLst/>
                <a:rect l="l" t="t" r="r" b="b"/>
                <a:pathLst>
                  <a:path w="6905" h="4338" extrusionOk="0">
                    <a:moveTo>
                      <a:pt x="6338" y="1"/>
                    </a:moveTo>
                    <a:lnTo>
                      <a:pt x="0" y="3637"/>
                    </a:lnTo>
                    <a:lnTo>
                      <a:pt x="400" y="4337"/>
                    </a:lnTo>
                    <a:lnTo>
                      <a:pt x="6905" y="1035"/>
                    </a:lnTo>
                    <a:lnTo>
                      <a:pt x="6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664;p51"/>
              <p:cNvSpPr/>
              <p:nvPr/>
            </p:nvSpPr>
            <p:spPr>
              <a:xfrm>
                <a:off x="4099025" y="3913375"/>
                <a:ext cx="293475" cy="251000"/>
              </a:xfrm>
              <a:custGeom>
                <a:avLst/>
                <a:gdLst/>
                <a:ahLst/>
                <a:cxnLst/>
                <a:rect l="l" t="t" r="r" b="b"/>
                <a:pathLst>
                  <a:path w="11739" h="10040" extrusionOk="0">
                    <a:moveTo>
                      <a:pt x="8801" y="1"/>
                    </a:moveTo>
                    <a:cubicBezTo>
                      <a:pt x="7456" y="1"/>
                      <a:pt x="481" y="3495"/>
                      <a:pt x="264" y="3898"/>
                    </a:cubicBezTo>
                    <a:cubicBezTo>
                      <a:pt x="0" y="4326"/>
                      <a:pt x="2202" y="10039"/>
                      <a:pt x="2967" y="10039"/>
                    </a:cubicBezTo>
                    <a:cubicBezTo>
                      <a:pt x="2978" y="10039"/>
                      <a:pt x="2989" y="10038"/>
                      <a:pt x="2999" y="10036"/>
                    </a:cubicBezTo>
                    <a:cubicBezTo>
                      <a:pt x="3433" y="9969"/>
                      <a:pt x="11572" y="7067"/>
                      <a:pt x="11705" y="5933"/>
                    </a:cubicBezTo>
                    <a:cubicBezTo>
                      <a:pt x="11738" y="5633"/>
                      <a:pt x="9470" y="662"/>
                      <a:pt x="9003" y="62"/>
                    </a:cubicBezTo>
                    <a:cubicBezTo>
                      <a:pt x="8971" y="20"/>
                      <a:pt x="8902" y="1"/>
                      <a:pt x="8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665;p51"/>
              <p:cNvSpPr/>
              <p:nvPr/>
            </p:nvSpPr>
            <p:spPr>
              <a:xfrm>
                <a:off x="4783575" y="3517125"/>
                <a:ext cx="121800" cy="175975"/>
              </a:xfrm>
              <a:custGeom>
                <a:avLst/>
                <a:gdLst/>
                <a:ahLst/>
                <a:cxnLst/>
                <a:rect l="l" t="t" r="r" b="b"/>
                <a:pathLst>
                  <a:path w="4872" h="7039" extrusionOk="0">
                    <a:moveTo>
                      <a:pt x="4704" y="1"/>
                    </a:moveTo>
                    <a:cubicBezTo>
                      <a:pt x="3403" y="1101"/>
                      <a:pt x="968" y="3803"/>
                      <a:pt x="1" y="7039"/>
                    </a:cubicBezTo>
                    <a:cubicBezTo>
                      <a:pt x="68" y="7039"/>
                      <a:pt x="101" y="7006"/>
                      <a:pt x="168" y="6972"/>
                    </a:cubicBezTo>
                    <a:lnTo>
                      <a:pt x="234" y="7039"/>
                    </a:lnTo>
                    <a:cubicBezTo>
                      <a:pt x="1168" y="3903"/>
                      <a:pt x="3637" y="1168"/>
                      <a:pt x="4871" y="134"/>
                    </a:cubicBezTo>
                    <a:lnTo>
                      <a:pt x="4771" y="34"/>
                    </a:lnTo>
                    <a:lnTo>
                      <a:pt x="47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666;p51"/>
              <p:cNvSpPr/>
              <p:nvPr/>
            </p:nvSpPr>
            <p:spPr>
              <a:xfrm>
                <a:off x="4747725" y="3480425"/>
                <a:ext cx="49225" cy="222700"/>
              </a:xfrm>
              <a:custGeom>
                <a:avLst/>
                <a:gdLst/>
                <a:ahLst/>
                <a:cxnLst/>
                <a:rect l="l" t="t" r="r" b="b"/>
                <a:pathLst>
                  <a:path w="1969" h="8908" extrusionOk="0">
                    <a:moveTo>
                      <a:pt x="1769" y="1"/>
                    </a:moveTo>
                    <a:cubicBezTo>
                      <a:pt x="668" y="2836"/>
                      <a:pt x="67" y="5838"/>
                      <a:pt x="1" y="8907"/>
                    </a:cubicBezTo>
                    <a:lnTo>
                      <a:pt x="201" y="8841"/>
                    </a:lnTo>
                    <a:cubicBezTo>
                      <a:pt x="301" y="5838"/>
                      <a:pt x="901" y="2870"/>
                      <a:pt x="1969" y="34"/>
                    </a:cubicBezTo>
                    <a:lnTo>
                      <a:pt x="1902" y="34"/>
                    </a:lnTo>
                    <a:lnTo>
                      <a:pt x="17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667;p51"/>
              <p:cNvSpPr/>
              <p:nvPr/>
            </p:nvSpPr>
            <p:spPr>
              <a:xfrm>
                <a:off x="4490050" y="3383700"/>
                <a:ext cx="34200" cy="250200"/>
              </a:xfrm>
              <a:custGeom>
                <a:avLst/>
                <a:gdLst/>
                <a:ahLst/>
                <a:cxnLst/>
                <a:rect l="l" t="t" r="r" b="b"/>
                <a:pathLst>
                  <a:path w="1368" h="10008" extrusionOk="0">
                    <a:moveTo>
                      <a:pt x="434" y="0"/>
                    </a:moveTo>
                    <a:cubicBezTo>
                      <a:pt x="434" y="0"/>
                      <a:pt x="434" y="67"/>
                      <a:pt x="467" y="201"/>
                    </a:cubicBezTo>
                    <a:lnTo>
                      <a:pt x="434" y="201"/>
                    </a:lnTo>
                    <a:cubicBezTo>
                      <a:pt x="834" y="2069"/>
                      <a:pt x="968" y="4003"/>
                      <a:pt x="801" y="5905"/>
                    </a:cubicBezTo>
                    <a:cubicBezTo>
                      <a:pt x="667" y="7306"/>
                      <a:pt x="401" y="8673"/>
                      <a:pt x="0" y="10008"/>
                    </a:cubicBezTo>
                    <a:lnTo>
                      <a:pt x="200" y="10008"/>
                    </a:lnTo>
                    <a:cubicBezTo>
                      <a:pt x="1234" y="6772"/>
                      <a:pt x="1368" y="3336"/>
                      <a:pt x="634" y="34"/>
                    </a:cubicBez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668;p51"/>
              <p:cNvSpPr/>
              <p:nvPr/>
            </p:nvSpPr>
            <p:spPr>
              <a:xfrm>
                <a:off x="4395800" y="3397050"/>
                <a:ext cx="33400" cy="233525"/>
              </a:xfrm>
              <a:custGeom>
                <a:avLst/>
                <a:gdLst/>
                <a:ahLst/>
                <a:cxnLst/>
                <a:rect l="l" t="t" r="r" b="b"/>
                <a:pathLst>
                  <a:path w="1336" h="9341" extrusionOk="0">
                    <a:moveTo>
                      <a:pt x="1" y="0"/>
                    </a:moveTo>
                    <a:cubicBezTo>
                      <a:pt x="635" y="1601"/>
                      <a:pt x="1002" y="3336"/>
                      <a:pt x="1068" y="5037"/>
                    </a:cubicBezTo>
                    <a:cubicBezTo>
                      <a:pt x="1102" y="6471"/>
                      <a:pt x="1068" y="7939"/>
                      <a:pt x="935" y="9340"/>
                    </a:cubicBezTo>
                    <a:lnTo>
                      <a:pt x="1135" y="9340"/>
                    </a:lnTo>
                    <a:cubicBezTo>
                      <a:pt x="1302" y="7906"/>
                      <a:pt x="1335" y="6471"/>
                      <a:pt x="1268" y="5037"/>
                    </a:cubicBezTo>
                    <a:cubicBezTo>
                      <a:pt x="1235" y="3302"/>
                      <a:pt x="868" y="1601"/>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669;p51"/>
              <p:cNvSpPr/>
              <p:nvPr/>
            </p:nvSpPr>
            <p:spPr>
              <a:xfrm>
                <a:off x="4340775" y="3423725"/>
                <a:ext cx="53400" cy="205175"/>
              </a:xfrm>
              <a:custGeom>
                <a:avLst/>
                <a:gdLst/>
                <a:ahLst/>
                <a:cxnLst/>
                <a:rect l="l" t="t" r="r" b="b"/>
                <a:pathLst>
                  <a:path w="2136" h="8207" extrusionOk="0">
                    <a:moveTo>
                      <a:pt x="167" y="1"/>
                    </a:moveTo>
                    <a:cubicBezTo>
                      <a:pt x="100" y="34"/>
                      <a:pt x="67" y="101"/>
                      <a:pt x="0" y="134"/>
                    </a:cubicBezTo>
                    <a:cubicBezTo>
                      <a:pt x="1535" y="2569"/>
                      <a:pt x="1802" y="5571"/>
                      <a:pt x="1902" y="7539"/>
                    </a:cubicBezTo>
                    <a:lnTo>
                      <a:pt x="1902" y="7439"/>
                    </a:lnTo>
                    <a:cubicBezTo>
                      <a:pt x="1935" y="7940"/>
                      <a:pt x="1935" y="8206"/>
                      <a:pt x="1935" y="8206"/>
                    </a:cubicBezTo>
                    <a:lnTo>
                      <a:pt x="2135" y="8173"/>
                    </a:lnTo>
                    <a:lnTo>
                      <a:pt x="2135" y="8006"/>
                    </a:lnTo>
                    <a:cubicBezTo>
                      <a:pt x="2035" y="6005"/>
                      <a:pt x="1868" y="2702"/>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670;p51"/>
              <p:cNvSpPr/>
              <p:nvPr/>
            </p:nvSpPr>
            <p:spPr>
              <a:xfrm>
                <a:off x="4681850" y="3145000"/>
                <a:ext cx="156800" cy="96325"/>
              </a:xfrm>
              <a:custGeom>
                <a:avLst/>
                <a:gdLst/>
                <a:ahLst/>
                <a:cxnLst/>
                <a:rect l="l" t="t" r="r" b="b"/>
                <a:pathLst>
                  <a:path w="6272" h="3853" extrusionOk="0">
                    <a:moveTo>
                      <a:pt x="788" y="0"/>
                    </a:moveTo>
                    <a:cubicBezTo>
                      <a:pt x="759" y="0"/>
                      <a:pt x="731" y="3"/>
                      <a:pt x="701" y="8"/>
                    </a:cubicBezTo>
                    <a:cubicBezTo>
                      <a:pt x="334" y="75"/>
                      <a:pt x="0" y="1376"/>
                      <a:pt x="968" y="2310"/>
                    </a:cubicBezTo>
                    <a:cubicBezTo>
                      <a:pt x="2002" y="3244"/>
                      <a:pt x="3336" y="3778"/>
                      <a:pt x="4737" y="3844"/>
                    </a:cubicBezTo>
                    <a:cubicBezTo>
                      <a:pt x="4802" y="3850"/>
                      <a:pt x="4866" y="3853"/>
                      <a:pt x="4929" y="3853"/>
                    </a:cubicBezTo>
                    <a:cubicBezTo>
                      <a:pt x="5223" y="3853"/>
                      <a:pt x="5503" y="3793"/>
                      <a:pt x="5805" y="3711"/>
                    </a:cubicBezTo>
                    <a:cubicBezTo>
                      <a:pt x="6105" y="3244"/>
                      <a:pt x="6272" y="2410"/>
                      <a:pt x="5704" y="1209"/>
                    </a:cubicBezTo>
                    <a:cubicBezTo>
                      <a:pt x="5218" y="1034"/>
                      <a:pt x="4697" y="950"/>
                      <a:pt x="4168" y="950"/>
                    </a:cubicBezTo>
                    <a:cubicBezTo>
                      <a:pt x="3791" y="950"/>
                      <a:pt x="3411" y="992"/>
                      <a:pt x="3036" y="1076"/>
                    </a:cubicBezTo>
                    <a:cubicBezTo>
                      <a:pt x="2656" y="1140"/>
                      <a:pt x="2333" y="1169"/>
                      <a:pt x="2062" y="1169"/>
                    </a:cubicBezTo>
                    <a:cubicBezTo>
                      <a:pt x="1355" y="1169"/>
                      <a:pt x="997" y="974"/>
                      <a:pt x="901" y="709"/>
                    </a:cubicBezTo>
                    <a:lnTo>
                      <a:pt x="901" y="709"/>
                    </a:lnTo>
                    <a:cubicBezTo>
                      <a:pt x="918" y="725"/>
                      <a:pt x="943" y="759"/>
                      <a:pt x="984" y="759"/>
                    </a:cubicBezTo>
                    <a:cubicBezTo>
                      <a:pt x="1026" y="759"/>
                      <a:pt x="1085" y="725"/>
                      <a:pt x="1168" y="609"/>
                    </a:cubicBezTo>
                    <a:cubicBezTo>
                      <a:pt x="1321" y="333"/>
                      <a:pt x="1108" y="0"/>
                      <a:pt x="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671;p51"/>
              <p:cNvSpPr/>
              <p:nvPr/>
            </p:nvSpPr>
            <p:spPr>
              <a:xfrm>
                <a:off x="4168400" y="3987400"/>
                <a:ext cx="146225" cy="108250"/>
              </a:xfrm>
              <a:custGeom>
                <a:avLst/>
                <a:gdLst/>
                <a:ahLst/>
                <a:cxnLst/>
                <a:rect l="l" t="t" r="r" b="b"/>
                <a:pathLst>
                  <a:path w="5849" h="4330" extrusionOk="0">
                    <a:moveTo>
                      <a:pt x="3129" y="1"/>
                    </a:moveTo>
                    <a:cubicBezTo>
                      <a:pt x="1584" y="1"/>
                      <a:pt x="1" y="1333"/>
                      <a:pt x="891" y="3005"/>
                    </a:cubicBezTo>
                    <a:cubicBezTo>
                      <a:pt x="1399" y="3956"/>
                      <a:pt x="2131" y="4329"/>
                      <a:pt x="2855" y="4329"/>
                    </a:cubicBezTo>
                    <a:cubicBezTo>
                      <a:pt x="4367" y="4329"/>
                      <a:pt x="5848" y="2702"/>
                      <a:pt x="5194" y="1304"/>
                    </a:cubicBezTo>
                    <a:cubicBezTo>
                      <a:pt x="4775" y="384"/>
                      <a:pt x="3957" y="1"/>
                      <a:pt x="3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672;p51"/>
              <p:cNvSpPr/>
              <p:nvPr/>
            </p:nvSpPr>
            <p:spPr>
              <a:xfrm>
                <a:off x="5138000" y="3594675"/>
                <a:ext cx="120950" cy="949875"/>
              </a:xfrm>
              <a:custGeom>
                <a:avLst/>
                <a:gdLst/>
                <a:ahLst/>
                <a:cxnLst/>
                <a:rect l="l" t="t" r="r" b="b"/>
                <a:pathLst>
                  <a:path w="4838" h="37995" extrusionOk="0">
                    <a:moveTo>
                      <a:pt x="4838" y="1"/>
                    </a:moveTo>
                    <a:lnTo>
                      <a:pt x="3870" y="134"/>
                    </a:lnTo>
                    <a:lnTo>
                      <a:pt x="1" y="37995"/>
                    </a:lnTo>
                    <a:lnTo>
                      <a:pt x="1102" y="37361"/>
                    </a:lnTo>
                    <a:lnTo>
                      <a:pt x="48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673;p51"/>
              <p:cNvSpPr/>
              <p:nvPr/>
            </p:nvSpPr>
            <p:spPr>
              <a:xfrm>
                <a:off x="5223075" y="3424550"/>
                <a:ext cx="56725" cy="175150"/>
              </a:xfrm>
              <a:custGeom>
                <a:avLst/>
                <a:gdLst/>
                <a:ahLst/>
                <a:cxnLst/>
                <a:rect l="l" t="t" r="r" b="b"/>
                <a:pathLst>
                  <a:path w="2269" h="7006" extrusionOk="0">
                    <a:moveTo>
                      <a:pt x="1268" y="1"/>
                    </a:moveTo>
                    <a:lnTo>
                      <a:pt x="0" y="4337"/>
                    </a:lnTo>
                    <a:lnTo>
                      <a:pt x="634" y="4704"/>
                    </a:lnTo>
                    <a:lnTo>
                      <a:pt x="267" y="7006"/>
                    </a:lnTo>
                    <a:lnTo>
                      <a:pt x="1601" y="7006"/>
                    </a:lnTo>
                    <a:lnTo>
                      <a:pt x="1668" y="4671"/>
                    </a:lnTo>
                    <a:lnTo>
                      <a:pt x="2268" y="4371"/>
                    </a:lnTo>
                    <a:lnTo>
                      <a:pt x="12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674;p51"/>
              <p:cNvSpPr/>
              <p:nvPr/>
            </p:nvSpPr>
            <p:spPr>
              <a:xfrm>
                <a:off x="5213350" y="3847100"/>
                <a:ext cx="32675" cy="33100"/>
              </a:xfrm>
              <a:custGeom>
                <a:avLst/>
                <a:gdLst/>
                <a:ahLst/>
                <a:cxnLst/>
                <a:rect l="l" t="t" r="r" b="b"/>
                <a:pathLst>
                  <a:path w="1307" h="1324" extrusionOk="0">
                    <a:moveTo>
                      <a:pt x="1068" y="1"/>
                    </a:moveTo>
                    <a:cubicBezTo>
                      <a:pt x="698" y="1"/>
                      <a:pt x="0" y="860"/>
                      <a:pt x="356" y="1245"/>
                    </a:cubicBezTo>
                    <a:cubicBezTo>
                      <a:pt x="406" y="1300"/>
                      <a:pt x="459" y="1324"/>
                      <a:pt x="513" y="1324"/>
                    </a:cubicBezTo>
                    <a:cubicBezTo>
                      <a:pt x="887" y="1324"/>
                      <a:pt x="1306" y="161"/>
                      <a:pt x="1190" y="44"/>
                    </a:cubicBezTo>
                    <a:cubicBezTo>
                      <a:pt x="1156" y="15"/>
                      <a:pt x="1115" y="1"/>
                      <a:pt x="1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675;p51"/>
              <p:cNvSpPr/>
              <p:nvPr/>
            </p:nvSpPr>
            <p:spPr>
              <a:xfrm>
                <a:off x="5206400" y="3846350"/>
                <a:ext cx="14750" cy="26175"/>
              </a:xfrm>
              <a:custGeom>
                <a:avLst/>
                <a:gdLst/>
                <a:ahLst/>
                <a:cxnLst/>
                <a:rect l="l" t="t" r="r" b="b"/>
                <a:pathLst>
                  <a:path w="590" h="1047" extrusionOk="0">
                    <a:moveTo>
                      <a:pt x="177" y="0"/>
                    </a:moveTo>
                    <a:cubicBezTo>
                      <a:pt x="163" y="0"/>
                      <a:pt x="148" y="3"/>
                      <a:pt x="133" y="8"/>
                    </a:cubicBezTo>
                    <a:lnTo>
                      <a:pt x="0" y="742"/>
                    </a:lnTo>
                    <a:cubicBezTo>
                      <a:pt x="0" y="742"/>
                      <a:pt x="70" y="1047"/>
                      <a:pt x="251" y="1047"/>
                    </a:cubicBezTo>
                    <a:cubicBezTo>
                      <a:pt x="285" y="1047"/>
                      <a:pt x="324" y="1035"/>
                      <a:pt x="367" y="1008"/>
                    </a:cubicBezTo>
                    <a:cubicBezTo>
                      <a:pt x="589" y="881"/>
                      <a:pt x="44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676;p51"/>
              <p:cNvSpPr/>
              <p:nvPr/>
            </p:nvSpPr>
            <p:spPr>
              <a:xfrm>
                <a:off x="5241425" y="3461250"/>
                <a:ext cx="22525" cy="85925"/>
              </a:xfrm>
              <a:custGeom>
                <a:avLst/>
                <a:gdLst/>
                <a:ahLst/>
                <a:cxnLst/>
                <a:rect l="l" t="t" r="r" b="b"/>
                <a:pathLst>
                  <a:path w="901" h="3437" extrusionOk="0">
                    <a:moveTo>
                      <a:pt x="534" y="1"/>
                    </a:moveTo>
                    <a:lnTo>
                      <a:pt x="0" y="2803"/>
                    </a:lnTo>
                    <a:lnTo>
                      <a:pt x="367" y="3436"/>
                    </a:lnTo>
                    <a:lnTo>
                      <a:pt x="901" y="2836"/>
                    </a:lnTo>
                    <a:lnTo>
                      <a:pt x="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677;p51"/>
              <p:cNvSpPr/>
              <p:nvPr/>
            </p:nvSpPr>
            <p:spPr>
              <a:xfrm>
                <a:off x="4780250" y="3292425"/>
                <a:ext cx="40625" cy="23125"/>
              </a:xfrm>
              <a:custGeom>
                <a:avLst/>
                <a:gdLst/>
                <a:ahLst/>
                <a:cxnLst/>
                <a:rect l="l" t="t" r="r" b="b"/>
                <a:pathLst>
                  <a:path w="1625" h="925" extrusionOk="0">
                    <a:moveTo>
                      <a:pt x="974" y="1"/>
                    </a:moveTo>
                    <a:cubicBezTo>
                      <a:pt x="929" y="1"/>
                      <a:pt x="882" y="5"/>
                      <a:pt x="834" y="15"/>
                    </a:cubicBezTo>
                    <a:cubicBezTo>
                      <a:pt x="468" y="82"/>
                      <a:pt x="1" y="849"/>
                      <a:pt x="101" y="916"/>
                    </a:cubicBezTo>
                    <a:cubicBezTo>
                      <a:pt x="112" y="922"/>
                      <a:pt x="122" y="924"/>
                      <a:pt x="133" y="924"/>
                    </a:cubicBezTo>
                    <a:cubicBezTo>
                      <a:pt x="251" y="924"/>
                      <a:pt x="353" y="600"/>
                      <a:pt x="568" y="416"/>
                    </a:cubicBezTo>
                    <a:cubicBezTo>
                      <a:pt x="768" y="182"/>
                      <a:pt x="834" y="182"/>
                      <a:pt x="834" y="182"/>
                    </a:cubicBezTo>
                    <a:lnTo>
                      <a:pt x="834" y="182"/>
                    </a:lnTo>
                    <a:cubicBezTo>
                      <a:pt x="834" y="182"/>
                      <a:pt x="534" y="749"/>
                      <a:pt x="901" y="783"/>
                    </a:cubicBezTo>
                    <a:cubicBezTo>
                      <a:pt x="923" y="786"/>
                      <a:pt x="944" y="788"/>
                      <a:pt x="964" y="788"/>
                    </a:cubicBezTo>
                    <a:cubicBezTo>
                      <a:pt x="1294" y="788"/>
                      <a:pt x="1235" y="282"/>
                      <a:pt x="1235" y="282"/>
                    </a:cubicBezTo>
                    <a:lnTo>
                      <a:pt x="1235" y="282"/>
                    </a:lnTo>
                    <a:cubicBezTo>
                      <a:pt x="1235" y="282"/>
                      <a:pt x="1400" y="420"/>
                      <a:pt x="1505" y="420"/>
                    </a:cubicBezTo>
                    <a:cubicBezTo>
                      <a:pt x="1516" y="420"/>
                      <a:pt x="1526" y="419"/>
                      <a:pt x="1535" y="416"/>
                    </a:cubicBezTo>
                    <a:cubicBezTo>
                      <a:pt x="1625" y="356"/>
                      <a:pt x="1365"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678;p51"/>
              <p:cNvSpPr/>
              <p:nvPr/>
            </p:nvSpPr>
            <p:spPr>
              <a:xfrm>
                <a:off x="4685525" y="3274925"/>
                <a:ext cx="50550" cy="20600"/>
              </a:xfrm>
              <a:custGeom>
                <a:avLst/>
                <a:gdLst/>
                <a:ahLst/>
                <a:cxnLst/>
                <a:rect l="l" t="t" r="r" b="b"/>
                <a:pathLst>
                  <a:path w="2022" h="824" extrusionOk="0">
                    <a:moveTo>
                      <a:pt x="998" y="1"/>
                    </a:moveTo>
                    <a:cubicBezTo>
                      <a:pt x="431" y="1"/>
                      <a:pt x="1" y="529"/>
                      <a:pt x="87" y="615"/>
                    </a:cubicBezTo>
                    <a:cubicBezTo>
                      <a:pt x="101" y="629"/>
                      <a:pt x="117" y="635"/>
                      <a:pt x="134" y="635"/>
                    </a:cubicBezTo>
                    <a:cubicBezTo>
                      <a:pt x="243" y="635"/>
                      <a:pt x="419" y="397"/>
                      <a:pt x="621" y="282"/>
                    </a:cubicBezTo>
                    <a:cubicBezTo>
                      <a:pt x="721" y="207"/>
                      <a:pt x="840" y="169"/>
                      <a:pt x="963" y="169"/>
                    </a:cubicBezTo>
                    <a:cubicBezTo>
                      <a:pt x="1004" y="169"/>
                      <a:pt x="1046" y="173"/>
                      <a:pt x="1088" y="182"/>
                    </a:cubicBezTo>
                    <a:cubicBezTo>
                      <a:pt x="1088" y="182"/>
                      <a:pt x="687" y="582"/>
                      <a:pt x="988" y="782"/>
                    </a:cubicBezTo>
                    <a:cubicBezTo>
                      <a:pt x="1026" y="811"/>
                      <a:pt x="1062" y="823"/>
                      <a:pt x="1097" y="823"/>
                    </a:cubicBezTo>
                    <a:cubicBezTo>
                      <a:pt x="1308" y="823"/>
                      <a:pt x="1455" y="382"/>
                      <a:pt x="1455" y="382"/>
                    </a:cubicBezTo>
                    <a:cubicBezTo>
                      <a:pt x="1455" y="382"/>
                      <a:pt x="1621" y="549"/>
                      <a:pt x="1688" y="615"/>
                    </a:cubicBezTo>
                    <a:cubicBezTo>
                      <a:pt x="1755" y="715"/>
                      <a:pt x="1788" y="816"/>
                      <a:pt x="1855" y="816"/>
                    </a:cubicBezTo>
                    <a:cubicBezTo>
                      <a:pt x="2022" y="782"/>
                      <a:pt x="1788" y="248"/>
                      <a:pt x="1288" y="48"/>
                    </a:cubicBezTo>
                    <a:cubicBezTo>
                      <a:pt x="1189" y="15"/>
                      <a:pt x="1092"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679;p51"/>
              <p:cNvSpPr/>
              <p:nvPr/>
            </p:nvSpPr>
            <p:spPr>
              <a:xfrm>
                <a:off x="4771075" y="3347750"/>
                <a:ext cx="40050" cy="48475"/>
              </a:xfrm>
              <a:custGeom>
                <a:avLst/>
                <a:gdLst/>
                <a:ahLst/>
                <a:cxnLst/>
                <a:rect l="l" t="t" r="r" b="b"/>
                <a:pathLst>
                  <a:path w="1602" h="1939" extrusionOk="0">
                    <a:moveTo>
                      <a:pt x="1513" y="1"/>
                    </a:moveTo>
                    <a:cubicBezTo>
                      <a:pt x="1080" y="1"/>
                      <a:pt x="686" y="227"/>
                      <a:pt x="468" y="571"/>
                    </a:cubicBezTo>
                    <a:cubicBezTo>
                      <a:pt x="134" y="1071"/>
                      <a:pt x="1" y="1739"/>
                      <a:pt x="701" y="1939"/>
                    </a:cubicBezTo>
                    <a:cubicBezTo>
                      <a:pt x="1001" y="1472"/>
                      <a:pt x="1235" y="1005"/>
                      <a:pt x="1435" y="504"/>
                    </a:cubicBezTo>
                    <a:cubicBezTo>
                      <a:pt x="1502" y="338"/>
                      <a:pt x="1535" y="171"/>
                      <a:pt x="1602" y="4"/>
                    </a:cubicBezTo>
                    <a:cubicBezTo>
                      <a:pt x="1572" y="2"/>
                      <a:pt x="1543" y="1"/>
                      <a:pt x="1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680;p51"/>
              <p:cNvSpPr/>
              <p:nvPr/>
            </p:nvSpPr>
            <p:spPr>
              <a:xfrm>
                <a:off x="4657675" y="3323075"/>
                <a:ext cx="65900" cy="58775"/>
              </a:xfrm>
              <a:custGeom>
                <a:avLst/>
                <a:gdLst/>
                <a:ahLst/>
                <a:cxnLst/>
                <a:rect l="l" t="t" r="r" b="b"/>
                <a:pathLst>
                  <a:path w="2636" h="2351" extrusionOk="0">
                    <a:moveTo>
                      <a:pt x="1188" y="1"/>
                    </a:moveTo>
                    <a:cubicBezTo>
                      <a:pt x="993" y="1"/>
                      <a:pt x="801" y="53"/>
                      <a:pt x="634" y="157"/>
                    </a:cubicBezTo>
                    <a:cubicBezTo>
                      <a:pt x="701" y="357"/>
                      <a:pt x="701" y="557"/>
                      <a:pt x="667" y="791"/>
                    </a:cubicBezTo>
                    <a:cubicBezTo>
                      <a:pt x="625" y="889"/>
                      <a:pt x="548" y="928"/>
                      <a:pt x="462" y="928"/>
                    </a:cubicBezTo>
                    <a:cubicBezTo>
                      <a:pt x="344" y="928"/>
                      <a:pt x="211" y="854"/>
                      <a:pt x="133" y="758"/>
                    </a:cubicBezTo>
                    <a:lnTo>
                      <a:pt x="133" y="758"/>
                    </a:lnTo>
                    <a:cubicBezTo>
                      <a:pt x="0" y="1158"/>
                      <a:pt x="33" y="1591"/>
                      <a:pt x="267" y="1925"/>
                    </a:cubicBezTo>
                    <a:cubicBezTo>
                      <a:pt x="479" y="2186"/>
                      <a:pt x="897" y="2351"/>
                      <a:pt x="1308" y="2351"/>
                    </a:cubicBezTo>
                    <a:cubicBezTo>
                      <a:pt x="1740" y="2351"/>
                      <a:pt x="2164" y="2169"/>
                      <a:pt x="2335" y="1725"/>
                    </a:cubicBezTo>
                    <a:cubicBezTo>
                      <a:pt x="2635" y="1024"/>
                      <a:pt x="2268" y="224"/>
                      <a:pt x="1534" y="57"/>
                    </a:cubicBezTo>
                    <a:cubicBezTo>
                      <a:pt x="1422" y="20"/>
                      <a:pt x="1305" y="1"/>
                      <a:pt x="1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681;p51"/>
              <p:cNvSpPr/>
              <p:nvPr/>
            </p:nvSpPr>
            <p:spPr>
              <a:xfrm>
                <a:off x="4714375" y="3389775"/>
                <a:ext cx="36375" cy="25000"/>
              </a:xfrm>
              <a:custGeom>
                <a:avLst/>
                <a:gdLst/>
                <a:ahLst/>
                <a:cxnLst/>
                <a:rect l="l" t="t" r="r" b="b"/>
                <a:pathLst>
                  <a:path w="1455" h="1000" extrusionOk="0">
                    <a:moveTo>
                      <a:pt x="1001" y="0"/>
                    </a:moveTo>
                    <a:cubicBezTo>
                      <a:pt x="776" y="0"/>
                      <a:pt x="479" y="93"/>
                      <a:pt x="301" y="291"/>
                    </a:cubicBezTo>
                    <a:cubicBezTo>
                      <a:pt x="0" y="625"/>
                      <a:pt x="0" y="892"/>
                      <a:pt x="234" y="992"/>
                    </a:cubicBezTo>
                    <a:cubicBezTo>
                      <a:pt x="255" y="997"/>
                      <a:pt x="280" y="999"/>
                      <a:pt x="309" y="999"/>
                    </a:cubicBezTo>
                    <a:cubicBezTo>
                      <a:pt x="646" y="999"/>
                      <a:pt x="1455" y="647"/>
                      <a:pt x="1301" y="124"/>
                    </a:cubicBezTo>
                    <a:cubicBezTo>
                      <a:pt x="1274" y="43"/>
                      <a:pt x="1154" y="0"/>
                      <a:pt x="1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682;p51"/>
              <p:cNvSpPr/>
              <p:nvPr/>
            </p:nvSpPr>
            <p:spPr>
              <a:xfrm>
                <a:off x="4691025" y="3256950"/>
                <a:ext cx="129000" cy="114675"/>
              </a:xfrm>
              <a:custGeom>
                <a:avLst/>
                <a:gdLst/>
                <a:ahLst/>
                <a:cxnLst/>
                <a:rect l="l" t="t" r="r" b="b"/>
                <a:pathLst>
                  <a:path w="5160" h="4587" extrusionOk="0">
                    <a:moveTo>
                      <a:pt x="501" y="0"/>
                    </a:moveTo>
                    <a:cubicBezTo>
                      <a:pt x="434" y="0"/>
                      <a:pt x="367" y="0"/>
                      <a:pt x="301" y="33"/>
                    </a:cubicBezTo>
                    <a:cubicBezTo>
                      <a:pt x="234" y="33"/>
                      <a:pt x="200" y="67"/>
                      <a:pt x="134" y="67"/>
                    </a:cubicBezTo>
                    <a:lnTo>
                      <a:pt x="34" y="100"/>
                    </a:lnTo>
                    <a:cubicBezTo>
                      <a:pt x="0" y="134"/>
                      <a:pt x="0" y="167"/>
                      <a:pt x="0" y="167"/>
                    </a:cubicBezTo>
                    <a:cubicBezTo>
                      <a:pt x="0" y="190"/>
                      <a:pt x="17" y="214"/>
                      <a:pt x="39" y="214"/>
                    </a:cubicBezTo>
                    <a:cubicBezTo>
                      <a:pt x="48" y="214"/>
                      <a:pt x="57" y="210"/>
                      <a:pt x="67" y="200"/>
                    </a:cubicBezTo>
                    <a:lnTo>
                      <a:pt x="501" y="200"/>
                    </a:lnTo>
                    <a:cubicBezTo>
                      <a:pt x="868" y="234"/>
                      <a:pt x="1235" y="400"/>
                      <a:pt x="1468" y="667"/>
                    </a:cubicBezTo>
                    <a:cubicBezTo>
                      <a:pt x="1668" y="867"/>
                      <a:pt x="1802" y="1068"/>
                      <a:pt x="1935" y="1301"/>
                    </a:cubicBezTo>
                    <a:cubicBezTo>
                      <a:pt x="2002" y="1401"/>
                      <a:pt x="2035" y="1535"/>
                      <a:pt x="2068" y="1668"/>
                    </a:cubicBezTo>
                    <a:cubicBezTo>
                      <a:pt x="2102" y="1835"/>
                      <a:pt x="2135" y="1968"/>
                      <a:pt x="2135" y="2135"/>
                    </a:cubicBezTo>
                    <a:cubicBezTo>
                      <a:pt x="2202" y="2769"/>
                      <a:pt x="2235" y="3403"/>
                      <a:pt x="2202" y="4036"/>
                    </a:cubicBezTo>
                    <a:cubicBezTo>
                      <a:pt x="2202" y="4203"/>
                      <a:pt x="2202" y="4437"/>
                      <a:pt x="2402" y="4537"/>
                    </a:cubicBezTo>
                    <a:cubicBezTo>
                      <a:pt x="2435" y="4570"/>
                      <a:pt x="2477" y="4587"/>
                      <a:pt x="2523" y="4587"/>
                    </a:cubicBezTo>
                    <a:cubicBezTo>
                      <a:pt x="2569" y="4587"/>
                      <a:pt x="2619" y="4570"/>
                      <a:pt x="2669" y="4537"/>
                    </a:cubicBezTo>
                    <a:cubicBezTo>
                      <a:pt x="2702" y="4537"/>
                      <a:pt x="2736" y="4503"/>
                      <a:pt x="2769" y="4470"/>
                    </a:cubicBezTo>
                    <a:cubicBezTo>
                      <a:pt x="2836" y="4437"/>
                      <a:pt x="2836" y="4403"/>
                      <a:pt x="2869" y="4370"/>
                    </a:cubicBezTo>
                    <a:cubicBezTo>
                      <a:pt x="3002" y="4070"/>
                      <a:pt x="3103" y="3769"/>
                      <a:pt x="3169" y="3436"/>
                    </a:cubicBezTo>
                    <a:cubicBezTo>
                      <a:pt x="3269" y="3136"/>
                      <a:pt x="3336" y="2869"/>
                      <a:pt x="3436" y="2602"/>
                    </a:cubicBezTo>
                    <a:cubicBezTo>
                      <a:pt x="3503" y="2368"/>
                      <a:pt x="3603" y="2135"/>
                      <a:pt x="3736" y="1901"/>
                    </a:cubicBezTo>
                    <a:cubicBezTo>
                      <a:pt x="3836" y="1735"/>
                      <a:pt x="4003" y="1568"/>
                      <a:pt x="4170" y="1468"/>
                    </a:cubicBezTo>
                    <a:cubicBezTo>
                      <a:pt x="4303" y="1368"/>
                      <a:pt x="4470" y="1301"/>
                      <a:pt x="4604" y="1234"/>
                    </a:cubicBezTo>
                    <a:lnTo>
                      <a:pt x="5037" y="1068"/>
                    </a:lnTo>
                    <a:cubicBezTo>
                      <a:pt x="5071" y="1068"/>
                      <a:pt x="5071" y="1034"/>
                      <a:pt x="5071" y="1001"/>
                    </a:cubicBezTo>
                    <a:cubicBezTo>
                      <a:pt x="5160" y="971"/>
                      <a:pt x="5117" y="862"/>
                      <a:pt x="5035" y="862"/>
                    </a:cubicBezTo>
                    <a:cubicBezTo>
                      <a:pt x="5025" y="862"/>
                      <a:pt x="5015" y="864"/>
                      <a:pt x="5004" y="867"/>
                    </a:cubicBezTo>
                    <a:lnTo>
                      <a:pt x="4870" y="867"/>
                    </a:lnTo>
                    <a:cubicBezTo>
                      <a:pt x="4770" y="901"/>
                      <a:pt x="4637" y="901"/>
                      <a:pt x="4537" y="934"/>
                    </a:cubicBezTo>
                    <a:cubicBezTo>
                      <a:pt x="4370" y="1001"/>
                      <a:pt x="4203" y="1101"/>
                      <a:pt x="4037" y="1201"/>
                    </a:cubicBezTo>
                    <a:cubicBezTo>
                      <a:pt x="3836" y="1334"/>
                      <a:pt x="3670" y="1501"/>
                      <a:pt x="3536" y="1701"/>
                    </a:cubicBezTo>
                    <a:cubicBezTo>
                      <a:pt x="3436" y="1968"/>
                      <a:pt x="3336" y="2202"/>
                      <a:pt x="3269" y="2502"/>
                    </a:cubicBezTo>
                    <a:cubicBezTo>
                      <a:pt x="3203" y="2769"/>
                      <a:pt x="3136" y="3069"/>
                      <a:pt x="3069" y="3369"/>
                    </a:cubicBezTo>
                    <a:cubicBezTo>
                      <a:pt x="3002" y="3669"/>
                      <a:pt x="2902" y="3970"/>
                      <a:pt x="2769" y="4236"/>
                    </a:cubicBezTo>
                    <a:cubicBezTo>
                      <a:pt x="2769" y="4270"/>
                      <a:pt x="2736" y="4303"/>
                      <a:pt x="2702" y="4337"/>
                    </a:cubicBezTo>
                    <a:cubicBezTo>
                      <a:pt x="2702" y="4370"/>
                      <a:pt x="2669" y="4370"/>
                      <a:pt x="2602" y="4403"/>
                    </a:cubicBezTo>
                    <a:cubicBezTo>
                      <a:pt x="2586" y="4420"/>
                      <a:pt x="2561" y="4428"/>
                      <a:pt x="2531" y="4428"/>
                    </a:cubicBezTo>
                    <a:cubicBezTo>
                      <a:pt x="2502" y="4428"/>
                      <a:pt x="2469" y="4420"/>
                      <a:pt x="2435" y="4403"/>
                    </a:cubicBezTo>
                    <a:cubicBezTo>
                      <a:pt x="2369" y="4370"/>
                      <a:pt x="2335" y="4303"/>
                      <a:pt x="2335" y="4236"/>
                    </a:cubicBezTo>
                    <a:cubicBezTo>
                      <a:pt x="2335" y="4203"/>
                      <a:pt x="2335" y="4170"/>
                      <a:pt x="2335" y="4103"/>
                    </a:cubicBezTo>
                    <a:lnTo>
                      <a:pt x="2335" y="4003"/>
                    </a:lnTo>
                    <a:cubicBezTo>
                      <a:pt x="2335" y="3669"/>
                      <a:pt x="2335" y="3336"/>
                      <a:pt x="2335" y="3002"/>
                    </a:cubicBezTo>
                    <a:cubicBezTo>
                      <a:pt x="2369" y="2669"/>
                      <a:pt x="2335" y="2368"/>
                      <a:pt x="2335" y="2035"/>
                    </a:cubicBezTo>
                    <a:cubicBezTo>
                      <a:pt x="2335" y="1901"/>
                      <a:pt x="2302" y="1735"/>
                      <a:pt x="2269" y="1601"/>
                    </a:cubicBezTo>
                    <a:cubicBezTo>
                      <a:pt x="2235" y="1434"/>
                      <a:pt x="2202" y="1301"/>
                      <a:pt x="2135" y="1168"/>
                    </a:cubicBezTo>
                    <a:cubicBezTo>
                      <a:pt x="2002" y="934"/>
                      <a:pt x="1835" y="701"/>
                      <a:pt x="1635" y="500"/>
                    </a:cubicBezTo>
                    <a:cubicBezTo>
                      <a:pt x="1468" y="334"/>
                      <a:pt x="1268" y="200"/>
                      <a:pt x="1034" y="100"/>
                    </a:cubicBezTo>
                    <a:cubicBezTo>
                      <a:pt x="868" y="33"/>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126169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wipe(left)">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ppt_x"/>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6"/>
                                        </p:tgtEl>
                                        <p:attrNameLst>
                                          <p:attrName>style.visibility</p:attrName>
                                        </p:attrNameLst>
                                      </p:cBhvr>
                                      <p:to>
                                        <p:strVal val="visible"/>
                                      </p:to>
                                    </p:set>
                                    <p:animEffect transition="in" filter="barn(inVertical)">
                                      <p:cBhvr>
                                        <p:cTn id="18" dur="500"/>
                                        <p:tgtEl>
                                          <p:spTgt spid="256"/>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254">
                                            <p:txEl>
                                              <p:pRg st="0" end="0"/>
                                            </p:txEl>
                                          </p:spTgt>
                                        </p:tgtEl>
                                        <p:attrNameLst>
                                          <p:attrName>style.visibility</p:attrName>
                                        </p:attrNameLst>
                                      </p:cBhvr>
                                      <p:to>
                                        <p:strVal val="visible"/>
                                      </p:to>
                                    </p:set>
                                    <p:animScale>
                                      <p:cBhvr>
                                        <p:cTn id="21" dur="1000" decel="50000" fill="hold">
                                          <p:stCondLst>
                                            <p:cond delay="0"/>
                                          </p:stCondLst>
                                        </p:cTn>
                                        <p:tgtEl>
                                          <p:spTgt spid="25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54">
                                            <p:txEl>
                                              <p:pRg st="0" end="0"/>
                                            </p:txEl>
                                          </p:spTgt>
                                        </p:tgtEl>
                                        <p:attrNameLst>
                                          <p:attrName>ppt_x</p:attrName>
                                          <p:attrName>ppt_y</p:attrName>
                                        </p:attrNameLst>
                                      </p:cBhvr>
                                    </p:animMotion>
                                    <p:animEffect transition="in" filter="fade">
                                      <p:cBhvr>
                                        <p:cTn id="23" dur="1000"/>
                                        <p:tgtEl>
                                          <p:spTgt spid="25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54">
                                            <p:txEl>
                                              <p:pRg st="1" end="1"/>
                                            </p:txEl>
                                          </p:spTgt>
                                        </p:tgtEl>
                                        <p:attrNameLst>
                                          <p:attrName>style.visibility</p:attrName>
                                        </p:attrNameLst>
                                      </p:cBhvr>
                                      <p:to>
                                        <p:strVal val="visible"/>
                                      </p:to>
                                    </p:set>
                                    <p:animScale>
                                      <p:cBhvr>
                                        <p:cTn id="28" dur="1000" decel="50000" fill="hold">
                                          <p:stCondLst>
                                            <p:cond delay="0"/>
                                          </p:stCondLst>
                                        </p:cTn>
                                        <p:tgtEl>
                                          <p:spTgt spid="25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54">
                                            <p:txEl>
                                              <p:pRg st="1" end="1"/>
                                            </p:txEl>
                                          </p:spTgt>
                                        </p:tgtEl>
                                        <p:attrNameLst>
                                          <p:attrName>ppt_x</p:attrName>
                                          <p:attrName>ppt_y</p:attrName>
                                        </p:attrNameLst>
                                      </p:cBhvr>
                                    </p:animMotion>
                                    <p:animEffect transition="in" filter="fade">
                                      <p:cBhvr>
                                        <p:cTn id="30" dur="1000"/>
                                        <p:tgtEl>
                                          <p:spTgt spid="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4" grpId="0" build="p"/>
      <p:bldP spid="2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grpSp>
        <p:nvGrpSpPr>
          <p:cNvPr id="1617" name="Google Shape;1617;p51"/>
          <p:cNvGrpSpPr/>
          <p:nvPr/>
        </p:nvGrpSpPr>
        <p:grpSpPr>
          <a:xfrm>
            <a:off x="427521" y="2101431"/>
            <a:ext cx="1994406" cy="2665260"/>
            <a:chOff x="6091475" y="446725"/>
            <a:chExt cx="1501925" cy="2007275"/>
          </a:xfrm>
        </p:grpSpPr>
        <p:sp>
          <p:nvSpPr>
            <p:cNvPr id="1618" name="Google Shape;1618;p51"/>
            <p:cNvSpPr/>
            <p:nvPr/>
          </p:nvSpPr>
          <p:spPr>
            <a:xfrm>
              <a:off x="6091475" y="447013"/>
              <a:ext cx="1501925" cy="2006700"/>
            </a:xfrm>
            <a:custGeom>
              <a:avLst/>
              <a:gdLst/>
              <a:ahLst/>
              <a:cxnLst/>
              <a:rect l="l" t="t" r="r" b="b"/>
              <a:pathLst>
                <a:path w="60077" h="80268" extrusionOk="0">
                  <a:moveTo>
                    <a:pt x="24385" y="24094"/>
                  </a:moveTo>
                  <a:cubicBezTo>
                    <a:pt x="24418" y="24595"/>
                    <a:pt x="24418" y="24861"/>
                    <a:pt x="24418" y="24861"/>
                  </a:cubicBezTo>
                  <a:lnTo>
                    <a:pt x="24618" y="24828"/>
                  </a:lnTo>
                  <a:lnTo>
                    <a:pt x="24952" y="24728"/>
                  </a:lnTo>
                  <a:lnTo>
                    <a:pt x="24952" y="24728"/>
                  </a:lnTo>
                  <a:cubicBezTo>
                    <a:pt x="24685" y="25762"/>
                    <a:pt x="24118" y="27897"/>
                    <a:pt x="23584" y="29865"/>
                  </a:cubicBezTo>
                  <a:lnTo>
                    <a:pt x="23617" y="29865"/>
                  </a:lnTo>
                  <a:lnTo>
                    <a:pt x="18547" y="32067"/>
                  </a:lnTo>
                  <a:cubicBezTo>
                    <a:pt x="18781" y="30699"/>
                    <a:pt x="19181" y="29365"/>
                    <a:pt x="19748" y="28097"/>
                  </a:cubicBezTo>
                  <a:cubicBezTo>
                    <a:pt x="20682" y="26029"/>
                    <a:pt x="22683" y="24394"/>
                    <a:pt x="22683" y="24394"/>
                  </a:cubicBezTo>
                  <a:lnTo>
                    <a:pt x="24385" y="24194"/>
                  </a:lnTo>
                  <a:lnTo>
                    <a:pt x="24385" y="24094"/>
                  </a:lnTo>
                  <a:close/>
                  <a:moveTo>
                    <a:pt x="39678" y="1"/>
                  </a:moveTo>
                  <a:cubicBezTo>
                    <a:pt x="39661" y="1"/>
                    <a:pt x="39645" y="4"/>
                    <a:pt x="39629" y="10"/>
                  </a:cubicBezTo>
                  <a:cubicBezTo>
                    <a:pt x="39329" y="177"/>
                    <a:pt x="39662" y="1445"/>
                    <a:pt x="39729" y="1678"/>
                  </a:cubicBezTo>
                  <a:cubicBezTo>
                    <a:pt x="39634" y="1456"/>
                    <a:pt x="39084" y="234"/>
                    <a:pt x="38802" y="234"/>
                  </a:cubicBezTo>
                  <a:cubicBezTo>
                    <a:pt x="38788" y="234"/>
                    <a:pt x="38774" y="237"/>
                    <a:pt x="38762" y="244"/>
                  </a:cubicBezTo>
                  <a:cubicBezTo>
                    <a:pt x="38495" y="411"/>
                    <a:pt x="38828" y="1812"/>
                    <a:pt x="38895" y="2078"/>
                  </a:cubicBezTo>
                  <a:cubicBezTo>
                    <a:pt x="38832" y="1828"/>
                    <a:pt x="38447" y="696"/>
                    <a:pt x="38179" y="696"/>
                  </a:cubicBezTo>
                  <a:cubicBezTo>
                    <a:pt x="38161" y="696"/>
                    <a:pt x="38144" y="701"/>
                    <a:pt x="38128" y="711"/>
                  </a:cubicBezTo>
                  <a:cubicBezTo>
                    <a:pt x="37861" y="844"/>
                    <a:pt x="37994" y="2179"/>
                    <a:pt x="37994" y="2179"/>
                  </a:cubicBezTo>
                  <a:cubicBezTo>
                    <a:pt x="37994" y="2179"/>
                    <a:pt x="37772" y="942"/>
                    <a:pt x="37421" y="942"/>
                  </a:cubicBezTo>
                  <a:cubicBezTo>
                    <a:pt x="37412" y="942"/>
                    <a:pt x="37403" y="943"/>
                    <a:pt x="37394" y="944"/>
                  </a:cubicBezTo>
                  <a:cubicBezTo>
                    <a:pt x="37027" y="1011"/>
                    <a:pt x="37194" y="2312"/>
                    <a:pt x="37227" y="2479"/>
                  </a:cubicBezTo>
                  <a:cubicBezTo>
                    <a:pt x="37163" y="2319"/>
                    <a:pt x="36643" y="1338"/>
                    <a:pt x="36248" y="1338"/>
                  </a:cubicBezTo>
                  <a:cubicBezTo>
                    <a:pt x="36229" y="1338"/>
                    <a:pt x="36211" y="1340"/>
                    <a:pt x="36193" y="1345"/>
                  </a:cubicBezTo>
                  <a:cubicBezTo>
                    <a:pt x="35793" y="1478"/>
                    <a:pt x="36126" y="2779"/>
                    <a:pt x="36160" y="2979"/>
                  </a:cubicBezTo>
                  <a:cubicBezTo>
                    <a:pt x="36098" y="2824"/>
                    <a:pt x="35777" y="1894"/>
                    <a:pt x="35438" y="1894"/>
                  </a:cubicBezTo>
                  <a:cubicBezTo>
                    <a:pt x="35412" y="1894"/>
                    <a:pt x="35386" y="1900"/>
                    <a:pt x="35359" y="1912"/>
                  </a:cubicBezTo>
                  <a:cubicBezTo>
                    <a:pt x="35026" y="2078"/>
                    <a:pt x="35393" y="3580"/>
                    <a:pt x="35426" y="3713"/>
                  </a:cubicBezTo>
                  <a:cubicBezTo>
                    <a:pt x="35364" y="3589"/>
                    <a:pt x="34693" y="2392"/>
                    <a:pt x="34386" y="2392"/>
                  </a:cubicBezTo>
                  <a:cubicBezTo>
                    <a:pt x="34364" y="2392"/>
                    <a:pt x="34343" y="2398"/>
                    <a:pt x="34325" y="2412"/>
                  </a:cubicBezTo>
                  <a:cubicBezTo>
                    <a:pt x="34092" y="2612"/>
                    <a:pt x="34792" y="4380"/>
                    <a:pt x="34859" y="4580"/>
                  </a:cubicBezTo>
                  <a:cubicBezTo>
                    <a:pt x="34767" y="4427"/>
                    <a:pt x="34060" y="3351"/>
                    <a:pt x="33634" y="3351"/>
                  </a:cubicBezTo>
                  <a:cubicBezTo>
                    <a:pt x="33595" y="3351"/>
                    <a:pt x="33558" y="3360"/>
                    <a:pt x="33525" y="3379"/>
                  </a:cubicBezTo>
                  <a:cubicBezTo>
                    <a:pt x="33158" y="3613"/>
                    <a:pt x="34492" y="4914"/>
                    <a:pt x="34559" y="5014"/>
                  </a:cubicBezTo>
                  <a:cubicBezTo>
                    <a:pt x="34517" y="4993"/>
                    <a:pt x="34172" y="4867"/>
                    <a:pt x="33897" y="4867"/>
                  </a:cubicBezTo>
                  <a:cubicBezTo>
                    <a:pt x="33734" y="4867"/>
                    <a:pt x="33595" y="4911"/>
                    <a:pt x="33558" y="5047"/>
                  </a:cubicBezTo>
                  <a:cubicBezTo>
                    <a:pt x="33465" y="5420"/>
                    <a:pt x="34296" y="5821"/>
                    <a:pt x="34815" y="5821"/>
                  </a:cubicBezTo>
                  <a:cubicBezTo>
                    <a:pt x="34854" y="5821"/>
                    <a:pt x="34891" y="5819"/>
                    <a:pt x="34926" y="5814"/>
                  </a:cubicBezTo>
                  <a:cubicBezTo>
                    <a:pt x="34959" y="6115"/>
                    <a:pt x="34992" y="6415"/>
                    <a:pt x="35092" y="6715"/>
                  </a:cubicBezTo>
                  <a:cubicBezTo>
                    <a:pt x="34825" y="7182"/>
                    <a:pt x="34659" y="7716"/>
                    <a:pt x="34525" y="8250"/>
                  </a:cubicBezTo>
                  <a:cubicBezTo>
                    <a:pt x="34292" y="9017"/>
                    <a:pt x="34258" y="9250"/>
                    <a:pt x="33258" y="10017"/>
                  </a:cubicBezTo>
                  <a:cubicBezTo>
                    <a:pt x="32290" y="10751"/>
                    <a:pt x="30989" y="12152"/>
                    <a:pt x="31256" y="12653"/>
                  </a:cubicBezTo>
                  <a:cubicBezTo>
                    <a:pt x="31346" y="12844"/>
                    <a:pt x="31508" y="12938"/>
                    <a:pt x="31699" y="12938"/>
                  </a:cubicBezTo>
                  <a:cubicBezTo>
                    <a:pt x="32007" y="12938"/>
                    <a:pt x="32389" y="12693"/>
                    <a:pt x="32657" y="12219"/>
                  </a:cubicBezTo>
                  <a:cubicBezTo>
                    <a:pt x="32891" y="11785"/>
                    <a:pt x="33158" y="11352"/>
                    <a:pt x="33491" y="10985"/>
                  </a:cubicBezTo>
                  <a:cubicBezTo>
                    <a:pt x="33525" y="11352"/>
                    <a:pt x="33725" y="11719"/>
                    <a:pt x="34025" y="11952"/>
                  </a:cubicBezTo>
                  <a:cubicBezTo>
                    <a:pt x="33891" y="12352"/>
                    <a:pt x="33758" y="12786"/>
                    <a:pt x="33691" y="13220"/>
                  </a:cubicBezTo>
                  <a:cubicBezTo>
                    <a:pt x="33558" y="14187"/>
                    <a:pt x="33958" y="15655"/>
                    <a:pt x="34992" y="16289"/>
                  </a:cubicBezTo>
                  <a:cubicBezTo>
                    <a:pt x="35159" y="16389"/>
                    <a:pt x="35393" y="16455"/>
                    <a:pt x="35593" y="16522"/>
                  </a:cubicBezTo>
                  <a:lnTo>
                    <a:pt x="35459" y="17323"/>
                  </a:lnTo>
                  <a:lnTo>
                    <a:pt x="33024" y="16555"/>
                  </a:lnTo>
                  <a:cubicBezTo>
                    <a:pt x="32757" y="16455"/>
                    <a:pt x="32524" y="16355"/>
                    <a:pt x="32257" y="16289"/>
                  </a:cubicBezTo>
                  <a:cubicBezTo>
                    <a:pt x="32257" y="16189"/>
                    <a:pt x="32224" y="16122"/>
                    <a:pt x="32190" y="16055"/>
                  </a:cubicBezTo>
                  <a:cubicBezTo>
                    <a:pt x="31190" y="15588"/>
                    <a:pt x="30155" y="15288"/>
                    <a:pt x="29088" y="15121"/>
                  </a:cubicBezTo>
                  <a:lnTo>
                    <a:pt x="28888" y="15088"/>
                  </a:lnTo>
                  <a:lnTo>
                    <a:pt x="28888" y="15088"/>
                  </a:lnTo>
                  <a:cubicBezTo>
                    <a:pt x="28888" y="15088"/>
                    <a:pt x="28888" y="15154"/>
                    <a:pt x="28921" y="15255"/>
                  </a:cubicBezTo>
                  <a:lnTo>
                    <a:pt x="28888" y="15255"/>
                  </a:lnTo>
                  <a:cubicBezTo>
                    <a:pt x="28271" y="15098"/>
                    <a:pt x="27714" y="15039"/>
                    <a:pt x="27226" y="15039"/>
                  </a:cubicBezTo>
                  <a:cubicBezTo>
                    <a:pt x="25737" y="15039"/>
                    <a:pt x="24885" y="15588"/>
                    <a:pt x="24885" y="15588"/>
                  </a:cubicBezTo>
                  <a:cubicBezTo>
                    <a:pt x="24818" y="15588"/>
                    <a:pt x="24752" y="15588"/>
                    <a:pt x="24652" y="15621"/>
                  </a:cubicBezTo>
                  <a:cubicBezTo>
                    <a:pt x="23951" y="15788"/>
                    <a:pt x="23317" y="16122"/>
                    <a:pt x="22817" y="16622"/>
                  </a:cubicBezTo>
                  <a:cubicBezTo>
                    <a:pt x="22750" y="16622"/>
                    <a:pt x="22717" y="16656"/>
                    <a:pt x="22683" y="16689"/>
                  </a:cubicBezTo>
                  <a:cubicBezTo>
                    <a:pt x="22617" y="16722"/>
                    <a:pt x="22550" y="16756"/>
                    <a:pt x="22517" y="16789"/>
                  </a:cubicBezTo>
                  <a:cubicBezTo>
                    <a:pt x="21983" y="17356"/>
                    <a:pt x="21483" y="17923"/>
                    <a:pt x="21049" y="18557"/>
                  </a:cubicBezTo>
                  <a:lnTo>
                    <a:pt x="21149" y="18924"/>
                  </a:lnTo>
                  <a:cubicBezTo>
                    <a:pt x="20715" y="19357"/>
                    <a:pt x="16512" y="23427"/>
                    <a:pt x="15412" y="26062"/>
                  </a:cubicBezTo>
                  <a:cubicBezTo>
                    <a:pt x="14277" y="28698"/>
                    <a:pt x="14744" y="33134"/>
                    <a:pt x="14811" y="33701"/>
                  </a:cubicBezTo>
                  <a:lnTo>
                    <a:pt x="4804" y="38004"/>
                  </a:lnTo>
                  <a:cubicBezTo>
                    <a:pt x="5271" y="41006"/>
                    <a:pt x="6105" y="43908"/>
                    <a:pt x="7306" y="46710"/>
                  </a:cubicBezTo>
                  <a:cubicBezTo>
                    <a:pt x="8340" y="49279"/>
                    <a:pt x="9541" y="51814"/>
                    <a:pt x="10975" y="54216"/>
                  </a:cubicBezTo>
                  <a:cubicBezTo>
                    <a:pt x="10975" y="54216"/>
                    <a:pt x="15011" y="53048"/>
                    <a:pt x="18947" y="51480"/>
                  </a:cubicBezTo>
                  <a:lnTo>
                    <a:pt x="18947" y="51480"/>
                  </a:lnTo>
                  <a:cubicBezTo>
                    <a:pt x="18380" y="53282"/>
                    <a:pt x="16079" y="56084"/>
                    <a:pt x="14644" y="57118"/>
                  </a:cubicBezTo>
                  <a:cubicBezTo>
                    <a:pt x="13177" y="58152"/>
                    <a:pt x="6872" y="62288"/>
                    <a:pt x="5638" y="63589"/>
                  </a:cubicBezTo>
                  <a:cubicBezTo>
                    <a:pt x="5505" y="63689"/>
                    <a:pt x="5404" y="63823"/>
                    <a:pt x="5338" y="63956"/>
                  </a:cubicBezTo>
                  <a:cubicBezTo>
                    <a:pt x="5371" y="63889"/>
                    <a:pt x="5404" y="63823"/>
                    <a:pt x="5438" y="63756"/>
                  </a:cubicBezTo>
                  <a:lnTo>
                    <a:pt x="5438" y="63756"/>
                  </a:lnTo>
                  <a:lnTo>
                    <a:pt x="1969" y="65958"/>
                  </a:lnTo>
                  <a:cubicBezTo>
                    <a:pt x="1946" y="65916"/>
                    <a:pt x="1907" y="65897"/>
                    <a:pt x="1856" y="65897"/>
                  </a:cubicBezTo>
                  <a:cubicBezTo>
                    <a:pt x="1535" y="65897"/>
                    <a:pt x="745" y="66657"/>
                    <a:pt x="601" y="67492"/>
                  </a:cubicBezTo>
                  <a:cubicBezTo>
                    <a:pt x="434" y="68326"/>
                    <a:pt x="1" y="71461"/>
                    <a:pt x="167" y="71595"/>
                  </a:cubicBezTo>
                  <a:cubicBezTo>
                    <a:pt x="186" y="71614"/>
                    <a:pt x="211" y="71623"/>
                    <a:pt x="240" y="71623"/>
                  </a:cubicBezTo>
                  <a:cubicBezTo>
                    <a:pt x="464" y="71623"/>
                    <a:pt x="970" y="71054"/>
                    <a:pt x="1502" y="69960"/>
                  </a:cubicBezTo>
                  <a:cubicBezTo>
                    <a:pt x="1769" y="69327"/>
                    <a:pt x="1969" y="68659"/>
                    <a:pt x="2102" y="67959"/>
                  </a:cubicBezTo>
                  <a:lnTo>
                    <a:pt x="5338" y="67192"/>
                  </a:lnTo>
                  <a:cubicBezTo>
                    <a:pt x="5338" y="67192"/>
                    <a:pt x="12376" y="64557"/>
                    <a:pt x="14611" y="63456"/>
                  </a:cubicBezTo>
                  <a:cubicBezTo>
                    <a:pt x="16846" y="62388"/>
                    <a:pt x="21549" y="59686"/>
                    <a:pt x="23084" y="57551"/>
                  </a:cubicBezTo>
                  <a:cubicBezTo>
                    <a:pt x="24518" y="55550"/>
                    <a:pt x="26453" y="49546"/>
                    <a:pt x="26987" y="47778"/>
                  </a:cubicBezTo>
                  <a:cubicBezTo>
                    <a:pt x="27654" y="47878"/>
                    <a:pt x="28321" y="47978"/>
                    <a:pt x="29021" y="48011"/>
                  </a:cubicBezTo>
                  <a:cubicBezTo>
                    <a:pt x="29155" y="48412"/>
                    <a:pt x="29455" y="49212"/>
                    <a:pt x="29789" y="50146"/>
                  </a:cubicBezTo>
                  <a:cubicBezTo>
                    <a:pt x="30122" y="51080"/>
                    <a:pt x="30489" y="52148"/>
                    <a:pt x="30756" y="53048"/>
                  </a:cubicBezTo>
                  <a:cubicBezTo>
                    <a:pt x="31423" y="55216"/>
                    <a:pt x="33324" y="60053"/>
                    <a:pt x="33224" y="62088"/>
                  </a:cubicBezTo>
                  <a:cubicBezTo>
                    <a:pt x="33158" y="64123"/>
                    <a:pt x="31123" y="75931"/>
                    <a:pt x="31123" y="75931"/>
                  </a:cubicBezTo>
                  <a:lnTo>
                    <a:pt x="31123" y="75998"/>
                  </a:lnTo>
                  <a:lnTo>
                    <a:pt x="30689" y="79367"/>
                  </a:lnTo>
                  <a:cubicBezTo>
                    <a:pt x="30419" y="79719"/>
                    <a:pt x="34027" y="80267"/>
                    <a:pt x="35493" y="80267"/>
                  </a:cubicBezTo>
                  <a:cubicBezTo>
                    <a:pt x="35836" y="80267"/>
                    <a:pt x="36061" y="80237"/>
                    <a:pt x="36093" y="80168"/>
                  </a:cubicBezTo>
                  <a:cubicBezTo>
                    <a:pt x="36293" y="79801"/>
                    <a:pt x="35359" y="79100"/>
                    <a:pt x="33992" y="78867"/>
                  </a:cubicBezTo>
                  <a:cubicBezTo>
                    <a:pt x="33691" y="78800"/>
                    <a:pt x="33424" y="78767"/>
                    <a:pt x="33158" y="78767"/>
                  </a:cubicBezTo>
                  <a:lnTo>
                    <a:pt x="34492" y="75097"/>
                  </a:lnTo>
                  <a:lnTo>
                    <a:pt x="34459" y="75097"/>
                  </a:lnTo>
                  <a:cubicBezTo>
                    <a:pt x="34625" y="74630"/>
                    <a:pt x="35192" y="73196"/>
                    <a:pt x="36026" y="70928"/>
                  </a:cubicBezTo>
                  <a:cubicBezTo>
                    <a:pt x="37094" y="68126"/>
                    <a:pt x="39062" y="60620"/>
                    <a:pt x="38828" y="59153"/>
                  </a:cubicBezTo>
                  <a:cubicBezTo>
                    <a:pt x="38628" y="57785"/>
                    <a:pt x="36393" y="49446"/>
                    <a:pt x="35659" y="47511"/>
                  </a:cubicBezTo>
                  <a:cubicBezTo>
                    <a:pt x="35359" y="45109"/>
                    <a:pt x="33992" y="38605"/>
                    <a:pt x="33691" y="37804"/>
                  </a:cubicBezTo>
                  <a:lnTo>
                    <a:pt x="34392" y="36136"/>
                  </a:lnTo>
                  <a:lnTo>
                    <a:pt x="34358" y="36136"/>
                  </a:lnTo>
                  <a:cubicBezTo>
                    <a:pt x="36560" y="34802"/>
                    <a:pt x="39429" y="28364"/>
                    <a:pt x="39796" y="27530"/>
                  </a:cubicBezTo>
                  <a:lnTo>
                    <a:pt x="40129" y="27430"/>
                  </a:lnTo>
                  <a:lnTo>
                    <a:pt x="40129" y="27430"/>
                  </a:lnTo>
                  <a:cubicBezTo>
                    <a:pt x="40096" y="28064"/>
                    <a:pt x="39996" y="30632"/>
                    <a:pt x="39962" y="34268"/>
                  </a:cubicBezTo>
                  <a:cubicBezTo>
                    <a:pt x="39962" y="38438"/>
                    <a:pt x="42064" y="39472"/>
                    <a:pt x="46701" y="39739"/>
                  </a:cubicBezTo>
                  <a:cubicBezTo>
                    <a:pt x="47077" y="39761"/>
                    <a:pt x="47451" y="39772"/>
                    <a:pt x="47822" y="39772"/>
                  </a:cubicBezTo>
                  <a:cubicBezTo>
                    <a:pt x="51820" y="39772"/>
                    <a:pt x="55406" y="38534"/>
                    <a:pt x="56841" y="37771"/>
                  </a:cubicBezTo>
                  <a:lnTo>
                    <a:pt x="56841" y="37771"/>
                  </a:lnTo>
                  <a:lnTo>
                    <a:pt x="54406" y="61454"/>
                  </a:lnTo>
                  <a:lnTo>
                    <a:pt x="55507" y="60821"/>
                  </a:lnTo>
                  <a:lnTo>
                    <a:pt x="57875" y="37137"/>
                  </a:lnTo>
                  <a:cubicBezTo>
                    <a:pt x="58776" y="36536"/>
                    <a:pt x="59310" y="36003"/>
                    <a:pt x="59176" y="35769"/>
                  </a:cubicBezTo>
                  <a:cubicBezTo>
                    <a:pt x="59113" y="35659"/>
                    <a:pt x="59013" y="35623"/>
                    <a:pt x="58914" y="35623"/>
                  </a:cubicBezTo>
                  <a:cubicBezTo>
                    <a:pt x="58804" y="35623"/>
                    <a:pt x="58695" y="35667"/>
                    <a:pt x="58642" y="35703"/>
                  </a:cubicBezTo>
                  <a:cubicBezTo>
                    <a:pt x="58843" y="35569"/>
                    <a:pt x="59376" y="35202"/>
                    <a:pt x="59243" y="35035"/>
                  </a:cubicBezTo>
                  <a:cubicBezTo>
                    <a:pt x="59210" y="34980"/>
                    <a:pt x="59132" y="34961"/>
                    <a:pt x="59039" y="34961"/>
                  </a:cubicBezTo>
                  <a:cubicBezTo>
                    <a:pt x="58854" y="34961"/>
                    <a:pt x="58609" y="35035"/>
                    <a:pt x="58542" y="35035"/>
                  </a:cubicBezTo>
                  <a:cubicBezTo>
                    <a:pt x="58642" y="34969"/>
                    <a:pt x="59276" y="34535"/>
                    <a:pt x="59076" y="34302"/>
                  </a:cubicBezTo>
                  <a:cubicBezTo>
                    <a:pt x="59013" y="34238"/>
                    <a:pt x="58944" y="34214"/>
                    <a:pt x="58877" y="34214"/>
                  </a:cubicBezTo>
                  <a:cubicBezTo>
                    <a:pt x="58697" y="34214"/>
                    <a:pt x="58524" y="34386"/>
                    <a:pt x="58476" y="34435"/>
                  </a:cubicBezTo>
                  <a:cubicBezTo>
                    <a:pt x="58509" y="34368"/>
                    <a:pt x="58843" y="33768"/>
                    <a:pt x="58609" y="33601"/>
                  </a:cubicBezTo>
                  <a:cubicBezTo>
                    <a:pt x="58576" y="33568"/>
                    <a:pt x="58526" y="33551"/>
                    <a:pt x="58472" y="33551"/>
                  </a:cubicBezTo>
                  <a:cubicBezTo>
                    <a:pt x="58417" y="33551"/>
                    <a:pt x="58359" y="33568"/>
                    <a:pt x="58309" y="33601"/>
                  </a:cubicBezTo>
                  <a:lnTo>
                    <a:pt x="58242" y="33634"/>
                  </a:lnTo>
                  <a:lnTo>
                    <a:pt x="58242" y="33634"/>
                  </a:lnTo>
                  <a:lnTo>
                    <a:pt x="59243" y="23627"/>
                  </a:lnTo>
                  <a:lnTo>
                    <a:pt x="59410" y="23627"/>
                  </a:lnTo>
                  <a:lnTo>
                    <a:pt x="59476" y="21292"/>
                  </a:lnTo>
                  <a:lnTo>
                    <a:pt x="60077" y="20992"/>
                  </a:lnTo>
                  <a:lnTo>
                    <a:pt x="59043" y="16689"/>
                  </a:lnTo>
                  <a:lnTo>
                    <a:pt x="57775" y="21025"/>
                  </a:lnTo>
                  <a:lnTo>
                    <a:pt x="58409" y="21392"/>
                  </a:lnTo>
                  <a:lnTo>
                    <a:pt x="58042" y="23694"/>
                  </a:lnTo>
                  <a:lnTo>
                    <a:pt x="58242" y="23694"/>
                  </a:lnTo>
                  <a:lnTo>
                    <a:pt x="57241" y="33501"/>
                  </a:lnTo>
                  <a:cubicBezTo>
                    <a:pt x="56708" y="33768"/>
                    <a:pt x="56474" y="35035"/>
                    <a:pt x="56474" y="35035"/>
                  </a:cubicBezTo>
                  <a:cubicBezTo>
                    <a:pt x="56474" y="35035"/>
                    <a:pt x="52179" y="36023"/>
                    <a:pt x="49365" y="36023"/>
                  </a:cubicBezTo>
                  <a:cubicBezTo>
                    <a:pt x="48908" y="36023"/>
                    <a:pt x="48489" y="35997"/>
                    <a:pt x="48135" y="35936"/>
                  </a:cubicBezTo>
                  <a:cubicBezTo>
                    <a:pt x="45566" y="35502"/>
                    <a:pt x="44799" y="34335"/>
                    <a:pt x="44733" y="33067"/>
                  </a:cubicBezTo>
                  <a:cubicBezTo>
                    <a:pt x="44666" y="31766"/>
                    <a:pt x="45600" y="24261"/>
                    <a:pt x="45566" y="22860"/>
                  </a:cubicBezTo>
                  <a:lnTo>
                    <a:pt x="45566" y="22860"/>
                  </a:lnTo>
                  <a:lnTo>
                    <a:pt x="45500" y="22893"/>
                  </a:lnTo>
                  <a:cubicBezTo>
                    <a:pt x="45600" y="22760"/>
                    <a:pt x="45667" y="22593"/>
                    <a:pt x="45733" y="22426"/>
                  </a:cubicBezTo>
                  <a:cubicBezTo>
                    <a:pt x="46033" y="21626"/>
                    <a:pt x="45333" y="20792"/>
                    <a:pt x="45066" y="20525"/>
                  </a:cubicBezTo>
                  <a:lnTo>
                    <a:pt x="44933" y="20425"/>
                  </a:lnTo>
                  <a:lnTo>
                    <a:pt x="44899" y="20358"/>
                  </a:lnTo>
                  <a:cubicBezTo>
                    <a:pt x="43532" y="19458"/>
                    <a:pt x="41163" y="19024"/>
                    <a:pt x="40730" y="18957"/>
                  </a:cubicBezTo>
                  <a:lnTo>
                    <a:pt x="40663" y="18957"/>
                  </a:lnTo>
                  <a:lnTo>
                    <a:pt x="40496" y="18924"/>
                  </a:lnTo>
                  <a:lnTo>
                    <a:pt x="38695" y="18323"/>
                  </a:lnTo>
                  <a:lnTo>
                    <a:pt x="37094" y="17823"/>
                  </a:lnTo>
                  <a:cubicBezTo>
                    <a:pt x="37227" y="17623"/>
                    <a:pt x="37494" y="17156"/>
                    <a:pt x="37594" y="16989"/>
                  </a:cubicBezTo>
                  <a:cubicBezTo>
                    <a:pt x="37709" y="17002"/>
                    <a:pt x="37821" y="17008"/>
                    <a:pt x="37930" y="17008"/>
                  </a:cubicBezTo>
                  <a:cubicBezTo>
                    <a:pt x="38994" y="17008"/>
                    <a:pt x="39791" y="16432"/>
                    <a:pt x="40396" y="15555"/>
                  </a:cubicBezTo>
                  <a:cubicBezTo>
                    <a:pt x="40696" y="15121"/>
                    <a:pt x="40930" y="14621"/>
                    <a:pt x="41097" y="14120"/>
                  </a:cubicBezTo>
                  <a:cubicBezTo>
                    <a:pt x="41163" y="13954"/>
                    <a:pt x="41230" y="13787"/>
                    <a:pt x="41297" y="13620"/>
                  </a:cubicBezTo>
                  <a:cubicBezTo>
                    <a:pt x="41697" y="12319"/>
                    <a:pt x="41830" y="10918"/>
                    <a:pt x="41664" y="9517"/>
                  </a:cubicBezTo>
                  <a:cubicBezTo>
                    <a:pt x="41764" y="9450"/>
                    <a:pt x="41864" y="9350"/>
                    <a:pt x="41931" y="9250"/>
                  </a:cubicBezTo>
                  <a:cubicBezTo>
                    <a:pt x="42231" y="8783"/>
                    <a:pt x="42398" y="7916"/>
                    <a:pt x="41830" y="6748"/>
                  </a:cubicBezTo>
                  <a:cubicBezTo>
                    <a:pt x="41797" y="6615"/>
                    <a:pt x="41730" y="6515"/>
                    <a:pt x="41664" y="6382"/>
                  </a:cubicBezTo>
                  <a:lnTo>
                    <a:pt x="41797" y="6281"/>
                  </a:lnTo>
                  <a:cubicBezTo>
                    <a:pt x="41797" y="6281"/>
                    <a:pt x="42764" y="5214"/>
                    <a:pt x="42931" y="4647"/>
                  </a:cubicBezTo>
                  <a:cubicBezTo>
                    <a:pt x="42965" y="4547"/>
                    <a:pt x="42965" y="4480"/>
                    <a:pt x="42931" y="4380"/>
                  </a:cubicBezTo>
                  <a:cubicBezTo>
                    <a:pt x="43165" y="4280"/>
                    <a:pt x="43865" y="2445"/>
                    <a:pt x="43632" y="1978"/>
                  </a:cubicBezTo>
                  <a:cubicBezTo>
                    <a:pt x="43608" y="1934"/>
                    <a:pt x="43580" y="1914"/>
                    <a:pt x="43549" y="1914"/>
                  </a:cubicBezTo>
                  <a:cubicBezTo>
                    <a:pt x="43287" y="1914"/>
                    <a:pt x="42816" y="3381"/>
                    <a:pt x="42798" y="3381"/>
                  </a:cubicBezTo>
                  <a:cubicBezTo>
                    <a:pt x="42798" y="3381"/>
                    <a:pt x="42798" y="3381"/>
                    <a:pt x="42798" y="3379"/>
                  </a:cubicBezTo>
                  <a:cubicBezTo>
                    <a:pt x="42798" y="3313"/>
                    <a:pt x="43365" y="1378"/>
                    <a:pt x="42998" y="1178"/>
                  </a:cubicBezTo>
                  <a:cubicBezTo>
                    <a:pt x="42977" y="1168"/>
                    <a:pt x="42957" y="1164"/>
                    <a:pt x="42936" y="1164"/>
                  </a:cubicBezTo>
                  <a:cubicBezTo>
                    <a:pt x="42601" y="1164"/>
                    <a:pt x="42359" y="2403"/>
                    <a:pt x="42264" y="2812"/>
                  </a:cubicBezTo>
                  <a:cubicBezTo>
                    <a:pt x="42331" y="2379"/>
                    <a:pt x="42531" y="1011"/>
                    <a:pt x="42364" y="878"/>
                  </a:cubicBezTo>
                  <a:cubicBezTo>
                    <a:pt x="42344" y="861"/>
                    <a:pt x="42322" y="853"/>
                    <a:pt x="42300" y="853"/>
                  </a:cubicBezTo>
                  <a:cubicBezTo>
                    <a:pt x="42106" y="853"/>
                    <a:pt x="41864" y="1445"/>
                    <a:pt x="41864" y="1445"/>
                  </a:cubicBezTo>
                  <a:cubicBezTo>
                    <a:pt x="41864" y="1445"/>
                    <a:pt x="41684" y="334"/>
                    <a:pt x="41466" y="334"/>
                  </a:cubicBezTo>
                  <a:cubicBezTo>
                    <a:pt x="41454" y="334"/>
                    <a:pt x="41442" y="337"/>
                    <a:pt x="41430" y="344"/>
                  </a:cubicBezTo>
                  <a:cubicBezTo>
                    <a:pt x="41163" y="477"/>
                    <a:pt x="41263" y="2045"/>
                    <a:pt x="41263" y="2312"/>
                  </a:cubicBezTo>
                  <a:cubicBezTo>
                    <a:pt x="41231" y="2052"/>
                    <a:pt x="40977" y="307"/>
                    <a:pt x="40594" y="307"/>
                  </a:cubicBezTo>
                  <a:cubicBezTo>
                    <a:pt x="40584" y="307"/>
                    <a:pt x="40574" y="308"/>
                    <a:pt x="40563" y="311"/>
                  </a:cubicBezTo>
                  <a:cubicBezTo>
                    <a:pt x="40229" y="377"/>
                    <a:pt x="40463" y="1278"/>
                    <a:pt x="40596" y="1712"/>
                  </a:cubicBezTo>
                  <a:cubicBezTo>
                    <a:pt x="40438" y="1204"/>
                    <a:pt x="40007" y="1"/>
                    <a:pt x="39678"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51"/>
            <p:cNvGrpSpPr/>
            <p:nvPr/>
          </p:nvGrpSpPr>
          <p:grpSpPr>
            <a:xfrm>
              <a:off x="6091888" y="446725"/>
              <a:ext cx="1501100" cy="2007275"/>
              <a:chOff x="3778700" y="3007225"/>
              <a:chExt cx="1501100" cy="2007275"/>
            </a:xfrm>
          </p:grpSpPr>
          <p:sp>
            <p:nvSpPr>
              <p:cNvPr id="1620" name="Google Shape;1620;p51"/>
              <p:cNvSpPr/>
              <p:nvPr/>
            </p:nvSpPr>
            <p:spPr>
              <a:xfrm>
                <a:off x="4133950" y="3480425"/>
                <a:ext cx="211025" cy="371125"/>
              </a:xfrm>
              <a:custGeom>
                <a:avLst/>
                <a:gdLst/>
                <a:ahLst/>
                <a:cxnLst/>
                <a:rect l="l" t="t" r="r" b="b"/>
                <a:pathLst>
                  <a:path w="8441" h="14845" extrusionOk="0">
                    <a:moveTo>
                      <a:pt x="6939" y="1"/>
                    </a:moveTo>
                    <a:cubicBezTo>
                      <a:pt x="6505" y="434"/>
                      <a:pt x="2302" y="4504"/>
                      <a:pt x="1168" y="7139"/>
                    </a:cubicBezTo>
                    <a:cubicBezTo>
                      <a:pt x="1" y="9908"/>
                      <a:pt x="601" y="14845"/>
                      <a:pt x="601" y="14845"/>
                    </a:cubicBezTo>
                    <a:lnTo>
                      <a:pt x="4304" y="13177"/>
                    </a:lnTo>
                    <a:cubicBezTo>
                      <a:pt x="4537" y="11776"/>
                      <a:pt x="4971" y="10442"/>
                      <a:pt x="5538" y="9174"/>
                    </a:cubicBezTo>
                    <a:cubicBezTo>
                      <a:pt x="6472" y="7106"/>
                      <a:pt x="8440" y="5471"/>
                      <a:pt x="8440" y="5471"/>
                    </a:cubicBezTo>
                    <a:lnTo>
                      <a:pt x="6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1"/>
              <p:cNvSpPr/>
              <p:nvPr/>
            </p:nvSpPr>
            <p:spPr>
              <a:xfrm>
                <a:off x="4453350" y="3948275"/>
                <a:ext cx="216025" cy="259675"/>
              </a:xfrm>
              <a:custGeom>
                <a:avLst/>
                <a:gdLst/>
                <a:ahLst/>
                <a:cxnLst/>
                <a:rect l="l" t="t" r="r" b="b"/>
                <a:pathLst>
                  <a:path w="8641" h="10387" extrusionOk="0">
                    <a:moveTo>
                      <a:pt x="5471" y="0"/>
                    </a:moveTo>
                    <a:lnTo>
                      <a:pt x="5571" y="200"/>
                    </a:lnTo>
                    <a:cubicBezTo>
                      <a:pt x="5638" y="401"/>
                      <a:pt x="5705" y="601"/>
                      <a:pt x="5771" y="801"/>
                    </a:cubicBezTo>
                    <a:cubicBezTo>
                      <a:pt x="6639" y="3036"/>
                      <a:pt x="7306" y="5071"/>
                      <a:pt x="7372" y="6238"/>
                    </a:cubicBezTo>
                    <a:lnTo>
                      <a:pt x="5905" y="7005"/>
                    </a:lnTo>
                    <a:lnTo>
                      <a:pt x="5671" y="7105"/>
                    </a:lnTo>
                    <a:lnTo>
                      <a:pt x="2702" y="8673"/>
                    </a:lnTo>
                    <a:lnTo>
                      <a:pt x="2436" y="8807"/>
                    </a:lnTo>
                    <a:lnTo>
                      <a:pt x="1" y="10041"/>
                    </a:lnTo>
                    <a:lnTo>
                      <a:pt x="1" y="10141"/>
                    </a:lnTo>
                    <a:cubicBezTo>
                      <a:pt x="668" y="10241"/>
                      <a:pt x="1335" y="10341"/>
                      <a:pt x="2002" y="10374"/>
                    </a:cubicBezTo>
                    <a:lnTo>
                      <a:pt x="2336" y="10374"/>
                    </a:lnTo>
                    <a:cubicBezTo>
                      <a:pt x="2619" y="10383"/>
                      <a:pt x="2901" y="10387"/>
                      <a:pt x="3181" y="10387"/>
                    </a:cubicBezTo>
                    <a:cubicBezTo>
                      <a:pt x="4022" y="10387"/>
                      <a:pt x="4854" y="10349"/>
                      <a:pt x="5705" y="10274"/>
                    </a:cubicBezTo>
                    <a:lnTo>
                      <a:pt x="5938" y="10274"/>
                    </a:lnTo>
                    <a:cubicBezTo>
                      <a:pt x="6839" y="10208"/>
                      <a:pt x="7739" y="10074"/>
                      <a:pt x="8640" y="9907"/>
                    </a:cubicBezTo>
                    <a:cubicBezTo>
                      <a:pt x="8373" y="7506"/>
                      <a:pt x="6972" y="1001"/>
                      <a:pt x="6672" y="167"/>
                    </a:cubicBezTo>
                    <a:lnTo>
                      <a:pt x="6605" y="367"/>
                    </a:lnTo>
                    <a:lnTo>
                      <a:pt x="5771" y="100"/>
                    </a:lnTo>
                    <a:lnTo>
                      <a:pt x="5538" y="34"/>
                    </a:lnTo>
                    <a:lnTo>
                      <a:pt x="5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1"/>
              <p:cNvSpPr/>
              <p:nvPr/>
            </p:nvSpPr>
            <p:spPr>
              <a:xfrm>
                <a:off x="4591775" y="3949100"/>
                <a:ext cx="9200" cy="256875"/>
              </a:xfrm>
              <a:custGeom>
                <a:avLst/>
                <a:gdLst/>
                <a:ahLst/>
                <a:cxnLst/>
                <a:rect l="l" t="t" r="r" b="b"/>
                <a:pathLst>
                  <a:path w="368" h="10275" extrusionOk="0">
                    <a:moveTo>
                      <a:pt x="1" y="1"/>
                    </a:moveTo>
                    <a:lnTo>
                      <a:pt x="1" y="201"/>
                    </a:lnTo>
                    <a:cubicBezTo>
                      <a:pt x="34" y="1535"/>
                      <a:pt x="101" y="4571"/>
                      <a:pt x="134" y="7106"/>
                    </a:cubicBezTo>
                    <a:lnTo>
                      <a:pt x="134" y="10275"/>
                    </a:lnTo>
                    <a:lnTo>
                      <a:pt x="368" y="10275"/>
                    </a:lnTo>
                    <a:cubicBezTo>
                      <a:pt x="368" y="9474"/>
                      <a:pt x="368" y="8307"/>
                      <a:pt x="334" y="7006"/>
                    </a:cubicBezTo>
                    <a:cubicBezTo>
                      <a:pt x="301" y="4804"/>
                      <a:pt x="268" y="2302"/>
                      <a:pt x="234" y="801"/>
                    </a:cubicBezTo>
                    <a:lnTo>
                      <a:pt x="234" y="10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1"/>
              <p:cNvSpPr/>
              <p:nvPr/>
            </p:nvSpPr>
            <p:spPr>
              <a:xfrm>
                <a:off x="4505900" y="4164250"/>
                <a:ext cx="15025" cy="43400"/>
              </a:xfrm>
              <a:custGeom>
                <a:avLst/>
                <a:gdLst/>
                <a:ahLst/>
                <a:cxnLst/>
                <a:rect l="l" t="t" r="r" b="b"/>
                <a:pathLst>
                  <a:path w="601" h="1736" extrusionOk="0">
                    <a:moveTo>
                      <a:pt x="600" y="1"/>
                    </a:moveTo>
                    <a:lnTo>
                      <a:pt x="334" y="134"/>
                    </a:lnTo>
                    <a:lnTo>
                      <a:pt x="0" y="1735"/>
                    </a:lnTo>
                    <a:lnTo>
                      <a:pt x="200" y="1735"/>
                    </a:lnTo>
                    <a:lnTo>
                      <a:pt x="6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1"/>
              <p:cNvSpPr/>
              <p:nvPr/>
            </p:nvSpPr>
            <p:spPr>
              <a:xfrm>
                <a:off x="3898800" y="3705600"/>
                <a:ext cx="738875" cy="656325"/>
              </a:xfrm>
              <a:custGeom>
                <a:avLst/>
                <a:gdLst/>
                <a:ahLst/>
                <a:cxnLst/>
                <a:rect l="l" t="t" r="r" b="b"/>
                <a:pathLst>
                  <a:path w="29555" h="26253" extrusionOk="0">
                    <a:moveTo>
                      <a:pt x="23283" y="0"/>
                    </a:moveTo>
                    <a:lnTo>
                      <a:pt x="18780" y="1935"/>
                    </a:lnTo>
                    <a:lnTo>
                      <a:pt x="0" y="10074"/>
                    </a:lnTo>
                    <a:cubicBezTo>
                      <a:pt x="434" y="13043"/>
                      <a:pt x="1301" y="15978"/>
                      <a:pt x="2502" y="18747"/>
                    </a:cubicBezTo>
                    <a:cubicBezTo>
                      <a:pt x="3503" y="21349"/>
                      <a:pt x="4737" y="23851"/>
                      <a:pt x="6138" y="26252"/>
                    </a:cubicBezTo>
                    <a:cubicBezTo>
                      <a:pt x="6138" y="26252"/>
                      <a:pt x="10207" y="25085"/>
                      <a:pt x="14143" y="23550"/>
                    </a:cubicBezTo>
                    <a:cubicBezTo>
                      <a:pt x="15278" y="23083"/>
                      <a:pt x="16445" y="22616"/>
                      <a:pt x="17479" y="22116"/>
                    </a:cubicBezTo>
                    <a:cubicBezTo>
                      <a:pt x="18813" y="21449"/>
                      <a:pt x="20415" y="20648"/>
                      <a:pt x="22016" y="19848"/>
                    </a:cubicBezTo>
                    <a:lnTo>
                      <a:pt x="22183" y="19748"/>
                    </a:lnTo>
                    <a:cubicBezTo>
                      <a:pt x="25919" y="17846"/>
                      <a:pt x="29554" y="15912"/>
                      <a:pt x="29554" y="15912"/>
                    </a:cubicBezTo>
                    <a:cubicBezTo>
                      <a:pt x="29488" y="14644"/>
                      <a:pt x="28654" y="12242"/>
                      <a:pt x="27653" y="9707"/>
                    </a:cubicBezTo>
                    <a:lnTo>
                      <a:pt x="27620" y="9641"/>
                    </a:lnTo>
                    <a:cubicBezTo>
                      <a:pt x="27386" y="9107"/>
                      <a:pt x="27186" y="8573"/>
                      <a:pt x="26953" y="8039"/>
                    </a:cubicBezTo>
                    <a:cubicBezTo>
                      <a:pt x="25285" y="4003"/>
                      <a:pt x="23383" y="100"/>
                      <a:pt x="23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1"/>
              <p:cNvSpPr/>
              <p:nvPr/>
            </p:nvSpPr>
            <p:spPr>
              <a:xfrm>
                <a:off x="4708525" y="3466250"/>
                <a:ext cx="221850" cy="257725"/>
              </a:xfrm>
              <a:custGeom>
                <a:avLst/>
                <a:gdLst/>
                <a:ahLst/>
                <a:cxnLst/>
                <a:rect l="l" t="t" r="r" b="b"/>
                <a:pathLst>
                  <a:path w="8874" h="10309" extrusionOk="0">
                    <a:moveTo>
                      <a:pt x="1502" y="1"/>
                    </a:moveTo>
                    <a:cubicBezTo>
                      <a:pt x="1502" y="1"/>
                      <a:pt x="1368" y="401"/>
                      <a:pt x="1235" y="968"/>
                    </a:cubicBezTo>
                    <a:lnTo>
                      <a:pt x="1168" y="1068"/>
                    </a:lnTo>
                    <a:cubicBezTo>
                      <a:pt x="868" y="2169"/>
                      <a:pt x="635" y="3270"/>
                      <a:pt x="434" y="4404"/>
                    </a:cubicBezTo>
                    <a:cubicBezTo>
                      <a:pt x="134" y="6072"/>
                      <a:pt x="1" y="7773"/>
                      <a:pt x="1" y="9508"/>
                    </a:cubicBezTo>
                    <a:lnTo>
                      <a:pt x="1435" y="9207"/>
                    </a:lnTo>
                    <a:lnTo>
                      <a:pt x="1435" y="9508"/>
                    </a:lnTo>
                    <a:lnTo>
                      <a:pt x="1569" y="9474"/>
                    </a:lnTo>
                    <a:lnTo>
                      <a:pt x="1802" y="9408"/>
                    </a:lnTo>
                    <a:lnTo>
                      <a:pt x="2603" y="9174"/>
                    </a:lnTo>
                    <a:lnTo>
                      <a:pt x="2936" y="9107"/>
                    </a:lnTo>
                    <a:lnTo>
                      <a:pt x="3003" y="9074"/>
                    </a:lnTo>
                    <a:cubicBezTo>
                      <a:pt x="3070" y="9074"/>
                      <a:pt x="3136" y="9041"/>
                      <a:pt x="3203" y="9007"/>
                    </a:cubicBezTo>
                    <a:lnTo>
                      <a:pt x="3236" y="9074"/>
                    </a:lnTo>
                    <a:cubicBezTo>
                      <a:pt x="3570" y="9307"/>
                      <a:pt x="4504" y="10308"/>
                      <a:pt x="4504" y="10308"/>
                    </a:cubicBezTo>
                    <a:cubicBezTo>
                      <a:pt x="4637" y="9975"/>
                      <a:pt x="7439" y="6172"/>
                      <a:pt x="8340" y="4571"/>
                    </a:cubicBezTo>
                    <a:cubicBezTo>
                      <a:pt x="8407" y="4404"/>
                      <a:pt x="8507" y="4237"/>
                      <a:pt x="8574" y="4070"/>
                    </a:cubicBezTo>
                    <a:cubicBezTo>
                      <a:pt x="8874" y="3270"/>
                      <a:pt x="8140" y="2469"/>
                      <a:pt x="7873" y="2169"/>
                    </a:cubicBezTo>
                    <a:lnTo>
                      <a:pt x="7773" y="2069"/>
                    </a:lnTo>
                    <a:lnTo>
                      <a:pt x="7706" y="2036"/>
                    </a:lnTo>
                    <a:cubicBezTo>
                      <a:pt x="6372" y="1102"/>
                      <a:pt x="4004" y="701"/>
                      <a:pt x="3537" y="635"/>
                    </a:cubicBezTo>
                    <a:lnTo>
                      <a:pt x="3470" y="635"/>
                    </a:lnTo>
                    <a:lnTo>
                      <a:pt x="3337" y="568"/>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1"/>
              <p:cNvSpPr/>
              <p:nvPr/>
            </p:nvSpPr>
            <p:spPr>
              <a:xfrm>
                <a:off x="4776925" y="3578825"/>
                <a:ext cx="485750" cy="422775"/>
              </a:xfrm>
              <a:custGeom>
                <a:avLst/>
                <a:gdLst/>
                <a:ahLst/>
                <a:cxnLst/>
                <a:rect l="l" t="t" r="r" b="b"/>
                <a:pathLst>
                  <a:path w="19430" h="16911" extrusionOk="0">
                    <a:moveTo>
                      <a:pt x="5637" y="1"/>
                    </a:moveTo>
                    <a:lnTo>
                      <a:pt x="5571" y="34"/>
                    </a:lnTo>
                    <a:cubicBezTo>
                      <a:pt x="4703" y="1635"/>
                      <a:pt x="1868" y="5472"/>
                      <a:pt x="1735" y="5805"/>
                    </a:cubicBezTo>
                    <a:cubicBezTo>
                      <a:pt x="1334" y="5338"/>
                      <a:pt x="901" y="4905"/>
                      <a:pt x="434" y="4504"/>
                    </a:cubicBezTo>
                    <a:lnTo>
                      <a:pt x="167" y="4571"/>
                    </a:lnTo>
                    <a:cubicBezTo>
                      <a:pt x="167" y="5205"/>
                      <a:pt x="33" y="7807"/>
                      <a:pt x="33" y="11409"/>
                    </a:cubicBezTo>
                    <a:cubicBezTo>
                      <a:pt x="0" y="15612"/>
                      <a:pt x="2102" y="16613"/>
                      <a:pt x="6738" y="16880"/>
                    </a:cubicBezTo>
                    <a:cubicBezTo>
                      <a:pt x="7104" y="16901"/>
                      <a:pt x="7468" y="16911"/>
                      <a:pt x="7828" y="16911"/>
                    </a:cubicBezTo>
                    <a:cubicBezTo>
                      <a:pt x="12060" y="16911"/>
                      <a:pt x="15788" y="15549"/>
                      <a:pt x="17079" y="14812"/>
                    </a:cubicBezTo>
                    <a:cubicBezTo>
                      <a:pt x="18480" y="13978"/>
                      <a:pt x="19381" y="13177"/>
                      <a:pt x="19214" y="12910"/>
                    </a:cubicBezTo>
                    <a:cubicBezTo>
                      <a:pt x="19162" y="12807"/>
                      <a:pt x="19075" y="12774"/>
                      <a:pt x="18984" y="12774"/>
                    </a:cubicBezTo>
                    <a:cubicBezTo>
                      <a:pt x="18888" y="12774"/>
                      <a:pt x="18786" y="12811"/>
                      <a:pt x="18718" y="12842"/>
                    </a:cubicBezTo>
                    <a:lnTo>
                      <a:pt x="18718" y="12842"/>
                    </a:lnTo>
                    <a:cubicBezTo>
                      <a:pt x="18923" y="12728"/>
                      <a:pt x="19429" y="12378"/>
                      <a:pt x="19314" y="12176"/>
                    </a:cubicBezTo>
                    <a:cubicBezTo>
                      <a:pt x="19274" y="12116"/>
                      <a:pt x="19192" y="12095"/>
                      <a:pt x="19097" y="12095"/>
                    </a:cubicBezTo>
                    <a:cubicBezTo>
                      <a:pt x="18874" y="12095"/>
                      <a:pt x="18580" y="12210"/>
                      <a:pt x="18580" y="12210"/>
                    </a:cubicBezTo>
                    <a:cubicBezTo>
                      <a:pt x="18580" y="12210"/>
                      <a:pt x="19314" y="11709"/>
                      <a:pt x="19114" y="11476"/>
                    </a:cubicBezTo>
                    <a:cubicBezTo>
                      <a:pt x="19055" y="11409"/>
                      <a:pt x="18989" y="11384"/>
                      <a:pt x="18921" y="11384"/>
                    </a:cubicBezTo>
                    <a:cubicBezTo>
                      <a:pt x="18720" y="11384"/>
                      <a:pt x="18513" y="11609"/>
                      <a:pt x="18513" y="11609"/>
                    </a:cubicBezTo>
                    <a:cubicBezTo>
                      <a:pt x="18513" y="11609"/>
                      <a:pt x="18914" y="10976"/>
                      <a:pt x="18647" y="10775"/>
                    </a:cubicBezTo>
                    <a:cubicBezTo>
                      <a:pt x="18618" y="10754"/>
                      <a:pt x="18582" y="10744"/>
                      <a:pt x="18541" y="10744"/>
                    </a:cubicBezTo>
                    <a:cubicBezTo>
                      <a:pt x="18197" y="10744"/>
                      <a:pt x="17479" y="11409"/>
                      <a:pt x="17479" y="11409"/>
                    </a:cubicBezTo>
                    <a:cubicBezTo>
                      <a:pt x="17613" y="11242"/>
                      <a:pt x="17713" y="11109"/>
                      <a:pt x="17813" y="10942"/>
                    </a:cubicBezTo>
                    <a:cubicBezTo>
                      <a:pt x="17898" y="10801"/>
                      <a:pt x="18031" y="10587"/>
                      <a:pt x="17681" y="10587"/>
                    </a:cubicBezTo>
                    <a:cubicBezTo>
                      <a:pt x="17619" y="10587"/>
                      <a:pt x="17542" y="10593"/>
                      <a:pt x="17446" y="10609"/>
                    </a:cubicBezTo>
                    <a:cubicBezTo>
                      <a:pt x="16812" y="10709"/>
                      <a:pt x="16579" y="12176"/>
                      <a:pt x="16579" y="12176"/>
                    </a:cubicBezTo>
                    <a:cubicBezTo>
                      <a:pt x="16579" y="12176"/>
                      <a:pt x="12229" y="13195"/>
                      <a:pt x="9409" y="13195"/>
                    </a:cubicBezTo>
                    <a:cubicBezTo>
                      <a:pt x="8962" y="13195"/>
                      <a:pt x="8553" y="13170"/>
                      <a:pt x="8206" y="13110"/>
                    </a:cubicBezTo>
                    <a:cubicBezTo>
                      <a:pt x="5637" y="12643"/>
                      <a:pt x="4870" y="11476"/>
                      <a:pt x="4804" y="10208"/>
                    </a:cubicBezTo>
                    <a:cubicBezTo>
                      <a:pt x="4737" y="8907"/>
                      <a:pt x="5671" y="1435"/>
                      <a:pt x="5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1"/>
              <p:cNvSpPr/>
              <p:nvPr/>
            </p:nvSpPr>
            <p:spPr>
              <a:xfrm>
                <a:off x="4602625" y="3406225"/>
                <a:ext cx="143450" cy="171625"/>
              </a:xfrm>
              <a:custGeom>
                <a:avLst/>
                <a:gdLst/>
                <a:ahLst/>
                <a:cxnLst/>
                <a:rect l="l" t="t" r="r" b="b"/>
                <a:pathLst>
                  <a:path w="5738" h="6865" extrusionOk="0">
                    <a:moveTo>
                      <a:pt x="2702" y="0"/>
                    </a:moveTo>
                    <a:lnTo>
                      <a:pt x="2502" y="1334"/>
                    </a:lnTo>
                    <a:lnTo>
                      <a:pt x="34" y="600"/>
                    </a:lnTo>
                    <a:cubicBezTo>
                      <a:pt x="34" y="600"/>
                      <a:pt x="0" y="1268"/>
                      <a:pt x="0" y="2168"/>
                    </a:cubicBezTo>
                    <a:cubicBezTo>
                      <a:pt x="0" y="3903"/>
                      <a:pt x="201" y="6471"/>
                      <a:pt x="1468" y="6838"/>
                    </a:cubicBezTo>
                    <a:cubicBezTo>
                      <a:pt x="1547" y="6856"/>
                      <a:pt x="1628" y="6865"/>
                      <a:pt x="1710" y="6865"/>
                    </a:cubicBezTo>
                    <a:cubicBezTo>
                      <a:pt x="3005" y="6865"/>
                      <a:pt x="4589" y="4720"/>
                      <a:pt x="5404" y="3402"/>
                    </a:cubicBezTo>
                    <a:cubicBezTo>
                      <a:pt x="5504" y="3036"/>
                      <a:pt x="5604" y="2702"/>
                      <a:pt x="5738" y="2368"/>
                    </a:cubicBezTo>
                    <a:lnTo>
                      <a:pt x="4137" y="1868"/>
                    </a:lnTo>
                    <a:cubicBezTo>
                      <a:pt x="4337" y="1568"/>
                      <a:pt x="4537" y="1234"/>
                      <a:pt x="4704" y="901"/>
                    </a:cubicBezTo>
                    <a:lnTo>
                      <a:pt x="4704" y="901"/>
                    </a:lnTo>
                    <a:cubicBezTo>
                      <a:pt x="4629" y="909"/>
                      <a:pt x="4554" y="913"/>
                      <a:pt x="4479" y="913"/>
                    </a:cubicBezTo>
                    <a:cubicBezTo>
                      <a:pt x="4254" y="913"/>
                      <a:pt x="4028" y="876"/>
                      <a:pt x="3803" y="801"/>
                    </a:cubicBezTo>
                    <a:cubicBezTo>
                      <a:pt x="3403" y="600"/>
                      <a:pt x="3036" y="334"/>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1"/>
              <p:cNvSpPr/>
              <p:nvPr/>
            </p:nvSpPr>
            <p:spPr>
              <a:xfrm>
                <a:off x="5243075" y="3901575"/>
                <a:ext cx="25" cy="25"/>
              </a:xfrm>
              <a:custGeom>
                <a:avLst/>
                <a:gdLst/>
                <a:ahLst/>
                <a:cxnLst/>
                <a:rect l="l" t="t" r="r" b="b"/>
                <a:pathLst>
                  <a:path w="1" h="1" extrusionOk="0">
                    <a:moveTo>
                      <a:pt x="1" y="0"/>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1"/>
              <p:cNvSpPr/>
              <p:nvPr/>
            </p:nvSpPr>
            <p:spPr>
              <a:xfrm>
                <a:off x="4513400" y="3469600"/>
                <a:ext cx="1675" cy="43375"/>
              </a:xfrm>
              <a:custGeom>
                <a:avLst/>
                <a:gdLst/>
                <a:ahLst/>
                <a:cxnLst/>
                <a:rect l="l" t="t" r="r" b="b"/>
                <a:pathLst>
                  <a:path w="67" h="1735" extrusionOk="0">
                    <a:moveTo>
                      <a:pt x="34" y="0"/>
                    </a:moveTo>
                    <a:lnTo>
                      <a:pt x="34" y="0"/>
                    </a:lnTo>
                    <a:cubicBezTo>
                      <a:pt x="35" y="30"/>
                      <a:pt x="37" y="59"/>
                      <a:pt x="39" y="88"/>
                    </a:cubicBezTo>
                    <a:lnTo>
                      <a:pt x="39" y="88"/>
                    </a:lnTo>
                    <a:cubicBezTo>
                      <a:pt x="37" y="59"/>
                      <a:pt x="35" y="30"/>
                      <a:pt x="34" y="0"/>
                    </a:cubicBezTo>
                    <a:close/>
                    <a:moveTo>
                      <a:pt x="39" y="88"/>
                    </a:moveTo>
                    <a:cubicBezTo>
                      <a:pt x="63" y="596"/>
                      <a:pt x="32" y="1136"/>
                      <a:pt x="0" y="1735"/>
                    </a:cubicBezTo>
                    <a:cubicBezTo>
                      <a:pt x="64" y="1197"/>
                      <a:pt x="67" y="629"/>
                      <a:pt x="39" y="88"/>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1"/>
              <p:cNvSpPr/>
              <p:nvPr/>
            </p:nvSpPr>
            <p:spPr>
              <a:xfrm>
                <a:off x="4639325" y="3491275"/>
                <a:ext cx="98425" cy="86875"/>
              </a:xfrm>
              <a:custGeom>
                <a:avLst/>
                <a:gdLst/>
                <a:ahLst/>
                <a:cxnLst/>
                <a:rect l="l" t="t" r="r" b="b"/>
                <a:pathLst>
                  <a:path w="3937" h="3475" extrusionOk="0">
                    <a:moveTo>
                      <a:pt x="3936" y="0"/>
                    </a:moveTo>
                    <a:cubicBezTo>
                      <a:pt x="3121" y="1318"/>
                      <a:pt x="1537" y="3463"/>
                      <a:pt x="242" y="3463"/>
                    </a:cubicBezTo>
                    <a:cubicBezTo>
                      <a:pt x="160" y="3463"/>
                      <a:pt x="79" y="3454"/>
                      <a:pt x="0" y="3436"/>
                    </a:cubicBezTo>
                    <a:lnTo>
                      <a:pt x="0" y="3436"/>
                    </a:lnTo>
                    <a:cubicBezTo>
                      <a:pt x="95" y="3462"/>
                      <a:pt x="192" y="3475"/>
                      <a:pt x="291" y="3475"/>
                    </a:cubicBezTo>
                    <a:cubicBezTo>
                      <a:pt x="1573" y="3475"/>
                      <a:pt x="3100" y="1366"/>
                      <a:pt x="3936" y="34"/>
                    </a:cubicBezTo>
                    <a:cubicBezTo>
                      <a:pt x="3936" y="34"/>
                      <a:pt x="3936" y="0"/>
                      <a:pt x="3936"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1"/>
              <p:cNvSpPr/>
              <p:nvPr/>
            </p:nvSpPr>
            <p:spPr>
              <a:xfrm>
                <a:off x="4602625" y="3421225"/>
                <a:ext cx="850" cy="39225"/>
              </a:xfrm>
              <a:custGeom>
                <a:avLst/>
                <a:gdLst/>
                <a:ahLst/>
                <a:cxnLst/>
                <a:rect l="l" t="t" r="r" b="b"/>
                <a:pathLst>
                  <a:path w="34" h="1569" extrusionOk="0">
                    <a:moveTo>
                      <a:pt x="34" y="0"/>
                    </a:moveTo>
                    <a:lnTo>
                      <a:pt x="34" y="0"/>
                    </a:lnTo>
                    <a:cubicBezTo>
                      <a:pt x="34" y="3"/>
                      <a:pt x="0" y="669"/>
                      <a:pt x="0" y="1568"/>
                    </a:cubicBezTo>
                    <a:cubicBezTo>
                      <a:pt x="0" y="703"/>
                      <a:pt x="34" y="3"/>
                      <a:pt x="34"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1"/>
              <p:cNvSpPr/>
              <p:nvPr/>
            </p:nvSpPr>
            <p:spPr>
              <a:xfrm>
                <a:off x="4502550" y="3388700"/>
                <a:ext cx="2525" cy="5025"/>
              </a:xfrm>
              <a:custGeom>
                <a:avLst/>
                <a:gdLst/>
                <a:ahLst/>
                <a:cxnLst/>
                <a:rect l="l" t="t" r="r" b="b"/>
                <a:pathLst>
                  <a:path w="101" h="201" extrusionOk="0">
                    <a:moveTo>
                      <a:pt x="1" y="1"/>
                    </a:moveTo>
                    <a:cubicBezTo>
                      <a:pt x="1" y="67"/>
                      <a:pt x="34" y="134"/>
                      <a:pt x="34" y="201"/>
                    </a:cubicBezTo>
                    <a:lnTo>
                      <a:pt x="101" y="201"/>
                    </a:lnTo>
                    <a:cubicBezTo>
                      <a:pt x="67" y="101"/>
                      <a:pt x="34" y="1"/>
                      <a:pt x="34"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1"/>
              <p:cNvSpPr/>
              <p:nvPr/>
            </p:nvSpPr>
            <p:spPr>
              <a:xfrm>
                <a:off x="4503375" y="3393700"/>
                <a:ext cx="11700" cy="75925"/>
              </a:xfrm>
              <a:custGeom>
                <a:avLst/>
                <a:gdLst/>
                <a:ahLst/>
                <a:cxnLst/>
                <a:rect l="l" t="t" r="r" b="b"/>
                <a:pathLst>
                  <a:path w="468" h="3037" extrusionOk="0">
                    <a:moveTo>
                      <a:pt x="1" y="1"/>
                    </a:moveTo>
                    <a:cubicBezTo>
                      <a:pt x="268" y="1001"/>
                      <a:pt x="401" y="2002"/>
                      <a:pt x="468" y="3036"/>
                    </a:cubicBezTo>
                    <a:cubicBezTo>
                      <a:pt x="435" y="2002"/>
                      <a:pt x="301" y="1001"/>
                      <a:pt x="68"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1"/>
              <p:cNvSpPr/>
              <p:nvPr/>
            </p:nvSpPr>
            <p:spPr>
              <a:xfrm>
                <a:off x="4304900" y="3382000"/>
                <a:ext cx="284400" cy="251900"/>
              </a:xfrm>
              <a:custGeom>
                <a:avLst/>
                <a:gdLst/>
                <a:ahLst/>
                <a:cxnLst/>
                <a:rect l="l" t="t" r="r" b="b"/>
                <a:pathLst>
                  <a:path w="11376" h="10076" extrusionOk="0">
                    <a:moveTo>
                      <a:pt x="6088" y="1"/>
                    </a:moveTo>
                    <a:cubicBezTo>
                      <a:pt x="4634" y="1"/>
                      <a:pt x="3804" y="535"/>
                      <a:pt x="3804" y="535"/>
                    </a:cubicBezTo>
                    <a:cubicBezTo>
                      <a:pt x="3737" y="535"/>
                      <a:pt x="3670" y="569"/>
                      <a:pt x="3570" y="569"/>
                    </a:cubicBezTo>
                    <a:cubicBezTo>
                      <a:pt x="2903" y="736"/>
                      <a:pt x="2236" y="1102"/>
                      <a:pt x="1736" y="1603"/>
                    </a:cubicBezTo>
                    <a:cubicBezTo>
                      <a:pt x="1669" y="1603"/>
                      <a:pt x="1635" y="1603"/>
                      <a:pt x="1602" y="1636"/>
                    </a:cubicBezTo>
                    <a:cubicBezTo>
                      <a:pt x="1535" y="1670"/>
                      <a:pt x="1469" y="1736"/>
                      <a:pt x="1435" y="1770"/>
                    </a:cubicBezTo>
                    <a:cubicBezTo>
                      <a:pt x="902" y="2337"/>
                      <a:pt x="401" y="2937"/>
                      <a:pt x="1" y="3571"/>
                    </a:cubicBezTo>
                    <a:lnTo>
                      <a:pt x="101" y="3938"/>
                    </a:lnTo>
                    <a:lnTo>
                      <a:pt x="1602" y="9408"/>
                    </a:lnTo>
                    <a:lnTo>
                      <a:pt x="3337" y="9208"/>
                    </a:lnTo>
                    <a:lnTo>
                      <a:pt x="3337" y="9108"/>
                    </a:lnTo>
                    <a:cubicBezTo>
                      <a:pt x="3370" y="9609"/>
                      <a:pt x="3370" y="9875"/>
                      <a:pt x="3370" y="9875"/>
                    </a:cubicBezTo>
                    <a:lnTo>
                      <a:pt x="3570" y="9842"/>
                    </a:lnTo>
                    <a:lnTo>
                      <a:pt x="3870" y="9742"/>
                    </a:lnTo>
                    <a:lnTo>
                      <a:pt x="4271" y="9675"/>
                    </a:lnTo>
                    <a:lnTo>
                      <a:pt x="4271" y="9942"/>
                    </a:lnTo>
                    <a:lnTo>
                      <a:pt x="4771" y="9942"/>
                    </a:lnTo>
                    <a:lnTo>
                      <a:pt x="7306" y="10042"/>
                    </a:lnTo>
                    <a:lnTo>
                      <a:pt x="7606" y="10042"/>
                    </a:lnTo>
                    <a:lnTo>
                      <a:pt x="8974" y="10076"/>
                    </a:lnTo>
                    <a:cubicBezTo>
                      <a:pt x="8974" y="10076"/>
                      <a:pt x="10075" y="8441"/>
                      <a:pt x="10842" y="5072"/>
                    </a:cubicBezTo>
                    <a:cubicBezTo>
                      <a:pt x="11376" y="2704"/>
                      <a:pt x="11276" y="1670"/>
                      <a:pt x="11176" y="1236"/>
                    </a:cubicBezTo>
                    <a:cubicBezTo>
                      <a:pt x="11176" y="1169"/>
                      <a:pt x="11142" y="1069"/>
                      <a:pt x="11109" y="1002"/>
                    </a:cubicBezTo>
                    <a:cubicBezTo>
                      <a:pt x="10108" y="569"/>
                      <a:pt x="9074" y="235"/>
                      <a:pt x="8007" y="68"/>
                    </a:cubicBezTo>
                    <a:lnTo>
                      <a:pt x="7807" y="35"/>
                    </a:lnTo>
                    <a:lnTo>
                      <a:pt x="7807" y="35"/>
                    </a:lnTo>
                    <a:cubicBezTo>
                      <a:pt x="7807" y="35"/>
                      <a:pt x="7807" y="102"/>
                      <a:pt x="7840" y="235"/>
                    </a:cubicBezTo>
                    <a:lnTo>
                      <a:pt x="7807" y="235"/>
                    </a:lnTo>
                    <a:cubicBezTo>
                      <a:pt x="7165" y="64"/>
                      <a:pt x="6589" y="1"/>
                      <a:pt x="6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1"/>
              <p:cNvSpPr/>
              <p:nvPr/>
            </p:nvSpPr>
            <p:spPr>
              <a:xfrm>
                <a:off x="4651000" y="3063300"/>
                <a:ext cx="201825" cy="111100"/>
              </a:xfrm>
              <a:custGeom>
                <a:avLst/>
                <a:gdLst/>
                <a:ahLst/>
                <a:cxnLst/>
                <a:rect l="l" t="t" r="r" b="b"/>
                <a:pathLst>
                  <a:path w="8073" h="4444" extrusionOk="0">
                    <a:moveTo>
                      <a:pt x="4162" y="1"/>
                    </a:moveTo>
                    <a:cubicBezTo>
                      <a:pt x="2390" y="1"/>
                      <a:pt x="802" y="1048"/>
                      <a:pt x="100" y="2676"/>
                    </a:cubicBezTo>
                    <a:cubicBezTo>
                      <a:pt x="34" y="2976"/>
                      <a:pt x="0" y="3243"/>
                      <a:pt x="34" y="3543"/>
                    </a:cubicBezTo>
                    <a:cubicBezTo>
                      <a:pt x="67" y="3843"/>
                      <a:pt x="134" y="4144"/>
                      <a:pt x="200" y="4444"/>
                    </a:cubicBezTo>
                    <a:cubicBezTo>
                      <a:pt x="501" y="3877"/>
                      <a:pt x="968" y="3410"/>
                      <a:pt x="1568" y="3109"/>
                    </a:cubicBezTo>
                    <a:cubicBezTo>
                      <a:pt x="2152" y="2776"/>
                      <a:pt x="2921" y="2581"/>
                      <a:pt x="3704" y="2581"/>
                    </a:cubicBezTo>
                    <a:cubicBezTo>
                      <a:pt x="4801" y="2581"/>
                      <a:pt x="5924" y="2962"/>
                      <a:pt x="6605" y="3877"/>
                    </a:cubicBezTo>
                    <a:cubicBezTo>
                      <a:pt x="6672" y="3943"/>
                      <a:pt x="6738" y="4043"/>
                      <a:pt x="6772" y="4144"/>
                    </a:cubicBezTo>
                    <a:lnTo>
                      <a:pt x="6938" y="4010"/>
                    </a:lnTo>
                    <a:cubicBezTo>
                      <a:pt x="6938" y="4010"/>
                      <a:pt x="7906" y="2943"/>
                      <a:pt x="8073" y="2376"/>
                    </a:cubicBezTo>
                    <a:cubicBezTo>
                      <a:pt x="8073" y="2309"/>
                      <a:pt x="8073" y="2209"/>
                      <a:pt x="8073" y="2109"/>
                    </a:cubicBezTo>
                    <a:cubicBezTo>
                      <a:pt x="7906" y="1408"/>
                      <a:pt x="6738" y="107"/>
                      <a:pt x="4403" y="7"/>
                    </a:cubicBezTo>
                    <a:cubicBezTo>
                      <a:pt x="4322" y="3"/>
                      <a:pt x="4242" y="1"/>
                      <a:pt x="4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1"/>
              <p:cNvSpPr/>
              <p:nvPr/>
            </p:nvSpPr>
            <p:spPr>
              <a:xfrm>
                <a:off x="3827900" y="4601225"/>
                <a:ext cx="86750" cy="105950"/>
              </a:xfrm>
              <a:custGeom>
                <a:avLst/>
                <a:gdLst/>
                <a:ahLst/>
                <a:cxnLst/>
                <a:rect l="l" t="t" r="r" b="b"/>
                <a:pathLst>
                  <a:path w="3470" h="4238" extrusionOk="0">
                    <a:moveTo>
                      <a:pt x="3470" y="1"/>
                    </a:moveTo>
                    <a:lnTo>
                      <a:pt x="1" y="2203"/>
                    </a:lnTo>
                    <a:cubicBezTo>
                      <a:pt x="301" y="2903"/>
                      <a:pt x="67" y="4237"/>
                      <a:pt x="67" y="4237"/>
                    </a:cubicBezTo>
                    <a:lnTo>
                      <a:pt x="3370" y="3437"/>
                    </a:lnTo>
                    <a:cubicBezTo>
                      <a:pt x="2669" y="1302"/>
                      <a:pt x="3470" y="1"/>
                      <a:pt x="3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1"/>
              <p:cNvSpPr/>
              <p:nvPr/>
            </p:nvSpPr>
            <p:spPr>
              <a:xfrm>
                <a:off x="3778700" y="4654775"/>
                <a:ext cx="61750" cy="143175"/>
              </a:xfrm>
              <a:custGeom>
                <a:avLst/>
                <a:gdLst/>
                <a:ahLst/>
                <a:cxnLst/>
                <a:rect l="l" t="t" r="r" b="b"/>
                <a:pathLst>
                  <a:path w="2470" h="5727" extrusionOk="0">
                    <a:moveTo>
                      <a:pt x="1855" y="0"/>
                    </a:moveTo>
                    <a:cubicBezTo>
                      <a:pt x="1534" y="0"/>
                      <a:pt x="740" y="760"/>
                      <a:pt x="568" y="1595"/>
                    </a:cubicBezTo>
                    <a:cubicBezTo>
                      <a:pt x="434" y="2429"/>
                      <a:pt x="1" y="5564"/>
                      <a:pt x="167" y="5698"/>
                    </a:cubicBezTo>
                    <a:cubicBezTo>
                      <a:pt x="183" y="5717"/>
                      <a:pt x="204" y="5726"/>
                      <a:pt x="230" y="5726"/>
                    </a:cubicBezTo>
                    <a:cubicBezTo>
                      <a:pt x="431" y="5726"/>
                      <a:pt x="936" y="5157"/>
                      <a:pt x="1468" y="4063"/>
                    </a:cubicBezTo>
                    <a:cubicBezTo>
                      <a:pt x="2035" y="2829"/>
                      <a:pt x="2469" y="828"/>
                      <a:pt x="1969" y="61"/>
                    </a:cubicBezTo>
                    <a:cubicBezTo>
                      <a:pt x="1946" y="19"/>
                      <a:pt x="1907" y="0"/>
                      <a:pt x="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1"/>
              <p:cNvSpPr/>
              <p:nvPr/>
            </p:nvSpPr>
            <p:spPr>
              <a:xfrm>
                <a:off x="4503375" y="4195950"/>
                <a:ext cx="251050" cy="710700"/>
              </a:xfrm>
              <a:custGeom>
                <a:avLst/>
                <a:gdLst/>
                <a:ahLst/>
                <a:cxnLst/>
                <a:rect l="l" t="t" r="r" b="b"/>
                <a:pathLst>
                  <a:path w="10042" h="28428" extrusionOk="0">
                    <a:moveTo>
                      <a:pt x="6639" y="0"/>
                    </a:moveTo>
                    <a:cubicBezTo>
                      <a:pt x="4855" y="325"/>
                      <a:pt x="3050" y="496"/>
                      <a:pt x="1257" y="496"/>
                    </a:cubicBezTo>
                    <a:cubicBezTo>
                      <a:pt x="838" y="496"/>
                      <a:pt x="419" y="486"/>
                      <a:pt x="1" y="467"/>
                    </a:cubicBezTo>
                    <a:lnTo>
                      <a:pt x="1" y="467"/>
                    </a:lnTo>
                    <a:cubicBezTo>
                      <a:pt x="301" y="1268"/>
                      <a:pt x="1202" y="3703"/>
                      <a:pt x="1769" y="5504"/>
                    </a:cubicBezTo>
                    <a:cubicBezTo>
                      <a:pt x="2403" y="7672"/>
                      <a:pt x="4304" y="12509"/>
                      <a:pt x="4237" y="14544"/>
                    </a:cubicBezTo>
                    <a:cubicBezTo>
                      <a:pt x="4171" y="16579"/>
                      <a:pt x="2102" y="28387"/>
                      <a:pt x="2102" y="28387"/>
                    </a:cubicBezTo>
                    <a:cubicBezTo>
                      <a:pt x="2154" y="28415"/>
                      <a:pt x="2239" y="28427"/>
                      <a:pt x="2350" y="28427"/>
                    </a:cubicBezTo>
                    <a:cubicBezTo>
                      <a:pt x="3169" y="28427"/>
                      <a:pt x="5371" y="27754"/>
                      <a:pt x="5371" y="27754"/>
                    </a:cubicBezTo>
                    <a:cubicBezTo>
                      <a:pt x="5371" y="27754"/>
                      <a:pt x="5939" y="26219"/>
                      <a:pt x="7006" y="23384"/>
                    </a:cubicBezTo>
                    <a:cubicBezTo>
                      <a:pt x="8073" y="20582"/>
                      <a:pt x="10041" y="13076"/>
                      <a:pt x="9808" y="11609"/>
                    </a:cubicBezTo>
                    <a:cubicBezTo>
                      <a:pt x="9608" y="10241"/>
                      <a:pt x="7373" y="1902"/>
                      <a:pt x="6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1"/>
              <p:cNvSpPr/>
              <p:nvPr/>
            </p:nvSpPr>
            <p:spPr>
              <a:xfrm>
                <a:off x="3887950" y="4201775"/>
                <a:ext cx="564600" cy="484550"/>
              </a:xfrm>
              <a:custGeom>
                <a:avLst/>
                <a:gdLst/>
                <a:ahLst/>
                <a:cxnLst/>
                <a:rect l="l" t="t" r="r" b="b"/>
                <a:pathLst>
                  <a:path w="22584" h="19382" extrusionOk="0">
                    <a:moveTo>
                      <a:pt x="22450" y="1"/>
                    </a:moveTo>
                    <a:cubicBezTo>
                      <a:pt x="20849" y="801"/>
                      <a:pt x="19247" y="1602"/>
                      <a:pt x="17913" y="2269"/>
                    </a:cubicBezTo>
                    <a:cubicBezTo>
                      <a:pt x="16879" y="2769"/>
                      <a:pt x="15745" y="3236"/>
                      <a:pt x="14577" y="3703"/>
                    </a:cubicBezTo>
                    <a:cubicBezTo>
                      <a:pt x="14010" y="5505"/>
                      <a:pt x="11709" y="8307"/>
                      <a:pt x="10241" y="9307"/>
                    </a:cubicBezTo>
                    <a:cubicBezTo>
                      <a:pt x="8807" y="10342"/>
                      <a:pt x="2469" y="14478"/>
                      <a:pt x="1235" y="15779"/>
                    </a:cubicBezTo>
                    <a:cubicBezTo>
                      <a:pt x="0" y="17080"/>
                      <a:pt x="968" y="19381"/>
                      <a:pt x="968" y="19381"/>
                    </a:cubicBezTo>
                    <a:cubicBezTo>
                      <a:pt x="968" y="19381"/>
                      <a:pt x="8006" y="16780"/>
                      <a:pt x="10208" y="15679"/>
                    </a:cubicBezTo>
                    <a:cubicBezTo>
                      <a:pt x="12443" y="14578"/>
                      <a:pt x="17146" y="11876"/>
                      <a:pt x="18680" y="9774"/>
                    </a:cubicBezTo>
                    <a:cubicBezTo>
                      <a:pt x="20148" y="7740"/>
                      <a:pt x="22049" y="1735"/>
                      <a:pt x="22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1"/>
              <p:cNvSpPr/>
              <p:nvPr/>
            </p:nvSpPr>
            <p:spPr>
              <a:xfrm>
                <a:off x="4368300" y="3414550"/>
                <a:ext cx="404475" cy="497050"/>
              </a:xfrm>
              <a:custGeom>
                <a:avLst/>
                <a:gdLst/>
                <a:ahLst/>
                <a:cxnLst/>
                <a:rect l="l" t="t" r="r" b="b"/>
                <a:pathLst>
                  <a:path w="16179" h="19882" extrusionOk="0">
                    <a:moveTo>
                      <a:pt x="8640" y="1"/>
                    </a:moveTo>
                    <a:cubicBezTo>
                      <a:pt x="8740" y="434"/>
                      <a:pt x="8840" y="1468"/>
                      <a:pt x="8306" y="3837"/>
                    </a:cubicBezTo>
                    <a:cubicBezTo>
                      <a:pt x="7539" y="7172"/>
                      <a:pt x="6438" y="8840"/>
                      <a:pt x="6438" y="8840"/>
                    </a:cubicBezTo>
                    <a:lnTo>
                      <a:pt x="4770" y="8774"/>
                    </a:lnTo>
                    <a:lnTo>
                      <a:pt x="1735" y="8673"/>
                    </a:lnTo>
                    <a:lnTo>
                      <a:pt x="1735" y="8407"/>
                    </a:lnTo>
                    <a:lnTo>
                      <a:pt x="1334" y="8473"/>
                    </a:lnTo>
                    <a:cubicBezTo>
                      <a:pt x="1101" y="9474"/>
                      <a:pt x="534" y="11609"/>
                      <a:pt x="0" y="13577"/>
                    </a:cubicBezTo>
                    <a:lnTo>
                      <a:pt x="4503" y="11642"/>
                    </a:lnTo>
                    <a:cubicBezTo>
                      <a:pt x="4570" y="11709"/>
                      <a:pt x="5637" y="13877"/>
                      <a:pt x="6872" y="16613"/>
                    </a:cubicBezTo>
                    <a:cubicBezTo>
                      <a:pt x="6905" y="16713"/>
                      <a:pt x="6938" y="16779"/>
                      <a:pt x="6972" y="16879"/>
                    </a:cubicBezTo>
                    <a:cubicBezTo>
                      <a:pt x="7372" y="17780"/>
                      <a:pt x="7772" y="18714"/>
                      <a:pt x="8173" y="19681"/>
                    </a:cubicBezTo>
                    <a:cubicBezTo>
                      <a:pt x="9040" y="19815"/>
                      <a:pt x="9874" y="19882"/>
                      <a:pt x="10741" y="19882"/>
                    </a:cubicBezTo>
                    <a:cubicBezTo>
                      <a:pt x="12943" y="18547"/>
                      <a:pt x="15811" y="12109"/>
                      <a:pt x="16178" y="11242"/>
                    </a:cubicBezTo>
                    <a:lnTo>
                      <a:pt x="16178" y="11242"/>
                    </a:lnTo>
                    <a:lnTo>
                      <a:pt x="15044" y="11576"/>
                    </a:lnTo>
                    <a:lnTo>
                      <a:pt x="15044" y="11275"/>
                    </a:lnTo>
                    <a:lnTo>
                      <a:pt x="13610" y="11576"/>
                    </a:lnTo>
                    <a:cubicBezTo>
                      <a:pt x="13576" y="9841"/>
                      <a:pt x="13710" y="8140"/>
                      <a:pt x="14010" y="6472"/>
                    </a:cubicBezTo>
                    <a:cubicBezTo>
                      <a:pt x="14177" y="5338"/>
                      <a:pt x="14444" y="4237"/>
                      <a:pt x="14744" y="3136"/>
                    </a:cubicBezTo>
                    <a:lnTo>
                      <a:pt x="14744" y="3136"/>
                    </a:lnTo>
                    <a:cubicBezTo>
                      <a:pt x="13912" y="4430"/>
                      <a:pt x="12397" y="6550"/>
                      <a:pt x="11119" y="6550"/>
                    </a:cubicBezTo>
                    <a:cubicBezTo>
                      <a:pt x="11013" y="6550"/>
                      <a:pt x="10910" y="6536"/>
                      <a:pt x="10808" y="6505"/>
                    </a:cubicBezTo>
                    <a:lnTo>
                      <a:pt x="10708" y="6472"/>
                    </a:lnTo>
                    <a:cubicBezTo>
                      <a:pt x="10641" y="6472"/>
                      <a:pt x="10574" y="6439"/>
                      <a:pt x="10508" y="6372"/>
                    </a:cubicBezTo>
                    <a:cubicBezTo>
                      <a:pt x="9507" y="5771"/>
                      <a:pt x="9340" y="3470"/>
                      <a:pt x="9340" y="1869"/>
                    </a:cubicBezTo>
                    <a:cubicBezTo>
                      <a:pt x="9340" y="968"/>
                      <a:pt x="9373" y="267"/>
                      <a:pt x="9373" y="267"/>
                    </a:cubicBezTo>
                    <a:cubicBezTo>
                      <a:pt x="9140" y="167"/>
                      <a:pt x="8873" y="67"/>
                      <a:pt x="8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1"/>
              <p:cNvSpPr/>
              <p:nvPr/>
            </p:nvSpPr>
            <p:spPr>
              <a:xfrm>
                <a:off x="4449175" y="4199275"/>
                <a:ext cx="4200" cy="2525"/>
              </a:xfrm>
              <a:custGeom>
                <a:avLst/>
                <a:gdLst/>
                <a:ahLst/>
                <a:cxnLst/>
                <a:rect l="l" t="t" r="r" b="b"/>
                <a:pathLst>
                  <a:path w="168" h="101" extrusionOk="0">
                    <a:moveTo>
                      <a:pt x="168" y="1"/>
                    </a:moveTo>
                    <a:lnTo>
                      <a:pt x="1" y="101"/>
                    </a:lnTo>
                    <a:lnTo>
                      <a:pt x="134" y="101"/>
                    </a:lnTo>
                    <a:lnTo>
                      <a:pt x="168" y="1"/>
                    </a:ln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1"/>
              <p:cNvSpPr/>
              <p:nvPr/>
            </p:nvSpPr>
            <p:spPr>
              <a:xfrm>
                <a:off x="4572600" y="3906575"/>
                <a:ext cx="65075" cy="50050"/>
              </a:xfrm>
              <a:custGeom>
                <a:avLst/>
                <a:gdLst/>
                <a:ahLst/>
                <a:cxnLst/>
                <a:rect l="l" t="t" r="r" b="b"/>
                <a:pathLst>
                  <a:path w="2603" h="2002" extrusionOk="0">
                    <a:moveTo>
                      <a:pt x="1" y="0"/>
                    </a:moveTo>
                    <a:lnTo>
                      <a:pt x="1" y="0"/>
                    </a:lnTo>
                    <a:cubicBezTo>
                      <a:pt x="234" y="534"/>
                      <a:pt x="434" y="1068"/>
                      <a:pt x="668" y="1602"/>
                    </a:cubicBezTo>
                    <a:lnTo>
                      <a:pt x="701" y="1668"/>
                    </a:lnTo>
                    <a:lnTo>
                      <a:pt x="1802" y="2002"/>
                    </a:lnTo>
                    <a:lnTo>
                      <a:pt x="1902" y="1835"/>
                    </a:lnTo>
                    <a:lnTo>
                      <a:pt x="2602" y="201"/>
                    </a:lnTo>
                    <a:lnTo>
                      <a:pt x="2569" y="201"/>
                    </a:lnTo>
                    <a:cubicBezTo>
                      <a:pt x="1702" y="201"/>
                      <a:pt x="835" y="1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1"/>
              <p:cNvSpPr/>
              <p:nvPr/>
            </p:nvSpPr>
            <p:spPr>
              <a:xfrm>
                <a:off x="4810275" y="3065125"/>
                <a:ext cx="25" cy="25"/>
              </a:xfrm>
              <a:custGeom>
                <a:avLst/>
                <a:gdLst/>
                <a:ahLst/>
                <a:cxnLst/>
                <a:rect l="l" t="t" r="r" b="b"/>
                <a:pathLst>
                  <a:path w="1" h="1" extrusionOk="0">
                    <a:moveTo>
                      <a:pt x="0" y="1"/>
                    </a:move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1"/>
              <p:cNvSpPr/>
              <p:nvPr/>
            </p:nvSpPr>
            <p:spPr>
              <a:xfrm>
                <a:off x="4793600" y="3049300"/>
                <a:ext cx="1675" cy="5850"/>
              </a:xfrm>
              <a:custGeom>
                <a:avLst/>
                <a:gdLst/>
                <a:ahLst/>
                <a:cxnLst/>
                <a:rect l="l" t="t" r="r" b="b"/>
                <a:pathLst>
                  <a:path w="67" h="234" extrusionOk="0">
                    <a:moveTo>
                      <a:pt x="0" y="0"/>
                    </a:moveTo>
                    <a:cubicBezTo>
                      <a:pt x="34" y="134"/>
                      <a:pt x="67" y="234"/>
                      <a:pt x="67" y="234"/>
                    </a:cubicBezTo>
                    <a:cubicBezTo>
                      <a:pt x="67" y="234"/>
                      <a:pt x="34" y="134"/>
                      <a:pt x="0"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1"/>
              <p:cNvSpPr/>
              <p:nvPr/>
            </p:nvSpPr>
            <p:spPr>
              <a:xfrm>
                <a:off x="4606800" y="3007225"/>
                <a:ext cx="268550" cy="144825"/>
              </a:xfrm>
              <a:custGeom>
                <a:avLst/>
                <a:gdLst/>
                <a:ahLst/>
                <a:cxnLst/>
                <a:rect l="l" t="t" r="r" b="b"/>
                <a:pathLst>
                  <a:path w="10742" h="5793" extrusionOk="0">
                    <a:moveTo>
                      <a:pt x="6594" y="1"/>
                    </a:moveTo>
                    <a:cubicBezTo>
                      <a:pt x="6575" y="1"/>
                      <a:pt x="6556" y="5"/>
                      <a:pt x="6538" y="15"/>
                    </a:cubicBezTo>
                    <a:cubicBezTo>
                      <a:pt x="6105" y="182"/>
                      <a:pt x="6638" y="1683"/>
                      <a:pt x="6638" y="1683"/>
                    </a:cubicBezTo>
                    <a:cubicBezTo>
                      <a:pt x="6638" y="1683"/>
                      <a:pt x="6016" y="232"/>
                      <a:pt x="5693" y="232"/>
                    </a:cubicBezTo>
                    <a:cubicBezTo>
                      <a:pt x="5674" y="232"/>
                      <a:pt x="5655" y="237"/>
                      <a:pt x="5638" y="249"/>
                    </a:cubicBezTo>
                    <a:cubicBezTo>
                      <a:pt x="5371" y="416"/>
                      <a:pt x="5804" y="2083"/>
                      <a:pt x="5804" y="2083"/>
                    </a:cubicBezTo>
                    <a:cubicBezTo>
                      <a:pt x="5804" y="2083"/>
                      <a:pt x="5353" y="670"/>
                      <a:pt x="5051" y="670"/>
                    </a:cubicBezTo>
                    <a:cubicBezTo>
                      <a:pt x="5035" y="670"/>
                      <a:pt x="5019" y="674"/>
                      <a:pt x="5004" y="682"/>
                    </a:cubicBezTo>
                    <a:cubicBezTo>
                      <a:pt x="4704" y="849"/>
                      <a:pt x="4870" y="2150"/>
                      <a:pt x="4870" y="2150"/>
                    </a:cubicBezTo>
                    <a:cubicBezTo>
                      <a:pt x="4870" y="2150"/>
                      <a:pt x="4648" y="913"/>
                      <a:pt x="4297" y="913"/>
                    </a:cubicBezTo>
                    <a:cubicBezTo>
                      <a:pt x="4288" y="913"/>
                      <a:pt x="4279" y="914"/>
                      <a:pt x="4270" y="916"/>
                    </a:cubicBezTo>
                    <a:cubicBezTo>
                      <a:pt x="3903" y="983"/>
                      <a:pt x="4103" y="2450"/>
                      <a:pt x="4103" y="2450"/>
                    </a:cubicBezTo>
                    <a:cubicBezTo>
                      <a:pt x="4103" y="2450"/>
                      <a:pt x="3561" y="1306"/>
                      <a:pt x="3135" y="1306"/>
                    </a:cubicBezTo>
                    <a:cubicBezTo>
                      <a:pt x="3113" y="1306"/>
                      <a:pt x="3091" y="1310"/>
                      <a:pt x="3069" y="1316"/>
                    </a:cubicBezTo>
                    <a:cubicBezTo>
                      <a:pt x="2669" y="1450"/>
                      <a:pt x="3069" y="2984"/>
                      <a:pt x="3069" y="2984"/>
                    </a:cubicBezTo>
                    <a:cubicBezTo>
                      <a:pt x="3069" y="2984"/>
                      <a:pt x="2697" y="1895"/>
                      <a:pt x="2323" y="1895"/>
                    </a:cubicBezTo>
                    <a:cubicBezTo>
                      <a:pt x="2294" y="1895"/>
                      <a:pt x="2264" y="1902"/>
                      <a:pt x="2235" y="1917"/>
                    </a:cubicBezTo>
                    <a:cubicBezTo>
                      <a:pt x="1868" y="2083"/>
                      <a:pt x="2335" y="3718"/>
                      <a:pt x="2335" y="3718"/>
                    </a:cubicBezTo>
                    <a:cubicBezTo>
                      <a:pt x="2335" y="3718"/>
                      <a:pt x="1571" y="2366"/>
                      <a:pt x="1284" y="2366"/>
                    </a:cubicBezTo>
                    <a:cubicBezTo>
                      <a:pt x="1265" y="2366"/>
                      <a:pt x="1249" y="2371"/>
                      <a:pt x="1234" y="2384"/>
                    </a:cubicBezTo>
                    <a:cubicBezTo>
                      <a:pt x="968" y="2617"/>
                      <a:pt x="1768" y="4585"/>
                      <a:pt x="1768" y="4585"/>
                    </a:cubicBezTo>
                    <a:cubicBezTo>
                      <a:pt x="1768" y="4585"/>
                      <a:pt x="967" y="3326"/>
                      <a:pt x="531" y="3326"/>
                    </a:cubicBezTo>
                    <a:cubicBezTo>
                      <a:pt x="496" y="3326"/>
                      <a:pt x="463" y="3334"/>
                      <a:pt x="434" y="3351"/>
                    </a:cubicBezTo>
                    <a:cubicBezTo>
                      <a:pt x="0" y="3585"/>
                      <a:pt x="1468" y="4986"/>
                      <a:pt x="1468" y="4986"/>
                    </a:cubicBezTo>
                    <a:cubicBezTo>
                      <a:pt x="1468" y="4986"/>
                      <a:pt x="1103" y="4855"/>
                      <a:pt x="805" y="4855"/>
                    </a:cubicBezTo>
                    <a:cubicBezTo>
                      <a:pt x="626" y="4855"/>
                      <a:pt x="471" y="4902"/>
                      <a:pt x="434" y="5052"/>
                    </a:cubicBezTo>
                    <a:cubicBezTo>
                      <a:pt x="341" y="5394"/>
                      <a:pt x="1143" y="5793"/>
                      <a:pt x="1685" y="5793"/>
                    </a:cubicBezTo>
                    <a:cubicBezTo>
                      <a:pt x="1726" y="5793"/>
                      <a:pt x="1765" y="5791"/>
                      <a:pt x="1802" y="5786"/>
                    </a:cubicBezTo>
                    <a:cubicBezTo>
                      <a:pt x="1768" y="5486"/>
                      <a:pt x="1802" y="5219"/>
                      <a:pt x="1868" y="4919"/>
                    </a:cubicBezTo>
                    <a:cubicBezTo>
                      <a:pt x="2570" y="3291"/>
                      <a:pt x="4158" y="2244"/>
                      <a:pt x="5901" y="2244"/>
                    </a:cubicBezTo>
                    <a:cubicBezTo>
                      <a:pt x="5979" y="2244"/>
                      <a:pt x="6059" y="2246"/>
                      <a:pt x="6138" y="2250"/>
                    </a:cubicBezTo>
                    <a:cubicBezTo>
                      <a:pt x="8506" y="2350"/>
                      <a:pt x="9674" y="3651"/>
                      <a:pt x="9807" y="4385"/>
                    </a:cubicBezTo>
                    <a:cubicBezTo>
                      <a:pt x="10074" y="4252"/>
                      <a:pt x="10741" y="2417"/>
                      <a:pt x="10508" y="1983"/>
                    </a:cubicBezTo>
                    <a:cubicBezTo>
                      <a:pt x="10482" y="1932"/>
                      <a:pt x="10452" y="1909"/>
                      <a:pt x="10419" y="1909"/>
                    </a:cubicBezTo>
                    <a:cubicBezTo>
                      <a:pt x="10155" y="1909"/>
                      <a:pt x="9692" y="3353"/>
                      <a:pt x="9674" y="3353"/>
                    </a:cubicBezTo>
                    <a:cubicBezTo>
                      <a:pt x="9674" y="3353"/>
                      <a:pt x="9674" y="3352"/>
                      <a:pt x="9674" y="3351"/>
                    </a:cubicBezTo>
                    <a:cubicBezTo>
                      <a:pt x="9674" y="3318"/>
                      <a:pt x="10241" y="1350"/>
                      <a:pt x="9874" y="1183"/>
                    </a:cubicBezTo>
                    <a:cubicBezTo>
                      <a:pt x="9856" y="1173"/>
                      <a:pt x="9837" y="1168"/>
                      <a:pt x="9819" y="1168"/>
                    </a:cubicBezTo>
                    <a:cubicBezTo>
                      <a:pt x="9471" y="1168"/>
                      <a:pt x="9140" y="2884"/>
                      <a:pt x="9140" y="2884"/>
                    </a:cubicBezTo>
                    <a:cubicBezTo>
                      <a:pt x="9140" y="2884"/>
                      <a:pt x="9474" y="1016"/>
                      <a:pt x="9240" y="849"/>
                    </a:cubicBezTo>
                    <a:cubicBezTo>
                      <a:pt x="9216" y="832"/>
                      <a:pt x="9192" y="825"/>
                      <a:pt x="9168" y="825"/>
                    </a:cubicBezTo>
                    <a:cubicBezTo>
                      <a:pt x="8955" y="825"/>
                      <a:pt x="8740" y="1416"/>
                      <a:pt x="8740" y="1416"/>
                    </a:cubicBezTo>
                    <a:cubicBezTo>
                      <a:pt x="8740" y="1416"/>
                      <a:pt x="8560" y="339"/>
                      <a:pt x="8343" y="339"/>
                    </a:cubicBezTo>
                    <a:cubicBezTo>
                      <a:pt x="8331" y="339"/>
                      <a:pt x="8318" y="342"/>
                      <a:pt x="8306" y="349"/>
                    </a:cubicBezTo>
                    <a:cubicBezTo>
                      <a:pt x="8039" y="449"/>
                      <a:pt x="8139" y="2150"/>
                      <a:pt x="8139" y="2317"/>
                    </a:cubicBezTo>
                    <a:cubicBezTo>
                      <a:pt x="8107" y="2122"/>
                      <a:pt x="7852" y="278"/>
                      <a:pt x="7469" y="278"/>
                    </a:cubicBezTo>
                    <a:cubicBezTo>
                      <a:pt x="7459" y="278"/>
                      <a:pt x="7449" y="280"/>
                      <a:pt x="7439" y="282"/>
                    </a:cubicBezTo>
                    <a:cubicBezTo>
                      <a:pt x="7131" y="344"/>
                      <a:pt x="7307" y="1146"/>
                      <a:pt x="7441" y="1584"/>
                    </a:cubicBezTo>
                    <a:lnTo>
                      <a:pt x="7441" y="1584"/>
                    </a:lnTo>
                    <a:cubicBezTo>
                      <a:pt x="7264" y="1041"/>
                      <a:pt x="6875" y="1"/>
                      <a:pt x="6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1"/>
              <p:cNvSpPr/>
              <p:nvPr/>
            </p:nvSpPr>
            <p:spPr>
              <a:xfrm>
                <a:off x="4651300" y="3225250"/>
                <a:ext cx="174000" cy="206925"/>
              </a:xfrm>
              <a:custGeom>
                <a:avLst/>
                <a:gdLst/>
                <a:ahLst/>
                <a:cxnLst/>
                <a:rect l="l" t="t" r="r" b="b"/>
                <a:pathLst>
                  <a:path w="6960" h="8277" extrusionOk="0">
                    <a:moveTo>
                      <a:pt x="2576" y="0"/>
                    </a:moveTo>
                    <a:cubicBezTo>
                      <a:pt x="1998" y="0"/>
                      <a:pt x="1273" y="678"/>
                      <a:pt x="889" y="1802"/>
                    </a:cubicBezTo>
                    <a:cubicBezTo>
                      <a:pt x="722" y="2536"/>
                      <a:pt x="722" y="3336"/>
                      <a:pt x="889" y="4070"/>
                    </a:cubicBezTo>
                    <a:cubicBezTo>
                      <a:pt x="956" y="4270"/>
                      <a:pt x="989" y="4504"/>
                      <a:pt x="956" y="4704"/>
                    </a:cubicBezTo>
                    <a:cubicBezTo>
                      <a:pt x="899" y="4802"/>
                      <a:pt x="820" y="4841"/>
                      <a:pt x="734" y="4841"/>
                    </a:cubicBezTo>
                    <a:cubicBezTo>
                      <a:pt x="615" y="4841"/>
                      <a:pt x="485" y="4767"/>
                      <a:pt x="388" y="4671"/>
                    </a:cubicBezTo>
                    <a:cubicBezTo>
                      <a:pt x="355" y="4637"/>
                      <a:pt x="322" y="4604"/>
                      <a:pt x="288" y="4537"/>
                    </a:cubicBezTo>
                    <a:cubicBezTo>
                      <a:pt x="276" y="4507"/>
                      <a:pt x="259" y="4493"/>
                      <a:pt x="239" y="4493"/>
                    </a:cubicBezTo>
                    <a:cubicBezTo>
                      <a:pt x="148" y="4493"/>
                      <a:pt x="0" y="4782"/>
                      <a:pt x="55" y="5138"/>
                    </a:cubicBezTo>
                    <a:cubicBezTo>
                      <a:pt x="155" y="5571"/>
                      <a:pt x="722" y="6305"/>
                      <a:pt x="1189" y="6905"/>
                    </a:cubicBezTo>
                    <a:cubicBezTo>
                      <a:pt x="1389" y="7106"/>
                      <a:pt x="1389" y="7439"/>
                      <a:pt x="1222" y="7639"/>
                    </a:cubicBezTo>
                    <a:cubicBezTo>
                      <a:pt x="1589" y="7940"/>
                      <a:pt x="2056" y="8140"/>
                      <a:pt x="2523" y="8240"/>
                    </a:cubicBezTo>
                    <a:cubicBezTo>
                      <a:pt x="2690" y="8265"/>
                      <a:pt x="2850" y="8277"/>
                      <a:pt x="3004" y="8277"/>
                    </a:cubicBezTo>
                    <a:cubicBezTo>
                      <a:pt x="4087" y="8277"/>
                      <a:pt x="4879" y="7686"/>
                      <a:pt x="5492" y="6839"/>
                    </a:cubicBezTo>
                    <a:cubicBezTo>
                      <a:pt x="5792" y="6372"/>
                      <a:pt x="6026" y="5905"/>
                      <a:pt x="6226" y="5404"/>
                    </a:cubicBezTo>
                    <a:cubicBezTo>
                      <a:pt x="6293" y="5238"/>
                      <a:pt x="6326" y="5071"/>
                      <a:pt x="6393" y="4904"/>
                    </a:cubicBezTo>
                    <a:cubicBezTo>
                      <a:pt x="6826" y="3570"/>
                      <a:pt x="6960" y="2169"/>
                      <a:pt x="6793" y="801"/>
                    </a:cubicBezTo>
                    <a:lnTo>
                      <a:pt x="6793" y="801"/>
                    </a:lnTo>
                    <a:lnTo>
                      <a:pt x="6726" y="834"/>
                    </a:lnTo>
                    <a:cubicBezTo>
                      <a:pt x="6376" y="985"/>
                      <a:pt x="6007" y="1060"/>
                      <a:pt x="5647" y="1060"/>
                    </a:cubicBezTo>
                    <a:cubicBezTo>
                      <a:pt x="5528" y="1060"/>
                      <a:pt x="5409" y="1051"/>
                      <a:pt x="5292" y="1035"/>
                    </a:cubicBezTo>
                    <a:cubicBezTo>
                      <a:pt x="4358" y="968"/>
                      <a:pt x="3391" y="201"/>
                      <a:pt x="2790" y="34"/>
                    </a:cubicBezTo>
                    <a:cubicBezTo>
                      <a:pt x="2722" y="11"/>
                      <a:pt x="2650" y="0"/>
                      <a:pt x="2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1"/>
              <p:cNvSpPr/>
              <p:nvPr/>
            </p:nvSpPr>
            <p:spPr>
              <a:xfrm>
                <a:off x="4615125" y="3271050"/>
                <a:ext cx="25875" cy="35125"/>
              </a:xfrm>
              <a:custGeom>
                <a:avLst/>
                <a:gdLst/>
                <a:ahLst/>
                <a:cxnLst/>
                <a:rect l="l" t="t" r="r" b="b"/>
                <a:pathLst>
                  <a:path w="1035" h="1405" extrusionOk="0">
                    <a:moveTo>
                      <a:pt x="669" y="0"/>
                    </a:moveTo>
                    <a:cubicBezTo>
                      <a:pt x="444" y="0"/>
                      <a:pt x="216" y="167"/>
                      <a:pt x="1" y="403"/>
                    </a:cubicBezTo>
                    <a:cubicBezTo>
                      <a:pt x="34" y="804"/>
                      <a:pt x="234" y="1171"/>
                      <a:pt x="568" y="1404"/>
                    </a:cubicBezTo>
                    <a:cubicBezTo>
                      <a:pt x="801" y="737"/>
                      <a:pt x="1035" y="170"/>
                      <a:pt x="1035" y="170"/>
                    </a:cubicBezTo>
                    <a:cubicBezTo>
                      <a:pt x="916" y="51"/>
                      <a:pt x="793"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1"/>
              <p:cNvSpPr/>
              <p:nvPr/>
            </p:nvSpPr>
            <p:spPr>
              <a:xfrm>
                <a:off x="4545925" y="4884775"/>
                <a:ext cx="94250" cy="107600"/>
              </a:xfrm>
              <a:custGeom>
                <a:avLst/>
                <a:gdLst/>
                <a:ahLst/>
                <a:cxnLst/>
                <a:rect l="l" t="t" r="r" b="b"/>
                <a:pathLst>
                  <a:path w="3770" h="4304" extrusionOk="0">
                    <a:moveTo>
                      <a:pt x="3770" y="0"/>
                    </a:moveTo>
                    <a:cubicBezTo>
                      <a:pt x="2669" y="334"/>
                      <a:pt x="1535" y="634"/>
                      <a:pt x="400" y="834"/>
                    </a:cubicBezTo>
                    <a:lnTo>
                      <a:pt x="400" y="901"/>
                    </a:lnTo>
                    <a:lnTo>
                      <a:pt x="0" y="4303"/>
                    </a:lnTo>
                    <a:cubicBezTo>
                      <a:pt x="581" y="3769"/>
                      <a:pt x="1535" y="3688"/>
                      <a:pt x="2060" y="3688"/>
                    </a:cubicBezTo>
                    <a:cubicBezTo>
                      <a:pt x="2288" y="3688"/>
                      <a:pt x="2435" y="3703"/>
                      <a:pt x="2435" y="3703"/>
                    </a:cubicBezTo>
                    <a:lnTo>
                      <a:pt x="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1"/>
              <p:cNvSpPr/>
              <p:nvPr/>
            </p:nvSpPr>
            <p:spPr>
              <a:xfrm>
                <a:off x="4534225" y="4976450"/>
                <a:ext cx="150975" cy="38050"/>
              </a:xfrm>
              <a:custGeom>
                <a:avLst/>
                <a:gdLst/>
                <a:ahLst/>
                <a:cxnLst/>
                <a:rect l="l" t="t" r="r" b="b"/>
                <a:pathLst>
                  <a:path w="6039" h="1522" extrusionOk="0">
                    <a:moveTo>
                      <a:pt x="2577" y="1"/>
                    </a:moveTo>
                    <a:cubicBezTo>
                      <a:pt x="1695" y="1"/>
                      <a:pt x="964" y="201"/>
                      <a:pt x="468" y="603"/>
                    </a:cubicBezTo>
                    <a:cubicBezTo>
                      <a:pt x="1" y="960"/>
                      <a:pt x="3836" y="1521"/>
                      <a:pt x="5294" y="1521"/>
                    </a:cubicBezTo>
                    <a:cubicBezTo>
                      <a:pt x="5606" y="1521"/>
                      <a:pt x="5809" y="1496"/>
                      <a:pt x="5839" y="1437"/>
                    </a:cubicBezTo>
                    <a:cubicBezTo>
                      <a:pt x="6039" y="1070"/>
                      <a:pt x="5105" y="370"/>
                      <a:pt x="3737" y="103"/>
                    </a:cubicBezTo>
                    <a:cubicBezTo>
                      <a:pt x="3329" y="35"/>
                      <a:pt x="2940" y="1"/>
                      <a:pt x="2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1"/>
              <p:cNvSpPr/>
              <p:nvPr/>
            </p:nvSpPr>
            <p:spPr>
              <a:xfrm>
                <a:off x="4553425" y="3127475"/>
                <a:ext cx="286050" cy="292550"/>
              </a:xfrm>
              <a:custGeom>
                <a:avLst/>
                <a:gdLst/>
                <a:ahLst/>
                <a:cxnLst/>
                <a:rect l="l" t="t" r="r" b="b"/>
                <a:pathLst>
                  <a:path w="11442" h="11702" extrusionOk="0">
                    <a:moveTo>
                      <a:pt x="7584" y="0"/>
                    </a:moveTo>
                    <a:cubicBezTo>
                      <a:pt x="6807" y="0"/>
                      <a:pt x="6045" y="187"/>
                      <a:pt x="5471" y="509"/>
                    </a:cubicBezTo>
                    <a:cubicBezTo>
                      <a:pt x="4904" y="809"/>
                      <a:pt x="4437" y="1310"/>
                      <a:pt x="4137" y="1877"/>
                    </a:cubicBezTo>
                    <a:cubicBezTo>
                      <a:pt x="3870" y="2344"/>
                      <a:pt x="3703" y="2877"/>
                      <a:pt x="3570" y="3411"/>
                    </a:cubicBezTo>
                    <a:cubicBezTo>
                      <a:pt x="3336" y="4178"/>
                      <a:pt x="3303" y="4412"/>
                      <a:pt x="2302" y="5179"/>
                    </a:cubicBezTo>
                    <a:cubicBezTo>
                      <a:pt x="1335" y="5913"/>
                      <a:pt x="0" y="7347"/>
                      <a:pt x="267" y="7848"/>
                    </a:cubicBezTo>
                    <a:cubicBezTo>
                      <a:pt x="357" y="8039"/>
                      <a:pt x="519" y="8133"/>
                      <a:pt x="710" y="8133"/>
                    </a:cubicBezTo>
                    <a:cubicBezTo>
                      <a:pt x="1018" y="8133"/>
                      <a:pt x="1400" y="7888"/>
                      <a:pt x="1668" y="7414"/>
                    </a:cubicBezTo>
                    <a:cubicBezTo>
                      <a:pt x="1902" y="6980"/>
                      <a:pt x="2169" y="6547"/>
                      <a:pt x="2502" y="6146"/>
                    </a:cubicBezTo>
                    <a:cubicBezTo>
                      <a:pt x="2717" y="5910"/>
                      <a:pt x="2946" y="5743"/>
                      <a:pt x="3170" y="5743"/>
                    </a:cubicBezTo>
                    <a:cubicBezTo>
                      <a:pt x="3294" y="5743"/>
                      <a:pt x="3417" y="5794"/>
                      <a:pt x="3536" y="5913"/>
                    </a:cubicBezTo>
                    <a:cubicBezTo>
                      <a:pt x="3536" y="5913"/>
                      <a:pt x="3269" y="6480"/>
                      <a:pt x="3036" y="7147"/>
                    </a:cubicBezTo>
                    <a:cubicBezTo>
                      <a:pt x="2902" y="7547"/>
                      <a:pt x="2769" y="7981"/>
                      <a:pt x="2702" y="8415"/>
                    </a:cubicBezTo>
                    <a:cubicBezTo>
                      <a:pt x="2569" y="9382"/>
                      <a:pt x="2969" y="10850"/>
                      <a:pt x="4003" y="11450"/>
                    </a:cubicBezTo>
                    <a:cubicBezTo>
                      <a:pt x="4287" y="11628"/>
                      <a:pt x="4542" y="11701"/>
                      <a:pt x="4750" y="11701"/>
                    </a:cubicBezTo>
                    <a:cubicBezTo>
                      <a:pt x="4932" y="11701"/>
                      <a:pt x="5077" y="11644"/>
                      <a:pt x="5171" y="11550"/>
                    </a:cubicBezTo>
                    <a:cubicBezTo>
                      <a:pt x="5338" y="11350"/>
                      <a:pt x="5304" y="11017"/>
                      <a:pt x="5104" y="10816"/>
                    </a:cubicBezTo>
                    <a:cubicBezTo>
                      <a:pt x="4637" y="10216"/>
                      <a:pt x="4070" y="9482"/>
                      <a:pt x="4003" y="9049"/>
                    </a:cubicBezTo>
                    <a:cubicBezTo>
                      <a:pt x="3921" y="8693"/>
                      <a:pt x="4086" y="8404"/>
                      <a:pt x="4166" y="8404"/>
                    </a:cubicBezTo>
                    <a:cubicBezTo>
                      <a:pt x="4184" y="8404"/>
                      <a:pt x="4197" y="8418"/>
                      <a:pt x="4203" y="8448"/>
                    </a:cubicBezTo>
                    <a:cubicBezTo>
                      <a:pt x="4250" y="8564"/>
                      <a:pt x="4471" y="8743"/>
                      <a:pt x="4659" y="8743"/>
                    </a:cubicBezTo>
                    <a:cubicBezTo>
                      <a:pt x="4743" y="8743"/>
                      <a:pt x="4819" y="8707"/>
                      <a:pt x="4871" y="8615"/>
                    </a:cubicBezTo>
                    <a:cubicBezTo>
                      <a:pt x="5037" y="8315"/>
                      <a:pt x="4404" y="7014"/>
                      <a:pt x="4837" y="5713"/>
                    </a:cubicBezTo>
                    <a:cubicBezTo>
                      <a:pt x="5225" y="4518"/>
                      <a:pt x="5934" y="3885"/>
                      <a:pt x="6533" y="3885"/>
                    </a:cubicBezTo>
                    <a:cubicBezTo>
                      <a:pt x="6603" y="3885"/>
                      <a:pt x="6672" y="3894"/>
                      <a:pt x="6739" y="3912"/>
                    </a:cubicBezTo>
                    <a:cubicBezTo>
                      <a:pt x="7339" y="4112"/>
                      <a:pt x="8273" y="4846"/>
                      <a:pt x="9240" y="4946"/>
                    </a:cubicBezTo>
                    <a:cubicBezTo>
                      <a:pt x="9357" y="4962"/>
                      <a:pt x="9476" y="4971"/>
                      <a:pt x="9595" y="4971"/>
                    </a:cubicBezTo>
                    <a:cubicBezTo>
                      <a:pt x="9953" y="4971"/>
                      <a:pt x="10316" y="4896"/>
                      <a:pt x="10641" y="4745"/>
                    </a:cubicBezTo>
                    <a:lnTo>
                      <a:pt x="10708" y="4679"/>
                    </a:lnTo>
                    <a:cubicBezTo>
                      <a:pt x="10808" y="4612"/>
                      <a:pt x="10908" y="4512"/>
                      <a:pt x="10975" y="4412"/>
                    </a:cubicBezTo>
                    <a:cubicBezTo>
                      <a:pt x="11275" y="3945"/>
                      <a:pt x="11442" y="3078"/>
                      <a:pt x="10875" y="1910"/>
                    </a:cubicBezTo>
                    <a:cubicBezTo>
                      <a:pt x="10841" y="1777"/>
                      <a:pt x="10775" y="1677"/>
                      <a:pt x="10708" y="1543"/>
                    </a:cubicBezTo>
                    <a:cubicBezTo>
                      <a:pt x="10641" y="1476"/>
                      <a:pt x="10575" y="1376"/>
                      <a:pt x="10508" y="1276"/>
                    </a:cubicBezTo>
                    <a:lnTo>
                      <a:pt x="10441" y="1210"/>
                    </a:lnTo>
                    <a:cubicBezTo>
                      <a:pt x="9764" y="358"/>
                      <a:pt x="8659" y="0"/>
                      <a:pt x="7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1"/>
              <p:cNvSpPr/>
              <p:nvPr/>
            </p:nvSpPr>
            <p:spPr>
              <a:xfrm>
                <a:off x="4799300" y="3112000"/>
                <a:ext cx="14525" cy="13475"/>
              </a:xfrm>
              <a:custGeom>
                <a:avLst/>
                <a:gdLst/>
                <a:ahLst/>
                <a:cxnLst/>
                <a:rect l="l" t="t" r="r" b="b"/>
                <a:pathLst>
                  <a:path w="581" h="539" extrusionOk="0">
                    <a:moveTo>
                      <a:pt x="364" y="1"/>
                    </a:moveTo>
                    <a:cubicBezTo>
                      <a:pt x="199" y="1"/>
                      <a:pt x="0" y="322"/>
                      <a:pt x="173" y="494"/>
                    </a:cubicBezTo>
                    <a:cubicBezTo>
                      <a:pt x="209" y="525"/>
                      <a:pt x="244" y="539"/>
                      <a:pt x="277" y="539"/>
                    </a:cubicBezTo>
                    <a:cubicBezTo>
                      <a:pt x="459" y="539"/>
                      <a:pt x="580" y="140"/>
                      <a:pt x="439" y="27"/>
                    </a:cubicBezTo>
                    <a:cubicBezTo>
                      <a:pt x="416" y="9"/>
                      <a:pt x="391"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1"/>
              <p:cNvSpPr/>
              <p:nvPr/>
            </p:nvSpPr>
            <p:spPr>
              <a:xfrm>
                <a:off x="4763875" y="3100875"/>
                <a:ext cx="13900" cy="14325"/>
              </a:xfrm>
              <a:custGeom>
                <a:avLst/>
                <a:gdLst/>
                <a:ahLst/>
                <a:cxnLst/>
                <a:rect l="l" t="t" r="r" b="b"/>
                <a:pathLst>
                  <a:path w="556" h="573" extrusionOk="0">
                    <a:moveTo>
                      <a:pt x="282" y="0"/>
                    </a:moveTo>
                    <a:cubicBezTo>
                      <a:pt x="49" y="0"/>
                      <a:pt x="1" y="541"/>
                      <a:pt x="222" y="572"/>
                    </a:cubicBezTo>
                    <a:cubicBezTo>
                      <a:pt x="455" y="572"/>
                      <a:pt x="555" y="72"/>
                      <a:pt x="322" y="5"/>
                    </a:cubicBezTo>
                    <a:cubicBezTo>
                      <a:pt x="308" y="2"/>
                      <a:pt x="294"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1"/>
              <p:cNvSpPr/>
              <p:nvPr/>
            </p:nvSpPr>
            <p:spPr>
              <a:xfrm>
                <a:off x="4720475" y="3100950"/>
                <a:ext cx="13800" cy="14375"/>
              </a:xfrm>
              <a:custGeom>
                <a:avLst/>
                <a:gdLst/>
                <a:ahLst/>
                <a:cxnLst/>
                <a:rect l="l" t="t" r="r" b="b"/>
                <a:pathLst>
                  <a:path w="552" h="575" extrusionOk="0">
                    <a:moveTo>
                      <a:pt x="207" y="1"/>
                    </a:moveTo>
                    <a:cubicBezTo>
                      <a:pt x="201" y="1"/>
                      <a:pt x="196" y="1"/>
                      <a:pt x="190" y="2"/>
                    </a:cubicBezTo>
                    <a:cubicBezTo>
                      <a:pt x="0" y="34"/>
                      <a:pt x="80" y="575"/>
                      <a:pt x="316" y="575"/>
                    </a:cubicBezTo>
                    <a:cubicBezTo>
                      <a:pt x="329" y="575"/>
                      <a:pt x="343" y="573"/>
                      <a:pt x="357" y="569"/>
                    </a:cubicBezTo>
                    <a:cubicBezTo>
                      <a:pt x="551" y="537"/>
                      <a:pt x="399"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1"/>
              <p:cNvSpPr/>
              <p:nvPr/>
            </p:nvSpPr>
            <p:spPr>
              <a:xfrm>
                <a:off x="4676600" y="3120850"/>
                <a:ext cx="14175" cy="13025"/>
              </a:xfrm>
              <a:custGeom>
                <a:avLst/>
                <a:gdLst/>
                <a:ahLst/>
                <a:cxnLst/>
                <a:rect l="l" t="t" r="r" b="b"/>
                <a:pathLst>
                  <a:path w="567" h="521" extrusionOk="0">
                    <a:moveTo>
                      <a:pt x="291" y="1"/>
                    </a:moveTo>
                    <a:cubicBezTo>
                      <a:pt x="276" y="1"/>
                      <a:pt x="260" y="3"/>
                      <a:pt x="244" y="7"/>
                    </a:cubicBezTo>
                    <a:cubicBezTo>
                      <a:pt x="1" y="98"/>
                      <a:pt x="145" y="520"/>
                      <a:pt x="349" y="520"/>
                    </a:cubicBezTo>
                    <a:cubicBezTo>
                      <a:pt x="369" y="520"/>
                      <a:pt x="390" y="516"/>
                      <a:pt x="411" y="507"/>
                    </a:cubicBezTo>
                    <a:cubicBezTo>
                      <a:pt x="567" y="445"/>
                      <a:pt x="51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1"/>
              <p:cNvSpPr/>
              <p:nvPr/>
            </p:nvSpPr>
            <p:spPr>
              <a:xfrm>
                <a:off x="4540075" y="3573825"/>
                <a:ext cx="96775" cy="262725"/>
              </a:xfrm>
              <a:custGeom>
                <a:avLst/>
                <a:gdLst/>
                <a:ahLst/>
                <a:cxnLst/>
                <a:rect l="l" t="t" r="r" b="b"/>
                <a:pathLst>
                  <a:path w="3871" h="10509" extrusionOk="0">
                    <a:moveTo>
                      <a:pt x="3670" y="1"/>
                    </a:moveTo>
                    <a:cubicBezTo>
                      <a:pt x="3603" y="134"/>
                      <a:pt x="3570" y="301"/>
                      <a:pt x="3537" y="468"/>
                    </a:cubicBezTo>
                    <a:cubicBezTo>
                      <a:pt x="2969" y="2603"/>
                      <a:pt x="2302" y="4704"/>
                      <a:pt x="1502" y="6739"/>
                    </a:cubicBezTo>
                    <a:cubicBezTo>
                      <a:pt x="1035" y="7840"/>
                      <a:pt x="501" y="9074"/>
                      <a:pt x="1" y="10242"/>
                    </a:cubicBezTo>
                    <a:cubicBezTo>
                      <a:pt x="34" y="10342"/>
                      <a:pt x="67" y="10408"/>
                      <a:pt x="101" y="10508"/>
                    </a:cubicBezTo>
                    <a:cubicBezTo>
                      <a:pt x="634" y="9308"/>
                      <a:pt x="1202" y="7973"/>
                      <a:pt x="1702" y="6839"/>
                    </a:cubicBezTo>
                    <a:cubicBezTo>
                      <a:pt x="2502" y="4771"/>
                      <a:pt x="3170" y="2669"/>
                      <a:pt x="3737" y="535"/>
                    </a:cubicBezTo>
                    <a:cubicBezTo>
                      <a:pt x="3770" y="368"/>
                      <a:pt x="3803" y="234"/>
                      <a:pt x="3870" y="101"/>
                    </a:cubicBezTo>
                    <a:cubicBezTo>
                      <a:pt x="3803" y="68"/>
                      <a:pt x="3737" y="34"/>
                      <a:pt x="3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1"/>
              <p:cNvSpPr/>
              <p:nvPr/>
            </p:nvSpPr>
            <p:spPr>
              <a:xfrm>
                <a:off x="4404975" y="4030400"/>
                <a:ext cx="205225" cy="68675"/>
              </a:xfrm>
              <a:custGeom>
                <a:avLst/>
                <a:gdLst/>
                <a:ahLst/>
                <a:cxnLst/>
                <a:rect l="l" t="t" r="r" b="b"/>
                <a:pathLst>
                  <a:path w="8209" h="2747" extrusionOk="0">
                    <a:moveTo>
                      <a:pt x="1333" y="0"/>
                    </a:moveTo>
                    <a:cubicBezTo>
                      <a:pt x="895" y="0"/>
                      <a:pt x="563" y="56"/>
                      <a:pt x="434" y="184"/>
                    </a:cubicBezTo>
                    <a:cubicBezTo>
                      <a:pt x="1" y="618"/>
                      <a:pt x="1235" y="1786"/>
                      <a:pt x="3337" y="2486"/>
                    </a:cubicBezTo>
                    <a:cubicBezTo>
                      <a:pt x="3901" y="2671"/>
                      <a:pt x="4442" y="2747"/>
                      <a:pt x="4941" y="2747"/>
                    </a:cubicBezTo>
                    <a:cubicBezTo>
                      <a:pt x="6333" y="2747"/>
                      <a:pt x="7405" y="2161"/>
                      <a:pt x="7773" y="1719"/>
                    </a:cubicBezTo>
                    <a:cubicBezTo>
                      <a:pt x="8205" y="1256"/>
                      <a:pt x="8209" y="537"/>
                      <a:pt x="8022" y="537"/>
                    </a:cubicBezTo>
                    <a:cubicBezTo>
                      <a:pt x="8007" y="537"/>
                      <a:pt x="7991" y="541"/>
                      <a:pt x="7973" y="551"/>
                    </a:cubicBezTo>
                    <a:cubicBezTo>
                      <a:pt x="7466" y="841"/>
                      <a:pt x="6900" y="983"/>
                      <a:pt x="6333" y="983"/>
                    </a:cubicBezTo>
                    <a:cubicBezTo>
                      <a:pt x="5856" y="983"/>
                      <a:pt x="5380" y="883"/>
                      <a:pt x="4938" y="685"/>
                    </a:cubicBezTo>
                    <a:cubicBezTo>
                      <a:pt x="4000" y="310"/>
                      <a:pt x="2370" y="0"/>
                      <a:pt x="1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1"/>
              <p:cNvSpPr/>
              <p:nvPr/>
            </p:nvSpPr>
            <p:spPr>
              <a:xfrm>
                <a:off x="3909625" y="3950100"/>
                <a:ext cx="201175" cy="69400"/>
              </a:xfrm>
              <a:custGeom>
                <a:avLst/>
                <a:gdLst/>
                <a:ahLst/>
                <a:cxnLst/>
                <a:rect l="l" t="t" r="r" b="b"/>
                <a:pathLst>
                  <a:path w="8047" h="2776" extrusionOk="0">
                    <a:moveTo>
                      <a:pt x="3980" y="1"/>
                    </a:moveTo>
                    <a:cubicBezTo>
                      <a:pt x="3438" y="1"/>
                      <a:pt x="2895" y="72"/>
                      <a:pt x="2402" y="227"/>
                    </a:cubicBezTo>
                    <a:cubicBezTo>
                      <a:pt x="67" y="928"/>
                      <a:pt x="1" y="1729"/>
                      <a:pt x="468" y="1762"/>
                    </a:cubicBezTo>
                    <a:cubicBezTo>
                      <a:pt x="968" y="1829"/>
                      <a:pt x="2803" y="1729"/>
                      <a:pt x="4070" y="2329"/>
                    </a:cubicBezTo>
                    <a:cubicBezTo>
                      <a:pt x="4750" y="2625"/>
                      <a:pt x="5631" y="2776"/>
                      <a:pt x="6340" y="2776"/>
                    </a:cubicBezTo>
                    <a:cubicBezTo>
                      <a:pt x="6988" y="2776"/>
                      <a:pt x="7493" y="2650"/>
                      <a:pt x="7573" y="2396"/>
                    </a:cubicBezTo>
                    <a:cubicBezTo>
                      <a:pt x="8046" y="1001"/>
                      <a:pt x="6008" y="1"/>
                      <a:pt x="3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1"/>
              <p:cNvSpPr/>
              <p:nvPr/>
            </p:nvSpPr>
            <p:spPr>
              <a:xfrm>
                <a:off x="4049375" y="4170775"/>
                <a:ext cx="129225" cy="160500"/>
              </a:xfrm>
              <a:custGeom>
                <a:avLst/>
                <a:gdLst/>
                <a:ahLst/>
                <a:cxnLst/>
                <a:rect l="l" t="t" r="r" b="b"/>
                <a:pathLst>
                  <a:path w="5169" h="6420" extrusionOk="0">
                    <a:moveTo>
                      <a:pt x="4314" y="1"/>
                    </a:moveTo>
                    <a:cubicBezTo>
                      <a:pt x="4304" y="1"/>
                      <a:pt x="4294" y="3"/>
                      <a:pt x="4284" y="7"/>
                    </a:cubicBezTo>
                    <a:cubicBezTo>
                      <a:pt x="4084" y="73"/>
                      <a:pt x="3817" y="907"/>
                      <a:pt x="3250" y="2008"/>
                    </a:cubicBezTo>
                    <a:cubicBezTo>
                      <a:pt x="2683" y="3075"/>
                      <a:pt x="2150" y="4143"/>
                      <a:pt x="1316" y="4877"/>
                    </a:cubicBezTo>
                    <a:cubicBezTo>
                      <a:pt x="465" y="5633"/>
                      <a:pt x="1" y="6419"/>
                      <a:pt x="909" y="6419"/>
                    </a:cubicBezTo>
                    <a:cubicBezTo>
                      <a:pt x="962" y="6419"/>
                      <a:pt x="1020" y="6417"/>
                      <a:pt x="1082" y="6411"/>
                    </a:cubicBezTo>
                    <a:cubicBezTo>
                      <a:pt x="2183" y="6278"/>
                      <a:pt x="4051" y="5244"/>
                      <a:pt x="4618" y="3676"/>
                    </a:cubicBezTo>
                    <a:cubicBezTo>
                      <a:pt x="5169" y="2121"/>
                      <a:pt x="4650"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1"/>
              <p:cNvSpPr/>
              <p:nvPr/>
            </p:nvSpPr>
            <p:spPr>
              <a:xfrm>
                <a:off x="4324925" y="3753875"/>
                <a:ext cx="140575" cy="151900"/>
              </a:xfrm>
              <a:custGeom>
                <a:avLst/>
                <a:gdLst/>
                <a:ahLst/>
                <a:cxnLst/>
                <a:rect l="l" t="t" r="r" b="b"/>
                <a:pathLst>
                  <a:path w="5623" h="6076" extrusionOk="0">
                    <a:moveTo>
                      <a:pt x="4959" y="1"/>
                    </a:moveTo>
                    <a:cubicBezTo>
                      <a:pt x="4952" y="1"/>
                      <a:pt x="4945" y="2"/>
                      <a:pt x="4937" y="4"/>
                    </a:cubicBezTo>
                    <a:cubicBezTo>
                      <a:pt x="4737" y="71"/>
                      <a:pt x="4404" y="871"/>
                      <a:pt x="3737" y="1872"/>
                    </a:cubicBezTo>
                    <a:cubicBezTo>
                      <a:pt x="3036" y="2906"/>
                      <a:pt x="2402" y="3940"/>
                      <a:pt x="1535" y="4574"/>
                    </a:cubicBezTo>
                    <a:cubicBezTo>
                      <a:pt x="568" y="5274"/>
                      <a:pt x="1" y="6075"/>
                      <a:pt x="1135" y="6075"/>
                    </a:cubicBezTo>
                    <a:cubicBezTo>
                      <a:pt x="2269" y="6075"/>
                      <a:pt x="4237" y="5208"/>
                      <a:pt x="4937" y="3673"/>
                    </a:cubicBezTo>
                    <a:cubicBezTo>
                      <a:pt x="5623" y="2172"/>
                      <a:pt x="5286"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4288225" y="4122550"/>
                <a:ext cx="72575" cy="116775"/>
              </a:xfrm>
              <a:custGeom>
                <a:avLst/>
                <a:gdLst/>
                <a:ahLst/>
                <a:cxnLst/>
                <a:rect l="l" t="t" r="r" b="b"/>
                <a:pathLst>
                  <a:path w="2903" h="4671" extrusionOk="0">
                    <a:moveTo>
                      <a:pt x="1002" y="1"/>
                    </a:moveTo>
                    <a:cubicBezTo>
                      <a:pt x="1002" y="1"/>
                      <a:pt x="1" y="234"/>
                      <a:pt x="68" y="401"/>
                    </a:cubicBezTo>
                    <a:cubicBezTo>
                      <a:pt x="134" y="568"/>
                      <a:pt x="1835" y="4604"/>
                      <a:pt x="1835" y="4671"/>
                    </a:cubicBezTo>
                    <a:cubicBezTo>
                      <a:pt x="2202" y="4537"/>
                      <a:pt x="2569" y="4371"/>
                      <a:pt x="2903" y="4171"/>
                    </a:cubicBezTo>
                    <a:cubicBezTo>
                      <a:pt x="2903" y="4171"/>
                      <a:pt x="1202" y="34"/>
                      <a:pt x="1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1"/>
              <p:cNvSpPr/>
              <p:nvPr/>
            </p:nvSpPr>
            <p:spPr>
              <a:xfrm>
                <a:off x="3973000" y="4080025"/>
                <a:ext cx="152650" cy="98425"/>
              </a:xfrm>
              <a:custGeom>
                <a:avLst/>
                <a:gdLst/>
                <a:ahLst/>
                <a:cxnLst/>
                <a:rect l="l" t="t" r="r" b="b"/>
                <a:pathLst>
                  <a:path w="6106" h="3937" extrusionOk="0">
                    <a:moveTo>
                      <a:pt x="5638" y="1"/>
                    </a:moveTo>
                    <a:lnTo>
                      <a:pt x="1" y="2969"/>
                    </a:lnTo>
                    <a:lnTo>
                      <a:pt x="301" y="3937"/>
                    </a:lnTo>
                    <a:lnTo>
                      <a:pt x="6105" y="1235"/>
                    </a:lnTo>
                    <a:lnTo>
                      <a:pt x="5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1"/>
              <p:cNvSpPr/>
              <p:nvPr/>
            </p:nvSpPr>
            <p:spPr>
              <a:xfrm>
                <a:off x="4174825" y="3854875"/>
                <a:ext cx="51725" cy="93425"/>
              </a:xfrm>
              <a:custGeom>
                <a:avLst/>
                <a:gdLst/>
                <a:ahLst/>
                <a:cxnLst/>
                <a:rect l="l" t="t" r="r" b="b"/>
                <a:pathLst>
                  <a:path w="2069" h="3737" extrusionOk="0">
                    <a:moveTo>
                      <a:pt x="834" y="0"/>
                    </a:moveTo>
                    <a:lnTo>
                      <a:pt x="0" y="234"/>
                    </a:lnTo>
                    <a:lnTo>
                      <a:pt x="1201" y="3736"/>
                    </a:lnTo>
                    <a:lnTo>
                      <a:pt x="2068" y="3203"/>
                    </a:lnTo>
                    <a:lnTo>
                      <a:pt x="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4365800" y="3877375"/>
                <a:ext cx="172625" cy="108450"/>
              </a:xfrm>
              <a:custGeom>
                <a:avLst/>
                <a:gdLst/>
                <a:ahLst/>
                <a:cxnLst/>
                <a:rect l="l" t="t" r="r" b="b"/>
                <a:pathLst>
                  <a:path w="6905" h="4338" extrusionOk="0">
                    <a:moveTo>
                      <a:pt x="6338" y="1"/>
                    </a:moveTo>
                    <a:lnTo>
                      <a:pt x="0" y="3637"/>
                    </a:lnTo>
                    <a:lnTo>
                      <a:pt x="400" y="4337"/>
                    </a:lnTo>
                    <a:lnTo>
                      <a:pt x="6905" y="1035"/>
                    </a:lnTo>
                    <a:lnTo>
                      <a:pt x="6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1"/>
              <p:cNvSpPr/>
              <p:nvPr/>
            </p:nvSpPr>
            <p:spPr>
              <a:xfrm>
                <a:off x="4099025" y="3913375"/>
                <a:ext cx="293475" cy="251000"/>
              </a:xfrm>
              <a:custGeom>
                <a:avLst/>
                <a:gdLst/>
                <a:ahLst/>
                <a:cxnLst/>
                <a:rect l="l" t="t" r="r" b="b"/>
                <a:pathLst>
                  <a:path w="11739" h="10040" extrusionOk="0">
                    <a:moveTo>
                      <a:pt x="8801" y="1"/>
                    </a:moveTo>
                    <a:cubicBezTo>
                      <a:pt x="7456" y="1"/>
                      <a:pt x="481" y="3495"/>
                      <a:pt x="264" y="3898"/>
                    </a:cubicBezTo>
                    <a:cubicBezTo>
                      <a:pt x="0" y="4326"/>
                      <a:pt x="2202" y="10039"/>
                      <a:pt x="2967" y="10039"/>
                    </a:cubicBezTo>
                    <a:cubicBezTo>
                      <a:pt x="2978" y="10039"/>
                      <a:pt x="2989" y="10038"/>
                      <a:pt x="2999" y="10036"/>
                    </a:cubicBezTo>
                    <a:cubicBezTo>
                      <a:pt x="3433" y="9969"/>
                      <a:pt x="11572" y="7067"/>
                      <a:pt x="11705" y="5933"/>
                    </a:cubicBezTo>
                    <a:cubicBezTo>
                      <a:pt x="11738" y="5633"/>
                      <a:pt x="9470" y="662"/>
                      <a:pt x="9003" y="62"/>
                    </a:cubicBezTo>
                    <a:cubicBezTo>
                      <a:pt x="8971" y="20"/>
                      <a:pt x="8902" y="1"/>
                      <a:pt x="8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4783575" y="3517125"/>
                <a:ext cx="121800" cy="175975"/>
              </a:xfrm>
              <a:custGeom>
                <a:avLst/>
                <a:gdLst/>
                <a:ahLst/>
                <a:cxnLst/>
                <a:rect l="l" t="t" r="r" b="b"/>
                <a:pathLst>
                  <a:path w="4872" h="7039" extrusionOk="0">
                    <a:moveTo>
                      <a:pt x="4704" y="1"/>
                    </a:moveTo>
                    <a:cubicBezTo>
                      <a:pt x="3403" y="1101"/>
                      <a:pt x="968" y="3803"/>
                      <a:pt x="1" y="7039"/>
                    </a:cubicBezTo>
                    <a:cubicBezTo>
                      <a:pt x="68" y="7039"/>
                      <a:pt x="101" y="7006"/>
                      <a:pt x="168" y="6972"/>
                    </a:cubicBezTo>
                    <a:lnTo>
                      <a:pt x="234" y="7039"/>
                    </a:lnTo>
                    <a:cubicBezTo>
                      <a:pt x="1168" y="3903"/>
                      <a:pt x="3637" y="1168"/>
                      <a:pt x="4871" y="134"/>
                    </a:cubicBezTo>
                    <a:lnTo>
                      <a:pt x="4771" y="34"/>
                    </a:lnTo>
                    <a:lnTo>
                      <a:pt x="47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4747725" y="3480425"/>
                <a:ext cx="49225" cy="222700"/>
              </a:xfrm>
              <a:custGeom>
                <a:avLst/>
                <a:gdLst/>
                <a:ahLst/>
                <a:cxnLst/>
                <a:rect l="l" t="t" r="r" b="b"/>
                <a:pathLst>
                  <a:path w="1969" h="8908" extrusionOk="0">
                    <a:moveTo>
                      <a:pt x="1769" y="1"/>
                    </a:moveTo>
                    <a:cubicBezTo>
                      <a:pt x="668" y="2836"/>
                      <a:pt x="67" y="5838"/>
                      <a:pt x="1" y="8907"/>
                    </a:cubicBezTo>
                    <a:lnTo>
                      <a:pt x="201" y="8841"/>
                    </a:lnTo>
                    <a:cubicBezTo>
                      <a:pt x="301" y="5838"/>
                      <a:pt x="901" y="2870"/>
                      <a:pt x="1969" y="34"/>
                    </a:cubicBezTo>
                    <a:lnTo>
                      <a:pt x="1902" y="34"/>
                    </a:lnTo>
                    <a:lnTo>
                      <a:pt x="17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4490050" y="3383700"/>
                <a:ext cx="34200" cy="250200"/>
              </a:xfrm>
              <a:custGeom>
                <a:avLst/>
                <a:gdLst/>
                <a:ahLst/>
                <a:cxnLst/>
                <a:rect l="l" t="t" r="r" b="b"/>
                <a:pathLst>
                  <a:path w="1368" h="10008" extrusionOk="0">
                    <a:moveTo>
                      <a:pt x="434" y="0"/>
                    </a:moveTo>
                    <a:cubicBezTo>
                      <a:pt x="434" y="0"/>
                      <a:pt x="434" y="67"/>
                      <a:pt x="467" y="201"/>
                    </a:cubicBezTo>
                    <a:lnTo>
                      <a:pt x="434" y="201"/>
                    </a:lnTo>
                    <a:cubicBezTo>
                      <a:pt x="834" y="2069"/>
                      <a:pt x="968" y="4003"/>
                      <a:pt x="801" y="5905"/>
                    </a:cubicBezTo>
                    <a:cubicBezTo>
                      <a:pt x="667" y="7306"/>
                      <a:pt x="401" y="8673"/>
                      <a:pt x="0" y="10008"/>
                    </a:cubicBezTo>
                    <a:lnTo>
                      <a:pt x="200" y="10008"/>
                    </a:lnTo>
                    <a:cubicBezTo>
                      <a:pt x="1234" y="6772"/>
                      <a:pt x="1368" y="3336"/>
                      <a:pt x="634" y="34"/>
                    </a:cubicBez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4395800" y="3397050"/>
                <a:ext cx="33400" cy="233525"/>
              </a:xfrm>
              <a:custGeom>
                <a:avLst/>
                <a:gdLst/>
                <a:ahLst/>
                <a:cxnLst/>
                <a:rect l="l" t="t" r="r" b="b"/>
                <a:pathLst>
                  <a:path w="1336" h="9341" extrusionOk="0">
                    <a:moveTo>
                      <a:pt x="1" y="0"/>
                    </a:moveTo>
                    <a:cubicBezTo>
                      <a:pt x="635" y="1601"/>
                      <a:pt x="1002" y="3336"/>
                      <a:pt x="1068" y="5037"/>
                    </a:cubicBezTo>
                    <a:cubicBezTo>
                      <a:pt x="1102" y="6471"/>
                      <a:pt x="1068" y="7939"/>
                      <a:pt x="935" y="9340"/>
                    </a:cubicBezTo>
                    <a:lnTo>
                      <a:pt x="1135" y="9340"/>
                    </a:lnTo>
                    <a:cubicBezTo>
                      <a:pt x="1302" y="7906"/>
                      <a:pt x="1335" y="6471"/>
                      <a:pt x="1268" y="5037"/>
                    </a:cubicBezTo>
                    <a:cubicBezTo>
                      <a:pt x="1235" y="3302"/>
                      <a:pt x="868" y="1601"/>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4340775" y="3423725"/>
                <a:ext cx="53400" cy="205175"/>
              </a:xfrm>
              <a:custGeom>
                <a:avLst/>
                <a:gdLst/>
                <a:ahLst/>
                <a:cxnLst/>
                <a:rect l="l" t="t" r="r" b="b"/>
                <a:pathLst>
                  <a:path w="2136" h="8207" extrusionOk="0">
                    <a:moveTo>
                      <a:pt x="167" y="1"/>
                    </a:moveTo>
                    <a:cubicBezTo>
                      <a:pt x="100" y="34"/>
                      <a:pt x="67" y="101"/>
                      <a:pt x="0" y="134"/>
                    </a:cubicBezTo>
                    <a:cubicBezTo>
                      <a:pt x="1535" y="2569"/>
                      <a:pt x="1802" y="5571"/>
                      <a:pt x="1902" y="7539"/>
                    </a:cubicBezTo>
                    <a:lnTo>
                      <a:pt x="1902" y="7439"/>
                    </a:lnTo>
                    <a:cubicBezTo>
                      <a:pt x="1935" y="7940"/>
                      <a:pt x="1935" y="8206"/>
                      <a:pt x="1935" y="8206"/>
                    </a:cubicBezTo>
                    <a:lnTo>
                      <a:pt x="2135" y="8173"/>
                    </a:lnTo>
                    <a:lnTo>
                      <a:pt x="2135" y="8006"/>
                    </a:lnTo>
                    <a:cubicBezTo>
                      <a:pt x="2035" y="6005"/>
                      <a:pt x="1868" y="2702"/>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4681850" y="3145000"/>
                <a:ext cx="156800" cy="96325"/>
              </a:xfrm>
              <a:custGeom>
                <a:avLst/>
                <a:gdLst/>
                <a:ahLst/>
                <a:cxnLst/>
                <a:rect l="l" t="t" r="r" b="b"/>
                <a:pathLst>
                  <a:path w="6272" h="3853" extrusionOk="0">
                    <a:moveTo>
                      <a:pt x="788" y="0"/>
                    </a:moveTo>
                    <a:cubicBezTo>
                      <a:pt x="759" y="0"/>
                      <a:pt x="731" y="3"/>
                      <a:pt x="701" y="8"/>
                    </a:cubicBezTo>
                    <a:cubicBezTo>
                      <a:pt x="334" y="75"/>
                      <a:pt x="0" y="1376"/>
                      <a:pt x="968" y="2310"/>
                    </a:cubicBezTo>
                    <a:cubicBezTo>
                      <a:pt x="2002" y="3244"/>
                      <a:pt x="3336" y="3778"/>
                      <a:pt x="4737" y="3844"/>
                    </a:cubicBezTo>
                    <a:cubicBezTo>
                      <a:pt x="4802" y="3850"/>
                      <a:pt x="4866" y="3853"/>
                      <a:pt x="4929" y="3853"/>
                    </a:cubicBezTo>
                    <a:cubicBezTo>
                      <a:pt x="5223" y="3853"/>
                      <a:pt x="5503" y="3793"/>
                      <a:pt x="5805" y="3711"/>
                    </a:cubicBezTo>
                    <a:cubicBezTo>
                      <a:pt x="6105" y="3244"/>
                      <a:pt x="6272" y="2410"/>
                      <a:pt x="5704" y="1209"/>
                    </a:cubicBezTo>
                    <a:cubicBezTo>
                      <a:pt x="5218" y="1034"/>
                      <a:pt x="4697" y="950"/>
                      <a:pt x="4168" y="950"/>
                    </a:cubicBezTo>
                    <a:cubicBezTo>
                      <a:pt x="3791" y="950"/>
                      <a:pt x="3411" y="992"/>
                      <a:pt x="3036" y="1076"/>
                    </a:cubicBezTo>
                    <a:cubicBezTo>
                      <a:pt x="2656" y="1140"/>
                      <a:pt x="2333" y="1169"/>
                      <a:pt x="2062" y="1169"/>
                    </a:cubicBezTo>
                    <a:cubicBezTo>
                      <a:pt x="1355" y="1169"/>
                      <a:pt x="997" y="974"/>
                      <a:pt x="901" y="709"/>
                    </a:cubicBezTo>
                    <a:lnTo>
                      <a:pt x="901" y="709"/>
                    </a:lnTo>
                    <a:cubicBezTo>
                      <a:pt x="918" y="725"/>
                      <a:pt x="943" y="759"/>
                      <a:pt x="984" y="759"/>
                    </a:cubicBezTo>
                    <a:cubicBezTo>
                      <a:pt x="1026" y="759"/>
                      <a:pt x="1085" y="725"/>
                      <a:pt x="1168" y="609"/>
                    </a:cubicBezTo>
                    <a:cubicBezTo>
                      <a:pt x="1321" y="333"/>
                      <a:pt x="1108" y="0"/>
                      <a:pt x="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4168400" y="3987400"/>
                <a:ext cx="146225" cy="108250"/>
              </a:xfrm>
              <a:custGeom>
                <a:avLst/>
                <a:gdLst/>
                <a:ahLst/>
                <a:cxnLst/>
                <a:rect l="l" t="t" r="r" b="b"/>
                <a:pathLst>
                  <a:path w="5849" h="4330" extrusionOk="0">
                    <a:moveTo>
                      <a:pt x="3129" y="1"/>
                    </a:moveTo>
                    <a:cubicBezTo>
                      <a:pt x="1584" y="1"/>
                      <a:pt x="1" y="1333"/>
                      <a:pt x="891" y="3005"/>
                    </a:cubicBezTo>
                    <a:cubicBezTo>
                      <a:pt x="1399" y="3956"/>
                      <a:pt x="2131" y="4329"/>
                      <a:pt x="2855" y="4329"/>
                    </a:cubicBezTo>
                    <a:cubicBezTo>
                      <a:pt x="4367" y="4329"/>
                      <a:pt x="5848" y="2702"/>
                      <a:pt x="5194" y="1304"/>
                    </a:cubicBezTo>
                    <a:cubicBezTo>
                      <a:pt x="4775" y="384"/>
                      <a:pt x="3957" y="1"/>
                      <a:pt x="3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5138000" y="3594675"/>
                <a:ext cx="120950" cy="949875"/>
              </a:xfrm>
              <a:custGeom>
                <a:avLst/>
                <a:gdLst/>
                <a:ahLst/>
                <a:cxnLst/>
                <a:rect l="l" t="t" r="r" b="b"/>
                <a:pathLst>
                  <a:path w="4838" h="37995" extrusionOk="0">
                    <a:moveTo>
                      <a:pt x="4838" y="1"/>
                    </a:moveTo>
                    <a:lnTo>
                      <a:pt x="3870" y="134"/>
                    </a:lnTo>
                    <a:lnTo>
                      <a:pt x="1" y="37995"/>
                    </a:lnTo>
                    <a:lnTo>
                      <a:pt x="1102" y="37361"/>
                    </a:lnTo>
                    <a:lnTo>
                      <a:pt x="48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5223075" y="3424550"/>
                <a:ext cx="56725" cy="175150"/>
              </a:xfrm>
              <a:custGeom>
                <a:avLst/>
                <a:gdLst/>
                <a:ahLst/>
                <a:cxnLst/>
                <a:rect l="l" t="t" r="r" b="b"/>
                <a:pathLst>
                  <a:path w="2269" h="7006" extrusionOk="0">
                    <a:moveTo>
                      <a:pt x="1268" y="1"/>
                    </a:moveTo>
                    <a:lnTo>
                      <a:pt x="0" y="4337"/>
                    </a:lnTo>
                    <a:lnTo>
                      <a:pt x="634" y="4704"/>
                    </a:lnTo>
                    <a:lnTo>
                      <a:pt x="267" y="7006"/>
                    </a:lnTo>
                    <a:lnTo>
                      <a:pt x="1601" y="7006"/>
                    </a:lnTo>
                    <a:lnTo>
                      <a:pt x="1668" y="4671"/>
                    </a:lnTo>
                    <a:lnTo>
                      <a:pt x="2268" y="4371"/>
                    </a:lnTo>
                    <a:lnTo>
                      <a:pt x="12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1"/>
              <p:cNvSpPr/>
              <p:nvPr/>
            </p:nvSpPr>
            <p:spPr>
              <a:xfrm>
                <a:off x="5213350" y="3847100"/>
                <a:ext cx="32675" cy="33100"/>
              </a:xfrm>
              <a:custGeom>
                <a:avLst/>
                <a:gdLst/>
                <a:ahLst/>
                <a:cxnLst/>
                <a:rect l="l" t="t" r="r" b="b"/>
                <a:pathLst>
                  <a:path w="1307" h="1324" extrusionOk="0">
                    <a:moveTo>
                      <a:pt x="1068" y="1"/>
                    </a:moveTo>
                    <a:cubicBezTo>
                      <a:pt x="698" y="1"/>
                      <a:pt x="0" y="860"/>
                      <a:pt x="356" y="1245"/>
                    </a:cubicBezTo>
                    <a:cubicBezTo>
                      <a:pt x="406" y="1300"/>
                      <a:pt x="459" y="1324"/>
                      <a:pt x="513" y="1324"/>
                    </a:cubicBezTo>
                    <a:cubicBezTo>
                      <a:pt x="887" y="1324"/>
                      <a:pt x="1306" y="161"/>
                      <a:pt x="1190" y="44"/>
                    </a:cubicBezTo>
                    <a:cubicBezTo>
                      <a:pt x="1156" y="15"/>
                      <a:pt x="1115" y="1"/>
                      <a:pt x="1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1"/>
              <p:cNvSpPr/>
              <p:nvPr/>
            </p:nvSpPr>
            <p:spPr>
              <a:xfrm>
                <a:off x="5206400" y="3846350"/>
                <a:ext cx="14750" cy="26175"/>
              </a:xfrm>
              <a:custGeom>
                <a:avLst/>
                <a:gdLst/>
                <a:ahLst/>
                <a:cxnLst/>
                <a:rect l="l" t="t" r="r" b="b"/>
                <a:pathLst>
                  <a:path w="590" h="1047" extrusionOk="0">
                    <a:moveTo>
                      <a:pt x="177" y="0"/>
                    </a:moveTo>
                    <a:cubicBezTo>
                      <a:pt x="163" y="0"/>
                      <a:pt x="148" y="3"/>
                      <a:pt x="133" y="8"/>
                    </a:cubicBezTo>
                    <a:lnTo>
                      <a:pt x="0" y="742"/>
                    </a:lnTo>
                    <a:cubicBezTo>
                      <a:pt x="0" y="742"/>
                      <a:pt x="70" y="1047"/>
                      <a:pt x="251" y="1047"/>
                    </a:cubicBezTo>
                    <a:cubicBezTo>
                      <a:pt x="285" y="1047"/>
                      <a:pt x="324" y="1035"/>
                      <a:pt x="367" y="1008"/>
                    </a:cubicBezTo>
                    <a:cubicBezTo>
                      <a:pt x="589" y="881"/>
                      <a:pt x="44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5241425" y="3461250"/>
                <a:ext cx="22525" cy="85925"/>
              </a:xfrm>
              <a:custGeom>
                <a:avLst/>
                <a:gdLst/>
                <a:ahLst/>
                <a:cxnLst/>
                <a:rect l="l" t="t" r="r" b="b"/>
                <a:pathLst>
                  <a:path w="901" h="3437" extrusionOk="0">
                    <a:moveTo>
                      <a:pt x="534" y="1"/>
                    </a:moveTo>
                    <a:lnTo>
                      <a:pt x="0" y="2803"/>
                    </a:lnTo>
                    <a:lnTo>
                      <a:pt x="367" y="3436"/>
                    </a:lnTo>
                    <a:lnTo>
                      <a:pt x="901" y="2836"/>
                    </a:lnTo>
                    <a:lnTo>
                      <a:pt x="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1"/>
              <p:cNvSpPr/>
              <p:nvPr/>
            </p:nvSpPr>
            <p:spPr>
              <a:xfrm>
                <a:off x="4780250" y="3292425"/>
                <a:ext cx="40625" cy="23125"/>
              </a:xfrm>
              <a:custGeom>
                <a:avLst/>
                <a:gdLst/>
                <a:ahLst/>
                <a:cxnLst/>
                <a:rect l="l" t="t" r="r" b="b"/>
                <a:pathLst>
                  <a:path w="1625" h="925" extrusionOk="0">
                    <a:moveTo>
                      <a:pt x="974" y="1"/>
                    </a:moveTo>
                    <a:cubicBezTo>
                      <a:pt x="929" y="1"/>
                      <a:pt x="882" y="5"/>
                      <a:pt x="834" y="15"/>
                    </a:cubicBezTo>
                    <a:cubicBezTo>
                      <a:pt x="468" y="82"/>
                      <a:pt x="1" y="849"/>
                      <a:pt x="101" y="916"/>
                    </a:cubicBezTo>
                    <a:cubicBezTo>
                      <a:pt x="112" y="922"/>
                      <a:pt x="122" y="924"/>
                      <a:pt x="133" y="924"/>
                    </a:cubicBezTo>
                    <a:cubicBezTo>
                      <a:pt x="251" y="924"/>
                      <a:pt x="353" y="600"/>
                      <a:pt x="568" y="416"/>
                    </a:cubicBezTo>
                    <a:cubicBezTo>
                      <a:pt x="768" y="182"/>
                      <a:pt x="834" y="182"/>
                      <a:pt x="834" y="182"/>
                    </a:cubicBezTo>
                    <a:lnTo>
                      <a:pt x="834" y="182"/>
                    </a:lnTo>
                    <a:cubicBezTo>
                      <a:pt x="834" y="182"/>
                      <a:pt x="534" y="749"/>
                      <a:pt x="901" y="783"/>
                    </a:cubicBezTo>
                    <a:cubicBezTo>
                      <a:pt x="923" y="786"/>
                      <a:pt x="944" y="788"/>
                      <a:pt x="964" y="788"/>
                    </a:cubicBezTo>
                    <a:cubicBezTo>
                      <a:pt x="1294" y="788"/>
                      <a:pt x="1235" y="282"/>
                      <a:pt x="1235" y="282"/>
                    </a:cubicBezTo>
                    <a:lnTo>
                      <a:pt x="1235" y="282"/>
                    </a:lnTo>
                    <a:cubicBezTo>
                      <a:pt x="1235" y="282"/>
                      <a:pt x="1400" y="420"/>
                      <a:pt x="1505" y="420"/>
                    </a:cubicBezTo>
                    <a:cubicBezTo>
                      <a:pt x="1516" y="420"/>
                      <a:pt x="1526" y="419"/>
                      <a:pt x="1535" y="416"/>
                    </a:cubicBezTo>
                    <a:cubicBezTo>
                      <a:pt x="1625" y="356"/>
                      <a:pt x="1365"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4685525" y="3274925"/>
                <a:ext cx="50550" cy="20600"/>
              </a:xfrm>
              <a:custGeom>
                <a:avLst/>
                <a:gdLst/>
                <a:ahLst/>
                <a:cxnLst/>
                <a:rect l="l" t="t" r="r" b="b"/>
                <a:pathLst>
                  <a:path w="2022" h="824" extrusionOk="0">
                    <a:moveTo>
                      <a:pt x="998" y="1"/>
                    </a:moveTo>
                    <a:cubicBezTo>
                      <a:pt x="431" y="1"/>
                      <a:pt x="1" y="529"/>
                      <a:pt x="87" y="615"/>
                    </a:cubicBezTo>
                    <a:cubicBezTo>
                      <a:pt x="101" y="629"/>
                      <a:pt x="117" y="635"/>
                      <a:pt x="134" y="635"/>
                    </a:cubicBezTo>
                    <a:cubicBezTo>
                      <a:pt x="243" y="635"/>
                      <a:pt x="419" y="397"/>
                      <a:pt x="621" y="282"/>
                    </a:cubicBezTo>
                    <a:cubicBezTo>
                      <a:pt x="721" y="207"/>
                      <a:pt x="840" y="169"/>
                      <a:pt x="963" y="169"/>
                    </a:cubicBezTo>
                    <a:cubicBezTo>
                      <a:pt x="1004" y="169"/>
                      <a:pt x="1046" y="173"/>
                      <a:pt x="1088" y="182"/>
                    </a:cubicBezTo>
                    <a:cubicBezTo>
                      <a:pt x="1088" y="182"/>
                      <a:pt x="687" y="582"/>
                      <a:pt x="988" y="782"/>
                    </a:cubicBezTo>
                    <a:cubicBezTo>
                      <a:pt x="1026" y="811"/>
                      <a:pt x="1062" y="823"/>
                      <a:pt x="1097" y="823"/>
                    </a:cubicBezTo>
                    <a:cubicBezTo>
                      <a:pt x="1308" y="823"/>
                      <a:pt x="1455" y="382"/>
                      <a:pt x="1455" y="382"/>
                    </a:cubicBezTo>
                    <a:cubicBezTo>
                      <a:pt x="1455" y="382"/>
                      <a:pt x="1621" y="549"/>
                      <a:pt x="1688" y="615"/>
                    </a:cubicBezTo>
                    <a:cubicBezTo>
                      <a:pt x="1755" y="715"/>
                      <a:pt x="1788" y="816"/>
                      <a:pt x="1855" y="816"/>
                    </a:cubicBezTo>
                    <a:cubicBezTo>
                      <a:pt x="2022" y="782"/>
                      <a:pt x="1788" y="248"/>
                      <a:pt x="1288" y="48"/>
                    </a:cubicBezTo>
                    <a:cubicBezTo>
                      <a:pt x="1189" y="15"/>
                      <a:pt x="1092"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4771075" y="3347750"/>
                <a:ext cx="40050" cy="48475"/>
              </a:xfrm>
              <a:custGeom>
                <a:avLst/>
                <a:gdLst/>
                <a:ahLst/>
                <a:cxnLst/>
                <a:rect l="l" t="t" r="r" b="b"/>
                <a:pathLst>
                  <a:path w="1602" h="1939" extrusionOk="0">
                    <a:moveTo>
                      <a:pt x="1513" y="1"/>
                    </a:moveTo>
                    <a:cubicBezTo>
                      <a:pt x="1080" y="1"/>
                      <a:pt x="686" y="227"/>
                      <a:pt x="468" y="571"/>
                    </a:cubicBezTo>
                    <a:cubicBezTo>
                      <a:pt x="134" y="1071"/>
                      <a:pt x="1" y="1739"/>
                      <a:pt x="701" y="1939"/>
                    </a:cubicBezTo>
                    <a:cubicBezTo>
                      <a:pt x="1001" y="1472"/>
                      <a:pt x="1235" y="1005"/>
                      <a:pt x="1435" y="504"/>
                    </a:cubicBezTo>
                    <a:cubicBezTo>
                      <a:pt x="1502" y="338"/>
                      <a:pt x="1535" y="171"/>
                      <a:pt x="1602" y="4"/>
                    </a:cubicBezTo>
                    <a:cubicBezTo>
                      <a:pt x="1572" y="2"/>
                      <a:pt x="1543" y="1"/>
                      <a:pt x="1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4657675" y="3323075"/>
                <a:ext cx="65900" cy="58775"/>
              </a:xfrm>
              <a:custGeom>
                <a:avLst/>
                <a:gdLst/>
                <a:ahLst/>
                <a:cxnLst/>
                <a:rect l="l" t="t" r="r" b="b"/>
                <a:pathLst>
                  <a:path w="2636" h="2351" extrusionOk="0">
                    <a:moveTo>
                      <a:pt x="1188" y="1"/>
                    </a:moveTo>
                    <a:cubicBezTo>
                      <a:pt x="993" y="1"/>
                      <a:pt x="801" y="53"/>
                      <a:pt x="634" y="157"/>
                    </a:cubicBezTo>
                    <a:cubicBezTo>
                      <a:pt x="701" y="357"/>
                      <a:pt x="701" y="557"/>
                      <a:pt x="667" y="791"/>
                    </a:cubicBezTo>
                    <a:cubicBezTo>
                      <a:pt x="625" y="889"/>
                      <a:pt x="548" y="928"/>
                      <a:pt x="462" y="928"/>
                    </a:cubicBezTo>
                    <a:cubicBezTo>
                      <a:pt x="344" y="928"/>
                      <a:pt x="211" y="854"/>
                      <a:pt x="133" y="758"/>
                    </a:cubicBezTo>
                    <a:lnTo>
                      <a:pt x="133" y="758"/>
                    </a:lnTo>
                    <a:cubicBezTo>
                      <a:pt x="0" y="1158"/>
                      <a:pt x="33" y="1591"/>
                      <a:pt x="267" y="1925"/>
                    </a:cubicBezTo>
                    <a:cubicBezTo>
                      <a:pt x="479" y="2186"/>
                      <a:pt x="897" y="2351"/>
                      <a:pt x="1308" y="2351"/>
                    </a:cubicBezTo>
                    <a:cubicBezTo>
                      <a:pt x="1740" y="2351"/>
                      <a:pt x="2164" y="2169"/>
                      <a:pt x="2335" y="1725"/>
                    </a:cubicBezTo>
                    <a:cubicBezTo>
                      <a:pt x="2635" y="1024"/>
                      <a:pt x="2268" y="224"/>
                      <a:pt x="1534" y="57"/>
                    </a:cubicBezTo>
                    <a:cubicBezTo>
                      <a:pt x="1422" y="20"/>
                      <a:pt x="1305" y="1"/>
                      <a:pt x="1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4714375" y="3389775"/>
                <a:ext cx="36375" cy="25000"/>
              </a:xfrm>
              <a:custGeom>
                <a:avLst/>
                <a:gdLst/>
                <a:ahLst/>
                <a:cxnLst/>
                <a:rect l="l" t="t" r="r" b="b"/>
                <a:pathLst>
                  <a:path w="1455" h="1000" extrusionOk="0">
                    <a:moveTo>
                      <a:pt x="1001" y="0"/>
                    </a:moveTo>
                    <a:cubicBezTo>
                      <a:pt x="776" y="0"/>
                      <a:pt x="479" y="93"/>
                      <a:pt x="301" y="291"/>
                    </a:cubicBezTo>
                    <a:cubicBezTo>
                      <a:pt x="0" y="625"/>
                      <a:pt x="0" y="892"/>
                      <a:pt x="234" y="992"/>
                    </a:cubicBezTo>
                    <a:cubicBezTo>
                      <a:pt x="255" y="997"/>
                      <a:pt x="280" y="999"/>
                      <a:pt x="309" y="999"/>
                    </a:cubicBezTo>
                    <a:cubicBezTo>
                      <a:pt x="646" y="999"/>
                      <a:pt x="1455" y="647"/>
                      <a:pt x="1301" y="124"/>
                    </a:cubicBezTo>
                    <a:cubicBezTo>
                      <a:pt x="1274" y="43"/>
                      <a:pt x="1154" y="0"/>
                      <a:pt x="1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4691025" y="3256950"/>
                <a:ext cx="129000" cy="114675"/>
              </a:xfrm>
              <a:custGeom>
                <a:avLst/>
                <a:gdLst/>
                <a:ahLst/>
                <a:cxnLst/>
                <a:rect l="l" t="t" r="r" b="b"/>
                <a:pathLst>
                  <a:path w="5160" h="4587" extrusionOk="0">
                    <a:moveTo>
                      <a:pt x="501" y="0"/>
                    </a:moveTo>
                    <a:cubicBezTo>
                      <a:pt x="434" y="0"/>
                      <a:pt x="367" y="0"/>
                      <a:pt x="301" y="33"/>
                    </a:cubicBezTo>
                    <a:cubicBezTo>
                      <a:pt x="234" y="33"/>
                      <a:pt x="200" y="67"/>
                      <a:pt x="134" y="67"/>
                    </a:cubicBezTo>
                    <a:lnTo>
                      <a:pt x="34" y="100"/>
                    </a:lnTo>
                    <a:cubicBezTo>
                      <a:pt x="0" y="134"/>
                      <a:pt x="0" y="167"/>
                      <a:pt x="0" y="167"/>
                    </a:cubicBezTo>
                    <a:cubicBezTo>
                      <a:pt x="0" y="190"/>
                      <a:pt x="17" y="214"/>
                      <a:pt x="39" y="214"/>
                    </a:cubicBezTo>
                    <a:cubicBezTo>
                      <a:pt x="48" y="214"/>
                      <a:pt x="57" y="210"/>
                      <a:pt x="67" y="200"/>
                    </a:cubicBezTo>
                    <a:lnTo>
                      <a:pt x="501" y="200"/>
                    </a:lnTo>
                    <a:cubicBezTo>
                      <a:pt x="868" y="234"/>
                      <a:pt x="1235" y="400"/>
                      <a:pt x="1468" y="667"/>
                    </a:cubicBezTo>
                    <a:cubicBezTo>
                      <a:pt x="1668" y="867"/>
                      <a:pt x="1802" y="1068"/>
                      <a:pt x="1935" y="1301"/>
                    </a:cubicBezTo>
                    <a:cubicBezTo>
                      <a:pt x="2002" y="1401"/>
                      <a:pt x="2035" y="1535"/>
                      <a:pt x="2068" y="1668"/>
                    </a:cubicBezTo>
                    <a:cubicBezTo>
                      <a:pt x="2102" y="1835"/>
                      <a:pt x="2135" y="1968"/>
                      <a:pt x="2135" y="2135"/>
                    </a:cubicBezTo>
                    <a:cubicBezTo>
                      <a:pt x="2202" y="2769"/>
                      <a:pt x="2235" y="3403"/>
                      <a:pt x="2202" y="4036"/>
                    </a:cubicBezTo>
                    <a:cubicBezTo>
                      <a:pt x="2202" y="4203"/>
                      <a:pt x="2202" y="4437"/>
                      <a:pt x="2402" y="4537"/>
                    </a:cubicBezTo>
                    <a:cubicBezTo>
                      <a:pt x="2435" y="4570"/>
                      <a:pt x="2477" y="4587"/>
                      <a:pt x="2523" y="4587"/>
                    </a:cubicBezTo>
                    <a:cubicBezTo>
                      <a:pt x="2569" y="4587"/>
                      <a:pt x="2619" y="4570"/>
                      <a:pt x="2669" y="4537"/>
                    </a:cubicBezTo>
                    <a:cubicBezTo>
                      <a:pt x="2702" y="4537"/>
                      <a:pt x="2736" y="4503"/>
                      <a:pt x="2769" y="4470"/>
                    </a:cubicBezTo>
                    <a:cubicBezTo>
                      <a:pt x="2836" y="4437"/>
                      <a:pt x="2836" y="4403"/>
                      <a:pt x="2869" y="4370"/>
                    </a:cubicBezTo>
                    <a:cubicBezTo>
                      <a:pt x="3002" y="4070"/>
                      <a:pt x="3103" y="3769"/>
                      <a:pt x="3169" y="3436"/>
                    </a:cubicBezTo>
                    <a:cubicBezTo>
                      <a:pt x="3269" y="3136"/>
                      <a:pt x="3336" y="2869"/>
                      <a:pt x="3436" y="2602"/>
                    </a:cubicBezTo>
                    <a:cubicBezTo>
                      <a:pt x="3503" y="2368"/>
                      <a:pt x="3603" y="2135"/>
                      <a:pt x="3736" y="1901"/>
                    </a:cubicBezTo>
                    <a:cubicBezTo>
                      <a:pt x="3836" y="1735"/>
                      <a:pt x="4003" y="1568"/>
                      <a:pt x="4170" y="1468"/>
                    </a:cubicBezTo>
                    <a:cubicBezTo>
                      <a:pt x="4303" y="1368"/>
                      <a:pt x="4470" y="1301"/>
                      <a:pt x="4604" y="1234"/>
                    </a:cubicBezTo>
                    <a:lnTo>
                      <a:pt x="5037" y="1068"/>
                    </a:lnTo>
                    <a:cubicBezTo>
                      <a:pt x="5071" y="1068"/>
                      <a:pt x="5071" y="1034"/>
                      <a:pt x="5071" y="1001"/>
                    </a:cubicBezTo>
                    <a:cubicBezTo>
                      <a:pt x="5160" y="971"/>
                      <a:pt x="5117" y="862"/>
                      <a:pt x="5035" y="862"/>
                    </a:cubicBezTo>
                    <a:cubicBezTo>
                      <a:pt x="5025" y="862"/>
                      <a:pt x="5015" y="864"/>
                      <a:pt x="5004" y="867"/>
                    </a:cubicBezTo>
                    <a:lnTo>
                      <a:pt x="4870" y="867"/>
                    </a:lnTo>
                    <a:cubicBezTo>
                      <a:pt x="4770" y="901"/>
                      <a:pt x="4637" y="901"/>
                      <a:pt x="4537" y="934"/>
                    </a:cubicBezTo>
                    <a:cubicBezTo>
                      <a:pt x="4370" y="1001"/>
                      <a:pt x="4203" y="1101"/>
                      <a:pt x="4037" y="1201"/>
                    </a:cubicBezTo>
                    <a:cubicBezTo>
                      <a:pt x="3836" y="1334"/>
                      <a:pt x="3670" y="1501"/>
                      <a:pt x="3536" y="1701"/>
                    </a:cubicBezTo>
                    <a:cubicBezTo>
                      <a:pt x="3436" y="1968"/>
                      <a:pt x="3336" y="2202"/>
                      <a:pt x="3269" y="2502"/>
                    </a:cubicBezTo>
                    <a:cubicBezTo>
                      <a:pt x="3203" y="2769"/>
                      <a:pt x="3136" y="3069"/>
                      <a:pt x="3069" y="3369"/>
                    </a:cubicBezTo>
                    <a:cubicBezTo>
                      <a:pt x="3002" y="3669"/>
                      <a:pt x="2902" y="3970"/>
                      <a:pt x="2769" y="4236"/>
                    </a:cubicBezTo>
                    <a:cubicBezTo>
                      <a:pt x="2769" y="4270"/>
                      <a:pt x="2736" y="4303"/>
                      <a:pt x="2702" y="4337"/>
                    </a:cubicBezTo>
                    <a:cubicBezTo>
                      <a:pt x="2702" y="4370"/>
                      <a:pt x="2669" y="4370"/>
                      <a:pt x="2602" y="4403"/>
                    </a:cubicBezTo>
                    <a:cubicBezTo>
                      <a:pt x="2586" y="4420"/>
                      <a:pt x="2561" y="4428"/>
                      <a:pt x="2531" y="4428"/>
                    </a:cubicBezTo>
                    <a:cubicBezTo>
                      <a:pt x="2502" y="4428"/>
                      <a:pt x="2469" y="4420"/>
                      <a:pt x="2435" y="4403"/>
                    </a:cubicBezTo>
                    <a:cubicBezTo>
                      <a:pt x="2369" y="4370"/>
                      <a:pt x="2335" y="4303"/>
                      <a:pt x="2335" y="4236"/>
                    </a:cubicBezTo>
                    <a:cubicBezTo>
                      <a:pt x="2335" y="4203"/>
                      <a:pt x="2335" y="4170"/>
                      <a:pt x="2335" y="4103"/>
                    </a:cubicBezTo>
                    <a:lnTo>
                      <a:pt x="2335" y="4003"/>
                    </a:lnTo>
                    <a:cubicBezTo>
                      <a:pt x="2335" y="3669"/>
                      <a:pt x="2335" y="3336"/>
                      <a:pt x="2335" y="3002"/>
                    </a:cubicBezTo>
                    <a:cubicBezTo>
                      <a:pt x="2369" y="2669"/>
                      <a:pt x="2335" y="2368"/>
                      <a:pt x="2335" y="2035"/>
                    </a:cubicBezTo>
                    <a:cubicBezTo>
                      <a:pt x="2335" y="1901"/>
                      <a:pt x="2302" y="1735"/>
                      <a:pt x="2269" y="1601"/>
                    </a:cubicBezTo>
                    <a:cubicBezTo>
                      <a:pt x="2235" y="1434"/>
                      <a:pt x="2202" y="1301"/>
                      <a:pt x="2135" y="1168"/>
                    </a:cubicBezTo>
                    <a:cubicBezTo>
                      <a:pt x="2002" y="934"/>
                      <a:pt x="1835" y="701"/>
                      <a:pt x="1635" y="500"/>
                    </a:cubicBezTo>
                    <a:cubicBezTo>
                      <a:pt x="1468" y="334"/>
                      <a:pt x="1268" y="200"/>
                      <a:pt x="1034" y="100"/>
                    </a:cubicBezTo>
                    <a:cubicBezTo>
                      <a:pt x="868" y="33"/>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 name="Google Shape;932;p44"/>
          <p:cNvSpPr txBox="1">
            <a:spLocks noGrp="1"/>
          </p:cNvSpPr>
          <p:nvPr>
            <p:ph type="title"/>
          </p:nvPr>
        </p:nvSpPr>
        <p:spPr>
          <a:xfrm>
            <a:off x="837010" y="109881"/>
            <a:ext cx="4616643" cy="499581"/>
          </a:xfrm>
          <a:prstGeom prst="rect">
            <a:avLst/>
          </a:prstGeom>
          <a:solidFill>
            <a:schemeClr val="accent1">
              <a:lumMod val="40000"/>
              <a:lumOff val="60000"/>
            </a:schemeClr>
          </a:solidFill>
          <a:ln>
            <a:solidFill>
              <a:schemeClr val="accent1"/>
            </a:solidFill>
          </a:ln>
          <a:effectLst/>
        </p:spPr>
        <p:txBody>
          <a:bodyPr spcFirstLastPara="1" wrap="square" lIns="91425" tIns="91425" rIns="91425" bIns="91425" anchor="ctr" anchorCtr="0">
            <a:noAutofit/>
          </a:bodyPr>
          <a:lstStyle/>
          <a:p>
            <a:pPr lvl="0" algn="just"/>
            <a:r>
              <a:rPr lang="vi-VN" sz="2000" b="1" dirty="0">
                <a:solidFill>
                  <a:schemeClr val="bg2">
                    <a:lumMod val="25000"/>
                  </a:schemeClr>
                </a:solidFill>
                <a:latin typeface="Cambria" panose="02040503050406030204" pitchFamily="18" charset="0"/>
                <a:ea typeface="Cambria" panose="02040503050406030204" pitchFamily="18" charset="0"/>
              </a:rPr>
              <a:t>2.</a:t>
            </a:r>
            <a:r>
              <a:rPr lang="en" sz="2000" b="1" dirty="0">
                <a:solidFill>
                  <a:schemeClr val="bg2">
                    <a:lumMod val="25000"/>
                  </a:schemeClr>
                </a:solidFill>
                <a:latin typeface="Cambria" panose="02040503050406030204" pitchFamily="18" charset="0"/>
                <a:ea typeface="Cambria" panose="02040503050406030204" pitchFamily="18" charset="0"/>
              </a:rPr>
              <a:t> </a:t>
            </a:r>
            <a:r>
              <a:rPr lang="vi-VN" sz="2000" b="1" dirty="0">
                <a:solidFill>
                  <a:schemeClr val="bg2">
                    <a:lumMod val="25000"/>
                  </a:schemeClr>
                </a:solidFill>
                <a:latin typeface="Cambria" panose="02040503050406030204" pitchFamily="18" charset="0"/>
                <a:ea typeface="Cambria" panose="02040503050406030204" pitchFamily="18" charset="0"/>
              </a:rPr>
              <a:t>Bối cảnh đoạn trích</a:t>
            </a:r>
            <a:endParaRPr sz="2000" b="1" dirty="0">
              <a:solidFill>
                <a:schemeClr val="bg2">
                  <a:lumMod val="25000"/>
                </a:schemeClr>
              </a:solidFill>
              <a:latin typeface="Cambria" panose="02040503050406030204" pitchFamily="18" charset="0"/>
              <a:ea typeface="Cambria" panose="02040503050406030204" pitchFamily="18" charset="0"/>
            </a:endParaRPr>
          </a:p>
        </p:txBody>
      </p:sp>
      <p:sp>
        <p:nvSpPr>
          <p:cNvPr id="2" name="Rectangle 1"/>
          <p:cNvSpPr/>
          <p:nvPr/>
        </p:nvSpPr>
        <p:spPr>
          <a:xfrm>
            <a:off x="1039915" y="696188"/>
            <a:ext cx="3937330" cy="391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b="1" dirty="0">
                <a:solidFill>
                  <a:srgbClr val="FF0000"/>
                </a:solidFill>
              </a:rPr>
              <a:t>b. Tóm tắt thần thoại về Hê-ra-</a:t>
            </a:r>
            <a:r>
              <a:rPr lang="vi-VN" sz="1600" b="1" dirty="0" err="1">
                <a:solidFill>
                  <a:srgbClr val="FF0000"/>
                </a:solidFill>
              </a:rPr>
              <a:t>clét</a:t>
            </a:r>
            <a:r>
              <a:rPr lang="vi-VN" sz="1600" b="1" dirty="0">
                <a:solidFill>
                  <a:srgbClr val="FF0000"/>
                </a:solidFill>
              </a:rPr>
              <a:t> </a:t>
            </a:r>
            <a:endParaRPr lang="en-US" sz="1600" b="1" dirty="0">
              <a:solidFill>
                <a:srgbClr val="FF0000"/>
              </a:solidFill>
            </a:endParaRPr>
          </a:p>
        </p:txBody>
      </p:sp>
      <p:sp>
        <p:nvSpPr>
          <p:cNvPr id="172" name="Hộp Văn bản 174">
            <a:extLst>
              <a:ext uri="{FF2B5EF4-FFF2-40B4-BE49-F238E27FC236}">
                <a16:creationId xmlns:a16="http://schemas.microsoft.com/office/drawing/2014/main" id="{8ACC88B8-8E4B-4ECD-BC69-C0556B9B4084}"/>
              </a:ext>
            </a:extLst>
          </p:cNvPr>
          <p:cNvSpPr txBox="1"/>
          <p:nvPr/>
        </p:nvSpPr>
        <p:spPr>
          <a:xfrm>
            <a:off x="2526048" y="1172749"/>
            <a:ext cx="5912880" cy="830997"/>
          </a:xfrm>
          <a:prstGeom prst="rect">
            <a:avLst/>
          </a:prstGeom>
          <a:solidFill>
            <a:schemeClr val="accent2"/>
          </a:solidFill>
          <a:ln w="57150">
            <a:solidFill>
              <a:schemeClr val="accent4"/>
            </a:solidFill>
          </a:ln>
        </p:spPr>
        <p:txBody>
          <a:bodyPr wrap="square">
            <a:spAutoFit/>
          </a:bodyPr>
          <a:lstStyle/>
          <a:p>
            <a:pPr algn="just">
              <a:spcAft>
                <a:spcPts val="800"/>
              </a:spcAft>
              <a:buClr>
                <a:schemeClr val="dk1"/>
              </a:buClr>
              <a:buSzPts val="1000"/>
              <a:tabLst>
                <a:tab pos="457200" algn="l"/>
              </a:tabLst>
            </a:pP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err="1">
                <a:latin typeface="Cambria" panose="02040503050406030204" pitchFamily="18" charset="0"/>
                <a:ea typeface="Cambria" panose="02040503050406030204" pitchFamily="18" charset="0"/>
                <a:cs typeface="Times New Roman" panose="02020603050405020304" pitchFamily="18" charset="0"/>
              </a:rPr>
              <a:t>clé</a:t>
            </a:r>
            <a:r>
              <a:rPr lang="en-US" sz="1600" dirty="0">
                <a:latin typeface="Cambria" panose="02040503050406030204" pitchFamily="18" charset="0"/>
                <a:ea typeface="Cambria" panose="02040503050406030204" pitchFamily="18" charset="0"/>
                <a:cs typeface="Times New Roman" panose="02020603050405020304" pitchFamily="18" charset="0"/>
              </a:rPr>
              <a:t>t</a:t>
            </a:r>
            <a:r>
              <a:rPr lang="en-US" sz="1600" dirty="0">
                <a:latin typeface="Cambria" panose="02040503050406030204" pitchFamily="18" charset="0"/>
                <a:ea typeface="Cambria" panose="02040503050406030204" pitchFamily="18" charset="0"/>
                <a:cs typeface="Times New Roman" panose="02020603050405020304" pitchFamily="18" charset="0"/>
                <a:sym typeface="Dosis"/>
              </a:rPr>
              <a:t> </a:t>
            </a:r>
            <a:r>
              <a:rPr lang="vi-VN" sz="1600" dirty="0">
                <a:latin typeface="Cambria" panose="02040503050406030204" pitchFamily="18" charset="0"/>
                <a:ea typeface="Cambria" panose="02040503050406030204" pitchFamily="18" charset="0"/>
                <a:cs typeface="Times New Roman" panose="02020603050405020304" pitchFamily="18" charset="0"/>
                <a:sym typeface="Dosis"/>
              </a:rPr>
              <a:t>là </a:t>
            </a:r>
            <a:r>
              <a:rPr lang="en-US" sz="1600" dirty="0">
                <a:latin typeface="Cambria" panose="02040503050406030204" pitchFamily="18" charset="0"/>
                <a:ea typeface="Cambria" panose="02040503050406030204" pitchFamily="18" charset="0"/>
                <a:cs typeface="Times New Roman" panose="02020603050405020304" pitchFamily="18" charset="0"/>
                <a:sym typeface="Dosis"/>
              </a:rPr>
              <a:t>con riêng của thần </a:t>
            </a:r>
            <a:r>
              <a:rPr lang="en-US" sz="1600" dirty="0" err="1">
                <a:latin typeface="Cambria" panose="02040503050406030204" pitchFamily="18" charset="0"/>
                <a:ea typeface="Cambria" panose="02040503050406030204" pitchFamily="18" charset="0"/>
                <a:cs typeface="Times New Roman" panose="02020603050405020304" pitchFamily="18" charset="0"/>
                <a:sym typeface="Dosis"/>
              </a:rPr>
              <a:t>Dớt</a:t>
            </a:r>
            <a:r>
              <a:rPr lang="en-US" sz="1600" dirty="0">
                <a:latin typeface="Cambria" panose="02040503050406030204" pitchFamily="18" charset="0"/>
                <a:ea typeface="Cambria" panose="02040503050406030204" pitchFamily="18" charset="0"/>
                <a:cs typeface="Times New Roman" panose="02020603050405020304" pitchFamily="18" charset="0"/>
                <a:sym typeface="Dosis"/>
              </a:rPr>
              <a:t>, bị nữ </a:t>
            </a:r>
            <a:r>
              <a:rPr lang="en-US" sz="1600" dirty="0" err="1">
                <a:latin typeface="Cambria" panose="02040503050406030204" pitchFamily="18" charset="0"/>
                <a:ea typeface="Cambria" panose="02040503050406030204" pitchFamily="18" charset="0"/>
                <a:cs typeface="Times New Roman" panose="02020603050405020304" pitchFamily="18" charset="0"/>
                <a:sym typeface="Dosis"/>
              </a:rPr>
              <a:t>thần</a:t>
            </a:r>
            <a:r>
              <a:rPr lang="en-US" sz="1600" dirty="0">
                <a:latin typeface="Cambria" panose="02040503050406030204" pitchFamily="18" charset="0"/>
                <a:ea typeface="Cambria" panose="02040503050406030204" pitchFamily="18" charset="0"/>
                <a:cs typeface="Times New Roman" panose="02020603050405020304" pitchFamily="18" charset="0"/>
                <a:sym typeface="Dosis"/>
              </a:rPr>
              <a:t> </a:t>
            </a:r>
            <a:r>
              <a:rPr lang="vi-VN" sz="1600" dirty="0">
                <a:latin typeface="Cambria" panose="02040503050406030204" pitchFamily="18" charset="0"/>
                <a:ea typeface="Cambria" panose="02040503050406030204" pitchFamily="18" charset="0"/>
                <a:cs typeface="Times New Roman" panose="02020603050405020304" pitchFamily="18" charset="0"/>
                <a:sym typeface="Dosis"/>
              </a:rPr>
              <a:t>Hê-</a:t>
            </a:r>
            <a:r>
              <a:rPr lang="en-US" sz="1600" dirty="0" err="1">
                <a:latin typeface="Cambria" panose="02040503050406030204" pitchFamily="18" charset="0"/>
                <a:ea typeface="Cambria" panose="02040503050406030204" pitchFamily="18" charset="0"/>
                <a:cs typeface="Times New Roman" panose="02020603050405020304" pitchFamily="18" charset="0"/>
                <a:sym typeface="Dosis"/>
              </a:rPr>
              <a:t>ra</a:t>
            </a:r>
            <a:r>
              <a:rPr lang="en-US" sz="1600" dirty="0">
                <a:latin typeface="Cambria" panose="02040503050406030204" pitchFamily="18" charset="0"/>
                <a:ea typeface="Cambria" panose="02040503050406030204" pitchFamily="18" charset="0"/>
                <a:cs typeface="Times New Roman" panose="02020603050405020304" pitchFamily="18" charset="0"/>
                <a:sym typeface="Dosis"/>
              </a:rPr>
              <a:t> hãm hại, sai hai con rắn lớn trườn vào để quấn chết cậu bé. </a:t>
            </a: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err="1">
                <a:latin typeface="Cambria" panose="02040503050406030204" pitchFamily="18" charset="0"/>
                <a:ea typeface="Cambria" panose="02040503050406030204" pitchFamily="18" charset="0"/>
                <a:cs typeface="Times New Roman" panose="02020603050405020304" pitchFamily="18" charset="0"/>
              </a:rPr>
              <a:t>clé</a:t>
            </a:r>
            <a:r>
              <a:rPr lang="en-US" sz="1600" dirty="0">
                <a:latin typeface="Cambria" panose="02040503050406030204" pitchFamily="18" charset="0"/>
                <a:ea typeface="Cambria" panose="02040503050406030204" pitchFamily="18" charset="0"/>
                <a:cs typeface="Times New Roman" panose="02020603050405020304" pitchFamily="18" charset="0"/>
              </a:rPr>
              <a:t>t</a:t>
            </a:r>
            <a:r>
              <a:rPr lang="en-US" sz="1600" dirty="0">
                <a:latin typeface="Cambria" panose="02040503050406030204" pitchFamily="18" charset="0"/>
                <a:ea typeface="Cambria" panose="02040503050406030204" pitchFamily="18" charset="0"/>
                <a:cs typeface="Times New Roman" panose="02020603050405020304" pitchFamily="18" charset="0"/>
                <a:sym typeface="Dosis"/>
              </a:rPr>
              <a:t> mới 10 tháng tuổi mà bóp chết hai con rắn</a:t>
            </a:r>
          </a:p>
        </p:txBody>
      </p:sp>
      <p:sp>
        <p:nvSpPr>
          <p:cNvPr id="173" name="Hộp Văn bản 175">
            <a:extLst>
              <a:ext uri="{FF2B5EF4-FFF2-40B4-BE49-F238E27FC236}">
                <a16:creationId xmlns:a16="http://schemas.microsoft.com/office/drawing/2014/main" id="{E7DE5122-A6D3-4154-A096-8CCC988E10D9}"/>
              </a:ext>
            </a:extLst>
          </p:cNvPr>
          <p:cNvSpPr txBox="1"/>
          <p:nvPr/>
        </p:nvSpPr>
        <p:spPr>
          <a:xfrm>
            <a:off x="2542633" y="2193701"/>
            <a:ext cx="5930607" cy="584775"/>
          </a:xfrm>
          <a:prstGeom prst="rect">
            <a:avLst/>
          </a:prstGeom>
          <a:solidFill>
            <a:schemeClr val="accent2"/>
          </a:solidFill>
          <a:ln w="57150">
            <a:solidFill>
              <a:schemeClr val="accent4"/>
            </a:solidFill>
          </a:ln>
        </p:spPr>
        <p:txBody>
          <a:bodyPr wrap="square">
            <a:spAutoFit/>
          </a:bodyPr>
          <a:lstStyle/>
          <a:p>
            <a:pPr lvl="0" algn="just">
              <a:spcAft>
                <a:spcPts val="800"/>
              </a:spcAft>
              <a:buClr>
                <a:schemeClr val="dk1"/>
              </a:buClr>
              <a:buSzPts val="1000"/>
              <a:tabLst>
                <a:tab pos="457200" algn="l"/>
              </a:tabLst>
            </a:pPr>
            <a:r>
              <a:rPr lang="en-US" sz="1600" dirty="0">
                <a:latin typeface="Cambria" panose="02040503050406030204" pitchFamily="18" charset="0"/>
                <a:ea typeface="Cambria" panose="02040503050406030204" pitchFamily="18" charset="0"/>
                <a:cs typeface="Times New Roman" panose="02020603050405020304" pitchFamily="18" charset="0"/>
              </a:rPr>
              <a:t>Lớn </a:t>
            </a:r>
            <a:r>
              <a:rPr lang="en-US" sz="1600" dirty="0" err="1">
                <a:latin typeface="Cambria" panose="02040503050406030204" pitchFamily="18" charset="0"/>
                <a:ea typeface="Cambria" panose="02040503050406030204" pitchFamily="18" charset="0"/>
                <a:cs typeface="Times New Roman" panose="02020603050405020304" pitchFamily="18" charset="0"/>
              </a:rPr>
              <a:t>lên</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err="1">
                <a:latin typeface="Cambria" panose="02040503050406030204" pitchFamily="18" charset="0"/>
                <a:ea typeface="Cambria" panose="02040503050406030204" pitchFamily="18" charset="0"/>
                <a:cs typeface="Times New Roman" panose="02020603050405020304" pitchFamily="18" charset="0"/>
              </a:rPr>
              <a:t>clé</a:t>
            </a:r>
            <a:r>
              <a:rPr lang="en-US" sz="1600" dirty="0">
                <a:latin typeface="Cambria" panose="02040503050406030204" pitchFamily="18" charset="0"/>
                <a:ea typeface="Cambria" panose="02040503050406030204" pitchFamily="18" charset="0"/>
                <a:cs typeface="Times New Roman" panose="02020603050405020304" pitchFamily="18" charset="0"/>
              </a:rPr>
              <a:t>t chăn gia súc, luyện võ nghề, diệt trừ quái vật, lập công và được vua thành Tê – bê gả con </a:t>
            </a:r>
            <a:r>
              <a:rPr lang="en-US" sz="1600" dirty="0" err="1">
                <a:latin typeface="Cambria" panose="02040503050406030204" pitchFamily="18" charset="0"/>
                <a:ea typeface="Cambria" panose="02040503050406030204" pitchFamily="18" charset="0"/>
                <a:cs typeface="Times New Roman" panose="02020603050405020304" pitchFamily="18" charset="0"/>
              </a:rPr>
              <a:t>gái</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vi-VN" sz="1600" dirty="0">
                <a:latin typeface="Cambria" panose="02040503050406030204" pitchFamily="18" charset="0"/>
                <a:ea typeface="Cambria" panose="02040503050406030204" pitchFamily="18" charset="0"/>
                <a:cs typeface="Times New Roman" panose="02020603050405020304" pitchFamily="18" charset="0"/>
              </a:rPr>
              <a:t>cho, sống hạnh phúc</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74" name="Hộp Văn bản 176">
            <a:extLst>
              <a:ext uri="{FF2B5EF4-FFF2-40B4-BE49-F238E27FC236}">
                <a16:creationId xmlns:a16="http://schemas.microsoft.com/office/drawing/2014/main" id="{1FFBED8F-07BD-4BDE-976F-B95E5EABB8D3}"/>
              </a:ext>
            </a:extLst>
          </p:cNvPr>
          <p:cNvSpPr txBox="1"/>
          <p:nvPr/>
        </p:nvSpPr>
        <p:spPr>
          <a:xfrm>
            <a:off x="2499488" y="2983983"/>
            <a:ext cx="5912880" cy="1077218"/>
          </a:xfrm>
          <a:prstGeom prst="rect">
            <a:avLst/>
          </a:prstGeom>
          <a:solidFill>
            <a:schemeClr val="accent2"/>
          </a:solidFill>
          <a:ln w="57150">
            <a:solidFill>
              <a:schemeClr val="accent4"/>
            </a:solidFill>
          </a:ln>
        </p:spPr>
        <p:txBody>
          <a:bodyPr wrap="square">
            <a:spAutoFit/>
          </a:bodyPr>
          <a:lstStyle/>
          <a:p>
            <a:pPr algn="just">
              <a:spcAft>
                <a:spcPts val="800"/>
              </a:spcAft>
              <a:buClr>
                <a:schemeClr val="dk1"/>
              </a:buClr>
              <a:buSzPts val="1000"/>
              <a:tabLst>
                <a:tab pos="457200" algn="l"/>
              </a:tabLst>
            </a:pPr>
            <a:r>
              <a:rPr lang="en-US" sz="1600" dirty="0">
                <a:latin typeface="Cambria" panose="02040503050406030204" pitchFamily="18" charset="0"/>
                <a:ea typeface="Cambria" panose="02040503050406030204" pitchFamily="18" charset="0"/>
                <a:cs typeface="Times New Roman" panose="02020603050405020304" pitchFamily="18" charset="0"/>
              </a:rPr>
              <a:t>Nữ </a:t>
            </a:r>
            <a:r>
              <a:rPr lang="en-US" sz="1600" dirty="0" err="1">
                <a:latin typeface="Cambria" panose="02040503050406030204" pitchFamily="18" charset="0"/>
                <a:ea typeface="Cambria" panose="02040503050406030204" pitchFamily="18" charset="0"/>
                <a:cs typeface="Times New Roman" panose="02020603050405020304" pitchFamily="18" charset="0"/>
              </a:rPr>
              <a:t>thần</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 lại dùng phép </a:t>
            </a:r>
            <a:r>
              <a:rPr lang="en-US" sz="1600" dirty="0" err="1">
                <a:latin typeface="Cambria" panose="02040503050406030204" pitchFamily="18" charset="0"/>
                <a:ea typeface="Cambria" panose="02040503050406030204" pitchFamily="18" charset="0"/>
                <a:cs typeface="Times New Roman" panose="02020603050405020304" pitchFamily="18" charset="0"/>
              </a:rPr>
              <a:t>cho</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err="1">
                <a:latin typeface="Cambria" panose="02040503050406030204" pitchFamily="18" charset="0"/>
                <a:ea typeface="Cambria" panose="02040503050406030204" pitchFamily="18" charset="0"/>
                <a:cs typeface="Times New Roman" panose="02020603050405020304" pitchFamily="18" charset="0"/>
              </a:rPr>
              <a:t>clé</a:t>
            </a:r>
            <a:r>
              <a:rPr lang="en-US" sz="1600" dirty="0">
                <a:latin typeface="Cambria" panose="02040503050406030204" pitchFamily="18" charset="0"/>
                <a:ea typeface="Cambria" panose="02040503050406030204" pitchFamily="18" charset="0"/>
                <a:cs typeface="Times New Roman" panose="02020603050405020304" pitchFamily="18" charset="0"/>
              </a:rPr>
              <a:t>t hóa điên giết vợ con, yêu cầu </a:t>
            </a:r>
            <a:r>
              <a:rPr lang="en-US" sz="1600" dirty="0" err="1">
                <a:latin typeface="Cambria" panose="02040503050406030204" pitchFamily="18" charset="0"/>
                <a:ea typeface="Cambria" panose="02040503050406030204" pitchFamily="18" charset="0"/>
                <a:cs typeface="Times New Roman" panose="02020603050405020304" pitchFamily="18" charset="0"/>
              </a:rPr>
              <a:t>Dớt</a:t>
            </a:r>
            <a:r>
              <a:rPr lang="en-US" sz="1600" dirty="0">
                <a:latin typeface="Cambria" panose="02040503050406030204" pitchFamily="18" charset="0"/>
                <a:ea typeface="Cambria" panose="02040503050406030204" pitchFamily="18" charset="0"/>
                <a:cs typeface="Times New Roman" panose="02020603050405020304" pitchFamily="18" charset="0"/>
              </a:rPr>
              <a:t> trừng </a:t>
            </a:r>
            <a:r>
              <a:rPr lang="en-US" sz="1600" dirty="0" err="1">
                <a:latin typeface="Cambria" panose="02040503050406030204" pitchFamily="18" charset="0"/>
                <a:ea typeface="Cambria" panose="02040503050406030204" pitchFamily="18" charset="0"/>
                <a:cs typeface="Times New Roman" panose="02020603050405020304" pitchFamily="18" charset="0"/>
              </a:rPr>
              <a:t>phạt</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err="1">
                <a:latin typeface="Cambria" panose="02040503050406030204" pitchFamily="18" charset="0"/>
                <a:ea typeface="Cambria" panose="02040503050406030204" pitchFamily="18" charset="0"/>
                <a:cs typeface="Times New Roman" panose="02020603050405020304" pitchFamily="18" charset="0"/>
              </a:rPr>
              <a:t>clé</a:t>
            </a:r>
            <a:r>
              <a:rPr lang="en-US" sz="1600" dirty="0">
                <a:latin typeface="Cambria" panose="02040503050406030204" pitchFamily="18" charset="0"/>
                <a:ea typeface="Cambria" panose="02040503050406030204" pitchFamily="18" charset="0"/>
                <a:cs typeface="Times New Roman" panose="02020603050405020304" pitchFamily="18" charset="0"/>
              </a:rPr>
              <a:t>t tội giết người, </a:t>
            </a:r>
            <a:r>
              <a:rPr lang="en-US" sz="1600" dirty="0" err="1">
                <a:latin typeface="Cambria" panose="02040503050406030204" pitchFamily="18" charset="0"/>
                <a:ea typeface="Cambria" panose="02040503050406030204" pitchFamily="18" charset="0"/>
                <a:cs typeface="Times New Roman" panose="02020603050405020304" pitchFamily="18" charset="0"/>
              </a:rPr>
              <a:t>Hê</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ra</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err="1">
                <a:latin typeface="Cambria" panose="02040503050406030204" pitchFamily="18" charset="0"/>
                <a:ea typeface="Cambria" panose="02040503050406030204" pitchFamily="18" charset="0"/>
                <a:cs typeface="Times New Roman" panose="02020603050405020304" pitchFamily="18" charset="0"/>
              </a:rPr>
              <a:t>clé</a:t>
            </a:r>
            <a:r>
              <a:rPr lang="en-US" sz="1600" dirty="0">
                <a:latin typeface="Cambria" panose="02040503050406030204" pitchFamily="18" charset="0"/>
                <a:ea typeface="Cambria" panose="02040503050406030204" pitchFamily="18" charset="0"/>
                <a:cs typeface="Times New Roman" panose="02020603050405020304" pitchFamily="18" charset="0"/>
              </a:rPr>
              <a:t>t phải làm đầy tớ 12 năm cho </a:t>
            </a:r>
            <a:r>
              <a:rPr lang="en-US" sz="1600" dirty="0" err="1">
                <a:latin typeface="Cambria" panose="02040503050406030204" pitchFamily="18" charset="0"/>
                <a:ea typeface="Cambria" panose="02040503050406030204" pitchFamily="18" charset="0"/>
                <a:cs typeface="Times New Roman" panose="02020603050405020304" pitchFamily="18" charset="0"/>
              </a:rPr>
              <a:t>vua</a:t>
            </a:r>
            <a:r>
              <a:rPr lang="en-US" sz="1600" dirty="0">
                <a:latin typeface="Cambria" panose="02040503050406030204" pitchFamily="18" charset="0"/>
                <a:ea typeface="Cambria" panose="02040503050406030204" pitchFamily="18" charset="0"/>
                <a:cs typeface="Times New Roman" panose="02020603050405020304" pitchFamily="18" charset="0"/>
              </a:rPr>
              <a:t> O–</a:t>
            </a:r>
            <a:r>
              <a:rPr lang="en-US" sz="1600" dirty="0" err="1">
                <a:latin typeface="Cambria" panose="02040503050406030204" pitchFamily="18" charset="0"/>
                <a:ea typeface="Cambria" panose="02040503050406030204" pitchFamily="18" charset="0"/>
                <a:cs typeface="Times New Roman" panose="02020603050405020304" pitchFamily="18" charset="0"/>
              </a:rPr>
              <a:t>ri</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en-US" sz="1600" dirty="0" err="1">
                <a:latin typeface="Cambria" panose="02040503050406030204" pitchFamily="18" charset="0"/>
                <a:ea typeface="Cambria" panose="02040503050406030204" pitchFamily="18" charset="0"/>
                <a:cs typeface="Times New Roman" panose="02020603050405020304" pitchFamily="18" charset="0"/>
              </a:rPr>
              <a:t>xte</a:t>
            </a:r>
            <a:r>
              <a:rPr lang="en-US" sz="1600" dirty="0">
                <a:latin typeface="Cambria" panose="02040503050406030204" pitchFamily="18" charset="0"/>
                <a:ea typeface="Cambria" panose="02040503050406030204" pitchFamily="18" charset="0"/>
                <a:cs typeface="Times New Roman" panose="02020603050405020304" pitchFamily="18" charset="0"/>
              </a:rPr>
              <a:t> (Ông vua hèn nhát và ốm </a:t>
            </a:r>
            <a:r>
              <a:rPr lang="en-US" sz="1600" dirty="0" err="1">
                <a:latin typeface="Cambria" panose="02040503050406030204" pitchFamily="18" charset="0"/>
                <a:ea typeface="Cambria" panose="02040503050406030204" pitchFamily="18" charset="0"/>
                <a:cs typeface="Times New Roman" panose="02020603050405020304" pitchFamily="18" charset="0"/>
              </a:rPr>
              <a:t>yếu</a:t>
            </a:r>
            <a:r>
              <a:rPr lang="en-US" sz="1600" dirty="0">
                <a:latin typeface="Cambria" panose="02040503050406030204" pitchFamily="18" charset="0"/>
                <a:ea typeface="Cambria" panose="02040503050406030204" pitchFamily="18" charset="0"/>
                <a:cs typeface="Times New Roman" panose="02020603050405020304" pitchFamily="18" charset="0"/>
              </a:rPr>
              <a:t>)</a:t>
            </a:r>
            <a:r>
              <a:rPr lang="vi-VN" sz="1600" dirty="0">
                <a:latin typeface="Cambria" panose="02040503050406030204" pitchFamily="18" charset="0"/>
                <a:ea typeface="Cambria" panose="02040503050406030204" pitchFamily="18" charset="0"/>
                <a:cs typeface="Times New Roman" panose="02020603050405020304" pitchFamily="18" charset="0"/>
              </a:rPr>
              <a:t>.</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50653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617"/>
                                        </p:tgtEl>
                                        <p:attrNameLst>
                                          <p:attrName>style.visibility</p:attrName>
                                        </p:attrNameLst>
                                      </p:cBhvr>
                                      <p:to>
                                        <p:strVal val="visible"/>
                                      </p:to>
                                    </p:set>
                                    <p:animScale>
                                      <p:cBhvr>
                                        <p:cTn id="7" dur="1000" decel="50000" fill="hold">
                                          <p:stCondLst>
                                            <p:cond delay="0"/>
                                          </p:stCondLst>
                                        </p:cTn>
                                        <p:tgtEl>
                                          <p:spTgt spid="16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17"/>
                                        </p:tgtEl>
                                        <p:attrNameLst>
                                          <p:attrName>ppt_x</p:attrName>
                                          <p:attrName>ppt_y</p:attrName>
                                        </p:attrNameLst>
                                      </p:cBhvr>
                                    </p:animMotion>
                                    <p:animEffect transition="in" filter="fade">
                                      <p:cBhvr>
                                        <p:cTn id="9" dur="1000"/>
                                        <p:tgtEl>
                                          <p:spTgt spid="16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1"/>
                                        </p:tgtEl>
                                        <p:attrNameLst>
                                          <p:attrName>style.visibility</p:attrName>
                                        </p:attrNameLst>
                                      </p:cBhvr>
                                      <p:to>
                                        <p:strVal val="visible"/>
                                      </p:to>
                                    </p:set>
                                    <p:animEffect transition="in" filter="wipe(left)">
                                      <p:cBhvr>
                                        <p:cTn id="14" dur="500"/>
                                        <p:tgtEl>
                                          <p:spTgt spid="171"/>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172"/>
                                        </p:tgtEl>
                                        <p:attrNameLst>
                                          <p:attrName>style.visibility</p:attrName>
                                        </p:attrNameLst>
                                      </p:cBhvr>
                                      <p:to>
                                        <p:strVal val="visible"/>
                                      </p:to>
                                    </p:set>
                                    <p:anim calcmode="lin" valueType="num">
                                      <p:cBhvr additive="base">
                                        <p:cTn id="17" dur="500" fill="hold"/>
                                        <p:tgtEl>
                                          <p:spTgt spid="172"/>
                                        </p:tgtEl>
                                        <p:attrNameLst>
                                          <p:attrName>ppt_x</p:attrName>
                                        </p:attrNameLst>
                                      </p:cBhvr>
                                      <p:tavLst>
                                        <p:tav tm="0">
                                          <p:val>
                                            <p:strVal val="0-#ppt_w/2"/>
                                          </p:val>
                                        </p:tav>
                                        <p:tav tm="100000">
                                          <p:val>
                                            <p:strVal val="#ppt_x"/>
                                          </p:val>
                                        </p:tav>
                                      </p:tavLst>
                                    </p:anim>
                                    <p:anim calcmode="lin" valueType="num">
                                      <p:cBhvr additive="base">
                                        <p:cTn id="18" dur="500" fill="hold"/>
                                        <p:tgtEl>
                                          <p:spTgt spid="17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3"/>
                                        </p:tgtEl>
                                        <p:attrNameLst>
                                          <p:attrName>style.visibility</p:attrName>
                                        </p:attrNameLst>
                                      </p:cBhvr>
                                      <p:to>
                                        <p:strVal val="visible"/>
                                      </p:to>
                                    </p:set>
                                    <p:anim calcmode="lin" valueType="num">
                                      <p:cBhvr additive="base">
                                        <p:cTn id="21" dur="500" fill="hold"/>
                                        <p:tgtEl>
                                          <p:spTgt spid="173"/>
                                        </p:tgtEl>
                                        <p:attrNameLst>
                                          <p:attrName>ppt_x</p:attrName>
                                        </p:attrNameLst>
                                      </p:cBhvr>
                                      <p:tavLst>
                                        <p:tav tm="0">
                                          <p:val>
                                            <p:strVal val="0-#ppt_w/2"/>
                                          </p:val>
                                        </p:tav>
                                        <p:tav tm="100000">
                                          <p:val>
                                            <p:strVal val="#ppt_x"/>
                                          </p:val>
                                        </p:tav>
                                      </p:tavLst>
                                    </p:anim>
                                    <p:anim calcmode="lin" valueType="num">
                                      <p:cBhvr additive="base">
                                        <p:cTn id="22" dur="500" fill="hold"/>
                                        <p:tgtEl>
                                          <p:spTgt spid="17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0-#ppt_w/2"/>
                                          </p:val>
                                        </p:tav>
                                        <p:tav tm="100000">
                                          <p:val>
                                            <p:strVal val="#ppt_x"/>
                                          </p:val>
                                        </p:tav>
                                      </p:tavLst>
                                    </p:anim>
                                    <p:anim calcmode="lin" valueType="num">
                                      <p:cBhvr additive="base">
                                        <p:cTn id="26" dur="5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P spid="1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75" name="Hộp Văn bản 174">
            <a:extLst>
              <a:ext uri="{FF2B5EF4-FFF2-40B4-BE49-F238E27FC236}">
                <a16:creationId xmlns:a16="http://schemas.microsoft.com/office/drawing/2014/main" id="{8ACC88B8-8E4B-4ECD-BC69-C0556B9B4084}"/>
              </a:ext>
            </a:extLst>
          </p:cNvPr>
          <p:cNvSpPr txBox="1"/>
          <p:nvPr/>
        </p:nvSpPr>
        <p:spPr>
          <a:xfrm>
            <a:off x="840545" y="668590"/>
            <a:ext cx="7100017" cy="369332"/>
          </a:xfrm>
          <a:prstGeom prst="rect">
            <a:avLst/>
          </a:prstGeom>
          <a:solidFill>
            <a:schemeClr val="accent2"/>
          </a:solidFill>
          <a:ln w="57150">
            <a:solidFill>
              <a:schemeClr val="accent4"/>
            </a:solidFill>
          </a:ln>
        </p:spPr>
        <p:txBody>
          <a:bodyPr wrap="square">
            <a:spAutoFit/>
          </a:bodyPr>
          <a:lstStyle/>
          <a:p>
            <a:pPr algn="just">
              <a:spcAft>
                <a:spcPts val="800"/>
              </a:spcAft>
              <a:buClr>
                <a:schemeClr val="dk1"/>
              </a:buClr>
              <a:buSzPts val="1000"/>
              <a:tabLst>
                <a:tab pos="457200" algn="l"/>
              </a:tabLst>
            </a:pPr>
            <a:r>
              <a:rPr lang="en-US" sz="1800" dirty="0" err="1">
                <a:latin typeface="Cambria" panose="02040503050406030204" pitchFamily="18" charset="0"/>
                <a:ea typeface="Cambria" panose="02040503050406030204" pitchFamily="18" charset="0"/>
                <a:cs typeface="Times New Roman" panose="02020603050405020304" pitchFamily="18" charset="0"/>
              </a:rPr>
              <a:t>Hê</a:t>
            </a:r>
            <a:r>
              <a:rPr lang="en-US" sz="1800" dirty="0">
                <a:latin typeface="Cambria" panose="02040503050406030204" pitchFamily="18" charset="0"/>
                <a:ea typeface="Cambria" panose="02040503050406030204" pitchFamily="18" charset="0"/>
                <a:cs typeface="Times New Roman" panose="02020603050405020304" pitchFamily="18" charset="0"/>
              </a:rPr>
              <a:t>–</a:t>
            </a:r>
            <a:r>
              <a:rPr lang="en-US" sz="1800" dirty="0" err="1">
                <a:latin typeface="Cambria" panose="02040503050406030204" pitchFamily="18" charset="0"/>
                <a:ea typeface="Cambria" panose="02040503050406030204" pitchFamily="18" charset="0"/>
                <a:cs typeface="Times New Roman" panose="02020603050405020304" pitchFamily="18" charset="0"/>
              </a:rPr>
              <a:t>ra</a:t>
            </a:r>
            <a:r>
              <a:rPr lang="en-US" sz="1800" dirty="0">
                <a:latin typeface="Cambria" panose="02040503050406030204" pitchFamily="18" charset="0"/>
                <a:ea typeface="Cambria" panose="02040503050406030204" pitchFamily="18" charset="0"/>
                <a:cs typeface="Times New Roman" panose="02020603050405020304" pitchFamily="18" charset="0"/>
              </a:rPr>
              <a:t>–</a:t>
            </a:r>
            <a:r>
              <a:rPr lang="vi-VN" sz="1800" dirty="0" err="1">
                <a:latin typeface="Cambria" panose="02040503050406030204" pitchFamily="18" charset="0"/>
                <a:ea typeface="Cambria" panose="02040503050406030204" pitchFamily="18" charset="0"/>
                <a:cs typeface="Times New Roman" panose="02020603050405020304" pitchFamily="18" charset="0"/>
              </a:rPr>
              <a:t>clé</a:t>
            </a:r>
            <a:r>
              <a:rPr lang="en-US" sz="1800" dirty="0">
                <a:latin typeface="Cambria" panose="02040503050406030204" pitchFamily="18" charset="0"/>
                <a:ea typeface="Cambria" panose="02040503050406030204" pitchFamily="18" charset="0"/>
                <a:cs typeface="Times New Roman" panose="02020603050405020304" pitchFamily="18" charset="0"/>
              </a:rPr>
              <a:t>t </a:t>
            </a:r>
            <a:r>
              <a:rPr lang="en-US" sz="1800" dirty="0" err="1">
                <a:latin typeface="Cambria" panose="02040503050406030204" pitchFamily="18" charset="0"/>
                <a:ea typeface="Cambria" panose="02040503050406030204" pitchFamily="18" charset="0"/>
                <a:cs typeface="Times New Roman" panose="02020603050405020304" pitchFamily="18" charset="0"/>
              </a:rPr>
              <a:t>đã</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vi-VN" sz="1800" dirty="0">
                <a:latin typeface="Cambria" panose="02040503050406030204" pitchFamily="18" charset="0"/>
                <a:ea typeface="Cambria" panose="02040503050406030204" pitchFamily="18" charset="0"/>
                <a:cs typeface="Times New Roman" panose="02020603050405020304" pitchFamily="18" charset="0"/>
              </a:rPr>
              <a:t>trải qua nhiều thử thách để </a:t>
            </a:r>
            <a:r>
              <a:rPr lang="en-US" sz="1800" dirty="0" err="1">
                <a:latin typeface="Cambria" panose="02040503050406030204" pitchFamily="18" charset="0"/>
                <a:ea typeface="Cambria" panose="02040503050406030204" pitchFamily="18" charset="0"/>
                <a:cs typeface="Times New Roman" panose="02020603050405020304" pitchFamily="18" charset="0"/>
              </a:rPr>
              <a:t>lập</a:t>
            </a:r>
            <a:r>
              <a:rPr lang="en-US" sz="1800" dirty="0">
                <a:latin typeface="Cambria" panose="02040503050406030204" pitchFamily="18" charset="0"/>
                <a:ea typeface="Cambria" panose="02040503050406030204" pitchFamily="18" charset="0"/>
                <a:cs typeface="Times New Roman" panose="02020603050405020304" pitchFamily="18" charset="0"/>
              </a:rPr>
              <a:t> 12 </a:t>
            </a:r>
            <a:r>
              <a:rPr lang="en-US" sz="1800" dirty="0" err="1">
                <a:latin typeface="Cambria" panose="02040503050406030204" pitchFamily="18" charset="0"/>
                <a:ea typeface="Cambria" panose="02040503050406030204" pitchFamily="18" charset="0"/>
                <a:cs typeface="Times New Roman" panose="02020603050405020304" pitchFamily="18" charset="0"/>
              </a:rPr>
              <a:t>chiến</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en-US" sz="1800" dirty="0" err="1">
                <a:latin typeface="Cambria" panose="02040503050406030204" pitchFamily="18" charset="0"/>
                <a:ea typeface="Cambria" panose="02040503050406030204" pitchFamily="18" charset="0"/>
                <a:cs typeface="Times New Roman" panose="02020603050405020304" pitchFamily="18" charset="0"/>
              </a:rPr>
              <a:t>công</a:t>
            </a:r>
            <a:r>
              <a:rPr lang="vi-VN" sz="1800" dirty="0">
                <a:latin typeface="Cambria" panose="02040503050406030204" pitchFamily="18" charset="0"/>
                <a:ea typeface="Cambria" panose="02040503050406030204" pitchFamily="18" charset="0"/>
                <a:cs typeface="Times New Roman" panose="02020603050405020304" pitchFamily="18" charset="0"/>
              </a:rPr>
              <a:t> vang dội:</a:t>
            </a:r>
            <a:r>
              <a:rPr lang="en-US" sz="1800" dirty="0">
                <a:latin typeface="Cambria" panose="02040503050406030204" pitchFamily="18" charset="0"/>
                <a:ea typeface="Cambria" panose="02040503050406030204" pitchFamily="18" charset="0"/>
                <a:cs typeface="Times New Roman" panose="02020603050405020304" pitchFamily="18" charset="0"/>
              </a:rPr>
              <a:t> </a:t>
            </a:r>
          </a:p>
        </p:txBody>
      </p:sp>
      <p:grpSp>
        <p:nvGrpSpPr>
          <p:cNvPr id="42" name="Google Shape;3209;p69">
            <a:extLst>
              <a:ext uri="{FF2B5EF4-FFF2-40B4-BE49-F238E27FC236}">
                <a16:creationId xmlns:a16="http://schemas.microsoft.com/office/drawing/2014/main" id="{3989BC75-A5A5-4B4D-BEBB-AF9D8CCC6D57}"/>
              </a:ext>
            </a:extLst>
          </p:cNvPr>
          <p:cNvGrpSpPr/>
          <p:nvPr/>
        </p:nvGrpSpPr>
        <p:grpSpPr>
          <a:xfrm rot="1491077">
            <a:off x="295891" y="1977030"/>
            <a:ext cx="793472" cy="1511128"/>
            <a:chOff x="3433042" y="3161164"/>
            <a:chExt cx="616278" cy="1173671"/>
          </a:xfrm>
        </p:grpSpPr>
        <p:sp>
          <p:nvSpPr>
            <p:cNvPr id="43" name="Google Shape;3210;p69">
              <a:extLst>
                <a:ext uri="{FF2B5EF4-FFF2-40B4-BE49-F238E27FC236}">
                  <a16:creationId xmlns:a16="http://schemas.microsoft.com/office/drawing/2014/main" id="{72015413-20A8-4C78-A317-1EA0AC87ADA8}"/>
                </a:ext>
              </a:extLst>
            </p:cNvPr>
            <p:cNvSpPr/>
            <p:nvPr/>
          </p:nvSpPr>
          <p:spPr>
            <a:xfrm>
              <a:off x="3433042" y="3161164"/>
              <a:ext cx="616278" cy="1173671"/>
            </a:xfrm>
            <a:custGeom>
              <a:avLst/>
              <a:gdLst/>
              <a:ahLst/>
              <a:cxnLst/>
              <a:rect l="l" t="t" r="r" b="b"/>
              <a:pathLst>
                <a:path w="32517" h="61927" extrusionOk="0">
                  <a:moveTo>
                    <a:pt x="15693" y="1"/>
                  </a:moveTo>
                  <a:cubicBezTo>
                    <a:pt x="15447" y="1"/>
                    <a:pt x="15198" y="6"/>
                    <a:pt x="14946" y="16"/>
                  </a:cubicBezTo>
                  <a:cubicBezTo>
                    <a:pt x="10365" y="238"/>
                    <a:pt x="2491" y="2462"/>
                    <a:pt x="1246" y="17141"/>
                  </a:cubicBezTo>
                  <a:cubicBezTo>
                    <a:pt x="0" y="31820"/>
                    <a:pt x="2313" y="47967"/>
                    <a:pt x="5294" y="54372"/>
                  </a:cubicBezTo>
                  <a:cubicBezTo>
                    <a:pt x="7627" y="59498"/>
                    <a:pt x="13948" y="61927"/>
                    <a:pt x="18768" y="61927"/>
                  </a:cubicBezTo>
                  <a:cubicBezTo>
                    <a:pt x="20013" y="61927"/>
                    <a:pt x="21158" y="61764"/>
                    <a:pt x="22108" y="61445"/>
                  </a:cubicBezTo>
                  <a:cubicBezTo>
                    <a:pt x="26778" y="59932"/>
                    <a:pt x="31271" y="53305"/>
                    <a:pt x="31894" y="43296"/>
                  </a:cubicBezTo>
                  <a:cubicBezTo>
                    <a:pt x="32516" y="33244"/>
                    <a:pt x="31716" y="18031"/>
                    <a:pt x="28869" y="10514"/>
                  </a:cubicBezTo>
                  <a:cubicBezTo>
                    <a:pt x="26087" y="3281"/>
                    <a:pt x="21946" y="1"/>
                    <a:pt x="15693"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3211;p69">
              <a:extLst>
                <a:ext uri="{FF2B5EF4-FFF2-40B4-BE49-F238E27FC236}">
                  <a16:creationId xmlns:a16="http://schemas.microsoft.com/office/drawing/2014/main" id="{A2049F19-2094-41B8-B026-48B2A9113C72}"/>
                </a:ext>
              </a:extLst>
            </p:cNvPr>
            <p:cNvGrpSpPr/>
            <p:nvPr/>
          </p:nvGrpSpPr>
          <p:grpSpPr>
            <a:xfrm>
              <a:off x="3433459" y="3161164"/>
              <a:ext cx="615445" cy="1173671"/>
              <a:chOff x="4292325" y="1619775"/>
              <a:chExt cx="811825" cy="1548175"/>
            </a:xfrm>
          </p:grpSpPr>
          <p:sp>
            <p:nvSpPr>
              <p:cNvPr id="45" name="Google Shape;3212;p69">
                <a:extLst>
                  <a:ext uri="{FF2B5EF4-FFF2-40B4-BE49-F238E27FC236}">
                    <a16:creationId xmlns:a16="http://schemas.microsoft.com/office/drawing/2014/main" id="{E3EDCF1B-A2AF-4418-9365-49F3167E0B50}"/>
                  </a:ext>
                </a:extLst>
              </p:cNvPr>
              <p:cNvSpPr/>
              <p:nvPr/>
            </p:nvSpPr>
            <p:spPr>
              <a:xfrm>
                <a:off x="4292325" y="1619775"/>
                <a:ext cx="811825" cy="1548175"/>
              </a:xfrm>
              <a:custGeom>
                <a:avLst/>
                <a:gdLst/>
                <a:ahLst/>
                <a:cxnLst/>
                <a:rect l="l" t="t" r="r" b="b"/>
                <a:pathLst>
                  <a:path w="32473" h="61927" extrusionOk="0">
                    <a:moveTo>
                      <a:pt x="15689" y="1"/>
                    </a:moveTo>
                    <a:cubicBezTo>
                      <a:pt x="15445" y="1"/>
                      <a:pt x="15197" y="6"/>
                      <a:pt x="14947" y="16"/>
                    </a:cubicBezTo>
                    <a:cubicBezTo>
                      <a:pt x="10321" y="238"/>
                      <a:pt x="2492" y="2462"/>
                      <a:pt x="1246" y="17141"/>
                    </a:cubicBezTo>
                    <a:cubicBezTo>
                      <a:pt x="1" y="31820"/>
                      <a:pt x="2314" y="47967"/>
                      <a:pt x="5250" y="54372"/>
                    </a:cubicBezTo>
                    <a:cubicBezTo>
                      <a:pt x="7618" y="59498"/>
                      <a:pt x="13919" y="61927"/>
                      <a:pt x="18751" y="61927"/>
                    </a:cubicBezTo>
                    <a:cubicBezTo>
                      <a:pt x="19999" y="61927"/>
                      <a:pt x="21149" y="61764"/>
                      <a:pt x="22108" y="61445"/>
                    </a:cubicBezTo>
                    <a:cubicBezTo>
                      <a:pt x="26734" y="59932"/>
                      <a:pt x="31227" y="53305"/>
                      <a:pt x="31850" y="43296"/>
                    </a:cubicBezTo>
                    <a:cubicBezTo>
                      <a:pt x="32472" y="33244"/>
                      <a:pt x="31672" y="18031"/>
                      <a:pt x="28825" y="10514"/>
                    </a:cubicBezTo>
                    <a:cubicBezTo>
                      <a:pt x="26043" y="3281"/>
                      <a:pt x="21902" y="1"/>
                      <a:pt x="15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13;p69">
                <a:extLst>
                  <a:ext uri="{FF2B5EF4-FFF2-40B4-BE49-F238E27FC236}">
                    <a16:creationId xmlns:a16="http://schemas.microsoft.com/office/drawing/2014/main" id="{6FD6EEB9-F850-4423-9C1A-0415C486D63F}"/>
                  </a:ext>
                </a:extLst>
              </p:cNvPr>
              <p:cNvSpPr/>
              <p:nvPr/>
            </p:nvSpPr>
            <p:spPr>
              <a:xfrm>
                <a:off x="4340150" y="1667775"/>
                <a:ext cx="741750" cy="1468975"/>
              </a:xfrm>
              <a:custGeom>
                <a:avLst/>
                <a:gdLst/>
                <a:ahLst/>
                <a:cxnLst/>
                <a:rect l="l" t="t" r="r" b="b"/>
                <a:pathLst>
                  <a:path w="29670" h="58759" extrusionOk="0">
                    <a:moveTo>
                      <a:pt x="12868" y="1"/>
                    </a:moveTo>
                    <a:cubicBezTo>
                      <a:pt x="9170" y="1"/>
                      <a:pt x="3730" y="1668"/>
                      <a:pt x="2447" y="7615"/>
                    </a:cubicBezTo>
                    <a:cubicBezTo>
                      <a:pt x="712" y="15577"/>
                      <a:pt x="0" y="23717"/>
                      <a:pt x="401" y="31857"/>
                    </a:cubicBezTo>
                    <a:cubicBezTo>
                      <a:pt x="935" y="40932"/>
                      <a:pt x="3337" y="51830"/>
                      <a:pt x="7118" y="55433"/>
                    </a:cubicBezTo>
                    <a:cubicBezTo>
                      <a:pt x="9311" y="57548"/>
                      <a:pt x="12594" y="58759"/>
                      <a:pt x="15785" y="58759"/>
                    </a:cubicBezTo>
                    <a:cubicBezTo>
                      <a:pt x="18030" y="58759"/>
                      <a:pt x="20230" y="58160"/>
                      <a:pt x="21974" y="56856"/>
                    </a:cubicBezTo>
                    <a:cubicBezTo>
                      <a:pt x="26200" y="53742"/>
                      <a:pt x="29670" y="43512"/>
                      <a:pt x="28958" y="30745"/>
                    </a:cubicBezTo>
                    <a:cubicBezTo>
                      <a:pt x="28246" y="17935"/>
                      <a:pt x="26111" y="365"/>
                      <a:pt x="13300" y="9"/>
                    </a:cubicBezTo>
                    <a:cubicBezTo>
                      <a:pt x="13159" y="4"/>
                      <a:pt x="13015" y="1"/>
                      <a:pt x="1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14;p69">
                <a:extLst>
                  <a:ext uri="{FF2B5EF4-FFF2-40B4-BE49-F238E27FC236}">
                    <a16:creationId xmlns:a16="http://schemas.microsoft.com/office/drawing/2014/main" id="{5AD203B6-3FFC-4DF4-8240-FA4C7E8703AB}"/>
                  </a:ext>
                </a:extLst>
              </p:cNvPr>
              <p:cNvSpPr/>
              <p:nvPr/>
            </p:nvSpPr>
            <p:spPr>
              <a:xfrm>
                <a:off x="4402425" y="1877250"/>
                <a:ext cx="223550" cy="476875"/>
              </a:xfrm>
              <a:custGeom>
                <a:avLst/>
                <a:gdLst/>
                <a:ahLst/>
                <a:cxnLst/>
                <a:rect l="l" t="t" r="r" b="b"/>
                <a:pathLst>
                  <a:path w="8942" h="19075" extrusionOk="0">
                    <a:moveTo>
                      <a:pt x="6754" y="1"/>
                    </a:moveTo>
                    <a:cubicBezTo>
                      <a:pt x="6175" y="1"/>
                      <a:pt x="5133" y="852"/>
                      <a:pt x="4556" y="3458"/>
                    </a:cubicBezTo>
                    <a:lnTo>
                      <a:pt x="4556" y="3458"/>
                    </a:lnTo>
                    <a:cubicBezTo>
                      <a:pt x="4604" y="3025"/>
                      <a:pt x="4566" y="2463"/>
                      <a:pt x="4093" y="2305"/>
                    </a:cubicBezTo>
                    <a:cubicBezTo>
                      <a:pt x="4056" y="2293"/>
                      <a:pt x="4018" y="2287"/>
                      <a:pt x="3980" y="2287"/>
                    </a:cubicBezTo>
                    <a:cubicBezTo>
                      <a:pt x="3295" y="2287"/>
                      <a:pt x="2539" y="4289"/>
                      <a:pt x="2723" y="6832"/>
                    </a:cubicBezTo>
                    <a:lnTo>
                      <a:pt x="2723" y="6832"/>
                    </a:lnTo>
                    <a:cubicBezTo>
                      <a:pt x="2606" y="6248"/>
                      <a:pt x="2383" y="5632"/>
                      <a:pt x="1961" y="5632"/>
                    </a:cubicBezTo>
                    <a:cubicBezTo>
                      <a:pt x="1931" y="5632"/>
                      <a:pt x="1900" y="5635"/>
                      <a:pt x="1869" y="5641"/>
                    </a:cubicBezTo>
                    <a:cubicBezTo>
                      <a:pt x="986" y="5818"/>
                      <a:pt x="1067" y="9669"/>
                      <a:pt x="2023" y="11425"/>
                    </a:cubicBezTo>
                    <a:lnTo>
                      <a:pt x="2023" y="11425"/>
                    </a:lnTo>
                    <a:cubicBezTo>
                      <a:pt x="1900" y="11207"/>
                      <a:pt x="1329" y="10242"/>
                      <a:pt x="857" y="10242"/>
                    </a:cubicBezTo>
                    <a:cubicBezTo>
                      <a:pt x="741" y="10242"/>
                      <a:pt x="630" y="10301"/>
                      <a:pt x="534" y="10445"/>
                    </a:cubicBezTo>
                    <a:cubicBezTo>
                      <a:pt x="0" y="11290"/>
                      <a:pt x="1958" y="17562"/>
                      <a:pt x="5605" y="19075"/>
                    </a:cubicBezTo>
                    <a:lnTo>
                      <a:pt x="8941" y="15516"/>
                    </a:lnTo>
                    <a:cubicBezTo>
                      <a:pt x="7918" y="13114"/>
                      <a:pt x="7206" y="13025"/>
                      <a:pt x="6584" y="7732"/>
                    </a:cubicBezTo>
                    <a:cubicBezTo>
                      <a:pt x="5961" y="2439"/>
                      <a:pt x="6940" y="1460"/>
                      <a:pt x="7162" y="526"/>
                    </a:cubicBezTo>
                    <a:cubicBezTo>
                      <a:pt x="7219" y="213"/>
                      <a:pt x="7044" y="1"/>
                      <a:pt x="6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15;p69">
                <a:extLst>
                  <a:ext uri="{FF2B5EF4-FFF2-40B4-BE49-F238E27FC236}">
                    <a16:creationId xmlns:a16="http://schemas.microsoft.com/office/drawing/2014/main" id="{13CE3C9F-6761-4D5F-AEAC-FEAB80DFBE3E}"/>
                  </a:ext>
                </a:extLst>
              </p:cNvPr>
              <p:cNvSpPr/>
              <p:nvPr/>
            </p:nvSpPr>
            <p:spPr>
              <a:xfrm>
                <a:off x="4786075" y="1833275"/>
                <a:ext cx="228000" cy="491950"/>
              </a:xfrm>
              <a:custGeom>
                <a:avLst/>
                <a:gdLst/>
                <a:ahLst/>
                <a:cxnLst/>
                <a:rect l="l" t="t" r="r" b="b"/>
                <a:pathLst>
                  <a:path w="9120" h="19678" extrusionOk="0">
                    <a:moveTo>
                      <a:pt x="2772" y="0"/>
                    </a:moveTo>
                    <a:cubicBezTo>
                      <a:pt x="2653" y="0"/>
                      <a:pt x="2544" y="48"/>
                      <a:pt x="2447" y="150"/>
                    </a:cubicBezTo>
                    <a:cubicBezTo>
                      <a:pt x="1646" y="995"/>
                      <a:pt x="3604" y="4064"/>
                      <a:pt x="3604" y="9046"/>
                    </a:cubicBezTo>
                    <a:cubicBezTo>
                      <a:pt x="3559" y="12071"/>
                      <a:pt x="2269" y="14962"/>
                      <a:pt x="1" y="17008"/>
                    </a:cubicBezTo>
                    <a:lnTo>
                      <a:pt x="2892" y="19677"/>
                    </a:lnTo>
                    <a:cubicBezTo>
                      <a:pt x="7296" y="18565"/>
                      <a:pt x="9119" y="13183"/>
                      <a:pt x="8586" y="12694"/>
                    </a:cubicBezTo>
                    <a:cubicBezTo>
                      <a:pt x="8479" y="12587"/>
                      <a:pt x="8358" y="12544"/>
                      <a:pt x="8233" y="12544"/>
                    </a:cubicBezTo>
                    <a:cubicBezTo>
                      <a:pt x="7878" y="12544"/>
                      <a:pt x="7489" y="12887"/>
                      <a:pt x="7292" y="13087"/>
                    </a:cubicBezTo>
                    <a:lnTo>
                      <a:pt x="7292" y="13087"/>
                    </a:lnTo>
                    <a:cubicBezTo>
                      <a:pt x="8448" y="11687"/>
                      <a:pt x="8383" y="7655"/>
                      <a:pt x="7696" y="7311"/>
                    </a:cubicBezTo>
                    <a:cubicBezTo>
                      <a:pt x="7648" y="7286"/>
                      <a:pt x="7602" y="7274"/>
                      <a:pt x="7556" y="7274"/>
                    </a:cubicBezTo>
                    <a:cubicBezTo>
                      <a:pt x="7196" y="7274"/>
                      <a:pt x="6899" y="8007"/>
                      <a:pt x="6721" y="8584"/>
                    </a:cubicBezTo>
                    <a:lnTo>
                      <a:pt x="6721" y="8584"/>
                    </a:lnTo>
                    <a:cubicBezTo>
                      <a:pt x="7110" y="6484"/>
                      <a:pt x="6680" y="2631"/>
                      <a:pt x="5650" y="2552"/>
                    </a:cubicBezTo>
                    <a:cubicBezTo>
                      <a:pt x="5629" y="2550"/>
                      <a:pt x="5609" y="2549"/>
                      <a:pt x="5590" y="2549"/>
                    </a:cubicBezTo>
                    <a:cubicBezTo>
                      <a:pt x="5071" y="2549"/>
                      <a:pt x="4965" y="3102"/>
                      <a:pt x="4992" y="3672"/>
                    </a:cubicBezTo>
                    <a:lnTo>
                      <a:pt x="4992" y="3672"/>
                    </a:lnTo>
                    <a:cubicBezTo>
                      <a:pt x="4522" y="1726"/>
                      <a:pt x="3486" y="0"/>
                      <a:pt x="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16;p69">
                <a:extLst>
                  <a:ext uri="{FF2B5EF4-FFF2-40B4-BE49-F238E27FC236}">
                    <a16:creationId xmlns:a16="http://schemas.microsoft.com/office/drawing/2014/main" id="{CB3643F9-6D87-438F-99E1-AD7AA9533A4E}"/>
                  </a:ext>
                </a:extLst>
              </p:cNvPr>
              <p:cNvSpPr/>
              <p:nvPr/>
            </p:nvSpPr>
            <p:spPr>
              <a:xfrm>
                <a:off x="4443575" y="2426375"/>
                <a:ext cx="226875" cy="491025"/>
              </a:xfrm>
              <a:custGeom>
                <a:avLst/>
                <a:gdLst/>
                <a:ahLst/>
                <a:cxnLst/>
                <a:rect l="l" t="t" r="r" b="b"/>
                <a:pathLst>
                  <a:path w="9075" h="19641" extrusionOk="0">
                    <a:moveTo>
                      <a:pt x="5383" y="1"/>
                    </a:moveTo>
                    <a:cubicBezTo>
                      <a:pt x="2981" y="1335"/>
                      <a:pt x="1246" y="3648"/>
                      <a:pt x="756" y="6362"/>
                    </a:cubicBezTo>
                    <a:cubicBezTo>
                      <a:pt x="0" y="9431"/>
                      <a:pt x="267" y="10499"/>
                      <a:pt x="1023" y="10677"/>
                    </a:cubicBezTo>
                    <a:cubicBezTo>
                      <a:pt x="1049" y="10683"/>
                      <a:pt x="1074" y="10686"/>
                      <a:pt x="1099" y="10686"/>
                    </a:cubicBezTo>
                    <a:cubicBezTo>
                      <a:pt x="1732" y="10686"/>
                      <a:pt x="2137" y="8675"/>
                      <a:pt x="2177" y="8469"/>
                    </a:cubicBezTo>
                    <a:lnTo>
                      <a:pt x="2177" y="8469"/>
                    </a:lnTo>
                    <a:cubicBezTo>
                      <a:pt x="2116" y="8790"/>
                      <a:pt x="1234" y="13546"/>
                      <a:pt x="2180" y="14191"/>
                    </a:cubicBezTo>
                    <a:cubicBezTo>
                      <a:pt x="2268" y="14246"/>
                      <a:pt x="2350" y="14272"/>
                      <a:pt x="2428" y="14272"/>
                    </a:cubicBezTo>
                    <a:cubicBezTo>
                      <a:pt x="2787" y="14272"/>
                      <a:pt x="3044" y="13733"/>
                      <a:pt x="3218" y="13145"/>
                    </a:cubicBezTo>
                    <a:lnTo>
                      <a:pt x="3218" y="13145"/>
                    </a:lnTo>
                    <a:cubicBezTo>
                      <a:pt x="3059" y="14220"/>
                      <a:pt x="2977" y="15617"/>
                      <a:pt x="3425" y="16415"/>
                    </a:cubicBezTo>
                    <a:cubicBezTo>
                      <a:pt x="3771" y="17030"/>
                      <a:pt x="4068" y="17362"/>
                      <a:pt x="4285" y="17362"/>
                    </a:cubicBezTo>
                    <a:cubicBezTo>
                      <a:pt x="4445" y="17362"/>
                      <a:pt x="4562" y="17184"/>
                      <a:pt x="4626" y="16807"/>
                    </a:cubicBezTo>
                    <a:lnTo>
                      <a:pt x="4626" y="16807"/>
                    </a:lnTo>
                    <a:cubicBezTo>
                      <a:pt x="4660" y="17663"/>
                      <a:pt x="4840" y="18727"/>
                      <a:pt x="5472" y="19261"/>
                    </a:cubicBezTo>
                    <a:cubicBezTo>
                      <a:pt x="5755" y="19513"/>
                      <a:pt x="5986" y="19640"/>
                      <a:pt x="6165" y="19640"/>
                    </a:cubicBezTo>
                    <a:cubicBezTo>
                      <a:pt x="6716" y="19640"/>
                      <a:pt x="6786" y="18432"/>
                      <a:pt x="6450" y="15881"/>
                    </a:cubicBezTo>
                    <a:cubicBezTo>
                      <a:pt x="6005" y="12456"/>
                      <a:pt x="6450" y="6629"/>
                      <a:pt x="9075" y="3604"/>
                    </a:cubicBezTo>
                    <a:lnTo>
                      <a:pt x="5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17;p69">
                <a:extLst>
                  <a:ext uri="{FF2B5EF4-FFF2-40B4-BE49-F238E27FC236}">
                    <a16:creationId xmlns:a16="http://schemas.microsoft.com/office/drawing/2014/main" id="{415E1506-7E25-4464-B907-781ECC43BAB6}"/>
                  </a:ext>
                </a:extLst>
              </p:cNvPr>
              <p:cNvSpPr/>
              <p:nvPr/>
            </p:nvSpPr>
            <p:spPr>
              <a:xfrm>
                <a:off x="4657075" y="1730250"/>
                <a:ext cx="89000" cy="497100"/>
              </a:xfrm>
              <a:custGeom>
                <a:avLst/>
                <a:gdLst/>
                <a:ahLst/>
                <a:cxnLst/>
                <a:rect l="l" t="t" r="r" b="b"/>
                <a:pathLst>
                  <a:path w="3560" h="19884" extrusionOk="0">
                    <a:moveTo>
                      <a:pt x="1780" y="1"/>
                    </a:moveTo>
                    <a:lnTo>
                      <a:pt x="1" y="2314"/>
                    </a:lnTo>
                    <a:lnTo>
                      <a:pt x="1068" y="2403"/>
                    </a:lnTo>
                    <a:lnTo>
                      <a:pt x="1424" y="19884"/>
                    </a:lnTo>
                    <a:lnTo>
                      <a:pt x="2670" y="19528"/>
                    </a:lnTo>
                    <a:lnTo>
                      <a:pt x="2225" y="2403"/>
                    </a:lnTo>
                    <a:lnTo>
                      <a:pt x="3559" y="2403"/>
                    </a:lnTo>
                    <a:lnTo>
                      <a:pt x="17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18;p69">
                <a:extLst>
                  <a:ext uri="{FF2B5EF4-FFF2-40B4-BE49-F238E27FC236}">
                    <a16:creationId xmlns:a16="http://schemas.microsoft.com/office/drawing/2014/main" id="{16D9FDA0-D24D-4678-A33F-72B4D7E20EB9}"/>
                  </a:ext>
                </a:extLst>
              </p:cNvPr>
              <p:cNvSpPr/>
              <p:nvPr/>
            </p:nvSpPr>
            <p:spPr>
              <a:xfrm>
                <a:off x="4343475" y="2335200"/>
                <a:ext cx="702850" cy="124575"/>
              </a:xfrm>
              <a:custGeom>
                <a:avLst/>
                <a:gdLst/>
                <a:ahLst/>
                <a:cxnLst/>
                <a:rect l="l" t="t" r="r" b="b"/>
                <a:pathLst>
                  <a:path w="28114" h="4983" extrusionOk="0">
                    <a:moveTo>
                      <a:pt x="2047" y="1"/>
                    </a:moveTo>
                    <a:lnTo>
                      <a:pt x="1" y="1424"/>
                    </a:lnTo>
                    <a:lnTo>
                      <a:pt x="1602" y="3648"/>
                    </a:lnTo>
                    <a:lnTo>
                      <a:pt x="1869" y="2403"/>
                    </a:lnTo>
                    <a:lnTo>
                      <a:pt x="25800" y="4093"/>
                    </a:lnTo>
                    <a:lnTo>
                      <a:pt x="25800" y="4982"/>
                    </a:lnTo>
                    <a:lnTo>
                      <a:pt x="28113" y="3604"/>
                    </a:lnTo>
                    <a:lnTo>
                      <a:pt x="26245" y="1602"/>
                    </a:lnTo>
                    <a:lnTo>
                      <a:pt x="25889" y="2758"/>
                    </a:lnTo>
                    <a:lnTo>
                      <a:pt x="1869" y="1157"/>
                    </a:lnTo>
                    <a:lnTo>
                      <a:pt x="20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19;p69">
                <a:extLst>
                  <a:ext uri="{FF2B5EF4-FFF2-40B4-BE49-F238E27FC236}">
                    <a16:creationId xmlns:a16="http://schemas.microsoft.com/office/drawing/2014/main" id="{2A28432A-B706-48BD-B210-5EDEF1CAA72B}"/>
                  </a:ext>
                </a:extLst>
              </p:cNvPr>
              <p:cNvSpPr/>
              <p:nvPr/>
            </p:nvSpPr>
            <p:spPr>
              <a:xfrm>
                <a:off x="4784975" y="2437500"/>
                <a:ext cx="216875" cy="458275"/>
              </a:xfrm>
              <a:custGeom>
                <a:avLst/>
                <a:gdLst/>
                <a:ahLst/>
                <a:cxnLst/>
                <a:rect l="l" t="t" r="r" b="b"/>
                <a:pathLst>
                  <a:path w="8675" h="18331" extrusionOk="0">
                    <a:moveTo>
                      <a:pt x="2491" y="1"/>
                    </a:moveTo>
                    <a:lnTo>
                      <a:pt x="0" y="2091"/>
                    </a:lnTo>
                    <a:cubicBezTo>
                      <a:pt x="1157" y="3070"/>
                      <a:pt x="3069" y="7518"/>
                      <a:pt x="2802" y="12100"/>
                    </a:cubicBezTo>
                    <a:cubicBezTo>
                      <a:pt x="2542" y="16529"/>
                      <a:pt x="1900" y="18330"/>
                      <a:pt x="2822" y="18330"/>
                    </a:cubicBezTo>
                    <a:cubicBezTo>
                      <a:pt x="2844" y="18330"/>
                      <a:pt x="2867" y="18329"/>
                      <a:pt x="2891" y="18327"/>
                    </a:cubicBezTo>
                    <a:cubicBezTo>
                      <a:pt x="3760" y="18248"/>
                      <a:pt x="4278" y="16838"/>
                      <a:pt x="4135" y="14906"/>
                    </a:cubicBezTo>
                    <a:lnTo>
                      <a:pt x="4135" y="14906"/>
                    </a:lnTo>
                    <a:cubicBezTo>
                      <a:pt x="4229" y="15432"/>
                      <a:pt x="4421" y="16037"/>
                      <a:pt x="4804" y="16037"/>
                    </a:cubicBezTo>
                    <a:cubicBezTo>
                      <a:pt x="4846" y="16037"/>
                      <a:pt x="4890" y="16030"/>
                      <a:pt x="4938" y="16014"/>
                    </a:cubicBezTo>
                    <a:cubicBezTo>
                      <a:pt x="5738" y="15747"/>
                      <a:pt x="5916" y="13167"/>
                      <a:pt x="5649" y="11922"/>
                    </a:cubicBezTo>
                    <a:lnTo>
                      <a:pt x="5649" y="11922"/>
                    </a:lnTo>
                    <a:cubicBezTo>
                      <a:pt x="5650" y="11924"/>
                      <a:pt x="6023" y="13566"/>
                      <a:pt x="6634" y="13566"/>
                    </a:cubicBezTo>
                    <a:cubicBezTo>
                      <a:pt x="6689" y="13566"/>
                      <a:pt x="6747" y="13553"/>
                      <a:pt x="6806" y="13523"/>
                    </a:cubicBezTo>
                    <a:cubicBezTo>
                      <a:pt x="7450" y="13201"/>
                      <a:pt x="7438" y="10581"/>
                      <a:pt x="6506" y="8504"/>
                    </a:cubicBezTo>
                    <a:lnTo>
                      <a:pt x="6506" y="8504"/>
                    </a:lnTo>
                    <a:cubicBezTo>
                      <a:pt x="6720" y="8855"/>
                      <a:pt x="7019" y="9223"/>
                      <a:pt x="7330" y="9223"/>
                    </a:cubicBezTo>
                    <a:cubicBezTo>
                      <a:pt x="7451" y="9223"/>
                      <a:pt x="7575" y="9167"/>
                      <a:pt x="7695" y="9031"/>
                    </a:cubicBezTo>
                    <a:cubicBezTo>
                      <a:pt x="8407" y="8230"/>
                      <a:pt x="8674" y="3737"/>
                      <a:pt x="2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20;p69">
                <a:extLst>
                  <a:ext uri="{FF2B5EF4-FFF2-40B4-BE49-F238E27FC236}">
                    <a16:creationId xmlns:a16="http://schemas.microsoft.com/office/drawing/2014/main" id="{B7A299CA-3B64-40E4-B255-DF5D8ED5727E}"/>
                  </a:ext>
                </a:extLst>
              </p:cNvPr>
              <p:cNvSpPr/>
              <p:nvPr/>
            </p:nvSpPr>
            <p:spPr>
              <a:xfrm>
                <a:off x="4652625" y="2540925"/>
                <a:ext cx="102350" cy="526025"/>
              </a:xfrm>
              <a:custGeom>
                <a:avLst/>
                <a:gdLst/>
                <a:ahLst/>
                <a:cxnLst/>
                <a:rect l="l" t="t" r="r" b="b"/>
                <a:pathLst>
                  <a:path w="4094" h="21041" extrusionOk="0">
                    <a:moveTo>
                      <a:pt x="2937" y="1"/>
                    </a:moveTo>
                    <a:lnTo>
                      <a:pt x="1780" y="90"/>
                    </a:lnTo>
                    <a:lnTo>
                      <a:pt x="1602" y="18282"/>
                    </a:lnTo>
                    <a:lnTo>
                      <a:pt x="1" y="18460"/>
                    </a:lnTo>
                    <a:lnTo>
                      <a:pt x="2136" y="21040"/>
                    </a:lnTo>
                    <a:lnTo>
                      <a:pt x="4093" y="18460"/>
                    </a:lnTo>
                    <a:lnTo>
                      <a:pt x="2403" y="18371"/>
                    </a:lnTo>
                    <a:lnTo>
                      <a:pt x="2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21;p69">
                <a:extLst>
                  <a:ext uri="{FF2B5EF4-FFF2-40B4-BE49-F238E27FC236}">
                    <a16:creationId xmlns:a16="http://schemas.microsoft.com/office/drawing/2014/main" id="{70A8372E-DBDD-493F-A0D0-DDDB834DA048}"/>
                  </a:ext>
                </a:extLst>
              </p:cNvPr>
              <p:cNvSpPr/>
              <p:nvPr/>
            </p:nvSpPr>
            <p:spPr>
              <a:xfrm>
                <a:off x="4521600" y="2198075"/>
                <a:ext cx="394600" cy="354000"/>
              </a:xfrm>
              <a:custGeom>
                <a:avLst/>
                <a:gdLst/>
                <a:ahLst/>
                <a:cxnLst/>
                <a:rect l="l" t="t" r="r" b="b"/>
                <a:pathLst>
                  <a:path w="15784" h="14160" extrusionOk="0">
                    <a:moveTo>
                      <a:pt x="7730" y="0"/>
                    </a:moveTo>
                    <a:cubicBezTo>
                      <a:pt x="6479" y="0"/>
                      <a:pt x="0" y="6088"/>
                      <a:pt x="260" y="6953"/>
                    </a:cubicBezTo>
                    <a:cubicBezTo>
                      <a:pt x="260" y="6953"/>
                      <a:pt x="6354" y="14159"/>
                      <a:pt x="7466" y="14159"/>
                    </a:cubicBezTo>
                    <a:cubicBezTo>
                      <a:pt x="8578" y="14159"/>
                      <a:pt x="15117" y="8332"/>
                      <a:pt x="15428" y="7532"/>
                    </a:cubicBezTo>
                    <a:cubicBezTo>
                      <a:pt x="15784" y="6731"/>
                      <a:pt x="8800" y="370"/>
                      <a:pt x="7822" y="14"/>
                    </a:cubicBezTo>
                    <a:cubicBezTo>
                      <a:pt x="7795" y="5"/>
                      <a:pt x="7765" y="0"/>
                      <a:pt x="7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22;p69">
                <a:extLst>
                  <a:ext uri="{FF2B5EF4-FFF2-40B4-BE49-F238E27FC236}">
                    <a16:creationId xmlns:a16="http://schemas.microsoft.com/office/drawing/2014/main" id="{2A9C5911-D8F2-48A1-8BA6-696B24188012}"/>
                  </a:ext>
                </a:extLst>
              </p:cNvPr>
              <p:cNvSpPr/>
              <p:nvPr/>
            </p:nvSpPr>
            <p:spPr>
              <a:xfrm>
                <a:off x="4541575" y="2222550"/>
                <a:ext cx="350175" cy="298375"/>
              </a:xfrm>
              <a:custGeom>
                <a:avLst/>
                <a:gdLst/>
                <a:ahLst/>
                <a:cxnLst/>
                <a:rect l="l" t="t" r="r" b="b"/>
                <a:pathLst>
                  <a:path w="14007" h="11935" extrusionOk="0">
                    <a:moveTo>
                      <a:pt x="6891" y="1"/>
                    </a:moveTo>
                    <a:cubicBezTo>
                      <a:pt x="5752" y="1"/>
                      <a:pt x="1" y="5106"/>
                      <a:pt x="217" y="5841"/>
                    </a:cubicBezTo>
                    <a:cubicBezTo>
                      <a:pt x="217" y="5841"/>
                      <a:pt x="5688" y="11935"/>
                      <a:pt x="6622" y="11935"/>
                    </a:cubicBezTo>
                    <a:cubicBezTo>
                      <a:pt x="7557" y="11935"/>
                      <a:pt x="13384" y="7042"/>
                      <a:pt x="13695" y="6375"/>
                    </a:cubicBezTo>
                    <a:cubicBezTo>
                      <a:pt x="14006" y="5708"/>
                      <a:pt x="7823" y="325"/>
                      <a:pt x="6978" y="14"/>
                    </a:cubicBezTo>
                    <a:cubicBezTo>
                      <a:pt x="6953" y="5"/>
                      <a:pt x="6924" y="1"/>
                      <a:pt x="6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23;p69">
                <a:extLst>
                  <a:ext uri="{FF2B5EF4-FFF2-40B4-BE49-F238E27FC236}">
                    <a16:creationId xmlns:a16="http://schemas.microsoft.com/office/drawing/2014/main" id="{E989E027-9FA3-4ED0-AB69-FD1ECA9F414C}"/>
                  </a:ext>
                </a:extLst>
              </p:cNvPr>
              <p:cNvSpPr/>
              <p:nvPr/>
            </p:nvSpPr>
            <p:spPr>
              <a:xfrm>
                <a:off x="4649300" y="2318400"/>
                <a:ext cx="146050" cy="118700"/>
              </a:xfrm>
              <a:custGeom>
                <a:avLst/>
                <a:gdLst/>
                <a:ahLst/>
                <a:cxnLst/>
                <a:rect l="l" t="t" r="r" b="b"/>
                <a:pathLst>
                  <a:path w="5842" h="4748" extrusionOk="0">
                    <a:moveTo>
                      <a:pt x="2657" y="0"/>
                    </a:moveTo>
                    <a:cubicBezTo>
                      <a:pt x="2603" y="0"/>
                      <a:pt x="2547" y="2"/>
                      <a:pt x="2491" y="5"/>
                    </a:cubicBezTo>
                    <a:cubicBezTo>
                      <a:pt x="1246" y="50"/>
                      <a:pt x="0" y="984"/>
                      <a:pt x="356" y="3030"/>
                    </a:cubicBezTo>
                    <a:cubicBezTo>
                      <a:pt x="560" y="4203"/>
                      <a:pt x="1524" y="4747"/>
                      <a:pt x="2544" y="4747"/>
                    </a:cubicBezTo>
                    <a:cubicBezTo>
                      <a:pt x="3304" y="4747"/>
                      <a:pt x="4095" y="4445"/>
                      <a:pt x="4626" y="3875"/>
                    </a:cubicBezTo>
                    <a:cubicBezTo>
                      <a:pt x="5842" y="2573"/>
                      <a:pt x="4855" y="0"/>
                      <a:pt x="2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24;p69">
                <a:extLst>
                  <a:ext uri="{FF2B5EF4-FFF2-40B4-BE49-F238E27FC236}">
                    <a16:creationId xmlns:a16="http://schemas.microsoft.com/office/drawing/2014/main" id="{8516CFD6-B8A8-45E5-AA13-C08A65C5DD27}"/>
                  </a:ext>
                </a:extLst>
              </p:cNvPr>
              <p:cNvSpPr/>
              <p:nvPr/>
            </p:nvSpPr>
            <p:spPr>
              <a:xfrm>
                <a:off x="4702300" y="2235125"/>
                <a:ext cx="19300" cy="14150"/>
              </a:xfrm>
              <a:custGeom>
                <a:avLst/>
                <a:gdLst/>
                <a:ahLst/>
                <a:cxnLst/>
                <a:rect l="l" t="t" r="r" b="b"/>
                <a:pathLst>
                  <a:path w="772" h="566" extrusionOk="0">
                    <a:moveTo>
                      <a:pt x="416" y="0"/>
                    </a:moveTo>
                    <a:cubicBezTo>
                      <a:pt x="1" y="0"/>
                      <a:pt x="393" y="565"/>
                      <a:pt x="629" y="565"/>
                    </a:cubicBezTo>
                    <a:cubicBezTo>
                      <a:pt x="697" y="565"/>
                      <a:pt x="752" y="519"/>
                      <a:pt x="772" y="401"/>
                    </a:cubicBezTo>
                    <a:cubicBezTo>
                      <a:pt x="772" y="178"/>
                      <a:pt x="638"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25;p69">
                <a:extLst>
                  <a:ext uri="{FF2B5EF4-FFF2-40B4-BE49-F238E27FC236}">
                    <a16:creationId xmlns:a16="http://schemas.microsoft.com/office/drawing/2014/main" id="{7781CEA2-6113-416F-A08B-752C0DC10BA6}"/>
                  </a:ext>
                </a:extLst>
              </p:cNvPr>
              <p:cNvSpPr/>
              <p:nvPr/>
            </p:nvSpPr>
            <p:spPr>
              <a:xfrm>
                <a:off x="4773550" y="2287375"/>
                <a:ext cx="20325" cy="14600"/>
              </a:xfrm>
              <a:custGeom>
                <a:avLst/>
                <a:gdLst/>
                <a:ahLst/>
                <a:cxnLst/>
                <a:rect l="l" t="t" r="r" b="b"/>
                <a:pathLst>
                  <a:path w="813" h="584" extrusionOk="0">
                    <a:moveTo>
                      <a:pt x="413" y="1"/>
                    </a:moveTo>
                    <a:cubicBezTo>
                      <a:pt x="1" y="1"/>
                      <a:pt x="410" y="584"/>
                      <a:pt x="659" y="584"/>
                    </a:cubicBezTo>
                    <a:cubicBezTo>
                      <a:pt x="733" y="584"/>
                      <a:pt x="793" y="533"/>
                      <a:pt x="813" y="401"/>
                    </a:cubicBezTo>
                    <a:cubicBezTo>
                      <a:pt x="813" y="223"/>
                      <a:pt x="635" y="45"/>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26;p69">
                <a:extLst>
                  <a:ext uri="{FF2B5EF4-FFF2-40B4-BE49-F238E27FC236}">
                    <a16:creationId xmlns:a16="http://schemas.microsoft.com/office/drawing/2014/main" id="{6276A226-229B-4A49-8AA0-1458AEC642E3}"/>
                  </a:ext>
                </a:extLst>
              </p:cNvPr>
              <p:cNvSpPr/>
              <p:nvPr/>
            </p:nvSpPr>
            <p:spPr>
              <a:xfrm>
                <a:off x="4644300" y="2292950"/>
                <a:ext cx="18375" cy="14200"/>
              </a:xfrm>
              <a:custGeom>
                <a:avLst/>
                <a:gdLst/>
                <a:ahLst/>
                <a:cxnLst/>
                <a:rect l="l" t="t" r="r" b="b"/>
                <a:pathLst>
                  <a:path w="735" h="568" extrusionOk="0">
                    <a:moveTo>
                      <a:pt x="362" y="0"/>
                    </a:moveTo>
                    <a:cubicBezTo>
                      <a:pt x="178" y="0"/>
                      <a:pt x="0" y="89"/>
                      <a:pt x="67" y="267"/>
                    </a:cubicBezTo>
                    <a:cubicBezTo>
                      <a:pt x="0" y="467"/>
                      <a:pt x="178" y="567"/>
                      <a:pt x="362" y="567"/>
                    </a:cubicBezTo>
                    <a:cubicBezTo>
                      <a:pt x="545" y="567"/>
                      <a:pt x="734" y="467"/>
                      <a:pt x="690" y="267"/>
                    </a:cubicBezTo>
                    <a:cubicBezTo>
                      <a:pt x="734" y="89"/>
                      <a:pt x="545"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27;p69">
                <a:extLst>
                  <a:ext uri="{FF2B5EF4-FFF2-40B4-BE49-F238E27FC236}">
                    <a16:creationId xmlns:a16="http://schemas.microsoft.com/office/drawing/2014/main" id="{BFE18575-0E94-4E35-BE06-97D4EC809333}"/>
                  </a:ext>
                </a:extLst>
              </p:cNvPr>
              <p:cNvSpPr/>
              <p:nvPr/>
            </p:nvSpPr>
            <p:spPr>
              <a:xfrm>
                <a:off x="4573675" y="2348550"/>
                <a:ext cx="24500" cy="22250"/>
              </a:xfrm>
              <a:custGeom>
                <a:avLst/>
                <a:gdLst/>
                <a:ahLst/>
                <a:cxnLst/>
                <a:rect l="l" t="t" r="r" b="b"/>
                <a:pathLst>
                  <a:path w="980" h="890" extrusionOk="0">
                    <a:moveTo>
                      <a:pt x="534" y="0"/>
                    </a:moveTo>
                    <a:cubicBezTo>
                      <a:pt x="1" y="45"/>
                      <a:pt x="1" y="801"/>
                      <a:pt x="534" y="890"/>
                    </a:cubicBezTo>
                    <a:cubicBezTo>
                      <a:pt x="801" y="890"/>
                      <a:pt x="979" y="668"/>
                      <a:pt x="979" y="445"/>
                    </a:cubicBezTo>
                    <a:cubicBezTo>
                      <a:pt x="979" y="178"/>
                      <a:pt x="801" y="0"/>
                      <a:pt x="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28;p69">
                <a:extLst>
                  <a:ext uri="{FF2B5EF4-FFF2-40B4-BE49-F238E27FC236}">
                    <a16:creationId xmlns:a16="http://schemas.microsoft.com/office/drawing/2014/main" id="{B417DF09-D0A1-4CD4-8762-4B3FF53F2912}"/>
                  </a:ext>
                </a:extLst>
              </p:cNvPr>
              <p:cNvSpPr/>
              <p:nvPr/>
            </p:nvSpPr>
            <p:spPr>
              <a:xfrm>
                <a:off x="4628225" y="2424175"/>
                <a:ext cx="22200" cy="16975"/>
              </a:xfrm>
              <a:custGeom>
                <a:avLst/>
                <a:gdLst/>
                <a:ahLst/>
                <a:cxnLst/>
                <a:rect l="l" t="t" r="r" b="b"/>
                <a:pathLst>
                  <a:path w="888" h="679" extrusionOk="0">
                    <a:moveTo>
                      <a:pt x="488" y="0"/>
                    </a:moveTo>
                    <a:cubicBezTo>
                      <a:pt x="1" y="0"/>
                      <a:pt x="438" y="679"/>
                      <a:pt x="715" y="679"/>
                    </a:cubicBezTo>
                    <a:cubicBezTo>
                      <a:pt x="793" y="679"/>
                      <a:pt x="859" y="626"/>
                      <a:pt x="888" y="489"/>
                    </a:cubicBezTo>
                    <a:cubicBezTo>
                      <a:pt x="888" y="267"/>
                      <a:pt x="710" y="45"/>
                      <a:pt x="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29;p69">
                <a:extLst>
                  <a:ext uri="{FF2B5EF4-FFF2-40B4-BE49-F238E27FC236}">
                    <a16:creationId xmlns:a16="http://schemas.microsoft.com/office/drawing/2014/main" id="{E4C6A129-23E1-4BAA-9442-DEBE9CF94C0A}"/>
                  </a:ext>
                </a:extLst>
              </p:cNvPr>
              <p:cNvSpPr/>
              <p:nvPr/>
            </p:nvSpPr>
            <p:spPr>
              <a:xfrm>
                <a:off x="4692975" y="2489600"/>
                <a:ext cx="27175" cy="22025"/>
              </a:xfrm>
              <a:custGeom>
                <a:avLst/>
                <a:gdLst/>
                <a:ahLst/>
                <a:cxnLst/>
                <a:rect l="l" t="t" r="r" b="b"/>
                <a:pathLst>
                  <a:path w="1087" h="881" extrusionOk="0">
                    <a:moveTo>
                      <a:pt x="680" y="1"/>
                    </a:moveTo>
                    <a:cubicBezTo>
                      <a:pt x="657" y="1"/>
                      <a:pt x="634" y="3"/>
                      <a:pt x="611" y="7"/>
                    </a:cubicBezTo>
                    <a:cubicBezTo>
                      <a:pt x="595" y="6"/>
                      <a:pt x="579" y="5"/>
                      <a:pt x="564" y="5"/>
                    </a:cubicBezTo>
                    <a:cubicBezTo>
                      <a:pt x="194" y="5"/>
                      <a:pt x="0" y="507"/>
                      <a:pt x="300" y="764"/>
                    </a:cubicBezTo>
                    <a:cubicBezTo>
                      <a:pt x="393" y="844"/>
                      <a:pt x="504" y="880"/>
                      <a:pt x="610" y="880"/>
                    </a:cubicBezTo>
                    <a:cubicBezTo>
                      <a:pt x="858" y="880"/>
                      <a:pt x="1087" y="687"/>
                      <a:pt x="1056" y="408"/>
                    </a:cubicBezTo>
                    <a:cubicBezTo>
                      <a:pt x="1056" y="168"/>
                      <a:pt x="877"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30;p69">
                <a:extLst>
                  <a:ext uri="{FF2B5EF4-FFF2-40B4-BE49-F238E27FC236}">
                    <a16:creationId xmlns:a16="http://schemas.microsoft.com/office/drawing/2014/main" id="{B904D9E7-4FF9-42A3-AAED-2DF99C783171}"/>
                  </a:ext>
                </a:extLst>
              </p:cNvPr>
              <p:cNvSpPr/>
              <p:nvPr/>
            </p:nvSpPr>
            <p:spPr>
              <a:xfrm>
                <a:off x="4776075" y="2428600"/>
                <a:ext cx="26700" cy="22900"/>
              </a:xfrm>
              <a:custGeom>
                <a:avLst/>
                <a:gdLst/>
                <a:ahLst/>
                <a:cxnLst/>
                <a:rect l="l" t="t" r="r" b="b"/>
                <a:pathLst>
                  <a:path w="1068" h="916" extrusionOk="0">
                    <a:moveTo>
                      <a:pt x="623" y="1"/>
                    </a:moveTo>
                    <a:cubicBezTo>
                      <a:pt x="223" y="1"/>
                      <a:pt x="0" y="490"/>
                      <a:pt x="267" y="757"/>
                    </a:cubicBezTo>
                    <a:cubicBezTo>
                      <a:pt x="361" y="867"/>
                      <a:pt x="483" y="916"/>
                      <a:pt x="603" y="916"/>
                    </a:cubicBezTo>
                    <a:cubicBezTo>
                      <a:pt x="823" y="916"/>
                      <a:pt x="1039" y="750"/>
                      <a:pt x="1068" y="490"/>
                    </a:cubicBezTo>
                    <a:cubicBezTo>
                      <a:pt x="1068" y="223"/>
                      <a:pt x="845" y="1"/>
                      <a:pt x="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31;p69">
                <a:extLst>
                  <a:ext uri="{FF2B5EF4-FFF2-40B4-BE49-F238E27FC236}">
                    <a16:creationId xmlns:a16="http://schemas.microsoft.com/office/drawing/2014/main" id="{A2CE6B2E-2FA8-4CD3-8FBE-DD7545C6DEEA}"/>
                  </a:ext>
                </a:extLst>
              </p:cNvPr>
              <p:cNvSpPr/>
              <p:nvPr/>
            </p:nvSpPr>
            <p:spPr>
              <a:xfrm>
                <a:off x="4835000" y="2359950"/>
                <a:ext cx="21725" cy="22525"/>
              </a:xfrm>
              <a:custGeom>
                <a:avLst/>
                <a:gdLst/>
                <a:ahLst/>
                <a:cxnLst/>
                <a:rect l="l" t="t" r="r" b="b"/>
                <a:pathLst>
                  <a:path w="869" h="901" extrusionOk="0">
                    <a:moveTo>
                      <a:pt x="429" y="0"/>
                    </a:moveTo>
                    <a:cubicBezTo>
                      <a:pt x="212" y="0"/>
                      <a:pt x="1" y="145"/>
                      <a:pt x="45" y="434"/>
                    </a:cubicBezTo>
                    <a:cubicBezTo>
                      <a:pt x="1" y="745"/>
                      <a:pt x="212" y="901"/>
                      <a:pt x="429" y="901"/>
                    </a:cubicBezTo>
                    <a:cubicBezTo>
                      <a:pt x="646" y="901"/>
                      <a:pt x="868" y="745"/>
                      <a:pt x="846" y="434"/>
                    </a:cubicBezTo>
                    <a:cubicBezTo>
                      <a:pt x="868" y="145"/>
                      <a:pt x="6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377789" y="1151190"/>
            <a:ext cx="6380260" cy="3539430"/>
          </a:xfrm>
          <a:prstGeom prst="rect">
            <a:avLst/>
          </a:prstGeom>
          <a:noFill/>
        </p:spPr>
        <p:txBody>
          <a:bodyPr wrap="square" rtlCol="0">
            <a:spAutoFit/>
          </a:bodyPr>
          <a:lstStyle/>
          <a:p>
            <a:pPr marL="342900" indent="-342900" algn="just">
              <a:buFont typeface="+mj-lt"/>
              <a:buAutoNum type="arabicPeriod"/>
            </a:pPr>
            <a:r>
              <a:rPr lang="vi-VN" sz="1600" dirty="0"/>
              <a:t>Giết con sư tử ở Nemea</a:t>
            </a:r>
          </a:p>
          <a:p>
            <a:pPr marL="342900" indent="-342900" algn="just">
              <a:buFont typeface="+mj-lt"/>
              <a:buAutoNum type="arabicPeriod"/>
            </a:pPr>
            <a:r>
              <a:rPr lang="vi-VN" sz="1600" dirty="0"/>
              <a:t>Giết con mãng xà Hydra ở Lerne</a:t>
            </a:r>
          </a:p>
          <a:p>
            <a:pPr marL="342900" indent="-342900" algn="just">
              <a:buFont typeface="+mj-lt"/>
              <a:buAutoNum type="arabicPeriod"/>
            </a:pPr>
            <a:r>
              <a:rPr lang="vi-VN" sz="1600" dirty="0"/>
              <a:t>Bắt sống con lợn rừng ở núi Erymanthus</a:t>
            </a:r>
          </a:p>
          <a:p>
            <a:pPr marL="342900" indent="-342900" algn="just">
              <a:buFont typeface="+mj-lt"/>
              <a:buAutoNum type="arabicPeriod"/>
            </a:pPr>
            <a:r>
              <a:rPr lang="vi-VN" sz="1600" dirty="0"/>
              <a:t>Bắt sống con hươu cái ở Cerynaea</a:t>
            </a:r>
          </a:p>
          <a:p>
            <a:pPr marL="342900" indent="-342900" algn="just">
              <a:buFont typeface="+mj-lt"/>
              <a:buAutoNum type="arabicPeriod"/>
            </a:pPr>
            <a:r>
              <a:rPr lang="vi-VN" sz="1600" dirty="0"/>
              <a:t>Tiễu trừ đàn ác điểu ở hồ Stymphale</a:t>
            </a:r>
          </a:p>
          <a:p>
            <a:pPr marL="342900" indent="-342900" algn="just">
              <a:buFont typeface="+mj-lt"/>
              <a:buAutoNum type="arabicPeriod"/>
            </a:pPr>
            <a:r>
              <a:rPr lang="vi-VN" sz="1600" dirty="0"/>
              <a:t>Dọn sạch chuồng ngựa của Augeas</a:t>
            </a:r>
          </a:p>
          <a:p>
            <a:pPr marL="342900" indent="-342900" algn="just">
              <a:buFont typeface="+mj-lt"/>
              <a:buAutoNum type="arabicPeriod"/>
            </a:pPr>
            <a:r>
              <a:rPr lang="vi-VN" sz="1600" dirty="0"/>
              <a:t>Bắt sống con bò mộng ở đảo Crete</a:t>
            </a:r>
          </a:p>
          <a:p>
            <a:pPr marL="342900" indent="-342900" algn="just">
              <a:buFont typeface="+mj-lt"/>
              <a:buAutoNum type="arabicPeriod"/>
            </a:pPr>
            <a:r>
              <a:rPr lang="vi-VN" sz="1600" dirty="0"/>
              <a:t>Đoạt đàn ngựa cái của Diomedes</a:t>
            </a:r>
          </a:p>
          <a:p>
            <a:pPr marL="342900" indent="-342900" algn="just">
              <a:buFont typeface="+mj-lt"/>
              <a:buAutoNum type="arabicPeriod"/>
            </a:pPr>
            <a:r>
              <a:rPr lang="vi-VN" sz="1600" dirty="0"/>
              <a:t>Đoạt chiếc thắt lưng của Hippolyte – Vị nữ hoàng cai quản những người Amazones</a:t>
            </a:r>
          </a:p>
          <a:p>
            <a:pPr marL="342900" indent="-342900" algn="just">
              <a:buFont typeface="+mj-lt"/>
              <a:buAutoNum type="arabicPeriod"/>
            </a:pPr>
            <a:r>
              <a:rPr lang="vi-VN" sz="1600" dirty="0"/>
              <a:t>Đoạt đàn bò của Geryon</a:t>
            </a:r>
          </a:p>
          <a:p>
            <a:pPr marL="342900" indent="-342900" algn="just">
              <a:buFont typeface="+mj-lt"/>
              <a:buAutoNum type="arabicPeriod"/>
            </a:pPr>
            <a:r>
              <a:rPr lang="vi-VN" sz="1600" dirty="0"/>
              <a:t>Bắt sống con chó 3 đầu Cerberus của thần Hades</a:t>
            </a:r>
          </a:p>
          <a:p>
            <a:pPr marL="342900" indent="-342900" algn="just">
              <a:buFont typeface="+mj-lt"/>
              <a:buAutoNum type="arabicPeriod"/>
            </a:pPr>
            <a:r>
              <a:rPr lang="vi-VN" sz="1600" dirty="0"/>
              <a:t>Đoạt những quả táo vàng của chị em Hesperides</a:t>
            </a:r>
          </a:p>
          <a:p>
            <a:pPr marL="342900" indent="-342900" algn="just">
              <a:buFont typeface="+mj-lt"/>
              <a:buAutoNum type="arabicPeriod"/>
            </a:pPr>
            <a:endParaRPr lang="en-US" sz="1600" dirty="0"/>
          </a:p>
        </p:txBody>
      </p:sp>
    </p:spTree>
    <p:extLst>
      <p:ext uri="{BB962C8B-B14F-4D97-AF65-F5344CB8AC3E}">
        <p14:creationId xmlns:p14="http://schemas.microsoft.com/office/powerpoint/2010/main" val="37634542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fill="hold"/>
                                        <p:tgtEl>
                                          <p:spTgt spid="175"/>
                                        </p:tgtEl>
                                        <p:attrNameLst>
                                          <p:attrName>ppt_x</p:attrName>
                                        </p:attrNameLst>
                                      </p:cBhvr>
                                      <p:tavLst>
                                        <p:tav tm="0">
                                          <p:val>
                                            <p:strVal val="0-#ppt_w/2"/>
                                          </p:val>
                                        </p:tav>
                                        <p:tav tm="100000">
                                          <p:val>
                                            <p:strVal val="#ppt_x"/>
                                          </p:val>
                                        </p:tav>
                                      </p:tavLst>
                                    </p:anim>
                                    <p:anim calcmode="lin" valueType="num">
                                      <p:cBhvr additive="base">
                                        <p:cTn id="8" dur="5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grpSp>
        <p:nvGrpSpPr>
          <p:cNvPr id="42" name="Google Shape;3209;p69">
            <a:extLst>
              <a:ext uri="{FF2B5EF4-FFF2-40B4-BE49-F238E27FC236}">
                <a16:creationId xmlns:a16="http://schemas.microsoft.com/office/drawing/2014/main" id="{3989BC75-A5A5-4B4D-BEBB-AF9D8CCC6D57}"/>
              </a:ext>
            </a:extLst>
          </p:cNvPr>
          <p:cNvGrpSpPr/>
          <p:nvPr/>
        </p:nvGrpSpPr>
        <p:grpSpPr>
          <a:xfrm rot="1491077">
            <a:off x="295891" y="1977030"/>
            <a:ext cx="793472" cy="1511128"/>
            <a:chOff x="3433042" y="3161164"/>
            <a:chExt cx="616278" cy="1173671"/>
          </a:xfrm>
        </p:grpSpPr>
        <p:sp>
          <p:nvSpPr>
            <p:cNvPr id="43" name="Google Shape;3210;p69">
              <a:extLst>
                <a:ext uri="{FF2B5EF4-FFF2-40B4-BE49-F238E27FC236}">
                  <a16:creationId xmlns:a16="http://schemas.microsoft.com/office/drawing/2014/main" id="{72015413-20A8-4C78-A317-1EA0AC87ADA8}"/>
                </a:ext>
              </a:extLst>
            </p:cNvPr>
            <p:cNvSpPr/>
            <p:nvPr/>
          </p:nvSpPr>
          <p:spPr>
            <a:xfrm>
              <a:off x="3433042" y="3161164"/>
              <a:ext cx="616278" cy="1173671"/>
            </a:xfrm>
            <a:custGeom>
              <a:avLst/>
              <a:gdLst/>
              <a:ahLst/>
              <a:cxnLst/>
              <a:rect l="l" t="t" r="r" b="b"/>
              <a:pathLst>
                <a:path w="32517" h="61927" extrusionOk="0">
                  <a:moveTo>
                    <a:pt x="15693" y="1"/>
                  </a:moveTo>
                  <a:cubicBezTo>
                    <a:pt x="15447" y="1"/>
                    <a:pt x="15198" y="6"/>
                    <a:pt x="14946" y="16"/>
                  </a:cubicBezTo>
                  <a:cubicBezTo>
                    <a:pt x="10365" y="238"/>
                    <a:pt x="2491" y="2462"/>
                    <a:pt x="1246" y="17141"/>
                  </a:cubicBezTo>
                  <a:cubicBezTo>
                    <a:pt x="0" y="31820"/>
                    <a:pt x="2313" y="47967"/>
                    <a:pt x="5294" y="54372"/>
                  </a:cubicBezTo>
                  <a:cubicBezTo>
                    <a:pt x="7627" y="59498"/>
                    <a:pt x="13948" y="61927"/>
                    <a:pt x="18768" y="61927"/>
                  </a:cubicBezTo>
                  <a:cubicBezTo>
                    <a:pt x="20013" y="61927"/>
                    <a:pt x="21158" y="61764"/>
                    <a:pt x="22108" y="61445"/>
                  </a:cubicBezTo>
                  <a:cubicBezTo>
                    <a:pt x="26778" y="59932"/>
                    <a:pt x="31271" y="53305"/>
                    <a:pt x="31894" y="43296"/>
                  </a:cubicBezTo>
                  <a:cubicBezTo>
                    <a:pt x="32516" y="33244"/>
                    <a:pt x="31716" y="18031"/>
                    <a:pt x="28869" y="10514"/>
                  </a:cubicBezTo>
                  <a:cubicBezTo>
                    <a:pt x="26087" y="3281"/>
                    <a:pt x="21946" y="1"/>
                    <a:pt x="15693"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3211;p69">
              <a:extLst>
                <a:ext uri="{FF2B5EF4-FFF2-40B4-BE49-F238E27FC236}">
                  <a16:creationId xmlns:a16="http://schemas.microsoft.com/office/drawing/2014/main" id="{A2049F19-2094-41B8-B026-48B2A9113C72}"/>
                </a:ext>
              </a:extLst>
            </p:cNvPr>
            <p:cNvGrpSpPr/>
            <p:nvPr/>
          </p:nvGrpSpPr>
          <p:grpSpPr>
            <a:xfrm>
              <a:off x="3433459" y="3161164"/>
              <a:ext cx="615445" cy="1173671"/>
              <a:chOff x="4292325" y="1619775"/>
              <a:chExt cx="811825" cy="1548175"/>
            </a:xfrm>
          </p:grpSpPr>
          <p:sp>
            <p:nvSpPr>
              <p:cNvPr id="45" name="Google Shape;3212;p69">
                <a:extLst>
                  <a:ext uri="{FF2B5EF4-FFF2-40B4-BE49-F238E27FC236}">
                    <a16:creationId xmlns:a16="http://schemas.microsoft.com/office/drawing/2014/main" id="{E3EDCF1B-A2AF-4418-9365-49F3167E0B50}"/>
                  </a:ext>
                </a:extLst>
              </p:cNvPr>
              <p:cNvSpPr/>
              <p:nvPr/>
            </p:nvSpPr>
            <p:spPr>
              <a:xfrm>
                <a:off x="4292325" y="1619775"/>
                <a:ext cx="811825" cy="1548175"/>
              </a:xfrm>
              <a:custGeom>
                <a:avLst/>
                <a:gdLst/>
                <a:ahLst/>
                <a:cxnLst/>
                <a:rect l="l" t="t" r="r" b="b"/>
                <a:pathLst>
                  <a:path w="32473" h="61927" extrusionOk="0">
                    <a:moveTo>
                      <a:pt x="15689" y="1"/>
                    </a:moveTo>
                    <a:cubicBezTo>
                      <a:pt x="15445" y="1"/>
                      <a:pt x="15197" y="6"/>
                      <a:pt x="14947" y="16"/>
                    </a:cubicBezTo>
                    <a:cubicBezTo>
                      <a:pt x="10321" y="238"/>
                      <a:pt x="2492" y="2462"/>
                      <a:pt x="1246" y="17141"/>
                    </a:cubicBezTo>
                    <a:cubicBezTo>
                      <a:pt x="1" y="31820"/>
                      <a:pt x="2314" y="47967"/>
                      <a:pt x="5250" y="54372"/>
                    </a:cubicBezTo>
                    <a:cubicBezTo>
                      <a:pt x="7618" y="59498"/>
                      <a:pt x="13919" y="61927"/>
                      <a:pt x="18751" y="61927"/>
                    </a:cubicBezTo>
                    <a:cubicBezTo>
                      <a:pt x="19999" y="61927"/>
                      <a:pt x="21149" y="61764"/>
                      <a:pt x="22108" y="61445"/>
                    </a:cubicBezTo>
                    <a:cubicBezTo>
                      <a:pt x="26734" y="59932"/>
                      <a:pt x="31227" y="53305"/>
                      <a:pt x="31850" y="43296"/>
                    </a:cubicBezTo>
                    <a:cubicBezTo>
                      <a:pt x="32472" y="33244"/>
                      <a:pt x="31672" y="18031"/>
                      <a:pt x="28825" y="10514"/>
                    </a:cubicBezTo>
                    <a:cubicBezTo>
                      <a:pt x="26043" y="3281"/>
                      <a:pt x="21902" y="1"/>
                      <a:pt x="15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13;p69">
                <a:extLst>
                  <a:ext uri="{FF2B5EF4-FFF2-40B4-BE49-F238E27FC236}">
                    <a16:creationId xmlns:a16="http://schemas.microsoft.com/office/drawing/2014/main" id="{6FD6EEB9-F850-4423-9C1A-0415C486D63F}"/>
                  </a:ext>
                </a:extLst>
              </p:cNvPr>
              <p:cNvSpPr/>
              <p:nvPr/>
            </p:nvSpPr>
            <p:spPr>
              <a:xfrm>
                <a:off x="4340150" y="1667775"/>
                <a:ext cx="741750" cy="1468975"/>
              </a:xfrm>
              <a:custGeom>
                <a:avLst/>
                <a:gdLst/>
                <a:ahLst/>
                <a:cxnLst/>
                <a:rect l="l" t="t" r="r" b="b"/>
                <a:pathLst>
                  <a:path w="29670" h="58759" extrusionOk="0">
                    <a:moveTo>
                      <a:pt x="12868" y="1"/>
                    </a:moveTo>
                    <a:cubicBezTo>
                      <a:pt x="9170" y="1"/>
                      <a:pt x="3730" y="1668"/>
                      <a:pt x="2447" y="7615"/>
                    </a:cubicBezTo>
                    <a:cubicBezTo>
                      <a:pt x="712" y="15577"/>
                      <a:pt x="0" y="23717"/>
                      <a:pt x="401" y="31857"/>
                    </a:cubicBezTo>
                    <a:cubicBezTo>
                      <a:pt x="935" y="40932"/>
                      <a:pt x="3337" y="51830"/>
                      <a:pt x="7118" y="55433"/>
                    </a:cubicBezTo>
                    <a:cubicBezTo>
                      <a:pt x="9311" y="57548"/>
                      <a:pt x="12594" y="58759"/>
                      <a:pt x="15785" y="58759"/>
                    </a:cubicBezTo>
                    <a:cubicBezTo>
                      <a:pt x="18030" y="58759"/>
                      <a:pt x="20230" y="58160"/>
                      <a:pt x="21974" y="56856"/>
                    </a:cubicBezTo>
                    <a:cubicBezTo>
                      <a:pt x="26200" y="53742"/>
                      <a:pt x="29670" y="43512"/>
                      <a:pt x="28958" y="30745"/>
                    </a:cubicBezTo>
                    <a:cubicBezTo>
                      <a:pt x="28246" y="17935"/>
                      <a:pt x="26111" y="365"/>
                      <a:pt x="13300" y="9"/>
                    </a:cubicBezTo>
                    <a:cubicBezTo>
                      <a:pt x="13159" y="4"/>
                      <a:pt x="13015" y="1"/>
                      <a:pt x="12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14;p69">
                <a:extLst>
                  <a:ext uri="{FF2B5EF4-FFF2-40B4-BE49-F238E27FC236}">
                    <a16:creationId xmlns:a16="http://schemas.microsoft.com/office/drawing/2014/main" id="{5AD203B6-3FFC-4DF4-8240-FA4C7E8703AB}"/>
                  </a:ext>
                </a:extLst>
              </p:cNvPr>
              <p:cNvSpPr/>
              <p:nvPr/>
            </p:nvSpPr>
            <p:spPr>
              <a:xfrm>
                <a:off x="4402425" y="1877250"/>
                <a:ext cx="223550" cy="476875"/>
              </a:xfrm>
              <a:custGeom>
                <a:avLst/>
                <a:gdLst/>
                <a:ahLst/>
                <a:cxnLst/>
                <a:rect l="l" t="t" r="r" b="b"/>
                <a:pathLst>
                  <a:path w="8942" h="19075" extrusionOk="0">
                    <a:moveTo>
                      <a:pt x="6754" y="1"/>
                    </a:moveTo>
                    <a:cubicBezTo>
                      <a:pt x="6175" y="1"/>
                      <a:pt x="5133" y="852"/>
                      <a:pt x="4556" y="3458"/>
                    </a:cubicBezTo>
                    <a:lnTo>
                      <a:pt x="4556" y="3458"/>
                    </a:lnTo>
                    <a:cubicBezTo>
                      <a:pt x="4604" y="3025"/>
                      <a:pt x="4566" y="2463"/>
                      <a:pt x="4093" y="2305"/>
                    </a:cubicBezTo>
                    <a:cubicBezTo>
                      <a:pt x="4056" y="2293"/>
                      <a:pt x="4018" y="2287"/>
                      <a:pt x="3980" y="2287"/>
                    </a:cubicBezTo>
                    <a:cubicBezTo>
                      <a:pt x="3295" y="2287"/>
                      <a:pt x="2539" y="4289"/>
                      <a:pt x="2723" y="6832"/>
                    </a:cubicBezTo>
                    <a:lnTo>
                      <a:pt x="2723" y="6832"/>
                    </a:lnTo>
                    <a:cubicBezTo>
                      <a:pt x="2606" y="6248"/>
                      <a:pt x="2383" y="5632"/>
                      <a:pt x="1961" y="5632"/>
                    </a:cubicBezTo>
                    <a:cubicBezTo>
                      <a:pt x="1931" y="5632"/>
                      <a:pt x="1900" y="5635"/>
                      <a:pt x="1869" y="5641"/>
                    </a:cubicBezTo>
                    <a:cubicBezTo>
                      <a:pt x="986" y="5818"/>
                      <a:pt x="1067" y="9669"/>
                      <a:pt x="2023" y="11425"/>
                    </a:cubicBezTo>
                    <a:lnTo>
                      <a:pt x="2023" y="11425"/>
                    </a:lnTo>
                    <a:cubicBezTo>
                      <a:pt x="1900" y="11207"/>
                      <a:pt x="1329" y="10242"/>
                      <a:pt x="857" y="10242"/>
                    </a:cubicBezTo>
                    <a:cubicBezTo>
                      <a:pt x="741" y="10242"/>
                      <a:pt x="630" y="10301"/>
                      <a:pt x="534" y="10445"/>
                    </a:cubicBezTo>
                    <a:cubicBezTo>
                      <a:pt x="0" y="11290"/>
                      <a:pt x="1958" y="17562"/>
                      <a:pt x="5605" y="19075"/>
                    </a:cubicBezTo>
                    <a:lnTo>
                      <a:pt x="8941" y="15516"/>
                    </a:lnTo>
                    <a:cubicBezTo>
                      <a:pt x="7918" y="13114"/>
                      <a:pt x="7206" y="13025"/>
                      <a:pt x="6584" y="7732"/>
                    </a:cubicBezTo>
                    <a:cubicBezTo>
                      <a:pt x="5961" y="2439"/>
                      <a:pt x="6940" y="1460"/>
                      <a:pt x="7162" y="526"/>
                    </a:cubicBezTo>
                    <a:cubicBezTo>
                      <a:pt x="7219" y="213"/>
                      <a:pt x="7044" y="1"/>
                      <a:pt x="6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15;p69">
                <a:extLst>
                  <a:ext uri="{FF2B5EF4-FFF2-40B4-BE49-F238E27FC236}">
                    <a16:creationId xmlns:a16="http://schemas.microsoft.com/office/drawing/2014/main" id="{13CE3C9F-6761-4D5F-AEAC-FEAB80DFBE3E}"/>
                  </a:ext>
                </a:extLst>
              </p:cNvPr>
              <p:cNvSpPr/>
              <p:nvPr/>
            </p:nvSpPr>
            <p:spPr>
              <a:xfrm>
                <a:off x="4786075" y="1833275"/>
                <a:ext cx="228000" cy="491950"/>
              </a:xfrm>
              <a:custGeom>
                <a:avLst/>
                <a:gdLst/>
                <a:ahLst/>
                <a:cxnLst/>
                <a:rect l="l" t="t" r="r" b="b"/>
                <a:pathLst>
                  <a:path w="9120" h="19678" extrusionOk="0">
                    <a:moveTo>
                      <a:pt x="2772" y="0"/>
                    </a:moveTo>
                    <a:cubicBezTo>
                      <a:pt x="2653" y="0"/>
                      <a:pt x="2544" y="48"/>
                      <a:pt x="2447" y="150"/>
                    </a:cubicBezTo>
                    <a:cubicBezTo>
                      <a:pt x="1646" y="995"/>
                      <a:pt x="3604" y="4064"/>
                      <a:pt x="3604" y="9046"/>
                    </a:cubicBezTo>
                    <a:cubicBezTo>
                      <a:pt x="3559" y="12071"/>
                      <a:pt x="2269" y="14962"/>
                      <a:pt x="1" y="17008"/>
                    </a:cubicBezTo>
                    <a:lnTo>
                      <a:pt x="2892" y="19677"/>
                    </a:lnTo>
                    <a:cubicBezTo>
                      <a:pt x="7296" y="18565"/>
                      <a:pt x="9119" y="13183"/>
                      <a:pt x="8586" y="12694"/>
                    </a:cubicBezTo>
                    <a:cubicBezTo>
                      <a:pt x="8479" y="12587"/>
                      <a:pt x="8358" y="12544"/>
                      <a:pt x="8233" y="12544"/>
                    </a:cubicBezTo>
                    <a:cubicBezTo>
                      <a:pt x="7878" y="12544"/>
                      <a:pt x="7489" y="12887"/>
                      <a:pt x="7292" y="13087"/>
                    </a:cubicBezTo>
                    <a:lnTo>
                      <a:pt x="7292" y="13087"/>
                    </a:lnTo>
                    <a:cubicBezTo>
                      <a:pt x="8448" y="11687"/>
                      <a:pt x="8383" y="7655"/>
                      <a:pt x="7696" y="7311"/>
                    </a:cubicBezTo>
                    <a:cubicBezTo>
                      <a:pt x="7648" y="7286"/>
                      <a:pt x="7602" y="7274"/>
                      <a:pt x="7556" y="7274"/>
                    </a:cubicBezTo>
                    <a:cubicBezTo>
                      <a:pt x="7196" y="7274"/>
                      <a:pt x="6899" y="8007"/>
                      <a:pt x="6721" y="8584"/>
                    </a:cubicBezTo>
                    <a:lnTo>
                      <a:pt x="6721" y="8584"/>
                    </a:lnTo>
                    <a:cubicBezTo>
                      <a:pt x="7110" y="6484"/>
                      <a:pt x="6680" y="2631"/>
                      <a:pt x="5650" y="2552"/>
                    </a:cubicBezTo>
                    <a:cubicBezTo>
                      <a:pt x="5629" y="2550"/>
                      <a:pt x="5609" y="2549"/>
                      <a:pt x="5590" y="2549"/>
                    </a:cubicBezTo>
                    <a:cubicBezTo>
                      <a:pt x="5071" y="2549"/>
                      <a:pt x="4965" y="3102"/>
                      <a:pt x="4992" y="3672"/>
                    </a:cubicBezTo>
                    <a:lnTo>
                      <a:pt x="4992" y="3672"/>
                    </a:lnTo>
                    <a:cubicBezTo>
                      <a:pt x="4522" y="1726"/>
                      <a:pt x="3486" y="0"/>
                      <a:pt x="2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16;p69">
                <a:extLst>
                  <a:ext uri="{FF2B5EF4-FFF2-40B4-BE49-F238E27FC236}">
                    <a16:creationId xmlns:a16="http://schemas.microsoft.com/office/drawing/2014/main" id="{CB3643F9-6D87-438F-99E1-AD7AA9533A4E}"/>
                  </a:ext>
                </a:extLst>
              </p:cNvPr>
              <p:cNvSpPr/>
              <p:nvPr/>
            </p:nvSpPr>
            <p:spPr>
              <a:xfrm>
                <a:off x="4443575" y="2426375"/>
                <a:ext cx="226875" cy="491025"/>
              </a:xfrm>
              <a:custGeom>
                <a:avLst/>
                <a:gdLst/>
                <a:ahLst/>
                <a:cxnLst/>
                <a:rect l="l" t="t" r="r" b="b"/>
                <a:pathLst>
                  <a:path w="9075" h="19641" extrusionOk="0">
                    <a:moveTo>
                      <a:pt x="5383" y="1"/>
                    </a:moveTo>
                    <a:cubicBezTo>
                      <a:pt x="2981" y="1335"/>
                      <a:pt x="1246" y="3648"/>
                      <a:pt x="756" y="6362"/>
                    </a:cubicBezTo>
                    <a:cubicBezTo>
                      <a:pt x="0" y="9431"/>
                      <a:pt x="267" y="10499"/>
                      <a:pt x="1023" y="10677"/>
                    </a:cubicBezTo>
                    <a:cubicBezTo>
                      <a:pt x="1049" y="10683"/>
                      <a:pt x="1074" y="10686"/>
                      <a:pt x="1099" y="10686"/>
                    </a:cubicBezTo>
                    <a:cubicBezTo>
                      <a:pt x="1732" y="10686"/>
                      <a:pt x="2137" y="8675"/>
                      <a:pt x="2177" y="8469"/>
                    </a:cubicBezTo>
                    <a:lnTo>
                      <a:pt x="2177" y="8469"/>
                    </a:lnTo>
                    <a:cubicBezTo>
                      <a:pt x="2116" y="8790"/>
                      <a:pt x="1234" y="13546"/>
                      <a:pt x="2180" y="14191"/>
                    </a:cubicBezTo>
                    <a:cubicBezTo>
                      <a:pt x="2268" y="14246"/>
                      <a:pt x="2350" y="14272"/>
                      <a:pt x="2428" y="14272"/>
                    </a:cubicBezTo>
                    <a:cubicBezTo>
                      <a:pt x="2787" y="14272"/>
                      <a:pt x="3044" y="13733"/>
                      <a:pt x="3218" y="13145"/>
                    </a:cubicBezTo>
                    <a:lnTo>
                      <a:pt x="3218" y="13145"/>
                    </a:lnTo>
                    <a:cubicBezTo>
                      <a:pt x="3059" y="14220"/>
                      <a:pt x="2977" y="15617"/>
                      <a:pt x="3425" y="16415"/>
                    </a:cubicBezTo>
                    <a:cubicBezTo>
                      <a:pt x="3771" y="17030"/>
                      <a:pt x="4068" y="17362"/>
                      <a:pt x="4285" y="17362"/>
                    </a:cubicBezTo>
                    <a:cubicBezTo>
                      <a:pt x="4445" y="17362"/>
                      <a:pt x="4562" y="17184"/>
                      <a:pt x="4626" y="16807"/>
                    </a:cubicBezTo>
                    <a:lnTo>
                      <a:pt x="4626" y="16807"/>
                    </a:lnTo>
                    <a:cubicBezTo>
                      <a:pt x="4660" y="17663"/>
                      <a:pt x="4840" y="18727"/>
                      <a:pt x="5472" y="19261"/>
                    </a:cubicBezTo>
                    <a:cubicBezTo>
                      <a:pt x="5755" y="19513"/>
                      <a:pt x="5986" y="19640"/>
                      <a:pt x="6165" y="19640"/>
                    </a:cubicBezTo>
                    <a:cubicBezTo>
                      <a:pt x="6716" y="19640"/>
                      <a:pt x="6786" y="18432"/>
                      <a:pt x="6450" y="15881"/>
                    </a:cubicBezTo>
                    <a:cubicBezTo>
                      <a:pt x="6005" y="12456"/>
                      <a:pt x="6450" y="6629"/>
                      <a:pt x="9075" y="3604"/>
                    </a:cubicBezTo>
                    <a:lnTo>
                      <a:pt x="5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17;p69">
                <a:extLst>
                  <a:ext uri="{FF2B5EF4-FFF2-40B4-BE49-F238E27FC236}">
                    <a16:creationId xmlns:a16="http://schemas.microsoft.com/office/drawing/2014/main" id="{415E1506-7E25-4464-B907-781ECC43BAB6}"/>
                  </a:ext>
                </a:extLst>
              </p:cNvPr>
              <p:cNvSpPr/>
              <p:nvPr/>
            </p:nvSpPr>
            <p:spPr>
              <a:xfrm>
                <a:off x="4657075" y="1730250"/>
                <a:ext cx="89000" cy="497100"/>
              </a:xfrm>
              <a:custGeom>
                <a:avLst/>
                <a:gdLst/>
                <a:ahLst/>
                <a:cxnLst/>
                <a:rect l="l" t="t" r="r" b="b"/>
                <a:pathLst>
                  <a:path w="3560" h="19884" extrusionOk="0">
                    <a:moveTo>
                      <a:pt x="1780" y="1"/>
                    </a:moveTo>
                    <a:lnTo>
                      <a:pt x="1" y="2314"/>
                    </a:lnTo>
                    <a:lnTo>
                      <a:pt x="1068" y="2403"/>
                    </a:lnTo>
                    <a:lnTo>
                      <a:pt x="1424" y="19884"/>
                    </a:lnTo>
                    <a:lnTo>
                      <a:pt x="2670" y="19528"/>
                    </a:lnTo>
                    <a:lnTo>
                      <a:pt x="2225" y="2403"/>
                    </a:lnTo>
                    <a:lnTo>
                      <a:pt x="3559" y="2403"/>
                    </a:lnTo>
                    <a:lnTo>
                      <a:pt x="17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18;p69">
                <a:extLst>
                  <a:ext uri="{FF2B5EF4-FFF2-40B4-BE49-F238E27FC236}">
                    <a16:creationId xmlns:a16="http://schemas.microsoft.com/office/drawing/2014/main" id="{16D9FDA0-D24D-4678-A33F-72B4D7E20EB9}"/>
                  </a:ext>
                </a:extLst>
              </p:cNvPr>
              <p:cNvSpPr/>
              <p:nvPr/>
            </p:nvSpPr>
            <p:spPr>
              <a:xfrm>
                <a:off x="4343475" y="2335200"/>
                <a:ext cx="702850" cy="124575"/>
              </a:xfrm>
              <a:custGeom>
                <a:avLst/>
                <a:gdLst/>
                <a:ahLst/>
                <a:cxnLst/>
                <a:rect l="l" t="t" r="r" b="b"/>
                <a:pathLst>
                  <a:path w="28114" h="4983" extrusionOk="0">
                    <a:moveTo>
                      <a:pt x="2047" y="1"/>
                    </a:moveTo>
                    <a:lnTo>
                      <a:pt x="1" y="1424"/>
                    </a:lnTo>
                    <a:lnTo>
                      <a:pt x="1602" y="3648"/>
                    </a:lnTo>
                    <a:lnTo>
                      <a:pt x="1869" y="2403"/>
                    </a:lnTo>
                    <a:lnTo>
                      <a:pt x="25800" y="4093"/>
                    </a:lnTo>
                    <a:lnTo>
                      <a:pt x="25800" y="4982"/>
                    </a:lnTo>
                    <a:lnTo>
                      <a:pt x="28113" y="3604"/>
                    </a:lnTo>
                    <a:lnTo>
                      <a:pt x="26245" y="1602"/>
                    </a:lnTo>
                    <a:lnTo>
                      <a:pt x="25889" y="2758"/>
                    </a:lnTo>
                    <a:lnTo>
                      <a:pt x="1869" y="1157"/>
                    </a:lnTo>
                    <a:lnTo>
                      <a:pt x="20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19;p69">
                <a:extLst>
                  <a:ext uri="{FF2B5EF4-FFF2-40B4-BE49-F238E27FC236}">
                    <a16:creationId xmlns:a16="http://schemas.microsoft.com/office/drawing/2014/main" id="{2A28432A-B706-48BD-B210-5EDEF1CAA72B}"/>
                  </a:ext>
                </a:extLst>
              </p:cNvPr>
              <p:cNvSpPr/>
              <p:nvPr/>
            </p:nvSpPr>
            <p:spPr>
              <a:xfrm>
                <a:off x="4784975" y="2437500"/>
                <a:ext cx="216875" cy="458275"/>
              </a:xfrm>
              <a:custGeom>
                <a:avLst/>
                <a:gdLst/>
                <a:ahLst/>
                <a:cxnLst/>
                <a:rect l="l" t="t" r="r" b="b"/>
                <a:pathLst>
                  <a:path w="8675" h="18331" extrusionOk="0">
                    <a:moveTo>
                      <a:pt x="2491" y="1"/>
                    </a:moveTo>
                    <a:lnTo>
                      <a:pt x="0" y="2091"/>
                    </a:lnTo>
                    <a:cubicBezTo>
                      <a:pt x="1157" y="3070"/>
                      <a:pt x="3069" y="7518"/>
                      <a:pt x="2802" y="12100"/>
                    </a:cubicBezTo>
                    <a:cubicBezTo>
                      <a:pt x="2542" y="16529"/>
                      <a:pt x="1900" y="18330"/>
                      <a:pt x="2822" y="18330"/>
                    </a:cubicBezTo>
                    <a:cubicBezTo>
                      <a:pt x="2844" y="18330"/>
                      <a:pt x="2867" y="18329"/>
                      <a:pt x="2891" y="18327"/>
                    </a:cubicBezTo>
                    <a:cubicBezTo>
                      <a:pt x="3760" y="18248"/>
                      <a:pt x="4278" y="16838"/>
                      <a:pt x="4135" y="14906"/>
                    </a:cubicBezTo>
                    <a:lnTo>
                      <a:pt x="4135" y="14906"/>
                    </a:lnTo>
                    <a:cubicBezTo>
                      <a:pt x="4229" y="15432"/>
                      <a:pt x="4421" y="16037"/>
                      <a:pt x="4804" y="16037"/>
                    </a:cubicBezTo>
                    <a:cubicBezTo>
                      <a:pt x="4846" y="16037"/>
                      <a:pt x="4890" y="16030"/>
                      <a:pt x="4938" y="16014"/>
                    </a:cubicBezTo>
                    <a:cubicBezTo>
                      <a:pt x="5738" y="15747"/>
                      <a:pt x="5916" y="13167"/>
                      <a:pt x="5649" y="11922"/>
                    </a:cubicBezTo>
                    <a:lnTo>
                      <a:pt x="5649" y="11922"/>
                    </a:lnTo>
                    <a:cubicBezTo>
                      <a:pt x="5650" y="11924"/>
                      <a:pt x="6023" y="13566"/>
                      <a:pt x="6634" y="13566"/>
                    </a:cubicBezTo>
                    <a:cubicBezTo>
                      <a:pt x="6689" y="13566"/>
                      <a:pt x="6747" y="13553"/>
                      <a:pt x="6806" y="13523"/>
                    </a:cubicBezTo>
                    <a:cubicBezTo>
                      <a:pt x="7450" y="13201"/>
                      <a:pt x="7438" y="10581"/>
                      <a:pt x="6506" y="8504"/>
                    </a:cubicBezTo>
                    <a:lnTo>
                      <a:pt x="6506" y="8504"/>
                    </a:lnTo>
                    <a:cubicBezTo>
                      <a:pt x="6720" y="8855"/>
                      <a:pt x="7019" y="9223"/>
                      <a:pt x="7330" y="9223"/>
                    </a:cubicBezTo>
                    <a:cubicBezTo>
                      <a:pt x="7451" y="9223"/>
                      <a:pt x="7575" y="9167"/>
                      <a:pt x="7695" y="9031"/>
                    </a:cubicBezTo>
                    <a:cubicBezTo>
                      <a:pt x="8407" y="8230"/>
                      <a:pt x="8674" y="3737"/>
                      <a:pt x="2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20;p69">
                <a:extLst>
                  <a:ext uri="{FF2B5EF4-FFF2-40B4-BE49-F238E27FC236}">
                    <a16:creationId xmlns:a16="http://schemas.microsoft.com/office/drawing/2014/main" id="{B7A299CA-3B64-40E4-B255-DF5D8ED5727E}"/>
                  </a:ext>
                </a:extLst>
              </p:cNvPr>
              <p:cNvSpPr/>
              <p:nvPr/>
            </p:nvSpPr>
            <p:spPr>
              <a:xfrm>
                <a:off x="4652625" y="2540925"/>
                <a:ext cx="102350" cy="526025"/>
              </a:xfrm>
              <a:custGeom>
                <a:avLst/>
                <a:gdLst/>
                <a:ahLst/>
                <a:cxnLst/>
                <a:rect l="l" t="t" r="r" b="b"/>
                <a:pathLst>
                  <a:path w="4094" h="21041" extrusionOk="0">
                    <a:moveTo>
                      <a:pt x="2937" y="1"/>
                    </a:moveTo>
                    <a:lnTo>
                      <a:pt x="1780" y="90"/>
                    </a:lnTo>
                    <a:lnTo>
                      <a:pt x="1602" y="18282"/>
                    </a:lnTo>
                    <a:lnTo>
                      <a:pt x="1" y="18460"/>
                    </a:lnTo>
                    <a:lnTo>
                      <a:pt x="2136" y="21040"/>
                    </a:lnTo>
                    <a:lnTo>
                      <a:pt x="4093" y="18460"/>
                    </a:lnTo>
                    <a:lnTo>
                      <a:pt x="2403" y="18371"/>
                    </a:lnTo>
                    <a:lnTo>
                      <a:pt x="2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21;p69">
                <a:extLst>
                  <a:ext uri="{FF2B5EF4-FFF2-40B4-BE49-F238E27FC236}">
                    <a16:creationId xmlns:a16="http://schemas.microsoft.com/office/drawing/2014/main" id="{70A8372E-DBDD-493F-A0D0-DDDB834DA048}"/>
                  </a:ext>
                </a:extLst>
              </p:cNvPr>
              <p:cNvSpPr/>
              <p:nvPr/>
            </p:nvSpPr>
            <p:spPr>
              <a:xfrm>
                <a:off x="4521600" y="2198075"/>
                <a:ext cx="394600" cy="354000"/>
              </a:xfrm>
              <a:custGeom>
                <a:avLst/>
                <a:gdLst/>
                <a:ahLst/>
                <a:cxnLst/>
                <a:rect l="l" t="t" r="r" b="b"/>
                <a:pathLst>
                  <a:path w="15784" h="14160" extrusionOk="0">
                    <a:moveTo>
                      <a:pt x="7730" y="0"/>
                    </a:moveTo>
                    <a:cubicBezTo>
                      <a:pt x="6479" y="0"/>
                      <a:pt x="0" y="6088"/>
                      <a:pt x="260" y="6953"/>
                    </a:cubicBezTo>
                    <a:cubicBezTo>
                      <a:pt x="260" y="6953"/>
                      <a:pt x="6354" y="14159"/>
                      <a:pt x="7466" y="14159"/>
                    </a:cubicBezTo>
                    <a:cubicBezTo>
                      <a:pt x="8578" y="14159"/>
                      <a:pt x="15117" y="8332"/>
                      <a:pt x="15428" y="7532"/>
                    </a:cubicBezTo>
                    <a:cubicBezTo>
                      <a:pt x="15784" y="6731"/>
                      <a:pt x="8800" y="370"/>
                      <a:pt x="7822" y="14"/>
                    </a:cubicBezTo>
                    <a:cubicBezTo>
                      <a:pt x="7795" y="5"/>
                      <a:pt x="7765" y="0"/>
                      <a:pt x="7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22;p69">
                <a:extLst>
                  <a:ext uri="{FF2B5EF4-FFF2-40B4-BE49-F238E27FC236}">
                    <a16:creationId xmlns:a16="http://schemas.microsoft.com/office/drawing/2014/main" id="{2A9C5911-D8F2-48A1-8BA6-696B24188012}"/>
                  </a:ext>
                </a:extLst>
              </p:cNvPr>
              <p:cNvSpPr/>
              <p:nvPr/>
            </p:nvSpPr>
            <p:spPr>
              <a:xfrm>
                <a:off x="4541575" y="2222550"/>
                <a:ext cx="350175" cy="298375"/>
              </a:xfrm>
              <a:custGeom>
                <a:avLst/>
                <a:gdLst/>
                <a:ahLst/>
                <a:cxnLst/>
                <a:rect l="l" t="t" r="r" b="b"/>
                <a:pathLst>
                  <a:path w="14007" h="11935" extrusionOk="0">
                    <a:moveTo>
                      <a:pt x="6891" y="1"/>
                    </a:moveTo>
                    <a:cubicBezTo>
                      <a:pt x="5752" y="1"/>
                      <a:pt x="1" y="5106"/>
                      <a:pt x="217" y="5841"/>
                    </a:cubicBezTo>
                    <a:cubicBezTo>
                      <a:pt x="217" y="5841"/>
                      <a:pt x="5688" y="11935"/>
                      <a:pt x="6622" y="11935"/>
                    </a:cubicBezTo>
                    <a:cubicBezTo>
                      <a:pt x="7557" y="11935"/>
                      <a:pt x="13384" y="7042"/>
                      <a:pt x="13695" y="6375"/>
                    </a:cubicBezTo>
                    <a:cubicBezTo>
                      <a:pt x="14006" y="5708"/>
                      <a:pt x="7823" y="325"/>
                      <a:pt x="6978" y="14"/>
                    </a:cubicBezTo>
                    <a:cubicBezTo>
                      <a:pt x="6953" y="5"/>
                      <a:pt x="6924" y="1"/>
                      <a:pt x="6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23;p69">
                <a:extLst>
                  <a:ext uri="{FF2B5EF4-FFF2-40B4-BE49-F238E27FC236}">
                    <a16:creationId xmlns:a16="http://schemas.microsoft.com/office/drawing/2014/main" id="{E989E027-9FA3-4ED0-AB69-FD1ECA9F414C}"/>
                  </a:ext>
                </a:extLst>
              </p:cNvPr>
              <p:cNvSpPr/>
              <p:nvPr/>
            </p:nvSpPr>
            <p:spPr>
              <a:xfrm>
                <a:off x="4649300" y="2318400"/>
                <a:ext cx="146050" cy="118700"/>
              </a:xfrm>
              <a:custGeom>
                <a:avLst/>
                <a:gdLst/>
                <a:ahLst/>
                <a:cxnLst/>
                <a:rect l="l" t="t" r="r" b="b"/>
                <a:pathLst>
                  <a:path w="5842" h="4748" extrusionOk="0">
                    <a:moveTo>
                      <a:pt x="2657" y="0"/>
                    </a:moveTo>
                    <a:cubicBezTo>
                      <a:pt x="2603" y="0"/>
                      <a:pt x="2547" y="2"/>
                      <a:pt x="2491" y="5"/>
                    </a:cubicBezTo>
                    <a:cubicBezTo>
                      <a:pt x="1246" y="50"/>
                      <a:pt x="0" y="984"/>
                      <a:pt x="356" y="3030"/>
                    </a:cubicBezTo>
                    <a:cubicBezTo>
                      <a:pt x="560" y="4203"/>
                      <a:pt x="1524" y="4747"/>
                      <a:pt x="2544" y="4747"/>
                    </a:cubicBezTo>
                    <a:cubicBezTo>
                      <a:pt x="3304" y="4747"/>
                      <a:pt x="4095" y="4445"/>
                      <a:pt x="4626" y="3875"/>
                    </a:cubicBezTo>
                    <a:cubicBezTo>
                      <a:pt x="5842" y="2573"/>
                      <a:pt x="4855" y="0"/>
                      <a:pt x="2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24;p69">
                <a:extLst>
                  <a:ext uri="{FF2B5EF4-FFF2-40B4-BE49-F238E27FC236}">
                    <a16:creationId xmlns:a16="http://schemas.microsoft.com/office/drawing/2014/main" id="{8516CFD6-B8A8-45E5-AA13-C08A65C5DD27}"/>
                  </a:ext>
                </a:extLst>
              </p:cNvPr>
              <p:cNvSpPr/>
              <p:nvPr/>
            </p:nvSpPr>
            <p:spPr>
              <a:xfrm>
                <a:off x="4702300" y="2235125"/>
                <a:ext cx="19300" cy="14150"/>
              </a:xfrm>
              <a:custGeom>
                <a:avLst/>
                <a:gdLst/>
                <a:ahLst/>
                <a:cxnLst/>
                <a:rect l="l" t="t" r="r" b="b"/>
                <a:pathLst>
                  <a:path w="772" h="566" extrusionOk="0">
                    <a:moveTo>
                      <a:pt x="416" y="0"/>
                    </a:moveTo>
                    <a:cubicBezTo>
                      <a:pt x="1" y="0"/>
                      <a:pt x="393" y="565"/>
                      <a:pt x="629" y="565"/>
                    </a:cubicBezTo>
                    <a:cubicBezTo>
                      <a:pt x="697" y="565"/>
                      <a:pt x="752" y="519"/>
                      <a:pt x="772" y="401"/>
                    </a:cubicBezTo>
                    <a:cubicBezTo>
                      <a:pt x="772" y="178"/>
                      <a:pt x="638" y="0"/>
                      <a:pt x="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25;p69">
                <a:extLst>
                  <a:ext uri="{FF2B5EF4-FFF2-40B4-BE49-F238E27FC236}">
                    <a16:creationId xmlns:a16="http://schemas.microsoft.com/office/drawing/2014/main" id="{7781CEA2-6113-416F-A08B-752C0DC10BA6}"/>
                  </a:ext>
                </a:extLst>
              </p:cNvPr>
              <p:cNvSpPr/>
              <p:nvPr/>
            </p:nvSpPr>
            <p:spPr>
              <a:xfrm>
                <a:off x="4773550" y="2287375"/>
                <a:ext cx="20325" cy="14600"/>
              </a:xfrm>
              <a:custGeom>
                <a:avLst/>
                <a:gdLst/>
                <a:ahLst/>
                <a:cxnLst/>
                <a:rect l="l" t="t" r="r" b="b"/>
                <a:pathLst>
                  <a:path w="813" h="584" extrusionOk="0">
                    <a:moveTo>
                      <a:pt x="413" y="1"/>
                    </a:moveTo>
                    <a:cubicBezTo>
                      <a:pt x="1" y="1"/>
                      <a:pt x="410" y="584"/>
                      <a:pt x="659" y="584"/>
                    </a:cubicBezTo>
                    <a:cubicBezTo>
                      <a:pt x="733" y="584"/>
                      <a:pt x="793" y="533"/>
                      <a:pt x="813" y="401"/>
                    </a:cubicBezTo>
                    <a:cubicBezTo>
                      <a:pt x="813" y="223"/>
                      <a:pt x="635" y="45"/>
                      <a:pt x="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26;p69">
                <a:extLst>
                  <a:ext uri="{FF2B5EF4-FFF2-40B4-BE49-F238E27FC236}">
                    <a16:creationId xmlns:a16="http://schemas.microsoft.com/office/drawing/2014/main" id="{6276A226-229B-4A49-8AA0-1458AEC642E3}"/>
                  </a:ext>
                </a:extLst>
              </p:cNvPr>
              <p:cNvSpPr/>
              <p:nvPr/>
            </p:nvSpPr>
            <p:spPr>
              <a:xfrm>
                <a:off x="4644300" y="2292950"/>
                <a:ext cx="18375" cy="14200"/>
              </a:xfrm>
              <a:custGeom>
                <a:avLst/>
                <a:gdLst/>
                <a:ahLst/>
                <a:cxnLst/>
                <a:rect l="l" t="t" r="r" b="b"/>
                <a:pathLst>
                  <a:path w="735" h="568" extrusionOk="0">
                    <a:moveTo>
                      <a:pt x="362" y="0"/>
                    </a:moveTo>
                    <a:cubicBezTo>
                      <a:pt x="178" y="0"/>
                      <a:pt x="0" y="89"/>
                      <a:pt x="67" y="267"/>
                    </a:cubicBezTo>
                    <a:cubicBezTo>
                      <a:pt x="0" y="467"/>
                      <a:pt x="178" y="567"/>
                      <a:pt x="362" y="567"/>
                    </a:cubicBezTo>
                    <a:cubicBezTo>
                      <a:pt x="545" y="567"/>
                      <a:pt x="734" y="467"/>
                      <a:pt x="690" y="267"/>
                    </a:cubicBezTo>
                    <a:cubicBezTo>
                      <a:pt x="734" y="89"/>
                      <a:pt x="545" y="0"/>
                      <a:pt x="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27;p69">
                <a:extLst>
                  <a:ext uri="{FF2B5EF4-FFF2-40B4-BE49-F238E27FC236}">
                    <a16:creationId xmlns:a16="http://schemas.microsoft.com/office/drawing/2014/main" id="{BFE18575-0E94-4E35-BE06-97D4EC809333}"/>
                  </a:ext>
                </a:extLst>
              </p:cNvPr>
              <p:cNvSpPr/>
              <p:nvPr/>
            </p:nvSpPr>
            <p:spPr>
              <a:xfrm>
                <a:off x="4573675" y="2348550"/>
                <a:ext cx="24500" cy="22250"/>
              </a:xfrm>
              <a:custGeom>
                <a:avLst/>
                <a:gdLst/>
                <a:ahLst/>
                <a:cxnLst/>
                <a:rect l="l" t="t" r="r" b="b"/>
                <a:pathLst>
                  <a:path w="980" h="890" extrusionOk="0">
                    <a:moveTo>
                      <a:pt x="534" y="0"/>
                    </a:moveTo>
                    <a:cubicBezTo>
                      <a:pt x="1" y="45"/>
                      <a:pt x="1" y="801"/>
                      <a:pt x="534" y="890"/>
                    </a:cubicBezTo>
                    <a:cubicBezTo>
                      <a:pt x="801" y="890"/>
                      <a:pt x="979" y="668"/>
                      <a:pt x="979" y="445"/>
                    </a:cubicBezTo>
                    <a:cubicBezTo>
                      <a:pt x="979" y="178"/>
                      <a:pt x="801" y="0"/>
                      <a:pt x="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28;p69">
                <a:extLst>
                  <a:ext uri="{FF2B5EF4-FFF2-40B4-BE49-F238E27FC236}">
                    <a16:creationId xmlns:a16="http://schemas.microsoft.com/office/drawing/2014/main" id="{B417DF09-D0A1-4CD4-8762-4B3FF53F2912}"/>
                  </a:ext>
                </a:extLst>
              </p:cNvPr>
              <p:cNvSpPr/>
              <p:nvPr/>
            </p:nvSpPr>
            <p:spPr>
              <a:xfrm>
                <a:off x="4628225" y="2424175"/>
                <a:ext cx="22200" cy="16975"/>
              </a:xfrm>
              <a:custGeom>
                <a:avLst/>
                <a:gdLst/>
                <a:ahLst/>
                <a:cxnLst/>
                <a:rect l="l" t="t" r="r" b="b"/>
                <a:pathLst>
                  <a:path w="888" h="679" extrusionOk="0">
                    <a:moveTo>
                      <a:pt x="488" y="0"/>
                    </a:moveTo>
                    <a:cubicBezTo>
                      <a:pt x="1" y="0"/>
                      <a:pt x="438" y="679"/>
                      <a:pt x="715" y="679"/>
                    </a:cubicBezTo>
                    <a:cubicBezTo>
                      <a:pt x="793" y="679"/>
                      <a:pt x="859" y="626"/>
                      <a:pt x="888" y="489"/>
                    </a:cubicBezTo>
                    <a:cubicBezTo>
                      <a:pt x="888" y="267"/>
                      <a:pt x="710" y="45"/>
                      <a:pt x="4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29;p69">
                <a:extLst>
                  <a:ext uri="{FF2B5EF4-FFF2-40B4-BE49-F238E27FC236}">
                    <a16:creationId xmlns:a16="http://schemas.microsoft.com/office/drawing/2014/main" id="{E4C6A129-23E1-4BAA-9442-DEBE9CF94C0A}"/>
                  </a:ext>
                </a:extLst>
              </p:cNvPr>
              <p:cNvSpPr/>
              <p:nvPr/>
            </p:nvSpPr>
            <p:spPr>
              <a:xfrm>
                <a:off x="4692975" y="2489600"/>
                <a:ext cx="27175" cy="22025"/>
              </a:xfrm>
              <a:custGeom>
                <a:avLst/>
                <a:gdLst/>
                <a:ahLst/>
                <a:cxnLst/>
                <a:rect l="l" t="t" r="r" b="b"/>
                <a:pathLst>
                  <a:path w="1087" h="881" extrusionOk="0">
                    <a:moveTo>
                      <a:pt x="680" y="1"/>
                    </a:moveTo>
                    <a:cubicBezTo>
                      <a:pt x="657" y="1"/>
                      <a:pt x="634" y="3"/>
                      <a:pt x="611" y="7"/>
                    </a:cubicBezTo>
                    <a:cubicBezTo>
                      <a:pt x="595" y="6"/>
                      <a:pt x="579" y="5"/>
                      <a:pt x="564" y="5"/>
                    </a:cubicBezTo>
                    <a:cubicBezTo>
                      <a:pt x="194" y="5"/>
                      <a:pt x="0" y="507"/>
                      <a:pt x="300" y="764"/>
                    </a:cubicBezTo>
                    <a:cubicBezTo>
                      <a:pt x="393" y="844"/>
                      <a:pt x="504" y="880"/>
                      <a:pt x="610" y="880"/>
                    </a:cubicBezTo>
                    <a:cubicBezTo>
                      <a:pt x="858" y="880"/>
                      <a:pt x="1087" y="687"/>
                      <a:pt x="1056" y="408"/>
                    </a:cubicBezTo>
                    <a:cubicBezTo>
                      <a:pt x="1056" y="168"/>
                      <a:pt x="877"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30;p69">
                <a:extLst>
                  <a:ext uri="{FF2B5EF4-FFF2-40B4-BE49-F238E27FC236}">
                    <a16:creationId xmlns:a16="http://schemas.microsoft.com/office/drawing/2014/main" id="{B904D9E7-4FF9-42A3-AAED-2DF99C783171}"/>
                  </a:ext>
                </a:extLst>
              </p:cNvPr>
              <p:cNvSpPr/>
              <p:nvPr/>
            </p:nvSpPr>
            <p:spPr>
              <a:xfrm>
                <a:off x="4776075" y="2428600"/>
                <a:ext cx="26700" cy="22900"/>
              </a:xfrm>
              <a:custGeom>
                <a:avLst/>
                <a:gdLst/>
                <a:ahLst/>
                <a:cxnLst/>
                <a:rect l="l" t="t" r="r" b="b"/>
                <a:pathLst>
                  <a:path w="1068" h="916" extrusionOk="0">
                    <a:moveTo>
                      <a:pt x="623" y="1"/>
                    </a:moveTo>
                    <a:cubicBezTo>
                      <a:pt x="223" y="1"/>
                      <a:pt x="0" y="490"/>
                      <a:pt x="267" y="757"/>
                    </a:cubicBezTo>
                    <a:cubicBezTo>
                      <a:pt x="361" y="867"/>
                      <a:pt x="483" y="916"/>
                      <a:pt x="603" y="916"/>
                    </a:cubicBezTo>
                    <a:cubicBezTo>
                      <a:pt x="823" y="916"/>
                      <a:pt x="1039" y="750"/>
                      <a:pt x="1068" y="490"/>
                    </a:cubicBezTo>
                    <a:cubicBezTo>
                      <a:pt x="1068" y="223"/>
                      <a:pt x="845" y="1"/>
                      <a:pt x="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31;p69">
                <a:extLst>
                  <a:ext uri="{FF2B5EF4-FFF2-40B4-BE49-F238E27FC236}">
                    <a16:creationId xmlns:a16="http://schemas.microsoft.com/office/drawing/2014/main" id="{A2CE6B2E-2FA8-4CD3-8FBE-DD7545C6DEEA}"/>
                  </a:ext>
                </a:extLst>
              </p:cNvPr>
              <p:cNvSpPr/>
              <p:nvPr/>
            </p:nvSpPr>
            <p:spPr>
              <a:xfrm>
                <a:off x="4835000" y="2359950"/>
                <a:ext cx="21725" cy="22525"/>
              </a:xfrm>
              <a:custGeom>
                <a:avLst/>
                <a:gdLst/>
                <a:ahLst/>
                <a:cxnLst/>
                <a:rect l="l" t="t" r="r" b="b"/>
                <a:pathLst>
                  <a:path w="869" h="901" extrusionOk="0">
                    <a:moveTo>
                      <a:pt x="429" y="0"/>
                    </a:moveTo>
                    <a:cubicBezTo>
                      <a:pt x="212" y="0"/>
                      <a:pt x="1" y="145"/>
                      <a:pt x="45" y="434"/>
                    </a:cubicBezTo>
                    <a:cubicBezTo>
                      <a:pt x="1" y="745"/>
                      <a:pt x="212" y="901"/>
                      <a:pt x="429" y="901"/>
                    </a:cubicBezTo>
                    <a:cubicBezTo>
                      <a:pt x="646" y="901"/>
                      <a:pt x="868" y="745"/>
                      <a:pt x="846" y="434"/>
                    </a:cubicBezTo>
                    <a:cubicBezTo>
                      <a:pt x="868" y="145"/>
                      <a:pt x="646"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Hộp Văn bản 173">
            <a:extLst>
              <a:ext uri="{FF2B5EF4-FFF2-40B4-BE49-F238E27FC236}">
                <a16:creationId xmlns:a16="http://schemas.microsoft.com/office/drawing/2014/main" id="{E1760076-117E-4AA4-865C-668EFACBA864}"/>
              </a:ext>
            </a:extLst>
          </p:cNvPr>
          <p:cNvSpPr txBox="1"/>
          <p:nvPr/>
        </p:nvSpPr>
        <p:spPr>
          <a:xfrm>
            <a:off x="1268640" y="1534581"/>
            <a:ext cx="6537511" cy="369332"/>
          </a:xfrm>
          <a:prstGeom prst="rect">
            <a:avLst/>
          </a:prstGeom>
          <a:noFill/>
        </p:spPr>
        <p:txBody>
          <a:bodyPr wrap="square">
            <a:spAutoFit/>
          </a:bodyPr>
          <a:lstStyle/>
          <a:p>
            <a:r>
              <a:rPr lang="vi-VN" sz="1800" b="1" dirty="0">
                <a:solidFill>
                  <a:schemeClr val="accent1">
                    <a:lumMod val="50000"/>
                  </a:schemeClr>
                </a:solidFill>
              </a:rPr>
              <a:t>a. Xuất xứ</a:t>
            </a:r>
          </a:p>
        </p:txBody>
      </p:sp>
      <p:sp>
        <p:nvSpPr>
          <p:cNvPr id="28" name="Rectangle 27"/>
          <p:cNvSpPr/>
          <p:nvPr/>
        </p:nvSpPr>
        <p:spPr>
          <a:xfrm>
            <a:off x="1984019" y="2011456"/>
            <a:ext cx="5545692" cy="923330"/>
          </a:xfrm>
          <a:prstGeom prst="rect">
            <a:avLst/>
          </a:prstGeom>
        </p:spPr>
        <p:txBody>
          <a:bodyPr wrap="square">
            <a:spAutoFit/>
          </a:bodyPr>
          <a:lstStyle/>
          <a:p>
            <a:pPr algn="just"/>
            <a:r>
              <a:rPr lang="vi-VN" sz="1800" dirty="0"/>
              <a:t>Văn bản được trích trong Thần thoại Hy Lạp, tập 2, do Nguyễn Văn Khỏa sưu tầm và biên soạn, NXB Đại học và Trung học chuyên nghiệp, Hà Nội, 1986.</a:t>
            </a:r>
          </a:p>
        </p:txBody>
      </p:sp>
      <p:sp>
        <p:nvSpPr>
          <p:cNvPr id="29" name="Google Shape;932;p44"/>
          <p:cNvSpPr txBox="1">
            <a:spLocks noGrp="1"/>
          </p:cNvSpPr>
          <p:nvPr>
            <p:ph type="title"/>
          </p:nvPr>
        </p:nvSpPr>
        <p:spPr>
          <a:xfrm>
            <a:off x="814215" y="239559"/>
            <a:ext cx="3961296" cy="499581"/>
          </a:xfrm>
          <a:prstGeom prst="rect">
            <a:avLst/>
          </a:prstGeom>
          <a:solidFill>
            <a:schemeClr val="accent1">
              <a:lumMod val="40000"/>
              <a:lumOff val="60000"/>
            </a:schemeClr>
          </a:solidFill>
          <a:effectLst/>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a:solidFill>
                  <a:schemeClr val="tx1">
                    <a:lumMod val="50000"/>
                  </a:schemeClr>
                </a:solidFill>
                <a:latin typeface="Cambria" panose="02040503050406030204" pitchFamily="18" charset="0"/>
                <a:ea typeface="Cambria" panose="02040503050406030204" pitchFamily="18" charset="0"/>
              </a:rPr>
              <a:t>I. </a:t>
            </a:r>
            <a:r>
              <a:rPr lang="vi-VN" sz="2000" b="1" dirty="0">
                <a:solidFill>
                  <a:schemeClr val="tx1">
                    <a:lumMod val="50000"/>
                  </a:schemeClr>
                </a:solidFill>
                <a:latin typeface="Cambria" panose="02040503050406030204" pitchFamily="18" charset="0"/>
                <a:ea typeface="Cambria" panose="02040503050406030204" pitchFamily="18" charset="0"/>
              </a:rPr>
              <a:t>Tìm hiểu chung</a:t>
            </a:r>
            <a:endParaRPr sz="2000" b="1" dirty="0">
              <a:solidFill>
                <a:schemeClr val="tx1">
                  <a:lumMod val="50000"/>
                </a:schemeClr>
              </a:solidFill>
              <a:latin typeface="Cambria" panose="02040503050406030204" pitchFamily="18" charset="0"/>
              <a:ea typeface="Cambria" panose="02040503050406030204" pitchFamily="18" charset="0"/>
            </a:endParaRPr>
          </a:p>
        </p:txBody>
      </p:sp>
      <p:sp>
        <p:nvSpPr>
          <p:cNvPr id="30" name="Google Shape;932;p44"/>
          <p:cNvSpPr txBox="1">
            <a:spLocks noGrp="1"/>
          </p:cNvSpPr>
          <p:nvPr>
            <p:ph type="title"/>
          </p:nvPr>
        </p:nvSpPr>
        <p:spPr>
          <a:xfrm>
            <a:off x="944906" y="844830"/>
            <a:ext cx="4616643" cy="499581"/>
          </a:xfrm>
          <a:prstGeom prst="rect">
            <a:avLst/>
          </a:prstGeom>
          <a:solidFill>
            <a:schemeClr val="accent1">
              <a:lumMod val="40000"/>
              <a:lumOff val="60000"/>
            </a:schemeClr>
          </a:solidFill>
          <a:effectLst/>
        </p:spPr>
        <p:txBody>
          <a:bodyPr spcFirstLastPara="1" wrap="square" lIns="91425" tIns="91425" rIns="91425" bIns="91425" anchor="ctr" anchorCtr="0">
            <a:noAutofit/>
          </a:bodyPr>
          <a:lstStyle/>
          <a:p>
            <a:pPr lvl="0" algn="just"/>
            <a:r>
              <a:rPr lang="vi-VN" sz="2000" b="1" dirty="0">
                <a:solidFill>
                  <a:schemeClr val="accent1">
                    <a:lumMod val="50000"/>
                  </a:schemeClr>
                </a:solidFill>
                <a:latin typeface="Cambria" panose="02040503050406030204" pitchFamily="18" charset="0"/>
                <a:ea typeface="Cambria" panose="02040503050406030204" pitchFamily="18" charset="0"/>
              </a:rPr>
              <a:t>3.</a:t>
            </a:r>
            <a:r>
              <a:rPr lang="en" sz="2000" b="1" dirty="0">
                <a:solidFill>
                  <a:schemeClr val="accent1">
                    <a:lumMod val="50000"/>
                  </a:schemeClr>
                </a:solidFill>
                <a:latin typeface="Cambria" panose="02040503050406030204" pitchFamily="18" charset="0"/>
                <a:ea typeface="Cambria" panose="02040503050406030204" pitchFamily="18" charset="0"/>
              </a:rPr>
              <a:t> </a:t>
            </a:r>
            <a:r>
              <a:rPr lang="vi-VN" sz="2000" b="1" dirty="0">
                <a:solidFill>
                  <a:schemeClr val="accent1">
                    <a:lumMod val="50000"/>
                  </a:schemeClr>
                </a:solidFill>
                <a:latin typeface="Cambria" panose="02040503050406030204" pitchFamily="18" charset="0"/>
                <a:ea typeface="Cambria" panose="02040503050406030204" pitchFamily="18" charset="0"/>
              </a:rPr>
              <a:t>Đoạn trích</a:t>
            </a:r>
            <a:endParaRPr sz="2000" b="1"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95540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vi-VN" sz="2000" b="1" dirty="0">
                <a:latin typeface="Cambria" panose="02040503050406030204" pitchFamily="18" charset="0"/>
                <a:ea typeface="Cambria" panose="02040503050406030204" pitchFamily="18" charset="0"/>
              </a:rPr>
              <a:t>I. Tìm hiểu chung</a:t>
            </a:r>
            <a:endParaRPr lang="en-US" sz="2000" b="1" dirty="0">
              <a:latin typeface="Cambria" panose="02040503050406030204" pitchFamily="18" charset="0"/>
              <a:ea typeface="Cambria" panose="02040503050406030204" pitchFamily="18" charset="0"/>
            </a:endParaRP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976612" y="713115"/>
            <a:ext cx="6537511" cy="507831"/>
          </a:xfrm>
          <a:prstGeom prst="rect">
            <a:avLst/>
          </a:prstGeom>
          <a:noFill/>
        </p:spPr>
        <p:txBody>
          <a:bodyPr wrap="square">
            <a:spAutoFit/>
          </a:bodyPr>
          <a:lstStyle/>
          <a:p>
            <a:pPr algn="just">
              <a:lnSpc>
                <a:spcPct val="150000"/>
              </a:lnSpc>
              <a:spcAft>
                <a:spcPts val="800"/>
              </a:spcAft>
            </a:pPr>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a:t>
            </a:r>
            <a:r>
              <a:rPr lang="en-US"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1800" b="1" dirty="0" err="1">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Tóm</a:t>
            </a:r>
            <a:r>
              <a:rPr lang="en-US"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1800" b="1" dirty="0" err="1">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tắt</a:t>
            </a:r>
            <a:r>
              <a:rPr lang="en-US"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vi-VN"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đoạn trích</a:t>
            </a:r>
          </a:p>
        </p:txBody>
      </p:sp>
      <p:grpSp>
        <p:nvGrpSpPr>
          <p:cNvPr id="252" name="Nhóm 251">
            <a:extLst>
              <a:ext uri="{FF2B5EF4-FFF2-40B4-BE49-F238E27FC236}">
                <a16:creationId xmlns:a16="http://schemas.microsoft.com/office/drawing/2014/main" id="{E5289B51-B59B-4F61-A031-C40CABF869CD}"/>
              </a:ext>
            </a:extLst>
          </p:cNvPr>
          <p:cNvGrpSpPr/>
          <p:nvPr/>
        </p:nvGrpSpPr>
        <p:grpSpPr>
          <a:xfrm flipH="1">
            <a:off x="-57337" y="1739757"/>
            <a:ext cx="1399868" cy="3026849"/>
            <a:chOff x="6499520" y="1318132"/>
            <a:chExt cx="1520176" cy="3286984"/>
          </a:xfrm>
        </p:grpSpPr>
        <p:grpSp>
          <p:nvGrpSpPr>
            <p:cNvPr id="253" name="Google Shape;2841;p75">
              <a:extLst>
                <a:ext uri="{FF2B5EF4-FFF2-40B4-BE49-F238E27FC236}">
                  <a16:creationId xmlns:a16="http://schemas.microsoft.com/office/drawing/2014/main" id="{031B505D-69F6-4DF6-BC3D-29D3F4E95383}"/>
                </a:ext>
              </a:extLst>
            </p:cNvPr>
            <p:cNvGrpSpPr/>
            <p:nvPr/>
          </p:nvGrpSpPr>
          <p:grpSpPr>
            <a:xfrm>
              <a:off x="6499520" y="1318132"/>
              <a:ext cx="1520176" cy="3286984"/>
              <a:chOff x="6638625" y="2930725"/>
              <a:chExt cx="609900" cy="1318750"/>
            </a:xfrm>
          </p:grpSpPr>
          <p:sp>
            <p:nvSpPr>
              <p:cNvPr id="256" name="Google Shape;2842;p75">
                <a:extLst>
                  <a:ext uri="{FF2B5EF4-FFF2-40B4-BE49-F238E27FC236}">
                    <a16:creationId xmlns:a16="http://schemas.microsoft.com/office/drawing/2014/main" id="{621CFF61-6706-4D05-88DD-CAC37694B42C}"/>
                  </a:ext>
                </a:extLst>
              </p:cNvPr>
              <p:cNvSpPr/>
              <p:nvPr/>
            </p:nvSpPr>
            <p:spPr>
              <a:xfrm>
                <a:off x="6676725" y="3370175"/>
                <a:ext cx="163725" cy="176250"/>
              </a:xfrm>
              <a:custGeom>
                <a:avLst/>
                <a:gdLst/>
                <a:ahLst/>
                <a:cxnLst/>
                <a:rect l="l" t="t" r="r" b="b"/>
                <a:pathLst>
                  <a:path w="6549" h="7050" extrusionOk="0">
                    <a:moveTo>
                      <a:pt x="2887" y="1"/>
                    </a:moveTo>
                    <a:cubicBezTo>
                      <a:pt x="2334" y="1"/>
                      <a:pt x="1893" y="186"/>
                      <a:pt x="1738" y="406"/>
                    </a:cubicBezTo>
                    <a:cubicBezTo>
                      <a:pt x="917" y="1549"/>
                      <a:pt x="0" y="5621"/>
                      <a:pt x="0" y="5621"/>
                    </a:cubicBezTo>
                    <a:lnTo>
                      <a:pt x="2548" y="7049"/>
                    </a:lnTo>
                    <a:cubicBezTo>
                      <a:pt x="2548" y="7049"/>
                      <a:pt x="6549" y="2287"/>
                      <a:pt x="4715" y="703"/>
                    </a:cubicBezTo>
                    <a:cubicBezTo>
                      <a:pt x="4108" y="186"/>
                      <a:pt x="3441" y="1"/>
                      <a:pt x="28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843;p75">
                <a:extLst>
                  <a:ext uri="{FF2B5EF4-FFF2-40B4-BE49-F238E27FC236}">
                    <a16:creationId xmlns:a16="http://schemas.microsoft.com/office/drawing/2014/main" id="{35CEB886-7985-41AA-92FE-8134415DF3E1}"/>
                  </a:ext>
                </a:extLst>
              </p:cNvPr>
              <p:cNvSpPr/>
              <p:nvPr/>
            </p:nvSpPr>
            <p:spPr>
              <a:xfrm>
                <a:off x="6709150" y="3370400"/>
                <a:ext cx="131300" cy="176325"/>
              </a:xfrm>
              <a:custGeom>
                <a:avLst/>
                <a:gdLst/>
                <a:ahLst/>
                <a:cxnLst/>
                <a:rect l="l" t="t" r="r" b="b"/>
                <a:pathLst>
                  <a:path w="5252" h="7053" extrusionOk="0">
                    <a:moveTo>
                      <a:pt x="1586" y="0"/>
                    </a:moveTo>
                    <a:cubicBezTo>
                      <a:pt x="1101" y="0"/>
                      <a:pt x="701" y="142"/>
                      <a:pt x="501" y="325"/>
                    </a:cubicBezTo>
                    <a:cubicBezTo>
                      <a:pt x="811" y="992"/>
                      <a:pt x="1168" y="1909"/>
                      <a:pt x="1168" y="2945"/>
                    </a:cubicBezTo>
                    <a:cubicBezTo>
                      <a:pt x="1168" y="4445"/>
                      <a:pt x="596" y="5766"/>
                      <a:pt x="1" y="6350"/>
                    </a:cubicBezTo>
                    <a:lnTo>
                      <a:pt x="1251" y="7052"/>
                    </a:lnTo>
                    <a:cubicBezTo>
                      <a:pt x="1251" y="7052"/>
                      <a:pt x="5252" y="2278"/>
                      <a:pt x="3418" y="706"/>
                    </a:cubicBezTo>
                    <a:cubicBezTo>
                      <a:pt x="2808" y="186"/>
                      <a:pt x="2141" y="0"/>
                      <a:pt x="15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844;p75">
                <a:extLst>
                  <a:ext uri="{FF2B5EF4-FFF2-40B4-BE49-F238E27FC236}">
                    <a16:creationId xmlns:a16="http://schemas.microsoft.com/office/drawing/2014/main" id="{C20E7D1A-B4E6-453F-AF88-FF0A6F7C7920}"/>
                  </a:ext>
                </a:extLst>
              </p:cNvPr>
              <p:cNvSpPr/>
              <p:nvPr/>
            </p:nvSpPr>
            <p:spPr>
              <a:xfrm>
                <a:off x="6638625" y="3499400"/>
                <a:ext cx="126825" cy="114675"/>
              </a:xfrm>
              <a:custGeom>
                <a:avLst/>
                <a:gdLst/>
                <a:ahLst/>
                <a:cxnLst/>
                <a:rect l="l" t="t" r="r" b="b"/>
                <a:pathLst>
                  <a:path w="5073" h="4587" extrusionOk="0">
                    <a:moveTo>
                      <a:pt x="2352" y="1"/>
                    </a:moveTo>
                    <a:cubicBezTo>
                      <a:pt x="1994" y="1"/>
                      <a:pt x="1689" y="95"/>
                      <a:pt x="1512" y="333"/>
                    </a:cubicBezTo>
                    <a:cubicBezTo>
                      <a:pt x="857" y="1226"/>
                      <a:pt x="0" y="3452"/>
                      <a:pt x="834" y="4262"/>
                    </a:cubicBezTo>
                    <a:cubicBezTo>
                      <a:pt x="1057" y="4485"/>
                      <a:pt x="1604" y="4586"/>
                      <a:pt x="2185" y="4586"/>
                    </a:cubicBezTo>
                    <a:cubicBezTo>
                      <a:pt x="2934" y="4586"/>
                      <a:pt x="3741" y="4419"/>
                      <a:pt x="3989" y="4131"/>
                    </a:cubicBezTo>
                    <a:cubicBezTo>
                      <a:pt x="4167" y="3928"/>
                      <a:pt x="3762" y="3250"/>
                      <a:pt x="4370" y="2857"/>
                    </a:cubicBezTo>
                    <a:cubicBezTo>
                      <a:pt x="4977" y="2476"/>
                      <a:pt x="5072" y="1749"/>
                      <a:pt x="4834" y="1142"/>
                    </a:cubicBezTo>
                    <a:cubicBezTo>
                      <a:pt x="4669" y="699"/>
                      <a:pt x="3321" y="1"/>
                      <a:pt x="2352"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845;p75">
                <a:extLst>
                  <a:ext uri="{FF2B5EF4-FFF2-40B4-BE49-F238E27FC236}">
                    <a16:creationId xmlns:a16="http://schemas.microsoft.com/office/drawing/2014/main" id="{3EEF3FB0-F380-4456-9734-7DA521C827D0}"/>
                  </a:ext>
                </a:extLst>
              </p:cNvPr>
              <p:cNvSpPr/>
              <p:nvPr/>
            </p:nvSpPr>
            <p:spPr>
              <a:xfrm>
                <a:off x="6673150" y="3503700"/>
                <a:ext cx="96750" cy="91075"/>
              </a:xfrm>
              <a:custGeom>
                <a:avLst/>
                <a:gdLst/>
                <a:ahLst/>
                <a:cxnLst/>
                <a:rect l="l" t="t" r="r" b="b"/>
                <a:pathLst>
                  <a:path w="3870" h="3643" extrusionOk="0">
                    <a:moveTo>
                      <a:pt x="2086" y="0"/>
                    </a:moveTo>
                    <a:cubicBezTo>
                      <a:pt x="1910" y="0"/>
                      <a:pt x="1753" y="51"/>
                      <a:pt x="1631" y="173"/>
                    </a:cubicBezTo>
                    <a:cubicBezTo>
                      <a:pt x="1012" y="792"/>
                      <a:pt x="0" y="2435"/>
                      <a:pt x="441" y="3173"/>
                    </a:cubicBezTo>
                    <a:cubicBezTo>
                      <a:pt x="615" y="3468"/>
                      <a:pt x="1307" y="3643"/>
                      <a:pt x="1893" y="3643"/>
                    </a:cubicBezTo>
                    <a:cubicBezTo>
                      <a:pt x="2230" y="3643"/>
                      <a:pt x="2531" y="3585"/>
                      <a:pt x="2679" y="3459"/>
                    </a:cubicBezTo>
                    <a:cubicBezTo>
                      <a:pt x="2834" y="3316"/>
                      <a:pt x="2679" y="2720"/>
                      <a:pt x="3167" y="2506"/>
                    </a:cubicBezTo>
                    <a:cubicBezTo>
                      <a:pt x="3667" y="2292"/>
                      <a:pt x="3870" y="1720"/>
                      <a:pt x="3822" y="1220"/>
                    </a:cubicBezTo>
                    <a:cubicBezTo>
                      <a:pt x="3774" y="820"/>
                      <a:pt x="2789" y="0"/>
                      <a:pt x="20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846;p75">
                <a:extLst>
                  <a:ext uri="{FF2B5EF4-FFF2-40B4-BE49-F238E27FC236}">
                    <a16:creationId xmlns:a16="http://schemas.microsoft.com/office/drawing/2014/main" id="{0ED04CCE-099C-4318-974D-43F0625714D5}"/>
                  </a:ext>
                </a:extLst>
              </p:cNvPr>
              <p:cNvSpPr/>
              <p:nvPr/>
            </p:nvSpPr>
            <p:spPr>
              <a:xfrm>
                <a:off x="6663925" y="3587175"/>
                <a:ext cx="64075" cy="35900"/>
              </a:xfrm>
              <a:custGeom>
                <a:avLst/>
                <a:gdLst/>
                <a:ahLst/>
                <a:cxnLst/>
                <a:rect l="l" t="t" r="r" b="b"/>
                <a:pathLst>
                  <a:path w="2563" h="1436" extrusionOk="0">
                    <a:moveTo>
                      <a:pt x="965" y="1"/>
                    </a:moveTo>
                    <a:lnTo>
                      <a:pt x="0" y="632"/>
                    </a:lnTo>
                    <a:cubicBezTo>
                      <a:pt x="191" y="1036"/>
                      <a:pt x="738" y="1382"/>
                      <a:pt x="1381" y="1429"/>
                    </a:cubicBezTo>
                    <a:cubicBezTo>
                      <a:pt x="1419" y="1433"/>
                      <a:pt x="1457" y="1435"/>
                      <a:pt x="1494" y="1435"/>
                    </a:cubicBezTo>
                    <a:cubicBezTo>
                      <a:pt x="1918" y="1435"/>
                      <a:pt x="2316" y="1193"/>
                      <a:pt x="2512" y="810"/>
                    </a:cubicBezTo>
                    <a:cubicBezTo>
                      <a:pt x="2563" y="638"/>
                      <a:pt x="2433" y="140"/>
                      <a:pt x="2013" y="140"/>
                    </a:cubicBezTo>
                    <a:cubicBezTo>
                      <a:pt x="1939" y="140"/>
                      <a:pt x="1855" y="155"/>
                      <a:pt x="1762" y="191"/>
                    </a:cubicBezTo>
                    <a:cubicBezTo>
                      <a:pt x="1628" y="243"/>
                      <a:pt x="1514" y="263"/>
                      <a:pt x="1418" y="263"/>
                    </a:cubicBezTo>
                    <a:cubicBezTo>
                      <a:pt x="1074" y="263"/>
                      <a:pt x="965" y="1"/>
                      <a:pt x="96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847;p75">
                <a:extLst>
                  <a:ext uri="{FF2B5EF4-FFF2-40B4-BE49-F238E27FC236}">
                    <a16:creationId xmlns:a16="http://schemas.microsoft.com/office/drawing/2014/main" id="{E94EF561-70EA-447F-BA5B-91D756380EBA}"/>
                  </a:ext>
                </a:extLst>
              </p:cNvPr>
              <p:cNvSpPr/>
              <p:nvPr/>
            </p:nvSpPr>
            <p:spPr>
              <a:xfrm>
                <a:off x="6700525" y="3580650"/>
                <a:ext cx="60750" cy="38075"/>
              </a:xfrm>
              <a:custGeom>
                <a:avLst/>
                <a:gdLst/>
                <a:ahLst/>
                <a:cxnLst/>
                <a:rect l="l" t="t" r="r" b="b"/>
                <a:pathLst>
                  <a:path w="2430" h="1523" extrusionOk="0">
                    <a:moveTo>
                      <a:pt x="1871" y="0"/>
                    </a:moveTo>
                    <a:cubicBezTo>
                      <a:pt x="1756" y="0"/>
                      <a:pt x="1631" y="44"/>
                      <a:pt x="1501" y="154"/>
                    </a:cubicBezTo>
                    <a:cubicBezTo>
                      <a:pt x="1310" y="326"/>
                      <a:pt x="1143" y="377"/>
                      <a:pt x="1010" y="377"/>
                    </a:cubicBezTo>
                    <a:cubicBezTo>
                      <a:pt x="811" y="377"/>
                      <a:pt x="691" y="262"/>
                      <a:pt x="691" y="262"/>
                    </a:cubicBezTo>
                    <a:lnTo>
                      <a:pt x="1" y="1178"/>
                    </a:lnTo>
                    <a:cubicBezTo>
                      <a:pt x="246" y="1390"/>
                      <a:pt x="641" y="1523"/>
                      <a:pt x="1071" y="1523"/>
                    </a:cubicBezTo>
                    <a:cubicBezTo>
                      <a:pt x="1246" y="1523"/>
                      <a:pt x="1428" y="1501"/>
                      <a:pt x="1608" y="1452"/>
                    </a:cubicBezTo>
                    <a:cubicBezTo>
                      <a:pt x="2060" y="1333"/>
                      <a:pt x="2382" y="952"/>
                      <a:pt x="2429" y="488"/>
                    </a:cubicBezTo>
                    <a:cubicBezTo>
                      <a:pt x="2421" y="331"/>
                      <a:pt x="2188" y="0"/>
                      <a:pt x="1871"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848;p75">
                <a:extLst>
                  <a:ext uri="{FF2B5EF4-FFF2-40B4-BE49-F238E27FC236}">
                    <a16:creationId xmlns:a16="http://schemas.microsoft.com/office/drawing/2014/main" id="{B1593472-A938-4A59-901E-67937EDF9C1C}"/>
                  </a:ext>
                </a:extLst>
              </p:cNvPr>
              <p:cNvSpPr/>
              <p:nvPr/>
            </p:nvSpPr>
            <p:spPr>
              <a:xfrm>
                <a:off x="6653500" y="3569800"/>
                <a:ext cx="60750" cy="38100"/>
              </a:xfrm>
              <a:custGeom>
                <a:avLst/>
                <a:gdLst/>
                <a:ahLst/>
                <a:cxnLst/>
                <a:rect l="l" t="t" r="r" b="b"/>
                <a:pathLst>
                  <a:path w="2430" h="1524" extrusionOk="0">
                    <a:moveTo>
                      <a:pt x="1868" y="0"/>
                    </a:moveTo>
                    <a:cubicBezTo>
                      <a:pt x="1753" y="0"/>
                      <a:pt x="1628" y="45"/>
                      <a:pt x="1501" y="160"/>
                    </a:cubicBezTo>
                    <a:cubicBezTo>
                      <a:pt x="1309" y="324"/>
                      <a:pt x="1141" y="373"/>
                      <a:pt x="1007" y="373"/>
                    </a:cubicBezTo>
                    <a:cubicBezTo>
                      <a:pt x="802" y="373"/>
                      <a:pt x="679" y="255"/>
                      <a:pt x="679" y="255"/>
                    </a:cubicBezTo>
                    <a:lnTo>
                      <a:pt x="0" y="1172"/>
                    </a:lnTo>
                    <a:cubicBezTo>
                      <a:pt x="234" y="1389"/>
                      <a:pt x="625" y="1524"/>
                      <a:pt x="1052" y="1524"/>
                    </a:cubicBezTo>
                    <a:cubicBezTo>
                      <a:pt x="1234" y="1524"/>
                      <a:pt x="1422" y="1499"/>
                      <a:pt x="1608" y="1446"/>
                    </a:cubicBezTo>
                    <a:cubicBezTo>
                      <a:pt x="2048" y="1327"/>
                      <a:pt x="2382" y="946"/>
                      <a:pt x="2429" y="493"/>
                    </a:cubicBezTo>
                    <a:cubicBezTo>
                      <a:pt x="2421" y="336"/>
                      <a:pt x="2182" y="0"/>
                      <a:pt x="1868"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849;p75">
                <a:extLst>
                  <a:ext uri="{FF2B5EF4-FFF2-40B4-BE49-F238E27FC236}">
                    <a16:creationId xmlns:a16="http://schemas.microsoft.com/office/drawing/2014/main" id="{B953FB44-353D-41D1-88A5-82EE24B7C681}"/>
                  </a:ext>
                </a:extLst>
              </p:cNvPr>
              <p:cNvSpPr/>
              <p:nvPr/>
            </p:nvSpPr>
            <p:spPr>
              <a:xfrm>
                <a:off x="6678500" y="3501750"/>
                <a:ext cx="48550" cy="68225"/>
              </a:xfrm>
              <a:custGeom>
                <a:avLst/>
                <a:gdLst/>
                <a:ahLst/>
                <a:cxnLst/>
                <a:rect l="l" t="t" r="r" b="b"/>
                <a:pathLst>
                  <a:path w="1942" h="2729" extrusionOk="0">
                    <a:moveTo>
                      <a:pt x="262" y="1"/>
                    </a:moveTo>
                    <a:lnTo>
                      <a:pt x="262" y="1"/>
                    </a:lnTo>
                    <a:cubicBezTo>
                      <a:pt x="1" y="524"/>
                      <a:pt x="84" y="1155"/>
                      <a:pt x="322" y="1870"/>
                    </a:cubicBezTo>
                    <a:cubicBezTo>
                      <a:pt x="541" y="2496"/>
                      <a:pt x="1007" y="2729"/>
                      <a:pt x="1263" y="2729"/>
                    </a:cubicBezTo>
                    <a:cubicBezTo>
                      <a:pt x="1299" y="2729"/>
                      <a:pt x="1331" y="2724"/>
                      <a:pt x="1358" y="2715"/>
                    </a:cubicBezTo>
                    <a:cubicBezTo>
                      <a:pt x="1560" y="2632"/>
                      <a:pt x="1941" y="1989"/>
                      <a:pt x="1453" y="1525"/>
                    </a:cubicBezTo>
                    <a:cubicBezTo>
                      <a:pt x="977" y="1060"/>
                      <a:pt x="1405" y="143"/>
                      <a:pt x="1405" y="143"/>
                    </a:cubicBezTo>
                    <a:lnTo>
                      <a:pt x="262"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2850;p75">
                <a:extLst>
                  <a:ext uri="{FF2B5EF4-FFF2-40B4-BE49-F238E27FC236}">
                    <a16:creationId xmlns:a16="http://schemas.microsoft.com/office/drawing/2014/main" id="{0B97CA28-08F1-4FA0-9D9C-8B1A801105A5}"/>
                  </a:ext>
                </a:extLst>
              </p:cNvPr>
              <p:cNvSpPr/>
              <p:nvPr/>
            </p:nvSpPr>
            <p:spPr>
              <a:xfrm>
                <a:off x="7191650" y="3318775"/>
                <a:ext cx="52125" cy="68625"/>
              </a:xfrm>
              <a:custGeom>
                <a:avLst/>
                <a:gdLst/>
                <a:ahLst/>
                <a:cxnLst/>
                <a:rect l="l" t="t" r="r" b="b"/>
                <a:pathLst>
                  <a:path w="2085" h="2745" extrusionOk="0">
                    <a:moveTo>
                      <a:pt x="828" y="1"/>
                    </a:moveTo>
                    <a:cubicBezTo>
                      <a:pt x="778" y="1"/>
                      <a:pt x="728" y="7"/>
                      <a:pt x="680" y="21"/>
                    </a:cubicBezTo>
                    <a:cubicBezTo>
                      <a:pt x="215" y="152"/>
                      <a:pt x="1" y="854"/>
                      <a:pt x="203" y="1605"/>
                    </a:cubicBezTo>
                    <a:cubicBezTo>
                      <a:pt x="384" y="2274"/>
                      <a:pt x="840" y="2745"/>
                      <a:pt x="1266" y="2745"/>
                    </a:cubicBezTo>
                    <a:cubicBezTo>
                      <a:pt x="1317" y="2745"/>
                      <a:pt x="1368" y="2738"/>
                      <a:pt x="1418" y="2724"/>
                    </a:cubicBezTo>
                    <a:cubicBezTo>
                      <a:pt x="1870" y="2605"/>
                      <a:pt x="2085" y="1890"/>
                      <a:pt x="1882" y="1152"/>
                    </a:cubicBezTo>
                    <a:cubicBezTo>
                      <a:pt x="1701" y="481"/>
                      <a:pt x="1253" y="1"/>
                      <a:pt x="8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2851;p75">
                <a:extLst>
                  <a:ext uri="{FF2B5EF4-FFF2-40B4-BE49-F238E27FC236}">
                    <a16:creationId xmlns:a16="http://schemas.microsoft.com/office/drawing/2014/main" id="{11404370-63D9-42AE-8D1C-A3E0225FC727}"/>
                  </a:ext>
                </a:extLst>
              </p:cNvPr>
              <p:cNvSpPr/>
              <p:nvPr/>
            </p:nvSpPr>
            <p:spPr>
              <a:xfrm>
                <a:off x="6707075" y="3263475"/>
                <a:ext cx="127975" cy="131775"/>
              </a:xfrm>
              <a:custGeom>
                <a:avLst/>
                <a:gdLst/>
                <a:ahLst/>
                <a:cxnLst/>
                <a:rect l="l" t="t" r="r" b="b"/>
                <a:pathLst>
                  <a:path w="5119" h="5271" extrusionOk="0">
                    <a:moveTo>
                      <a:pt x="2831" y="1"/>
                    </a:moveTo>
                    <a:cubicBezTo>
                      <a:pt x="1495" y="1"/>
                      <a:pt x="60" y="649"/>
                      <a:pt x="60" y="649"/>
                    </a:cubicBezTo>
                    <a:cubicBezTo>
                      <a:pt x="1" y="2507"/>
                      <a:pt x="382" y="4364"/>
                      <a:pt x="596" y="4745"/>
                    </a:cubicBezTo>
                    <a:cubicBezTo>
                      <a:pt x="684" y="4911"/>
                      <a:pt x="1561" y="5270"/>
                      <a:pt x="2516" y="5270"/>
                    </a:cubicBezTo>
                    <a:cubicBezTo>
                      <a:pt x="3751" y="5270"/>
                      <a:pt x="5118" y="4671"/>
                      <a:pt x="5085" y="2281"/>
                    </a:cubicBezTo>
                    <a:cubicBezTo>
                      <a:pt x="5062" y="483"/>
                      <a:pt x="3983" y="1"/>
                      <a:pt x="283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2852;p75">
                <a:extLst>
                  <a:ext uri="{FF2B5EF4-FFF2-40B4-BE49-F238E27FC236}">
                    <a16:creationId xmlns:a16="http://schemas.microsoft.com/office/drawing/2014/main" id="{649DC74A-9D81-446E-9248-4471D59E4A5F}"/>
                  </a:ext>
                </a:extLst>
              </p:cNvPr>
              <p:cNvSpPr/>
              <p:nvPr/>
            </p:nvSpPr>
            <p:spPr>
              <a:xfrm>
                <a:off x="6680575" y="3128500"/>
                <a:ext cx="198600" cy="211700"/>
              </a:xfrm>
              <a:custGeom>
                <a:avLst/>
                <a:gdLst/>
                <a:ahLst/>
                <a:cxnLst/>
                <a:rect l="l" t="t" r="r" b="b"/>
                <a:pathLst>
                  <a:path w="7944" h="8468" extrusionOk="0">
                    <a:moveTo>
                      <a:pt x="4424" y="0"/>
                    </a:moveTo>
                    <a:cubicBezTo>
                      <a:pt x="4365" y="0"/>
                      <a:pt x="4315" y="8"/>
                      <a:pt x="4275" y="24"/>
                    </a:cubicBezTo>
                    <a:cubicBezTo>
                      <a:pt x="3644" y="274"/>
                      <a:pt x="1989" y="869"/>
                      <a:pt x="1001" y="2977"/>
                    </a:cubicBezTo>
                    <a:cubicBezTo>
                      <a:pt x="1" y="5096"/>
                      <a:pt x="691" y="7870"/>
                      <a:pt x="691" y="7870"/>
                    </a:cubicBezTo>
                    <a:cubicBezTo>
                      <a:pt x="1749" y="8320"/>
                      <a:pt x="2561" y="8468"/>
                      <a:pt x="3800" y="8468"/>
                    </a:cubicBezTo>
                    <a:cubicBezTo>
                      <a:pt x="4528" y="8468"/>
                      <a:pt x="5403" y="8417"/>
                      <a:pt x="6561" y="8346"/>
                    </a:cubicBezTo>
                    <a:cubicBezTo>
                      <a:pt x="7073" y="5989"/>
                      <a:pt x="7502" y="5334"/>
                      <a:pt x="7609" y="4477"/>
                    </a:cubicBezTo>
                    <a:cubicBezTo>
                      <a:pt x="7943" y="1701"/>
                      <a:pt x="5282" y="0"/>
                      <a:pt x="44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2853;p75">
                <a:extLst>
                  <a:ext uri="{FF2B5EF4-FFF2-40B4-BE49-F238E27FC236}">
                    <a16:creationId xmlns:a16="http://schemas.microsoft.com/office/drawing/2014/main" id="{1F31E5C5-E137-41DA-BA2D-DF91874BE26E}"/>
                  </a:ext>
                </a:extLst>
              </p:cNvPr>
              <p:cNvSpPr/>
              <p:nvPr/>
            </p:nvSpPr>
            <p:spPr>
              <a:xfrm>
                <a:off x="6716600" y="3128875"/>
                <a:ext cx="162900" cy="211575"/>
              </a:xfrm>
              <a:custGeom>
                <a:avLst/>
                <a:gdLst/>
                <a:ahLst/>
                <a:cxnLst/>
                <a:rect l="l" t="t" r="r" b="b"/>
                <a:pathLst>
                  <a:path w="6516" h="8463" extrusionOk="0">
                    <a:moveTo>
                      <a:pt x="2974" y="1"/>
                    </a:moveTo>
                    <a:cubicBezTo>
                      <a:pt x="2919" y="1"/>
                      <a:pt x="2873" y="7"/>
                      <a:pt x="2834" y="21"/>
                    </a:cubicBezTo>
                    <a:cubicBezTo>
                      <a:pt x="1417" y="509"/>
                      <a:pt x="1" y="3759"/>
                      <a:pt x="1" y="5772"/>
                    </a:cubicBezTo>
                    <a:cubicBezTo>
                      <a:pt x="1" y="6593"/>
                      <a:pt x="96" y="7427"/>
                      <a:pt x="286" y="8236"/>
                    </a:cubicBezTo>
                    <a:cubicBezTo>
                      <a:pt x="903" y="8401"/>
                      <a:pt x="1513" y="8462"/>
                      <a:pt x="2293" y="8462"/>
                    </a:cubicBezTo>
                    <a:cubicBezTo>
                      <a:pt x="3035" y="8462"/>
                      <a:pt x="3931" y="8407"/>
                      <a:pt x="5132" y="8331"/>
                    </a:cubicBezTo>
                    <a:cubicBezTo>
                      <a:pt x="5632" y="5974"/>
                      <a:pt x="6061" y="5319"/>
                      <a:pt x="6168" y="4462"/>
                    </a:cubicBezTo>
                    <a:cubicBezTo>
                      <a:pt x="6515" y="1663"/>
                      <a:pt x="3830" y="1"/>
                      <a:pt x="2974"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2854;p75">
                <a:extLst>
                  <a:ext uri="{FF2B5EF4-FFF2-40B4-BE49-F238E27FC236}">
                    <a16:creationId xmlns:a16="http://schemas.microsoft.com/office/drawing/2014/main" id="{A9D3D7EE-B7CA-437C-817A-090063F40625}"/>
                  </a:ext>
                </a:extLst>
              </p:cNvPr>
              <p:cNvSpPr/>
              <p:nvPr/>
            </p:nvSpPr>
            <p:spPr>
              <a:xfrm>
                <a:off x="6724050" y="3096650"/>
                <a:ext cx="338750" cy="370600"/>
              </a:xfrm>
              <a:custGeom>
                <a:avLst/>
                <a:gdLst/>
                <a:ahLst/>
                <a:cxnLst/>
                <a:rect l="l" t="t" r="r" b="b"/>
                <a:pathLst>
                  <a:path w="13550" h="14824" extrusionOk="0">
                    <a:moveTo>
                      <a:pt x="8510" y="1"/>
                    </a:moveTo>
                    <a:cubicBezTo>
                      <a:pt x="6502" y="1"/>
                      <a:pt x="4366" y="233"/>
                      <a:pt x="3703" y="548"/>
                    </a:cubicBezTo>
                    <a:cubicBezTo>
                      <a:pt x="988" y="1858"/>
                      <a:pt x="334" y="5298"/>
                      <a:pt x="72" y="7120"/>
                    </a:cubicBezTo>
                    <a:cubicBezTo>
                      <a:pt x="0" y="7739"/>
                      <a:pt x="286" y="8335"/>
                      <a:pt x="822" y="8656"/>
                    </a:cubicBezTo>
                    <a:lnTo>
                      <a:pt x="834" y="8656"/>
                    </a:lnTo>
                    <a:cubicBezTo>
                      <a:pt x="905" y="11002"/>
                      <a:pt x="988" y="13430"/>
                      <a:pt x="1024" y="13657"/>
                    </a:cubicBezTo>
                    <a:cubicBezTo>
                      <a:pt x="1084" y="14097"/>
                      <a:pt x="1703" y="14823"/>
                      <a:pt x="1703" y="14823"/>
                    </a:cubicBezTo>
                    <a:lnTo>
                      <a:pt x="10335" y="14800"/>
                    </a:lnTo>
                    <a:cubicBezTo>
                      <a:pt x="10375" y="14799"/>
                      <a:pt x="10417" y="14798"/>
                      <a:pt x="10460" y="14798"/>
                    </a:cubicBezTo>
                    <a:cubicBezTo>
                      <a:pt x="10504" y="14798"/>
                      <a:pt x="10550" y="14799"/>
                      <a:pt x="10596" y="14799"/>
                    </a:cubicBezTo>
                    <a:cubicBezTo>
                      <a:pt x="11062" y="14799"/>
                      <a:pt x="11635" y="14774"/>
                      <a:pt x="11645" y="14228"/>
                    </a:cubicBezTo>
                    <a:cubicBezTo>
                      <a:pt x="11680" y="12514"/>
                      <a:pt x="11371" y="9120"/>
                      <a:pt x="11859" y="8287"/>
                    </a:cubicBezTo>
                    <a:cubicBezTo>
                      <a:pt x="12537" y="7132"/>
                      <a:pt x="13550" y="1536"/>
                      <a:pt x="12371" y="595"/>
                    </a:cubicBezTo>
                    <a:cubicBezTo>
                      <a:pt x="11834" y="169"/>
                      <a:pt x="10219" y="1"/>
                      <a:pt x="851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2855;p75">
                <a:extLst>
                  <a:ext uri="{FF2B5EF4-FFF2-40B4-BE49-F238E27FC236}">
                    <a16:creationId xmlns:a16="http://schemas.microsoft.com/office/drawing/2014/main" id="{0C5C53E7-B47B-47F4-AB75-7D112B406561}"/>
                  </a:ext>
                </a:extLst>
              </p:cNvPr>
              <p:cNvSpPr/>
              <p:nvPr/>
            </p:nvSpPr>
            <p:spPr>
              <a:xfrm>
                <a:off x="6725225" y="3096675"/>
                <a:ext cx="272100" cy="204850"/>
              </a:xfrm>
              <a:custGeom>
                <a:avLst/>
                <a:gdLst/>
                <a:ahLst/>
                <a:cxnLst/>
                <a:rect l="l" t="t" r="r" b="b"/>
                <a:pathLst>
                  <a:path w="10884" h="8194" extrusionOk="0">
                    <a:moveTo>
                      <a:pt x="8425" y="1"/>
                    </a:moveTo>
                    <a:cubicBezTo>
                      <a:pt x="6430" y="1"/>
                      <a:pt x="4315" y="234"/>
                      <a:pt x="3656" y="547"/>
                    </a:cubicBezTo>
                    <a:cubicBezTo>
                      <a:pt x="941" y="1857"/>
                      <a:pt x="287" y="5297"/>
                      <a:pt x="25" y="7119"/>
                    </a:cubicBezTo>
                    <a:cubicBezTo>
                      <a:pt x="1" y="7333"/>
                      <a:pt x="13" y="7548"/>
                      <a:pt x="72" y="7762"/>
                    </a:cubicBezTo>
                    <a:cubicBezTo>
                      <a:pt x="161" y="8072"/>
                      <a:pt x="979" y="8194"/>
                      <a:pt x="2068" y="8194"/>
                    </a:cubicBezTo>
                    <a:cubicBezTo>
                      <a:pt x="4491" y="8194"/>
                      <a:pt x="8260" y="7595"/>
                      <a:pt x="8359" y="7143"/>
                    </a:cubicBezTo>
                    <a:cubicBezTo>
                      <a:pt x="8478" y="6559"/>
                      <a:pt x="8383" y="2154"/>
                      <a:pt x="10883" y="154"/>
                    </a:cubicBezTo>
                    <a:cubicBezTo>
                      <a:pt x="10181" y="47"/>
                      <a:pt x="9315" y="1"/>
                      <a:pt x="8425"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0" name="Google Shape;2856;p75">
                <a:extLst>
                  <a:ext uri="{FF2B5EF4-FFF2-40B4-BE49-F238E27FC236}">
                    <a16:creationId xmlns:a16="http://schemas.microsoft.com/office/drawing/2014/main" id="{9FEF409B-CF2D-42A0-ACCF-B6DD3FD9E639}"/>
                  </a:ext>
                </a:extLst>
              </p:cNvPr>
              <p:cNvSpPr/>
              <p:nvPr/>
            </p:nvSpPr>
            <p:spPr>
              <a:xfrm>
                <a:off x="6814825" y="3096575"/>
                <a:ext cx="182800" cy="36400"/>
              </a:xfrm>
              <a:custGeom>
                <a:avLst/>
                <a:gdLst/>
                <a:ahLst/>
                <a:cxnLst/>
                <a:rect l="l" t="t" r="r" b="b"/>
                <a:pathLst>
                  <a:path w="7312" h="1456" extrusionOk="0">
                    <a:moveTo>
                      <a:pt x="4896" y="1"/>
                    </a:moveTo>
                    <a:cubicBezTo>
                      <a:pt x="2882" y="1"/>
                      <a:pt x="736" y="235"/>
                      <a:pt x="72" y="551"/>
                    </a:cubicBezTo>
                    <a:lnTo>
                      <a:pt x="1" y="587"/>
                    </a:lnTo>
                    <a:cubicBezTo>
                      <a:pt x="846" y="1110"/>
                      <a:pt x="2334" y="1456"/>
                      <a:pt x="4037" y="1456"/>
                    </a:cubicBezTo>
                    <a:cubicBezTo>
                      <a:pt x="4811" y="1456"/>
                      <a:pt x="5573" y="1384"/>
                      <a:pt x="6323" y="1229"/>
                    </a:cubicBezTo>
                    <a:cubicBezTo>
                      <a:pt x="6597" y="825"/>
                      <a:pt x="6930" y="456"/>
                      <a:pt x="7311" y="146"/>
                    </a:cubicBezTo>
                    <a:cubicBezTo>
                      <a:pt x="6619" y="45"/>
                      <a:pt x="5770" y="1"/>
                      <a:pt x="4896"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2857;p75">
                <a:extLst>
                  <a:ext uri="{FF2B5EF4-FFF2-40B4-BE49-F238E27FC236}">
                    <a16:creationId xmlns:a16="http://schemas.microsoft.com/office/drawing/2014/main" id="{1D3CC302-AA3C-47B9-8EE1-DD76054F2599}"/>
                  </a:ext>
                </a:extLst>
              </p:cNvPr>
              <p:cNvSpPr/>
              <p:nvPr/>
            </p:nvSpPr>
            <p:spPr>
              <a:xfrm>
                <a:off x="6744875" y="3321675"/>
                <a:ext cx="204525" cy="145575"/>
              </a:xfrm>
              <a:custGeom>
                <a:avLst/>
                <a:gdLst/>
                <a:ahLst/>
                <a:cxnLst/>
                <a:rect l="l" t="t" r="r" b="b"/>
                <a:pathLst>
                  <a:path w="8181" h="5823" extrusionOk="0">
                    <a:moveTo>
                      <a:pt x="3513" y="0"/>
                    </a:moveTo>
                    <a:cubicBezTo>
                      <a:pt x="1382" y="0"/>
                      <a:pt x="1" y="1405"/>
                      <a:pt x="370" y="4013"/>
                    </a:cubicBezTo>
                    <a:cubicBezTo>
                      <a:pt x="453" y="4644"/>
                      <a:pt x="632" y="5251"/>
                      <a:pt x="906" y="5822"/>
                    </a:cubicBezTo>
                    <a:lnTo>
                      <a:pt x="8049" y="5811"/>
                    </a:lnTo>
                    <a:cubicBezTo>
                      <a:pt x="8168" y="5215"/>
                      <a:pt x="8180" y="4608"/>
                      <a:pt x="8097" y="4013"/>
                    </a:cubicBezTo>
                    <a:cubicBezTo>
                      <a:pt x="7740" y="1405"/>
                      <a:pt x="5656" y="0"/>
                      <a:pt x="3513"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2858;p75">
                <a:extLst>
                  <a:ext uri="{FF2B5EF4-FFF2-40B4-BE49-F238E27FC236}">
                    <a16:creationId xmlns:a16="http://schemas.microsoft.com/office/drawing/2014/main" id="{E76D2B1E-4457-499A-B89F-1D59610A6571}"/>
                  </a:ext>
                </a:extLst>
              </p:cNvPr>
              <p:cNvSpPr/>
              <p:nvPr/>
            </p:nvSpPr>
            <p:spPr>
              <a:xfrm>
                <a:off x="6707975" y="3679750"/>
                <a:ext cx="354825" cy="146500"/>
              </a:xfrm>
              <a:custGeom>
                <a:avLst/>
                <a:gdLst/>
                <a:ahLst/>
                <a:cxnLst/>
                <a:rect l="l" t="t" r="r" b="b"/>
                <a:pathLst>
                  <a:path w="14193" h="5860" extrusionOk="0">
                    <a:moveTo>
                      <a:pt x="9513" y="0"/>
                    </a:moveTo>
                    <a:lnTo>
                      <a:pt x="1739" y="1346"/>
                    </a:lnTo>
                    <a:lnTo>
                      <a:pt x="0" y="4977"/>
                    </a:lnTo>
                    <a:cubicBezTo>
                      <a:pt x="2046" y="5683"/>
                      <a:pt x="5572" y="5860"/>
                      <a:pt x="8599" y="5860"/>
                    </a:cubicBezTo>
                    <a:cubicBezTo>
                      <a:pt x="11650" y="5860"/>
                      <a:pt x="14193" y="5680"/>
                      <a:pt x="14193" y="5680"/>
                    </a:cubicBezTo>
                    <a:lnTo>
                      <a:pt x="9513"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2859;p75">
                <a:extLst>
                  <a:ext uri="{FF2B5EF4-FFF2-40B4-BE49-F238E27FC236}">
                    <a16:creationId xmlns:a16="http://schemas.microsoft.com/office/drawing/2014/main" id="{E040FAF6-A5CF-4B61-85B3-6005DA2793B0}"/>
                  </a:ext>
                </a:extLst>
              </p:cNvPr>
              <p:cNvSpPr/>
              <p:nvPr/>
            </p:nvSpPr>
            <p:spPr>
              <a:xfrm>
                <a:off x="6755300" y="3444700"/>
                <a:ext cx="250950" cy="53500"/>
              </a:xfrm>
              <a:custGeom>
                <a:avLst/>
                <a:gdLst/>
                <a:ahLst/>
                <a:cxnLst/>
                <a:rect l="l" t="t" r="r" b="b"/>
                <a:pathLst>
                  <a:path w="10038" h="2140" extrusionOk="0">
                    <a:moveTo>
                      <a:pt x="4156" y="1"/>
                    </a:moveTo>
                    <a:cubicBezTo>
                      <a:pt x="2749" y="1"/>
                      <a:pt x="1364" y="142"/>
                      <a:pt x="0" y="425"/>
                    </a:cubicBezTo>
                    <a:lnTo>
                      <a:pt x="36" y="1782"/>
                    </a:lnTo>
                    <a:lnTo>
                      <a:pt x="10037" y="2140"/>
                    </a:lnTo>
                    <a:lnTo>
                      <a:pt x="10002" y="782"/>
                    </a:lnTo>
                    <a:cubicBezTo>
                      <a:pt x="8014" y="261"/>
                      <a:pt x="6065" y="1"/>
                      <a:pt x="415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2860;p75">
                <a:extLst>
                  <a:ext uri="{FF2B5EF4-FFF2-40B4-BE49-F238E27FC236}">
                    <a16:creationId xmlns:a16="http://schemas.microsoft.com/office/drawing/2014/main" id="{0FF2F9C3-0335-4885-B52D-70BB9FA91DEA}"/>
                  </a:ext>
                </a:extLst>
              </p:cNvPr>
              <p:cNvSpPr/>
              <p:nvPr/>
            </p:nvSpPr>
            <p:spPr>
              <a:xfrm>
                <a:off x="6727625" y="3633900"/>
                <a:ext cx="161050" cy="575400"/>
              </a:xfrm>
              <a:custGeom>
                <a:avLst/>
                <a:gdLst/>
                <a:ahLst/>
                <a:cxnLst/>
                <a:rect l="l" t="t" r="r" b="b"/>
                <a:pathLst>
                  <a:path w="6442" h="23016" extrusionOk="0">
                    <a:moveTo>
                      <a:pt x="36" y="1"/>
                    </a:moveTo>
                    <a:cubicBezTo>
                      <a:pt x="0" y="2120"/>
                      <a:pt x="345" y="6704"/>
                      <a:pt x="1750" y="9323"/>
                    </a:cubicBezTo>
                    <a:cubicBezTo>
                      <a:pt x="1762" y="12383"/>
                      <a:pt x="2989" y="17551"/>
                      <a:pt x="4179" y="22682"/>
                    </a:cubicBezTo>
                    <a:lnTo>
                      <a:pt x="4596" y="23016"/>
                    </a:lnTo>
                    <a:cubicBezTo>
                      <a:pt x="4489" y="18872"/>
                      <a:pt x="6441" y="13741"/>
                      <a:pt x="6203" y="12086"/>
                    </a:cubicBezTo>
                    <a:cubicBezTo>
                      <a:pt x="6013" y="10990"/>
                      <a:pt x="5667" y="9931"/>
                      <a:pt x="5179" y="8942"/>
                    </a:cubicBezTo>
                    <a:lnTo>
                      <a:pt x="5858" y="1656"/>
                    </a:lnTo>
                    <a:lnTo>
                      <a:pt x="36"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2861;p75">
                <a:extLst>
                  <a:ext uri="{FF2B5EF4-FFF2-40B4-BE49-F238E27FC236}">
                    <a16:creationId xmlns:a16="http://schemas.microsoft.com/office/drawing/2014/main" id="{A9E6294D-EA53-4BAD-88BB-5ECA55E0C298}"/>
                  </a:ext>
                </a:extLst>
              </p:cNvPr>
              <p:cNvSpPr/>
              <p:nvPr/>
            </p:nvSpPr>
            <p:spPr>
              <a:xfrm>
                <a:off x="6727625" y="3633900"/>
                <a:ext cx="157775" cy="399200"/>
              </a:xfrm>
              <a:custGeom>
                <a:avLst/>
                <a:gdLst/>
                <a:ahLst/>
                <a:cxnLst/>
                <a:rect l="l" t="t" r="r" b="b"/>
                <a:pathLst>
                  <a:path w="6311" h="15968" extrusionOk="0">
                    <a:moveTo>
                      <a:pt x="36" y="1"/>
                    </a:moveTo>
                    <a:cubicBezTo>
                      <a:pt x="0" y="2120"/>
                      <a:pt x="345" y="6704"/>
                      <a:pt x="1762" y="9323"/>
                    </a:cubicBezTo>
                    <a:cubicBezTo>
                      <a:pt x="1762" y="9454"/>
                      <a:pt x="1762" y="9597"/>
                      <a:pt x="1762" y="9728"/>
                    </a:cubicBezTo>
                    <a:cubicBezTo>
                      <a:pt x="3179" y="10002"/>
                      <a:pt x="4644" y="12491"/>
                      <a:pt x="5596" y="15967"/>
                    </a:cubicBezTo>
                    <a:cubicBezTo>
                      <a:pt x="5977" y="14253"/>
                      <a:pt x="6310" y="12824"/>
                      <a:pt x="6203" y="12086"/>
                    </a:cubicBezTo>
                    <a:cubicBezTo>
                      <a:pt x="6013" y="10990"/>
                      <a:pt x="5667" y="9931"/>
                      <a:pt x="5179" y="8942"/>
                    </a:cubicBezTo>
                    <a:lnTo>
                      <a:pt x="5858" y="1656"/>
                    </a:lnTo>
                    <a:lnTo>
                      <a:pt x="36"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2862;p75">
                <a:extLst>
                  <a:ext uri="{FF2B5EF4-FFF2-40B4-BE49-F238E27FC236}">
                    <a16:creationId xmlns:a16="http://schemas.microsoft.com/office/drawing/2014/main" id="{A55CA891-E213-4710-9511-C3A581868757}"/>
                  </a:ext>
                </a:extLst>
              </p:cNvPr>
              <p:cNvSpPr/>
              <p:nvPr/>
            </p:nvSpPr>
            <p:spPr>
              <a:xfrm>
                <a:off x="6680275" y="4158375"/>
                <a:ext cx="180725" cy="84275"/>
              </a:xfrm>
              <a:custGeom>
                <a:avLst/>
                <a:gdLst/>
                <a:ahLst/>
                <a:cxnLst/>
                <a:rect l="l" t="t" r="r" b="b"/>
                <a:pathLst>
                  <a:path w="7229" h="3371" extrusionOk="0">
                    <a:moveTo>
                      <a:pt x="5960" y="0"/>
                    </a:moveTo>
                    <a:cubicBezTo>
                      <a:pt x="5599" y="0"/>
                      <a:pt x="3835" y="1929"/>
                      <a:pt x="3835" y="1929"/>
                    </a:cubicBezTo>
                    <a:cubicBezTo>
                      <a:pt x="3835" y="1929"/>
                      <a:pt x="1" y="2953"/>
                      <a:pt x="239" y="3370"/>
                    </a:cubicBezTo>
                    <a:lnTo>
                      <a:pt x="7228" y="3370"/>
                    </a:lnTo>
                    <a:cubicBezTo>
                      <a:pt x="7228" y="3370"/>
                      <a:pt x="6907" y="36"/>
                      <a:pt x="5966" y="1"/>
                    </a:cubicBezTo>
                    <a:cubicBezTo>
                      <a:pt x="5964" y="1"/>
                      <a:pt x="5962" y="0"/>
                      <a:pt x="596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2863;p75">
                <a:extLst>
                  <a:ext uri="{FF2B5EF4-FFF2-40B4-BE49-F238E27FC236}">
                    <a16:creationId xmlns:a16="http://schemas.microsoft.com/office/drawing/2014/main" id="{E3B6FEB9-49D6-4CD4-B1DF-4A5758A7247A}"/>
                  </a:ext>
                </a:extLst>
              </p:cNvPr>
              <p:cNvSpPr/>
              <p:nvPr/>
            </p:nvSpPr>
            <p:spPr>
              <a:xfrm>
                <a:off x="6682675" y="4227425"/>
                <a:ext cx="188725" cy="22050"/>
              </a:xfrm>
              <a:custGeom>
                <a:avLst/>
                <a:gdLst/>
                <a:ahLst/>
                <a:cxnLst/>
                <a:rect l="l" t="t" r="r" b="b"/>
                <a:pathLst>
                  <a:path w="7549" h="882" extrusionOk="0">
                    <a:moveTo>
                      <a:pt x="0" y="1"/>
                    </a:moveTo>
                    <a:lnTo>
                      <a:pt x="84" y="882"/>
                    </a:lnTo>
                    <a:lnTo>
                      <a:pt x="7549" y="882"/>
                    </a:lnTo>
                    <a:lnTo>
                      <a:pt x="7465"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2864;p75">
                <a:extLst>
                  <a:ext uri="{FF2B5EF4-FFF2-40B4-BE49-F238E27FC236}">
                    <a16:creationId xmlns:a16="http://schemas.microsoft.com/office/drawing/2014/main" id="{9A91B8AC-942E-4F22-8D5A-EDD20649BEFC}"/>
                  </a:ext>
                </a:extLst>
              </p:cNvPr>
              <p:cNvSpPr/>
              <p:nvPr/>
            </p:nvSpPr>
            <p:spPr>
              <a:xfrm>
                <a:off x="6748750" y="4196775"/>
                <a:ext cx="39900" cy="43175"/>
              </a:xfrm>
              <a:custGeom>
                <a:avLst/>
                <a:gdLst/>
                <a:ahLst/>
                <a:cxnLst/>
                <a:rect l="l" t="t" r="r" b="b"/>
                <a:pathLst>
                  <a:path w="1596" h="1727" extrusionOk="0">
                    <a:moveTo>
                      <a:pt x="1203" y="1"/>
                    </a:moveTo>
                    <a:lnTo>
                      <a:pt x="0" y="429"/>
                    </a:lnTo>
                    <a:lnTo>
                      <a:pt x="655" y="1727"/>
                    </a:lnTo>
                    <a:lnTo>
                      <a:pt x="1596" y="1727"/>
                    </a:lnTo>
                    <a:lnTo>
                      <a:pt x="120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2865;p75">
                <a:extLst>
                  <a:ext uri="{FF2B5EF4-FFF2-40B4-BE49-F238E27FC236}">
                    <a16:creationId xmlns:a16="http://schemas.microsoft.com/office/drawing/2014/main" id="{0801F1EE-DCBA-407E-A984-2D6F21C1D81C}"/>
                  </a:ext>
                </a:extLst>
              </p:cNvPr>
              <p:cNvSpPr/>
              <p:nvPr/>
            </p:nvSpPr>
            <p:spPr>
              <a:xfrm>
                <a:off x="6710350" y="4208975"/>
                <a:ext cx="25025" cy="29200"/>
              </a:xfrm>
              <a:custGeom>
                <a:avLst/>
                <a:gdLst/>
                <a:ahLst/>
                <a:cxnLst/>
                <a:rect l="l" t="t" r="r" b="b"/>
                <a:pathLst>
                  <a:path w="1001" h="1168" extrusionOk="0">
                    <a:moveTo>
                      <a:pt x="893" y="1"/>
                    </a:moveTo>
                    <a:lnTo>
                      <a:pt x="1" y="167"/>
                    </a:lnTo>
                    <a:lnTo>
                      <a:pt x="334" y="1072"/>
                    </a:lnTo>
                    <a:lnTo>
                      <a:pt x="1001" y="1168"/>
                    </a:lnTo>
                    <a:lnTo>
                      <a:pt x="89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2866;p75">
                <a:extLst>
                  <a:ext uri="{FF2B5EF4-FFF2-40B4-BE49-F238E27FC236}">
                    <a16:creationId xmlns:a16="http://schemas.microsoft.com/office/drawing/2014/main" id="{C3EC70D7-0B68-43C6-B60D-4BB4CA17D977}"/>
                  </a:ext>
                </a:extLst>
              </p:cNvPr>
              <p:cNvSpPr/>
              <p:nvPr/>
            </p:nvSpPr>
            <p:spPr>
              <a:xfrm>
                <a:off x="6792200" y="4166425"/>
                <a:ext cx="46750" cy="70250"/>
              </a:xfrm>
              <a:custGeom>
                <a:avLst/>
                <a:gdLst/>
                <a:ahLst/>
                <a:cxnLst/>
                <a:rect l="l" t="t" r="r" b="b"/>
                <a:pathLst>
                  <a:path w="1870" h="2810" extrusionOk="0">
                    <a:moveTo>
                      <a:pt x="656" y="0"/>
                    </a:moveTo>
                    <a:lnTo>
                      <a:pt x="1" y="584"/>
                    </a:lnTo>
                    <a:lnTo>
                      <a:pt x="953" y="2810"/>
                    </a:lnTo>
                    <a:lnTo>
                      <a:pt x="1870" y="2667"/>
                    </a:lnTo>
                    <a:lnTo>
                      <a:pt x="656"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2867;p75">
                <a:extLst>
                  <a:ext uri="{FF2B5EF4-FFF2-40B4-BE49-F238E27FC236}">
                    <a16:creationId xmlns:a16="http://schemas.microsoft.com/office/drawing/2014/main" id="{E429EB97-B0FC-4AD7-AA90-12235A9D2018}"/>
                  </a:ext>
                </a:extLst>
              </p:cNvPr>
              <p:cNvSpPr/>
              <p:nvPr/>
            </p:nvSpPr>
            <p:spPr>
              <a:xfrm>
                <a:off x="6891925" y="3614550"/>
                <a:ext cx="141400" cy="598325"/>
              </a:xfrm>
              <a:custGeom>
                <a:avLst/>
                <a:gdLst/>
                <a:ahLst/>
                <a:cxnLst/>
                <a:rect l="l" t="t" r="r" b="b"/>
                <a:pathLst>
                  <a:path w="5656" h="23933" extrusionOk="0">
                    <a:moveTo>
                      <a:pt x="5501" y="1"/>
                    </a:moveTo>
                    <a:lnTo>
                      <a:pt x="119" y="596"/>
                    </a:lnTo>
                    <a:cubicBezTo>
                      <a:pt x="0" y="2751"/>
                      <a:pt x="131" y="7395"/>
                      <a:pt x="1393" y="10050"/>
                    </a:cubicBezTo>
                    <a:cubicBezTo>
                      <a:pt x="322" y="12455"/>
                      <a:pt x="2060" y="18003"/>
                      <a:pt x="3179" y="23599"/>
                    </a:cubicBezTo>
                    <a:lnTo>
                      <a:pt x="3572" y="23933"/>
                    </a:lnTo>
                    <a:cubicBezTo>
                      <a:pt x="3644" y="19742"/>
                      <a:pt x="5418" y="14646"/>
                      <a:pt x="5251" y="12967"/>
                    </a:cubicBezTo>
                    <a:cubicBezTo>
                      <a:pt x="5084" y="11288"/>
                      <a:pt x="4739" y="9657"/>
                      <a:pt x="4739" y="9657"/>
                    </a:cubicBezTo>
                    <a:cubicBezTo>
                      <a:pt x="5656" y="8383"/>
                      <a:pt x="5513" y="3359"/>
                      <a:pt x="550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2868;p75">
                <a:extLst>
                  <a:ext uri="{FF2B5EF4-FFF2-40B4-BE49-F238E27FC236}">
                    <a16:creationId xmlns:a16="http://schemas.microsoft.com/office/drawing/2014/main" id="{6C9E02E4-B8E6-492B-9A14-98D73B412C21}"/>
                  </a:ext>
                </a:extLst>
              </p:cNvPr>
              <p:cNvSpPr/>
              <p:nvPr/>
            </p:nvSpPr>
            <p:spPr>
              <a:xfrm>
                <a:off x="6891925" y="3614550"/>
                <a:ext cx="141400" cy="355725"/>
              </a:xfrm>
              <a:custGeom>
                <a:avLst/>
                <a:gdLst/>
                <a:ahLst/>
                <a:cxnLst/>
                <a:rect l="l" t="t" r="r" b="b"/>
                <a:pathLst>
                  <a:path w="5656" h="14229" extrusionOk="0">
                    <a:moveTo>
                      <a:pt x="5501" y="1"/>
                    </a:moveTo>
                    <a:lnTo>
                      <a:pt x="119" y="596"/>
                    </a:lnTo>
                    <a:cubicBezTo>
                      <a:pt x="0" y="2751"/>
                      <a:pt x="131" y="7407"/>
                      <a:pt x="1393" y="10050"/>
                    </a:cubicBezTo>
                    <a:cubicBezTo>
                      <a:pt x="965" y="11014"/>
                      <a:pt x="989" y="12467"/>
                      <a:pt x="1239" y="14229"/>
                    </a:cubicBezTo>
                    <a:cubicBezTo>
                      <a:pt x="2072" y="12360"/>
                      <a:pt x="3239" y="11169"/>
                      <a:pt x="4477" y="11169"/>
                    </a:cubicBezTo>
                    <a:cubicBezTo>
                      <a:pt x="4656" y="11169"/>
                      <a:pt x="4846" y="11205"/>
                      <a:pt x="5025" y="11252"/>
                    </a:cubicBezTo>
                    <a:cubicBezTo>
                      <a:pt x="4882" y="10336"/>
                      <a:pt x="4739" y="9669"/>
                      <a:pt x="4739" y="9657"/>
                    </a:cubicBezTo>
                    <a:cubicBezTo>
                      <a:pt x="5656" y="8383"/>
                      <a:pt x="5513" y="3359"/>
                      <a:pt x="550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2869;p75">
                <a:extLst>
                  <a:ext uri="{FF2B5EF4-FFF2-40B4-BE49-F238E27FC236}">
                    <a16:creationId xmlns:a16="http://schemas.microsoft.com/office/drawing/2014/main" id="{8EA952A8-CC12-4E33-97C0-7DFE63F567E6}"/>
                  </a:ext>
                </a:extLst>
              </p:cNvPr>
              <p:cNvSpPr/>
              <p:nvPr/>
            </p:nvSpPr>
            <p:spPr>
              <a:xfrm>
                <a:off x="6933000" y="4171475"/>
                <a:ext cx="103000" cy="72050"/>
              </a:xfrm>
              <a:custGeom>
                <a:avLst/>
                <a:gdLst/>
                <a:ahLst/>
                <a:cxnLst/>
                <a:rect l="l" t="t" r="r" b="b"/>
                <a:pathLst>
                  <a:path w="4120" h="2882" extrusionOk="0">
                    <a:moveTo>
                      <a:pt x="1801" y="0"/>
                    </a:moveTo>
                    <a:cubicBezTo>
                      <a:pt x="1800" y="0"/>
                      <a:pt x="1799" y="0"/>
                      <a:pt x="1798" y="1"/>
                    </a:cubicBezTo>
                    <a:cubicBezTo>
                      <a:pt x="1774" y="1"/>
                      <a:pt x="1763" y="12"/>
                      <a:pt x="1739" y="12"/>
                    </a:cubicBezTo>
                    <a:cubicBezTo>
                      <a:pt x="1727" y="12"/>
                      <a:pt x="1703" y="1"/>
                      <a:pt x="1691" y="1"/>
                    </a:cubicBezTo>
                    <a:cubicBezTo>
                      <a:pt x="1643" y="1"/>
                      <a:pt x="1608" y="48"/>
                      <a:pt x="1560" y="120"/>
                    </a:cubicBezTo>
                    <a:cubicBezTo>
                      <a:pt x="1262" y="393"/>
                      <a:pt x="1060" y="1096"/>
                      <a:pt x="929" y="1715"/>
                    </a:cubicBezTo>
                    <a:cubicBezTo>
                      <a:pt x="774" y="1858"/>
                      <a:pt x="0" y="2560"/>
                      <a:pt x="191" y="2882"/>
                    </a:cubicBezTo>
                    <a:lnTo>
                      <a:pt x="3929" y="2882"/>
                    </a:lnTo>
                    <a:cubicBezTo>
                      <a:pt x="4120" y="2525"/>
                      <a:pt x="2870" y="1691"/>
                      <a:pt x="2870" y="1691"/>
                    </a:cubicBezTo>
                    <a:cubicBezTo>
                      <a:pt x="2870" y="1691"/>
                      <a:pt x="2078" y="0"/>
                      <a:pt x="1801"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2870;p75">
                <a:extLst>
                  <a:ext uri="{FF2B5EF4-FFF2-40B4-BE49-F238E27FC236}">
                    <a16:creationId xmlns:a16="http://schemas.microsoft.com/office/drawing/2014/main" id="{989B330A-10F6-4439-A332-1C5D031C047A}"/>
                  </a:ext>
                </a:extLst>
              </p:cNvPr>
              <p:cNvSpPr/>
              <p:nvPr/>
            </p:nvSpPr>
            <p:spPr>
              <a:xfrm>
                <a:off x="6925550" y="4229825"/>
                <a:ext cx="113425" cy="19075"/>
              </a:xfrm>
              <a:custGeom>
                <a:avLst/>
                <a:gdLst/>
                <a:ahLst/>
                <a:cxnLst/>
                <a:rect l="l" t="t" r="r" b="b"/>
                <a:pathLst>
                  <a:path w="4537" h="763" extrusionOk="0">
                    <a:moveTo>
                      <a:pt x="60" y="0"/>
                    </a:moveTo>
                    <a:lnTo>
                      <a:pt x="1" y="762"/>
                    </a:lnTo>
                    <a:lnTo>
                      <a:pt x="4489" y="762"/>
                    </a:lnTo>
                    <a:lnTo>
                      <a:pt x="4537"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2871;p75">
                <a:extLst>
                  <a:ext uri="{FF2B5EF4-FFF2-40B4-BE49-F238E27FC236}">
                    <a16:creationId xmlns:a16="http://schemas.microsoft.com/office/drawing/2014/main" id="{F5707BBE-5D1F-468E-AE93-AC40BA5F9404}"/>
                  </a:ext>
                </a:extLst>
              </p:cNvPr>
              <p:cNvSpPr/>
              <p:nvPr/>
            </p:nvSpPr>
            <p:spPr>
              <a:xfrm>
                <a:off x="6939250" y="4194100"/>
                <a:ext cx="91400" cy="40800"/>
              </a:xfrm>
              <a:custGeom>
                <a:avLst/>
                <a:gdLst/>
                <a:ahLst/>
                <a:cxnLst/>
                <a:rect l="l" t="t" r="r" b="b"/>
                <a:pathLst>
                  <a:path w="3656" h="1632" extrusionOk="0">
                    <a:moveTo>
                      <a:pt x="1917" y="0"/>
                    </a:moveTo>
                    <a:cubicBezTo>
                      <a:pt x="917" y="0"/>
                      <a:pt x="60" y="727"/>
                      <a:pt x="0" y="1620"/>
                    </a:cubicBezTo>
                    <a:lnTo>
                      <a:pt x="0" y="1632"/>
                    </a:lnTo>
                    <a:lnTo>
                      <a:pt x="548" y="1632"/>
                    </a:lnTo>
                    <a:cubicBezTo>
                      <a:pt x="631" y="1036"/>
                      <a:pt x="1203" y="572"/>
                      <a:pt x="1870" y="572"/>
                    </a:cubicBezTo>
                    <a:cubicBezTo>
                      <a:pt x="2536" y="572"/>
                      <a:pt x="3037" y="1036"/>
                      <a:pt x="3037" y="1632"/>
                    </a:cubicBezTo>
                    <a:lnTo>
                      <a:pt x="3596" y="1632"/>
                    </a:lnTo>
                    <a:lnTo>
                      <a:pt x="3596" y="1620"/>
                    </a:lnTo>
                    <a:cubicBezTo>
                      <a:pt x="3656" y="727"/>
                      <a:pt x="2906" y="0"/>
                      <a:pt x="1917" y="0"/>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2872;p75">
                <a:extLst>
                  <a:ext uri="{FF2B5EF4-FFF2-40B4-BE49-F238E27FC236}">
                    <a16:creationId xmlns:a16="http://schemas.microsoft.com/office/drawing/2014/main" id="{E9397A94-E0A1-4CD2-BADE-26860A175C85}"/>
                  </a:ext>
                </a:extLst>
              </p:cNvPr>
              <p:cNvSpPr/>
              <p:nvPr/>
            </p:nvSpPr>
            <p:spPr>
              <a:xfrm>
                <a:off x="6950250" y="3855950"/>
                <a:ext cx="45275" cy="21175"/>
              </a:xfrm>
              <a:custGeom>
                <a:avLst/>
                <a:gdLst/>
                <a:ahLst/>
                <a:cxnLst/>
                <a:rect l="l" t="t" r="r" b="b"/>
                <a:pathLst>
                  <a:path w="1811" h="847" extrusionOk="0">
                    <a:moveTo>
                      <a:pt x="1" y="1"/>
                    </a:moveTo>
                    <a:lnTo>
                      <a:pt x="1" y="1"/>
                    </a:lnTo>
                    <a:cubicBezTo>
                      <a:pt x="96" y="489"/>
                      <a:pt x="441" y="846"/>
                      <a:pt x="870" y="846"/>
                    </a:cubicBezTo>
                    <a:cubicBezTo>
                      <a:pt x="1287" y="846"/>
                      <a:pt x="1656" y="489"/>
                      <a:pt x="1811" y="1"/>
                    </a:cubicBezTo>
                    <a:lnTo>
                      <a:pt x="1811" y="1"/>
                    </a:lnTo>
                    <a:cubicBezTo>
                      <a:pt x="1525" y="144"/>
                      <a:pt x="1215" y="227"/>
                      <a:pt x="894" y="227"/>
                    </a:cubicBezTo>
                    <a:cubicBezTo>
                      <a:pt x="584" y="227"/>
                      <a:pt x="275" y="144"/>
                      <a:pt x="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2873;p75">
                <a:extLst>
                  <a:ext uri="{FF2B5EF4-FFF2-40B4-BE49-F238E27FC236}">
                    <a16:creationId xmlns:a16="http://schemas.microsoft.com/office/drawing/2014/main" id="{2907FF1B-C7C6-4808-ABCD-C45FE0302832}"/>
                  </a:ext>
                </a:extLst>
              </p:cNvPr>
              <p:cNvSpPr/>
              <p:nvPr/>
            </p:nvSpPr>
            <p:spPr>
              <a:xfrm>
                <a:off x="6707975" y="3460000"/>
                <a:ext cx="354825" cy="361750"/>
              </a:xfrm>
              <a:custGeom>
                <a:avLst/>
                <a:gdLst/>
                <a:ahLst/>
                <a:cxnLst/>
                <a:rect l="l" t="t" r="r" b="b"/>
                <a:pathLst>
                  <a:path w="14193" h="14470" extrusionOk="0">
                    <a:moveTo>
                      <a:pt x="5978" y="1"/>
                    </a:moveTo>
                    <a:cubicBezTo>
                      <a:pt x="3372" y="1"/>
                      <a:pt x="1465" y="504"/>
                      <a:pt x="1465" y="504"/>
                    </a:cubicBezTo>
                    <a:cubicBezTo>
                      <a:pt x="381" y="4278"/>
                      <a:pt x="0" y="13767"/>
                      <a:pt x="0" y="13767"/>
                    </a:cubicBezTo>
                    <a:cubicBezTo>
                      <a:pt x="0" y="13767"/>
                      <a:pt x="6380" y="12893"/>
                      <a:pt x="9458" y="12893"/>
                    </a:cubicBezTo>
                    <a:cubicBezTo>
                      <a:pt x="9918" y="12893"/>
                      <a:pt x="10305" y="12913"/>
                      <a:pt x="10585" y="12958"/>
                    </a:cubicBezTo>
                    <a:cubicBezTo>
                      <a:pt x="11895" y="13172"/>
                      <a:pt x="13121" y="13684"/>
                      <a:pt x="14193" y="14470"/>
                    </a:cubicBezTo>
                    <a:cubicBezTo>
                      <a:pt x="14193" y="14470"/>
                      <a:pt x="13192" y="3195"/>
                      <a:pt x="12240" y="1159"/>
                    </a:cubicBezTo>
                    <a:cubicBezTo>
                      <a:pt x="10092" y="261"/>
                      <a:pt x="7854"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2874;p75">
                <a:extLst>
                  <a:ext uri="{FF2B5EF4-FFF2-40B4-BE49-F238E27FC236}">
                    <a16:creationId xmlns:a16="http://schemas.microsoft.com/office/drawing/2014/main" id="{5710D90F-DDA2-4865-BF1F-DDAC5C42CF89}"/>
                  </a:ext>
                </a:extLst>
              </p:cNvPr>
              <p:cNvSpPr/>
              <p:nvPr/>
            </p:nvSpPr>
            <p:spPr>
              <a:xfrm>
                <a:off x="6708275" y="3470200"/>
                <a:ext cx="47350" cy="334000"/>
              </a:xfrm>
              <a:custGeom>
                <a:avLst/>
                <a:gdLst/>
                <a:ahLst/>
                <a:cxnLst/>
                <a:rect l="l" t="t" r="r" b="b"/>
                <a:pathLst>
                  <a:path w="1894" h="13360" extrusionOk="0">
                    <a:moveTo>
                      <a:pt x="1893" y="0"/>
                    </a:moveTo>
                    <a:lnTo>
                      <a:pt x="1893" y="0"/>
                    </a:lnTo>
                    <a:cubicBezTo>
                      <a:pt x="1608" y="60"/>
                      <a:pt x="1453" y="96"/>
                      <a:pt x="1453" y="96"/>
                    </a:cubicBezTo>
                    <a:cubicBezTo>
                      <a:pt x="369" y="3870"/>
                      <a:pt x="0" y="13359"/>
                      <a:pt x="0" y="13359"/>
                    </a:cubicBezTo>
                    <a:cubicBezTo>
                      <a:pt x="0" y="13359"/>
                      <a:pt x="750" y="13264"/>
                      <a:pt x="1072" y="13216"/>
                    </a:cubicBezTo>
                    <a:cubicBezTo>
                      <a:pt x="643" y="11490"/>
                      <a:pt x="905" y="9359"/>
                      <a:pt x="905" y="7144"/>
                    </a:cubicBezTo>
                    <a:cubicBezTo>
                      <a:pt x="905" y="4430"/>
                      <a:pt x="1286" y="1929"/>
                      <a:pt x="189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2875;p75">
                <a:extLst>
                  <a:ext uri="{FF2B5EF4-FFF2-40B4-BE49-F238E27FC236}">
                    <a16:creationId xmlns:a16="http://schemas.microsoft.com/office/drawing/2014/main" id="{C3F114CC-19AE-439E-B260-6BA502ED2C2D}"/>
                  </a:ext>
                </a:extLst>
              </p:cNvPr>
              <p:cNvSpPr/>
              <p:nvPr/>
            </p:nvSpPr>
            <p:spPr>
              <a:xfrm>
                <a:off x="6916025" y="3463650"/>
                <a:ext cx="146775" cy="358100"/>
              </a:xfrm>
              <a:custGeom>
                <a:avLst/>
                <a:gdLst/>
                <a:ahLst/>
                <a:cxnLst/>
                <a:rect l="l" t="t" r="r" b="b"/>
                <a:pathLst>
                  <a:path w="5871" h="14324" extrusionOk="0">
                    <a:moveTo>
                      <a:pt x="1" y="1"/>
                    </a:moveTo>
                    <a:cubicBezTo>
                      <a:pt x="667" y="1965"/>
                      <a:pt x="1822" y="11145"/>
                      <a:pt x="2263" y="12812"/>
                    </a:cubicBezTo>
                    <a:cubicBezTo>
                      <a:pt x="3573" y="13026"/>
                      <a:pt x="4799" y="13538"/>
                      <a:pt x="5871" y="14324"/>
                    </a:cubicBezTo>
                    <a:cubicBezTo>
                      <a:pt x="5871" y="14324"/>
                      <a:pt x="4870" y="3049"/>
                      <a:pt x="3918" y="1013"/>
                    </a:cubicBezTo>
                    <a:cubicBezTo>
                      <a:pt x="2668" y="501"/>
                      <a:pt x="1346" y="155"/>
                      <a:pt x="1"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2876;p75">
                <a:extLst>
                  <a:ext uri="{FF2B5EF4-FFF2-40B4-BE49-F238E27FC236}">
                    <a16:creationId xmlns:a16="http://schemas.microsoft.com/office/drawing/2014/main" id="{50740DB1-A1E2-4678-8139-9A63CE9B83CA}"/>
                  </a:ext>
                </a:extLst>
              </p:cNvPr>
              <p:cNvSpPr/>
              <p:nvPr/>
            </p:nvSpPr>
            <p:spPr>
              <a:xfrm>
                <a:off x="6753225" y="3458750"/>
                <a:ext cx="200925" cy="312750"/>
              </a:xfrm>
              <a:custGeom>
                <a:avLst/>
                <a:gdLst/>
                <a:ahLst/>
                <a:cxnLst/>
                <a:rect l="l" t="t" r="r" b="b"/>
                <a:pathLst>
                  <a:path w="8037" h="12510" extrusionOk="0">
                    <a:moveTo>
                      <a:pt x="4056" y="1"/>
                    </a:moveTo>
                    <a:cubicBezTo>
                      <a:pt x="2926" y="1"/>
                      <a:pt x="1862" y="154"/>
                      <a:pt x="881" y="494"/>
                    </a:cubicBezTo>
                    <a:cubicBezTo>
                      <a:pt x="0" y="2673"/>
                      <a:pt x="95" y="12508"/>
                      <a:pt x="95" y="12508"/>
                    </a:cubicBezTo>
                    <a:cubicBezTo>
                      <a:pt x="137" y="12509"/>
                      <a:pt x="183" y="12509"/>
                      <a:pt x="232" y="12509"/>
                    </a:cubicBezTo>
                    <a:cubicBezTo>
                      <a:pt x="1968" y="12509"/>
                      <a:pt x="8037" y="11912"/>
                      <a:pt x="8037" y="11912"/>
                    </a:cubicBezTo>
                    <a:cubicBezTo>
                      <a:pt x="8037" y="11912"/>
                      <a:pt x="6965" y="1101"/>
                      <a:pt x="6965" y="292"/>
                    </a:cubicBezTo>
                    <a:cubicBezTo>
                      <a:pt x="5956" y="104"/>
                      <a:pt x="4984" y="1"/>
                      <a:pt x="4056"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2877;p75">
                <a:extLst>
                  <a:ext uri="{FF2B5EF4-FFF2-40B4-BE49-F238E27FC236}">
                    <a16:creationId xmlns:a16="http://schemas.microsoft.com/office/drawing/2014/main" id="{C0001F20-67AF-4EA0-89AF-507AAB165968}"/>
                  </a:ext>
                </a:extLst>
              </p:cNvPr>
              <p:cNvSpPr/>
              <p:nvPr/>
            </p:nvSpPr>
            <p:spPr>
              <a:xfrm>
                <a:off x="6740425" y="3804175"/>
                <a:ext cx="53600" cy="66025"/>
              </a:xfrm>
              <a:custGeom>
                <a:avLst/>
                <a:gdLst/>
                <a:ahLst/>
                <a:cxnLst/>
                <a:rect l="l" t="t" r="r" b="b"/>
                <a:pathLst>
                  <a:path w="2144" h="2641" extrusionOk="0">
                    <a:moveTo>
                      <a:pt x="769" y="1"/>
                    </a:moveTo>
                    <a:cubicBezTo>
                      <a:pt x="731" y="1"/>
                      <a:pt x="693" y="5"/>
                      <a:pt x="655" y="12"/>
                    </a:cubicBezTo>
                    <a:cubicBezTo>
                      <a:pt x="191" y="96"/>
                      <a:pt x="0" y="750"/>
                      <a:pt x="214" y="1477"/>
                    </a:cubicBezTo>
                    <a:cubicBezTo>
                      <a:pt x="413" y="2151"/>
                      <a:pt x="920" y="2640"/>
                      <a:pt x="1363" y="2640"/>
                    </a:cubicBezTo>
                    <a:cubicBezTo>
                      <a:pt x="1397" y="2640"/>
                      <a:pt x="1431" y="2638"/>
                      <a:pt x="1465" y="2632"/>
                    </a:cubicBezTo>
                    <a:cubicBezTo>
                      <a:pt x="1929" y="2548"/>
                      <a:pt x="2143" y="1893"/>
                      <a:pt x="1917" y="1167"/>
                    </a:cubicBezTo>
                    <a:cubicBezTo>
                      <a:pt x="1709" y="498"/>
                      <a:pt x="1218" y="1"/>
                      <a:pt x="769"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2878;p75">
                <a:extLst>
                  <a:ext uri="{FF2B5EF4-FFF2-40B4-BE49-F238E27FC236}">
                    <a16:creationId xmlns:a16="http://schemas.microsoft.com/office/drawing/2014/main" id="{4FD7D332-8D5F-4155-86FF-85C90A4AF80D}"/>
                  </a:ext>
                </a:extLst>
              </p:cNvPr>
              <p:cNvSpPr/>
              <p:nvPr/>
            </p:nvSpPr>
            <p:spPr>
              <a:xfrm>
                <a:off x="6941625" y="3117625"/>
                <a:ext cx="106600" cy="184900"/>
              </a:xfrm>
              <a:custGeom>
                <a:avLst/>
                <a:gdLst/>
                <a:ahLst/>
                <a:cxnLst/>
                <a:rect l="l" t="t" r="r" b="b"/>
                <a:pathLst>
                  <a:path w="4264" h="7396" extrusionOk="0">
                    <a:moveTo>
                      <a:pt x="3108" y="1"/>
                    </a:moveTo>
                    <a:cubicBezTo>
                      <a:pt x="2384" y="1"/>
                      <a:pt x="1161" y="1165"/>
                      <a:pt x="656" y="2852"/>
                    </a:cubicBezTo>
                    <a:cubicBezTo>
                      <a:pt x="1" y="5043"/>
                      <a:pt x="632" y="7150"/>
                      <a:pt x="1572" y="7376"/>
                    </a:cubicBezTo>
                    <a:cubicBezTo>
                      <a:pt x="1624" y="7389"/>
                      <a:pt x="1676" y="7396"/>
                      <a:pt x="1729" y="7396"/>
                    </a:cubicBezTo>
                    <a:cubicBezTo>
                      <a:pt x="2598" y="7396"/>
                      <a:pt x="3571" y="5684"/>
                      <a:pt x="3930" y="3697"/>
                    </a:cubicBezTo>
                    <a:cubicBezTo>
                      <a:pt x="4263" y="1876"/>
                      <a:pt x="3977" y="340"/>
                      <a:pt x="3323" y="42"/>
                    </a:cubicBezTo>
                    <a:cubicBezTo>
                      <a:pt x="3258" y="14"/>
                      <a:pt x="3186" y="1"/>
                      <a:pt x="3108"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2879;p75">
                <a:extLst>
                  <a:ext uri="{FF2B5EF4-FFF2-40B4-BE49-F238E27FC236}">
                    <a16:creationId xmlns:a16="http://schemas.microsoft.com/office/drawing/2014/main" id="{0383C762-7BDC-424D-A499-766B330B7EC2}"/>
                  </a:ext>
                </a:extLst>
              </p:cNvPr>
              <p:cNvSpPr/>
              <p:nvPr/>
            </p:nvSpPr>
            <p:spPr>
              <a:xfrm>
                <a:off x="6978250" y="3235950"/>
                <a:ext cx="241350" cy="160050"/>
              </a:xfrm>
              <a:custGeom>
                <a:avLst/>
                <a:gdLst/>
                <a:ahLst/>
                <a:cxnLst/>
                <a:rect l="l" t="t" r="r" b="b"/>
                <a:pathLst>
                  <a:path w="9654" h="6402" extrusionOk="0">
                    <a:moveTo>
                      <a:pt x="6787" y="0"/>
                    </a:moveTo>
                    <a:cubicBezTo>
                      <a:pt x="6787" y="0"/>
                      <a:pt x="0" y="417"/>
                      <a:pt x="3024" y="3620"/>
                    </a:cubicBezTo>
                    <a:cubicBezTo>
                      <a:pt x="3786" y="4429"/>
                      <a:pt x="5203" y="6037"/>
                      <a:pt x="5977" y="6275"/>
                    </a:cubicBezTo>
                    <a:cubicBezTo>
                      <a:pt x="6261" y="6363"/>
                      <a:pt x="6531" y="6401"/>
                      <a:pt x="6787" y="6401"/>
                    </a:cubicBezTo>
                    <a:cubicBezTo>
                      <a:pt x="8580" y="6401"/>
                      <a:pt x="9653" y="4498"/>
                      <a:pt x="9632" y="4227"/>
                    </a:cubicBezTo>
                    <a:cubicBezTo>
                      <a:pt x="9597" y="3810"/>
                      <a:pt x="8525" y="1846"/>
                      <a:pt x="678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2880;p75">
                <a:extLst>
                  <a:ext uri="{FF2B5EF4-FFF2-40B4-BE49-F238E27FC236}">
                    <a16:creationId xmlns:a16="http://schemas.microsoft.com/office/drawing/2014/main" id="{225216EC-7F11-4881-8077-461FED81C888}"/>
                  </a:ext>
                </a:extLst>
              </p:cNvPr>
              <p:cNvSpPr/>
              <p:nvPr/>
            </p:nvSpPr>
            <p:spPr>
              <a:xfrm>
                <a:off x="6973775" y="3467225"/>
                <a:ext cx="55100" cy="141700"/>
              </a:xfrm>
              <a:custGeom>
                <a:avLst/>
                <a:gdLst/>
                <a:ahLst/>
                <a:cxnLst/>
                <a:rect l="l" t="t" r="r" b="b"/>
                <a:pathLst>
                  <a:path w="2204" h="5668" extrusionOk="0">
                    <a:moveTo>
                      <a:pt x="1489" y="0"/>
                    </a:moveTo>
                    <a:lnTo>
                      <a:pt x="1334" y="60"/>
                    </a:lnTo>
                    <a:cubicBezTo>
                      <a:pt x="2013" y="1417"/>
                      <a:pt x="2048" y="3108"/>
                      <a:pt x="1536" y="4251"/>
                    </a:cubicBezTo>
                    <a:cubicBezTo>
                      <a:pt x="1203" y="4989"/>
                      <a:pt x="655" y="5442"/>
                      <a:pt x="1" y="5561"/>
                    </a:cubicBezTo>
                    <a:lnTo>
                      <a:pt x="60" y="5668"/>
                    </a:lnTo>
                    <a:cubicBezTo>
                      <a:pt x="191" y="5644"/>
                      <a:pt x="310" y="5608"/>
                      <a:pt x="429" y="5561"/>
                    </a:cubicBezTo>
                    <a:cubicBezTo>
                      <a:pt x="989" y="5322"/>
                      <a:pt x="1429" y="4870"/>
                      <a:pt x="1667" y="4310"/>
                    </a:cubicBezTo>
                    <a:cubicBezTo>
                      <a:pt x="2203" y="3144"/>
                      <a:pt x="2179" y="1405"/>
                      <a:pt x="148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2881;p75">
                <a:extLst>
                  <a:ext uri="{FF2B5EF4-FFF2-40B4-BE49-F238E27FC236}">
                    <a16:creationId xmlns:a16="http://schemas.microsoft.com/office/drawing/2014/main" id="{31DF25B2-157B-4907-9984-90FB0A2E022E}"/>
                  </a:ext>
                </a:extLst>
              </p:cNvPr>
              <p:cNvSpPr/>
              <p:nvPr/>
            </p:nvSpPr>
            <p:spPr>
              <a:xfrm>
                <a:off x="7045500" y="3327400"/>
                <a:ext cx="203025" cy="168425"/>
              </a:xfrm>
              <a:custGeom>
                <a:avLst/>
                <a:gdLst/>
                <a:ahLst/>
                <a:cxnLst/>
                <a:rect l="l" t="t" r="r" b="b"/>
                <a:pathLst>
                  <a:path w="8121" h="6737" extrusionOk="0">
                    <a:moveTo>
                      <a:pt x="5934" y="0"/>
                    </a:moveTo>
                    <a:cubicBezTo>
                      <a:pt x="4714" y="0"/>
                      <a:pt x="3154" y="1113"/>
                      <a:pt x="2573" y="1462"/>
                    </a:cubicBezTo>
                    <a:cubicBezTo>
                      <a:pt x="1394" y="2176"/>
                      <a:pt x="1" y="4677"/>
                      <a:pt x="1" y="4677"/>
                    </a:cubicBezTo>
                    <a:lnTo>
                      <a:pt x="2358" y="6736"/>
                    </a:lnTo>
                    <a:cubicBezTo>
                      <a:pt x="2358" y="6736"/>
                      <a:pt x="5752" y="5522"/>
                      <a:pt x="6609" y="4427"/>
                    </a:cubicBezTo>
                    <a:cubicBezTo>
                      <a:pt x="6942" y="3998"/>
                      <a:pt x="8121" y="1712"/>
                      <a:pt x="6990" y="438"/>
                    </a:cubicBezTo>
                    <a:cubicBezTo>
                      <a:pt x="6708" y="123"/>
                      <a:pt x="6340" y="0"/>
                      <a:pt x="59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2882;p75">
                <a:extLst>
                  <a:ext uri="{FF2B5EF4-FFF2-40B4-BE49-F238E27FC236}">
                    <a16:creationId xmlns:a16="http://schemas.microsoft.com/office/drawing/2014/main" id="{040FE9FC-2210-4186-84FE-C535101056E5}"/>
                  </a:ext>
                </a:extLst>
              </p:cNvPr>
              <p:cNvSpPr/>
              <p:nvPr/>
            </p:nvSpPr>
            <p:spPr>
              <a:xfrm>
                <a:off x="7045500" y="3327350"/>
                <a:ext cx="203025" cy="168475"/>
              </a:xfrm>
              <a:custGeom>
                <a:avLst/>
                <a:gdLst/>
                <a:ahLst/>
                <a:cxnLst/>
                <a:rect l="l" t="t" r="r" b="b"/>
                <a:pathLst>
                  <a:path w="8121" h="6739" extrusionOk="0">
                    <a:moveTo>
                      <a:pt x="5928" y="1"/>
                    </a:moveTo>
                    <a:cubicBezTo>
                      <a:pt x="5858" y="1"/>
                      <a:pt x="5787" y="4"/>
                      <a:pt x="5716" y="11"/>
                    </a:cubicBezTo>
                    <a:cubicBezTo>
                      <a:pt x="6180" y="261"/>
                      <a:pt x="6478" y="607"/>
                      <a:pt x="6478" y="1000"/>
                    </a:cubicBezTo>
                    <a:cubicBezTo>
                      <a:pt x="6478" y="1726"/>
                      <a:pt x="5466" y="2309"/>
                      <a:pt x="4216" y="2309"/>
                    </a:cubicBezTo>
                    <a:cubicBezTo>
                      <a:pt x="3394" y="2309"/>
                      <a:pt x="2680" y="2059"/>
                      <a:pt x="2287" y="1666"/>
                    </a:cubicBezTo>
                    <a:cubicBezTo>
                      <a:pt x="1180" y="2559"/>
                      <a:pt x="1" y="4679"/>
                      <a:pt x="1" y="4679"/>
                    </a:cubicBezTo>
                    <a:lnTo>
                      <a:pt x="2358" y="6738"/>
                    </a:lnTo>
                    <a:cubicBezTo>
                      <a:pt x="2358" y="6738"/>
                      <a:pt x="5752" y="5524"/>
                      <a:pt x="6609" y="4429"/>
                    </a:cubicBezTo>
                    <a:cubicBezTo>
                      <a:pt x="6942" y="4000"/>
                      <a:pt x="8121" y="1714"/>
                      <a:pt x="6990" y="440"/>
                    </a:cubicBezTo>
                    <a:cubicBezTo>
                      <a:pt x="6705" y="125"/>
                      <a:pt x="6334" y="1"/>
                      <a:pt x="59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2883;p75">
                <a:extLst>
                  <a:ext uri="{FF2B5EF4-FFF2-40B4-BE49-F238E27FC236}">
                    <a16:creationId xmlns:a16="http://schemas.microsoft.com/office/drawing/2014/main" id="{C911AC19-437F-406E-B9C2-42B958666C35}"/>
                  </a:ext>
                </a:extLst>
              </p:cNvPr>
              <p:cNvSpPr/>
              <p:nvPr/>
            </p:nvSpPr>
            <p:spPr>
              <a:xfrm>
                <a:off x="6934950" y="3112975"/>
                <a:ext cx="269825" cy="246225"/>
              </a:xfrm>
              <a:custGeom>
                <a:avLst/>
                <a:gdLst/>
                <a:ahLst/>
                <a:cxnLst/>
                <a:rect l="l" t="t" r="r" b="b"/>
                <a:pathLst>
                  <a:path w="10793" h="9849" extrusionOk="0">
                    <a:moveTo>
                      <a:pt x="3239" y="1"/>
                    </a:moveTo>
                    <a:cubicBezTo>
                      <a:pt x="2445" y="1"/>
                      <a:pt x="1" y="2838"/>
                      <a:pt x="1518" y="5931"/>
                    </a:cubicBezTo>
                    <a:cubicBezTo>
                      <a:pt x="1970" y="6836"/>
                      <a:pt x="2661" y="7420"/>
                      <a:pt x="4113" y="9848"/>
                    </a:cubicBezTo>
                    <a:cubicBezTo>
                      <a:pt x="7459" y="9063"/>
                      <a:pt x="9316" y="7860"/>
                      <a:pt x="10793" y="6539"/>
                    </a:cubicBezTo>
                    <a:cubicBezTo>
                      <a:pt x="9828" y="5169"/>
                      <a:pt x="8781" y="3872"/>
                      <a:pt x="7638" y="2645"/>
                    </a:cubicBezTo>
                    <a:cubicBezTo>
                      <a:pt x="5780" y="645"/>
                      <a:pt x="4018" y="73"/>
                      <a:pt x="3268" y="2"/>
                    </a:cubicBezTo>
                    <a:cubicBezTo>
                      <a:pt x="3259" y="1"/>
                      <a:pt x="3249" y="1"/>
                      <a:pt x="3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2884;p75">
                <a:extLst>
                  <a:ext uri="{FF2B5EF4-FFF2-40B4-BE49-F238E27FC236}">
                    <a16:creationId xmlns:a16="http://schemas.microsoft.com/office/drawing/2014/main" id="{E94E75B3-336B-4CD5-AA7C-4C14C56BE58C}"/>
                  </a:ext>
                </a:extLst>
              </p:cNvPr>
              <p:cNvSpPr/>
              <p:nvPr/>
            </p:nvSpPr>
            <p:spPr>
              <a:xfrm>
                <a:off x="6969025" y="3113000"/>
                <a:ext cx="235450" cy="246200"/>
              </a:xfrm>
              <a:custGeom>
                <a:avLst/>
                <a:gdLst/>
                <a:ahLst/>
                <a:cxnLst/>
                <a:rect l="l" t="t" r="r" b="b"/>
                <a:pathLst>
                  <a:path w="9418" h="9848" extrusionOk="0">
                    <a:moveTo>
                      <a:pt x="1905" y="1"/>
                    </a:moveTo>
                    <a:cubicBezTo>
                      <a:pt x="1822" y="1"/>
                      <a:pt x="1738" y="13"/>
                      <a:pt x="1667" y="49"/>
                    </a:cubicBezTo>
                    <a:cubicBezTo>
                      <a:pt x="2643" y="418"/>
                      <a:pt x="3679" y="1275"/>
                      <a:pt x="4477" y="2466"/>
                    </a:cubicBezTo>
                    <a:cubicBezTo>
                      <a:pt x="5882" y="4585"/>
                      <a:pt x="6013" y="6978"/>
                      <a:pt x="4763" y="7811"/>
                    </a:cubicBezTo>
                    <a:cubicBezTo>
                      <a:pt x="4465" y="8010"/>
                      <a:pt x="4119" y="8104"/>
                      <a:pt x="3747" y="8104"/>
                    </a:cubicBezTo>
                    <a:cubicBezTo>
                      <a:pt x="2553" y="8104"/>
                      <a:pt x="1080" y="7143"/>
                      <a:pt x="0" y="5573"/>
                    </a:cubicBezTo>
                    <a:lnTo>
                      <a:pt x="0" y="5573"/>
                    </a:lnTo>
                    <a:cubicBezTo>
                      <a:pt x="48" y="5692"/>
                      <a:pt x="95" y="5811"/>
                      <a:pt x="155" y="5930"/>
                    </a:cubicBezTo>
                    <a:cubicBezTo>
                      <a:pt x="595" y="6835"/>
                      <a:pt x="1298" y="7419"/>
                      <a:pt x="2738" y="9847"/>
                    </a:cubicBezTo>
                    <a:cubicBezTo>
                      <a:pt x="6084" y="9074"/>
                      <a:pt x="7953" y="7859"/>
                      <a:pt x="9418" y="6526"/>
                    </a:cubicBezTo>
                    <a:cubicBezTo>
                      <a:pt x="8465" y="5168"/>
                      <a:pt x="7418" y="3871"/>
                      <a:pt x="6275" y="2644"/>
                    </a:cubicBezTo>
                    <a:cubicBezTo>
                      <a:pt x="4417" y="644"/>
                      <a:pt x="2655" y="72"/>
                      <a:pt x="1905"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2885;p75">
                <a:extLst>
                  <a:ext uri="{FF2B5EF4-FFF2-40B4-BE49-F238E27FC236}">
                    <a16:creationId xmlns:a16="http://schemas.microsoft.com/office/drawing/2014/main" id="{6D1B9F9B-A03F-45B9-9E7F-FE6C71D45AEE}"/>
                  </a:ext>
                </a:extLst>
              </p:cNvPr>
              <p:cNvSpPr/>
              <p:nvPr/>
            </p:nvSpPr>
            <p:spPr>
              <a:xfrm>
                <a:off x="6733575" y="3456475"/>
                <a:ext cx="198850" cy="304000"/>
              </a:xfrm>
              <a:custGeom>
                <a:avLst/>
                <a:gdLst/>
                <a:ahLst/>
                <a:cxnLst/>
                <a:rect l="l" t="t" r="r" b="b"/>
                <a:pathLst>
                  <a:path w="7954" h="12160" extrusionOk="0">
                    <a:moveTo>
                      <a:pt x="4407" y="1"/>
                    </a:moveTo>
                    <a:cubicBezTo>
                      <a:pt x="3268" y="1"/>
                      <a:pt x="2191" y="154"/>
                      <a:pt x="1191" y="490"/>
                    </a:cubicBezTo>
                    <a:cubicBezTo>
                      <a:pt x="238" y="2597"/>
                      <a:pt x="0" y="12158"/>
                      <a:pt x="0" y="12158"/>
                    </a:cubicBezTo>
                    <a:cubicBezTo>
                      <a:pt x="43" y="12159"/>
                      <a:pt x="90" y="12160"/>
                      <a:pt x="140" y="12160"/>
                    </a:cubicBezTo>
                    <a:cubicBezTo>
                      <a:pt x="1880" y="12160"/>
                      <a:pt x="7954" y="11575"/>
                      <a:pt x="7954" y="11575"/>
                    </a:cubicBezTo>
                    <a:cubicBezTo>
                      <a:pt x="7954" y="11575"/>
                      <a:pt x="7263" y="1061"/>
                      <a:pt x="7287" y="288"/>
                    </a:cubicBezTo>
                    <a:cubicBezTo>
                      <a:pt x="6291" y="101"/>
                      <a:pt x="5329" y="1"/>
                      <a:pt x="4407"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2886;p75">
                <a:extLst>
                  <a:ext uri="{FF2B5EF4-FFF2-40B4-BE49-F238E27FC236}">
                    <a16:creationId xmlns:a16="http://schemas.microsoft.com/office/drawing/2014/main" id="{535A1E39-71BA-48BE-BE5B-B7E0D192BBA9}"/>
                  </a:ext>
                </a:extLst>
              </p:cNvPr>
              <p:cNvSpPr/>
              <p:nvPr/>
            </p:nvSpPr>
            <p:spPr>
              <a:xfrm>
                <a:off x="6806275" y="3096600"/>
                <a:ext cx="140150" cy="63250"/>
              </a:xfrm>
              <a:custGeom>
                <a:avLst/>
                <a:gdLst/>
                <a:ahLst/>
                <a:cxnLst/>
                <a:rect l="l" t="t" r="r" b="b"/>
                <a:pathLst>
                  <a:path w="5606" h="2530" extrusionOk="0">
                    <a:moveTo>
                      <a:pt x="5303" y="0"/>
                    </a:moveTo>
                    <a:cubicBezTo>
                      <a:pt x="3310" y="0"/>
                      <a:pt x="1140" y="221"/>
                      <a:pt x="438" y="538"/>
                    </a:cubicBezTo>
                    <a:cubicBezTo>
                      <a:pt x="1" y="1615"/>
                      <a:pt x="213" y="2529"/>
                      <a:pt x="1382" y="2529"/>
                    </a:cubicBezTo>
                    <a:cubicBezTo>
                      <a:pt x="1518" y="2529"/>
                      <a:pt x="1668" y="2517"/>
                      <a:pt x="1831" y="2491"/>
                    </a:cubicBezTo>
                    <a:cubicBezTo>
                      <a:pt x="3212" y="2264"/>
                      <a:pt x="4724" y="1169"/>
                      <a:pt x="5605" y="2"/>
                    </a:cubicBezTo>
                    <a:cubicBezTo>
                      <a:pt x="5505" y="1"/>
                      <a:pt x="5404" y="0"/>
                      <a:pt x="530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2887;p75">
                <a:extLst>
                  <a:ext uri="{FF2B5EF4-FFF2-40B4-BE49-F238E27FC236}">
                    <a16:creationId xmlns:a16="http://schemas.microsoft.com/office/drawing/2014/main" id="{BFC4EBAA-19F9-488A-9285-B0D0F5267CA9}"/>
                  </a:ext>
                </a:extLst>
              </p:cNvPr>
              <p:cNvSpPr/>
              <p:nvPr/>
            </p:nvSpPr>
            <p:spPr>
              <a:xfrm>
                <a:off x="6819900" y="3096600"/>
                <a:ext cx="126525" cy="33700"/>
              </a:xfrm>
              <a:custGeom>
                <a:avLst/>
                <a:gdLst/>
                <a:ahLst/>
                <a:cxnLst/>
                <a:rect l="l" t="t" r="r" b="b"/>
                <a:pathLst>
                  <a:path w="5061" h="1348" extrusionOk="0">
                    <a:moveTo>
                      <a:pt x="4754" y="0"/>
                    </a:moveTo>
                    <a:cubicBezTo>
                      <a:pt x="2836" y="0"/>
                      <a:pt x="780" y="208"/>
                      <a:pt x="0" y="502"/>
                    </a:cubicBezTo>
                    <a:cubicBezTo>
                      <a:pt x="595" y="1002"/>
                      <a:pt x="1810" y="1348"/>
                      <a:pt x="3227" y="1348"/>
                    </a:cubicBezTo>
                    <a:cubicBezTo>
                      <a:pt x="3393" y="1348"/>
                      <a:pt x="3560" y="1348"/>
                      <a:pt x="3727" y="1336"/>
                    </a:cubicBezTo>
                    <a:cubicBezTo>
                      <a:pt x="4227" y="943"/>
                      <a:pt x="4679" y="502"/>
                      <a:pt x="5060" y="2"/>
                    </a:cubicBezTo>
                    <a:cubicBezTo>
                      <a:pt x="4959" y="1"/>
                      <a:pt x="4856" y="0"/>
                      <a:pt x="4754"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2888;p75">
                <a:extLst>
                  <a:ext uri="{FF2B5EF4-FFF2-40B4-BE49-F238E27FC236}">
                    <a16:creationId xmlns:a16="http://schemas.microsoft.com/office/drawing/2014/main" id="{4F389F51-6463-4252-BBB9-5F0C6FDDB591}"/>
                  </a:ext>
                </a:extLst>
              </p:cNvPr>
              <p:cNvSpPr/>
              <p:nvPr/>
            </p:nvSpPr>
            <p:spPr>
              <a:xfrm>
                <a:off x="6806225" y="3097525"/>
                <a:ext cx="93150" cy="62225"/>
              </a:xfrm>
              <a:custGeom>
                <a:avLst/>
                <a:gdLst/>
                <a:ahLst/>
                <a:cxnLst/>
                <a:rect l="l" t="t" r="r" b="b"/>
                <a:pathLst>
                  <a:path w="3726" h="2489" extrusionOk="0">
                    <a:moveTo>
                      <a:pt x="3726" y="1"/>
                    </a:moveTo>
                    <a:lnTo>
                      <a:pt x="3726" y="1"/>
                    </a:lnTo>
                    <a:cubicBezTo>
                      <a:pt x="2273" y="84"/>
                      <a:pt x="1059" y="48"/>
                      <a:pt x="440" y="501"/>
                    </a:cubicBezTo>
                    <a:cubicBezTo>
                      <a:pt x="1" y="1572"/>
                      <a:pt x="217" y="2489"/>
                      <a:pt x="1383" y="2489"/>
                    </a:cubicBezTo>
                    <a:cubicBezTo>
                      <a:pt x="1513" y="2489"/>
                      <a:pt x="1655" y="2477"/>
                      <a:pt x="1809" y="2454"/>
                    </a:cubicBezTo>
                    <a:cubicBezTo>
                      <a:pt x="726" y="2406"/>
                      <a:pt x="535" y="1513"/>
                      <a:pt x="964" y="465"/>
                    </a:cubicBezTo>
                    <a:cubicBezTo>
                      <a:pt x="1416" y="263"/>
                      <a:pt x="2488" y="96"/>
                      <a:pt x="372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2889;p75">
                <a:extLst>
                  <a:ext uri="{FF2B5EF4-FFF2-40B4-BE49-F238E27FC236}">
                    <a16:creationId xmlns:a16="http://schemas.microsoft.com/office/drawing/2014/main" id="{4FF1BB5E-F21A-4722-B205-4DE14E2A0F0F}"/>
                  </a:ext>
                </a:extLst>
              </p:cNvPr>
              <p:cNvSpPr/>
              <p:nvPr/>
            </p:nvSpPr>
            <p:spPr>
              <a:xfrm>
                <a:off x="6851725" y="3451750"/>
                <a:ext cx="145900" cy="125025"/>
              </a:xfrm>
              <a:custGeom>
                <a:avLst/>
                <a:gdLst/>
                <a:ahLst/>
                <a:cxnLst/>
                <a:rect l="l" t="t" r="r" b="b"/>
                <a:pathLst>
                  <a:path w="5836" h="5001" extrusionOk="0">
                    <a:moveTo>
                      <a:pt x="180" y="0"/>
                    </a:moveTo>
                    <a:lnTo>
                      <a:pt x="1" y="12"/>
                    </a:lnTo>
                    <a:cubicBezTo>
                      <a:pt x="203" y="1465"/>
                      <a:pt x="1311" y="3108"/>
                      <a:pt x="2763" y="4108"/>
                    </a:cubicBezTo>
                    <a:cubicBezTo>
                      <a:pt x="3609" y="4703"/>
                      <a:pt x="4478" y="5001"/>
                      <a:pt x="5287" y="5001"/>
                    </a:cubicBezTo>
                    <a:cubicBezTo>
                      <a:pt x="5478" y="4989"/>
                      <a:pt x="5656" y="4977"/>
                      <a:pt x="5835" y="4941"/>
                    </a:cubicBezTo>
                    <a:lnTo>
                      <a:pt x="5799" y="4787"/>
                    </a:lnTo>
                    <a:cubicBezTo>
                      <a:pt x="5631" y="4818"/>
                      <a:pt x="5458" y="4833"/>
                      <a:pt x="5281" y="4833"/>
                    </a:cubicBezTo>
                    <a:cubicBezTo>
                      <a:pt x="4507" y="4833"/>
                      <a:pt x="3663" y="4539"/>
                      <a:pt x="2858" y="3977"/>
                    </a:cubicBezTo>
                    <a:cubicBezTo>
                      <a:pt x="1442" y="3001"/>
                      <a:pt x="370" y="1405"/>
                      <a:pt x="18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2890;p75">
                <a:extLst>
                  <a:ext uri="{FF2B5EF4-FFF2-40B4-BE49-F238E27FC236}">
                    <a16:creationId xmlns:a16="http://schemas.microsoft.com/office/drawing/2014/main" id="{6CEBBB52-CB19-4F40-8ED2-55A4649FAD87}"/>
                  </a:ext>
                </a:extLst>
              </p:cNvPr>
              <p:cNvSpPr/>
              <p:nvPr/>
            </p:nvSpPr>
            <p:spPr>
              <a:xfrm>
                <a:off x="6916325" y="3503525"/>
                <a:ext cx="49725" cy="50950"/>
              </a:xfrm>
              <a:custGeom>
                <a:avLst/>
                <a:gdLst/>
                <a:ahLst/>
                <a:cxnLst/>
                <a:rect l="l" t="t" r="r" b="b"/>
                <a:pathLst>
                  <a:path w="1989" h="2038" extrusionOk="0">
                    <a:moveTo>
                      <a:pt x="227" y="1"/>
                    </a:moveTo>
                    <a:lnTo>
                      <a:pt x="227" y="1"/>
                    </a:lnTo>
                    <a:cubicBezTo>
                      <a:pt x="1" y="322"/>
                      <a:pt x="1" y="906"/>
                      <a:pt x="274" y="1418"/>
                    </a:cubicBezTo>
                    <a:cubicBezTo>
                      <a:pt x="484" y="1801"/>
                      <a:pt x="886" y="2037"/>
                      <a:pt x="1314" y="2037"/>
                    </a:cubicBezTo>
                    <a:cubicBezTo>
                      <a:pt x="1325" y="2037"/>
                      <a:pt x="1336" y="2037"/>
                      <a:pt x="1346" y="2037"/>
                    </a:cubicBezTo>
                    <a:cubicBezTo>
                      <a:pt x="1548" y="2001"/>
                      <a:pt x="1989" y="1561"/>
                      <a:pt x="1501" y="1192"/>
                    </a:cubicBezTo>
                    <a:cubicBezTo>
                      <a:pt x="1001" y="811"/>
                      <a:pt x="1251" y="489"/>
                      <a:pt x="1251" y="489"/>
                    </a:cubicBezTo>
                    <a:lnTo>
                      <a:pt x="227"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2891;p75">
                <a:extLst>
                  <a:ext uri="{FF2B5EF4-FFF2-40B4-BE49-F238E27FC236}">
                    <a16:creationId xmlns:a16="http://schemas.microsoft.com/office/drawing/2014/main" id="{2B6E2769-C0E2-4701-A7DF-17AEA902BAF6}"/>
                  </a:ext>
                </a:extLst>
              </p:cNvPr>
              <p:cNvSpPr/>
              <p:nvPr/>
            </p:nvSpPr>
            <p:spPr>
              <a:xfrm>
                <a:off x="6933000" y="3535100"/>
                <a:ext cx="54500" cy="42025"/>
              </a:xfrm>
              <a:custGeom>
                <a:avLst/>
                <a:gdLst/>
                <a:ahLst/>
                <a:cxnLst/>
                <a:rect l="l" t="t" r="r" b="b"/>
                <a:pathLst>
                  <a:path w="2180" h="1681" extrusionOk="0">
                    <a:moveTo>
                      <a:pt x="72" y="0"/>
                    </a:moveTo>
                    <a:cubicBezTo>
                      <a:pt x="0" y="393"/>
                      <a:pt x="215" y="953"/>
                      <a:pt x="655" y="1369"/>
                    </a:cubicBezTo>
                    <a:cubicBezTo>
                      <a:pt x="874" y="1572"/>
                      <a:pt x="1159" y="1681"/>
                      <a:pt x="1447" y="1681"/>
                    </a:cubicBezTo>
                    <a:cubicBezTo>
                      <a:pt x="1581" y="1681"/>
                      <a:pt x="1717" y="1657"/>
                      <a:pt x="1846" y="1607"/>
                    </a:cubicBezTo>
                    <a:cubicBezTo>
                      <a:pt x="2179" y="1345"/>
                      <a:pt x="2060" y="822"/>
                      <a:pt x="1655" y="738"/>
                    </a:cubicBezTo>
                    <a:cubicBezTo>
                      <a:pt x="1060" y="536"/>
                      <a:pt x="1167" y="143"/>
                      <a:pt x="1167" y="143"/>
                    </a:cubicBezTo>
                    <a:lnTo>
                      <a:pt x="72"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2892;p75">
                <a:extLst>
                  <a:ext uri="{FF2B5EF4-FFF2-40B4-BE49-F238E27FC236}">
                    <a16:creationId xmlns:a16="http://schemas.microsoft.com/office/drawing/2014/main" id="{00A028E7-7080-4C1B-9867-8D89E50B128C}"/>
                  </a:ext>
                </a:extLst>
              </p:cNvPr>
              <p:cNvSpPr/>
              <p:nvPr/>
            </p:nvSpPr>
            <p:spPr>
              <a:xfrm>
                <a:off x="6985975" y="3579725"/>
                <a:ext cx="207800" cy="298275"/>
              </a:xfrm>
              <a:custGeom>
                <a:avLst/>
                <a:gdLst/>
                <a:ahLst/>
                <a:cxnLst/>
                <a:rect l="l" t="t" r="r" b="b"/>
                <a:pathLst>
                  <a:path w="8312" h="11931" extrusionOk="0">
                    <a:moveTo>
                      <a:pt x="2132" y="1"/>
                    </a:moveTo>
                    <a:lnTo>
                      <a:pt x="1" y="1632"/>
                    </a:lnTo>
                    <a:lnTo>
                      <a:pt x="5763" y="11240"/>
                    </a:lnTo>
                    <a:lnTo>
                      <a:pt x="8180" y="11931"/>
                    </a:lnTo>
                    <a:lnTo>
                      <a:pt x="8311" y="9871"/>
                    </a:lnTo>
                    <a:lnTo>
                      <a:pt x="2132"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2893;p75">
                <a:extLst>
                  <a:ext uri="{FF2B5EF4-FFF2-40B4-BE49-F238E27FC236}">
                    <a16:creationId xmlns:a16="http://schemas.microsoft.com/office/drawing/2014/main" id="{3B28178C-6EC3-4464-B2BB-483FB7F5E621}"/>
                  </a:ext>
                </a:extLst>
              </p:cNvPr>
              <p:cNvSpPr/>
              <p:nvPr/>
            </p:nvSpPr>
            <p:spPr>
              <a:xfrm>
                <a:off x="6982400" y="3576450"/>
                <a:ext cx="77725" cy="75650"/>
              </a:xfrm>
              <a:custGeom>
                <a:avLst/>
                <a:gdLst/>
                <a:ahLst/>
                <a:cxnLst/>
                <a:rect l="l" t="t" r="r" b="b"/>
                <a:pathLst>
                  <a:path w="3109" h="3026" extrusionOk="0">
                    <a:moveTo>
                      <a:pt x="2346" y="1"/>
                    </a:moveTo>
                    <a:lnTo>
                      <a:pt x="1" y="1787"/>
                    </a:lnTo>
                    <a:lnTo>
                      <a:pt x="751" y="3025"/>
                    </a:lnTo>
                    <a:lnTo>
                      <a:pt x="3108" y="1215"/>
                    </a:lnTo>
                    <a:lnTo>
                      <a:pt x="2346"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2894;p75">
                <a:extLst>
                  <a:ext uri="{FF2B5EF4-FFF2-40B4-BE49-F238E27FC236}">
                    <a16:creationId xmlns:a16="http://schemas.microsoft.com/office/drawing/2014/main" id="{D159B5B8-E095-4007-8F00-CC07819F59A1}"/>
                  </a:ext>
                </a:extLst>
              </p:cNvPr>
              <p:cNvSpPr/>
              <p:nvPr/>
            </p:nvSpPr>
            <p:spPr>
              <a:xfrm>
                <a:off x="6979725" y="3572900"/>
                <a:ext cx="219100" cy="311375"/>
              </a:xfrm>
              <a:custGeom>
                <a:avLst/>
                <a:gdLst/>
                <a:ahLst/>
                <a:cxnLst/>
                <a:rect l="l" t="t" r="r" b="b"/>
                <a:pathLst>
                  <a:path w="8764" h="12455" extrusionOk="0">
                    <a:moveTo>
                      <a:pt x="2334" y="560"/>
                    </a:moveTo>
                    <a:lnTo>
                      <a:pt x="8371" y="10192"/>
                    </a:lnTo>
                    <a:lnTo>
                      <a:pt x="8252" y="11954"/>
                    </a:lnTo>
                    <a:lnTo>
                      <a:pt x="6144" y="11359"/>
                    </a:lnTo>
                    <a:lnTo>
                      <a:pt x="513" y="1953"/>
                    </a:lnTo>
                    <a:lnTo>
                      <a:pt x="2334" y="560"/>
                    </a:lnTo>
                    <a:close/>
                    <a:moveTo>
                      <a:pt x="2430" y="0"/>
                    </a:moveTo>
                    <a:lnTo>
                      <a:pt x="1" y="1857"/>
                    </a:lnTo>
                    <a:lnTo>
                      <a:pt x="5882" y="11680"/>
                    </a:lnTo>
                    <a:lnTo>
                      <a:pt x="8609" y="12454"/>
                    </a:lnTo>
                    <a:lnTo>
                      <a:pt x="8764" y="10097"/>
                    </a:lnTo>
                    <a:lnTo>
                      <a:pt x="2430"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2895;p75">
                <a:extLst>
                  <a:ext uri="{FF2B5EF4-FFF2-40B4-BE49-F238E27FC236}">
                    <a16:creationId xmlns:a16="http://schemas.microsoft.com/office/drawing/2014/main" id="{7A1BA0C0-6E50-4D8A-BF57-78B1F2663F73}"/>
                  </a:ext>
                </a:extLst>
              </p:cNvPr>
              <p:cNvSpPr/>
              <p:nvPr/>
            </p:nvSpPr>
            <p:spPr>
              <a:xfrm>
                <a:off x="6924375" y="3481225"/>
                <a:ext cx="68475" cy="88425"/>
              </a:xfrm>
              <a:custGeom>
                <a:avLst/>
                <a:gdLst/>
                <a:ahLst/>
                <a:cxnLst/>
                <a:rect l="l" t="t" r="r" b="b"/>
                <a:pathLst>
                  <a:path w="2739" h="3537" extrusionOk="0">
                    <a:moveTo>
                      <a:pt x="822" y="0"/>
                    </a:moveTo>
                    <a:lnTo>
                      <a:pt x="0" y="441"/>
                    </a:lnTo>
                    <a:lnTo>
                      <a:pt x="1846" y="3536"/>
                    </a:lnTo>
                    <a:lnTo>
                      <a:pt x="2739" y="3131"/>
                    </a:lnTo>
                    <a:lnTo>
                      <a:pt x="82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2896;p75">
                <a:extLst>
                  <a:ext uri="{FF2B5EF4-FFF2-40B4-BE49-F238E27FC236}">
                    <a16:creationId xmlns:a16="http://schemas.microsoft.com/office/drawing/2014/main" id="{E9CDB861-5D6D-4062-B67F-5D71DD35FD33}"/>
                  </a:ext>
                </a:extLst>
              </p:cNvPr>
              <p:cNvSpPr/>
              <p:nvPr/>
            </p:nvSpPr>
            <p:spPr>
              <a:xfrm>
                <a:off x="6912450" y="3480100"/>
                <a:ext cx="53600" cy="46050"/>
              </a:xfrm>
              <a:custGeom>
                <a:avLst/>
                <a:gdLst/>
                <a:ahLst/>
                <a:cxnLst/>
                <a:rect l="l" t="t" r="r" b="b"/>
                <a:pathLst>
                  <a:path w="2144" h="1842" extrusionOk="0">
                    <a:moveTo>
                      <a:pt x="1194" y="1"/>
                    </a:moveTo>
                    <a:cubicBezTo>
                      <a:pt x="1076" y="1"/>
                      <a:pt x="945" y="32"/>
                      <a:pt x="799" y="105"/>
                    </a:cubicBezTo>
                    <a:cubicBezTo>
                      <a:pt x="1" y="486"/>
                      <a:pt x="513" y="1200"/>
                      <a:pt x="941" y="1640"/>
                    </a:cubicBezTo>
                    <a:cubicBezTo>
                      <a:pt x="1081" y="1772"/>
                      <a:pt x="1261" y="1841"/>
                      <a:pt x="1442" y="1841"/>
                    </a:cubicBezTo>
                    <a:cubicBezTo>
                      <a:pt x="1556" y="1841"/>
                      <a:pt x="1670" y="1814"/>
                      <a:pt x="1775" y="1759"/>
                    </a:cubicBezTo>
                    <a:cubicBezTo>
                      <a:pt x="2013" y="1629"/>
                      <a:pt x="2144" y="1343"/>
                      <a:pt x="2084" y="1081"/>
                    </a:cubicBezTo>
                    <a:cubicBezTo>
                      <a:pt x="1968" y="624"/>
                      <a:pt x="1716" y="1"/>
                      <a:pt x="1194"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2897;p75">
                <a:extLst>
                  <a:ext uri="{FF2B5EF4-FFF2-40B4-BE49-F238E27FC236}">
                    <a16:creationId xmlns:a16="http://schemas.microsoft.com/office/drawing/2014/main" id="{D7D95C01-FC80-487F-BF2D-5CCE4B6E00C0}"/>
                  </a:ext>
                </a:extLst>
              </p:cNvPr>
              <p:cNvSpPr/>
              <p:nvPr/>
            </p:nvSpPr>
            <p:spPr>
              <a:xfrm>
                <a:off x="6930325" y="3489025"/>
                <a:ext cx="27400" cy="23575"/>
              </a:xfrm>
              <a:custGeom>
                <a:avLst/>
                <a:gdLst/>
                <a:ahLst/>
                <a:cxnLst/>
                <a:rect l="l" t="t" r="r" b="b"/>
                <a:pathLst>
                  <a:path w="1096" h="943" extrusionOk="0">
                    <a:moveTo>
                      <a:pt x="602" y="0"/>
                    </a:moveTo>
                    <a:cubicBezTo>
                      <a:pt x="543" y="0"/>
                      <a:pt x="478" y="14"/>
                      <a:pt x="405" y="45"/>
                    </a:cubicBezTo>
                    <a:cubicBezTo>
                      <a:pt x="0" y="236"/>
                      <a:pt x="274" y="617"/>
                      <a:pt x="488" y="831"/>
                    </a:cubicBezTo>
                    <a:cubicBezTo>
                      <a:pt x="555" y="905"/>
                      <a:pt x="646" y="943"/>
                      <a:pt x="739" y="943"/>
                    </a:cubicBezTo>
                    <a:cubicBezTo>
                      <a:pt x="795" y="943"/>
                      <a:pt x="852" y="929"/>
                      <a:pt x="905" y="902"/>
                    </a:cubicBezTo>
                    <a:cubicBezTo>
                      <a:pt x="1036" y="831"/>
                      <a:pt x="1096" y="688"/>
                      <a:pt x="1060" y="545"/>
                    </a:cubicBezTo>
                    <a:cubicBezTo>
                      <a:pt x="1011" y="309"/>
                      <a:pt x="880" y="0"/>
                      <a:pt x="602" y="0"/>
                    </a:cubicBezTo>
                    <a:close/>
                  </a:path>
                </a:pathLst>
              </a:custGeom>
              <a:solidFill>
                <a:srgbClr val="FF8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2898;p75">
                <a:extLst>
                  <a:ext uri="{FF2B5EF4-FFF2-40B4-BE49-F238E27FC236}">
                    <a16:creationId xmlns:a16="http://schemas.microsoft.com/office/drawing/2014/main" id="{34D4545E-E38C-48EE-B22C-D6015F0BBB46}"/>
                  </a:ext>
                </a:extLst>
              </p:cNvPr>
              <p:cNvSpPr/>
              <p:nvPr/>
            </p:nvSpPr>
            <p:spPr>
              <a:xfrm>
                <a:off x="6943825" y="3552325"/>
                <a:ext cx="97850" cy="79575"/>
              </a:xfrm>
              <a:custGeom>
                <a:avLst/>
                <a:gdLst/>
                <a:ahLst/>
                <a:cxnLst/>
                <a:rect l="l" t="t" r="r" b="b"/>
                <a:pathLst>
                  <a:path w="3914" h="3183" extrusionOk="0">
                    <a:moveTo>
                      <a:pt x="2353" y="0"/>
                    </a:moveTo>
                    <a:cubicBezTo>
                      <a:pt x="2002" y="0"/>
                      <a:pt x="1620" y="85"/>
                      <a:pt x="1246" y="275"/>
                    </a:cubicBezTo>
                    <a:cubicBezTo>
                      <a:pt x="0" y="893"/>
                      <a:pt x="246" y="3183"/>
                      <a:pt x="1127" y="3183"/>
                    </a:cubicBezTo>
                    <a:cubicBezTo>
                      <a:pt x="1180" y="3183"/>
                      <a:pt x="1236" y="3174"/>
                      <a:pt x="1294" y="3157"/>
                    </a:cubicBezTo>
                    <a:lnTo>
                      <a:pt x="3794" y="1252"/>
                    </a:lnTo>
                    <a:cubicBezTo>
                      <a:pt x="3913" y="529"/>
                      <a:pt x="3230" y="0"/>
                      <a:pt x="23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2899;p75">
                <a:extLst>
                  <a:ext uri="{FF2B5EF4-FFF2-40B4-BE49-F238E27FC236}">
                    <a16:creationId xmlns:a16="http://schemas.microsoft.com/office/drawing/2014/main" id="{11D70EB6-6C2B-483C-BA39-8A2FBBEFCDAA}"/>
                  </a:ext>
                </a:extLst>
              </p:cNvPr>
              <p:cNvSpPr/>
              <p:nvPr/>
            </p:nvSpPr>
            <p:spPr>
              <a:xfrm>
                <a:off x="6956550" y="3543700"/>
                <a:ext cx="97925" cy="79825"/>
              </a:xfrm>
              <a:custGeom>
                <a:avLst/>
                <a:gdLst/>
                <a:ahLst/>
                <a:cxnLst/>
                <a:rect l="l" t="t" r="r" b="b"/>
                <a:pathLst>
                  <a:path w="3917" h="3193" extrusionOk="0">
                    <a:moveTo>
                      <a:pt x="2356" y="0"/>
                    </a:moveTo>
                    <a:cubicBezTo>
                      <a:pt x="2005" y="0"/>
                      <a:pt x="1623" y="85"/>
                      <a:pt x="1249" y="275"/>
                    </a:cubicBezTo>
                    <a:cubicBezTo>
                      <a:pt x="1" y="905"/>
                      <a:pt x="261" y="3193"/>
                      <a:pt x="1137" y="3193"/>
                    </a:cubicBezTo>
                    <a:cubicBezTo>
                      <a:pt x="1188" y="3193"/>
                      <a:pt x="1241" y="3185"/>
                      <a:pt x="1297" y="3168"/>
                    </a:cubicBezTo>
                    <a:lnTo>
                      <a:pt x="3797" y="1251"/>
                    </a:lnTo>
                    <a:cubicBezTo>
                      <a:pt x="3916" y="529"/>
                      <a:pt x="3233" y="0"/>
                      <a:pt x="2356"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2900;p75">
                <a:extLst>
                  <a:ext uri="{FF2B5EF4-FFF2-40B4-BE49-F238E27FC236}">
                    <a16:creationId xmlns:a16="http://schemas.microsoft.com/office/drawing/2014/main" id="{49029104-ADE2-4795-9634-4AE75B440941}"/>
                  </a:ext>
                </a:extLst>
              </p:cNvPr>
              <p:cNvSpPr/>
              <p:nvPr/>
            </p:nvSpPr>
            <p:spPr>
              <a:xfrm>
                <a:off x="6975275" y="3584225"/>
                <a:ext cx="21150" cy="25875"/>
              </a:xfrm>
              <a:custGeom>
                <a:avLst/>
                <a:gdLst/>
                <a:ahLst/>
                <a:cxnLst/>
                <a:rect l="l" t="t" r="r" b="b"/>
                <a:pathLst>
                  <a:path w="846" h="1035" extrusionOk="0">
                    <a:moveTo>
                      <a:pt x="358" y="1"/>
                    </a:moveTo>
                    <a:cubicBezTo>
                      <a:pt x="334" y="1"/>
                      <a:pt x="309" y="4"/>
                      <a:pt x="286" y="11"/>
                    </a:cubicBezTo>
                    <a:cubicBezTo>
                      <a:pt x="107" y="59"/>
                      <a:pt x="0" y="321"/>
                      <a:pt x="83" y="607"/>
                    </a:cubicBezTo>
                    <a:cubicBezTo>
                      <a:pt x="146" y="857"/>
                      <a:pt x="327" y="1034"/>
                      <a:pt x="492" y="1034"/>
                    </a:cubicBezTo>
                    <a:cubicBezTo>
                      <a:pt x="515" y="1034"/>
                      <a:pt x="538" y="1031"/>
                      <a:pt x="560" y="1023"/>
                    </a:cubicBezTo>
                    <a:cubicBezTo>
                      <a:pt x="750" y="976"/>
                      <a:pt x="845" y="702"/>
                      <a:pt x="774" y="428"/>
                    </a:cubicBezTo>
                    <a:cubicBezTo>
                      <a:pt x="711" y="178"/>
                      <a:pt x="530" y="1"/>
                      <a:pt x="358"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2901;p75">
                <a:extLst>
                  <a:ext uri="{FF2B5EF4-FFF2-40B4-BE49-F238E27FC236}">
                    <a16:creationId xmlns:a16="http://schemas.microsoft.com/office/drawing/2014/main" id="{EC12A73D-73C1-4DB6-AAF5-E3970BAFBEA6}"/>
                  </a:ext>
                </a:extLst>
              </p:cNvPr>
              <p:cNvSpPr/>
              <p:nvPr/>
            </p:nvSpPr>
            <p:spPr>
              <a:xfrm>
                <a:off x="7018725" y="3550800"/>
                <a:ext cx="22950" cy="21225"/>
              </a:xfrm>
              <a:custGeom>
                <a:avLst/>
                <a:gdLst/>
                <a:ahLst/>
                <a:cxnLst/>
                <a:rect l="l" t="t" r="r" b="b"/>
                <a:pathLst>
                  <a:path w="918" h="849" extrusionOk="0">
                    <a:moveTo>
                      <a:pt x="347" y="1"/>
                    </a:moveTo>
                    <a:cubicBezTo>
                      <a:pt x="269" y="1"/>
                      <a:pt x="198" y="25"/>
                      <a:pt x="143" y="74"/>
                    </a:cubicBezTo>
                    <a:cubicBezTo>
                      <a:pt x="0" y="217"/>
                      <a:pt x="24" y="479"/>
                      <a:pt x="191" y="670"/>
                    </a:cubicBezTo>
                    <a:cubicBezTo>
                      <a:pt x="292" y="785"/>
                      <a:pt x="428" y="848"/>
                      <a:pt x="554" y="848"/>
                    </a:cubicBezTo>
                    <a:cubicBezTo>
                      <a:pt x="636" y="848"/>
                      <a:pt x="713" y="821"/>
                      <a:pt x="774" y="765"/>
                    </a:cubicBezTo>
                    <a:cubicBezTo>
                      <a:pt x="917" y="634"/>
                      <a:pt x="893" y="372"/>
                      <a:pt x="727" y="182"/>
                    </a:cubicBezTo>
                    <a:cubicBezTo>
                      <a:pt x="616" y="64"/>
                      <a:pt x="474" y="1"/>
                      <a:pt x="34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2902;p75">
                <a:extLst>
                  <a:ext uri="{FF2B5EF4-FFF2-40B4-BE49-F238E27FC236}">
                    <a16:creationId xmlns:a16="http://schemas.microsoft.com/office/drawing/2014/main" id="{890D3C6C-1695-4509-8E7B-730B09B5F853}"/>
                  </a:ext>
                </a:extLst>
              </p:cNvPr>
              <p:cNvSpPr/>
              <p:nvPr/>
            </p:nvSpPr>
            <p:spPr>
              <a:xfrm>
                <a:off x="6835375" y="2986800"/>
                <a:ext cx="97950" cy="132900"/>
              </a:xfrm>
              <a:custGeom>
                <a:avLst/>
                <a:gdLst/>
                <a:ahLst/>
                <a:cxnLst/>
                <a:rect l="l" t="t" r="r" b="b"/>
                <a:pathLst>
                  <a:path w="3918" h="5316" extrusionOk="0">
                    <a:moveTo>
                      <a:pt x="2762" y="1"/>
                    </a:moveTo>
                    <a:lnTo>
                      <a:pt x="643" y="727"/>
                    </a:lnTo>
                    <a:lnTo>
                      <a:pt x="0" y="4906"/>
                    </a:lnTo>
                    <a:cubicBezTo>
                      <a:pt x="0" y="4906"/>
                      <a:pt x="227" y="5316"/>
                      <a:pt x="1063" y="5316"/>
                    </a:cubicBezTo>
                    <a:cubicBezTo>
                      <a:pt x="1659" y="5316"/>
                      <a:pt x="2565" y="5108"/>
                      <a:pt x="3917" y="4394"/>
                    </a:cubicBezTo>
                    <a:lnTo>
                      <a:pt x="2762"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2903;p75">
                <a:extLst>
                  <a:ext uri="{FF2B5EF4-FFF2-40B4-BE49-F238E27FC236}">
                    <a16:creationId xmlns:a16="http://schemas.microsoft.com/office/drawing/2014/main" id="{BA0B6611-C5E9-4D3C-AD95-59BC48D29F13}"/>
                  </a:ext>
                </a:extLst>
              </p:cNvPr>
              <p:cNvSpPr/>
              <p:nvPr/>
            </p:nvSpPr>
            <p:spPr>
              <a:xfrm>
                <a:off x="6805000" y="2930725"/>
                <a:ext cx="124750" cy="113550"/>
              </a:xfrm>
              <a:custGeom>
                <a:avLst/>
                <a:gdLst/>
                <a:ahLst/>
                <a:cxnLst/>
                <a:rect l="l" t="t" r="r" b="b"/>
                <a:pathLst>
                  <a:path w="4990" h="4542" extrusionOk="0">
                    <a:moveTo>
                      <a:pt x="3071" y="0"/>
                    </a:moveTo>
                    <a:cubicBezTo>
                      <a:pt x="2887" y="0"/>
                      <a:pt x="2706" y="51"/>
                      <a:pt x="2549" y="148"/>
                    </a:cubicBezTo>
                    <a:cubicBezTo>
                      <a:pt x="2513" y="172"/>
                      <a:pt x="2477" y="184"/>
                      <a:pt x="2441" y="184"/>
                    </a:cubicBezTo>
                    <a:cubicBezTo>
                      <a:pt x="2406" y="184"/>
                      <a:pt x="2370" y="172"/>
                      <a:pt x="2334" y="160"/>
                    </a:cubicBezTo>
                    <a:cubicBezTo>
                      <a:pt x="2140" y="77"/>
                      <a:pt x="1938" y="29"/>
                      <a:pt x="1734" y="29"/>
                    </a:cubicBezTo>
                    <a:cubicBezTo>
                      <a:pt x="1676" y="29"/>
                      <a:pt x="1618" y="33"/>
                      <a:pt x="1560" y="41"/>
                    </a:cubicBezTo>
                    <a:cubicBezTo>
                      <a:pt x="1453" y="41"/>
                      <a:pt x="1346" y="77"/>
                      <a:pt x="1263" y="148"/>
                    </a:cubicBezTo>
                    <a:cubicBezTo>
                      <a:pt x="1168" y="208"/>
                      <a:pt x="1132" y="315"/>
                      <a:pt x="1168" y="422"/>
                    </a:cubicBezTo>
                    <a:cubicBezTo>
                      <a:pt x="1114" y="419"/>
                      <a:pt x="1060" y="418"/>
                      <a:pt x="1005" y="418"/>
                    </a:cubicBezTo>
                    <a:cubicBezTo>
                      <a:pt x="818" y="418"/>
                      <a:pt x="626" y="435"/>
                      <a:pt x="441" y="482"/>
                    </a:cubicBezTo>
                    <a:cubicBezTo>
                      <a:pt x="358" y="494"/>
                      <a:pt x="275" y="529"/>
                      <a:pt x="215" y="589"/>
                    </a:cubicBezTo>
                    <a:cubicBezTo>
                      <a:pt x="155" y="636"/>
                      <a:pt x="132" y="708"/>
                      <a:pt x="108" y="779"/>
                    </a:cubicBezTo>
                    <a:cubicBezTo>
                      <a:pt x="1" y="1041"/>
                      <a:pt x="25" y="1339"/>
                      <a:pt x="155" y="1601"/>
                    </a:cubicBezTo>
                    <a:cubicBezTo>
                      <a:pt x="370" y="1970"/>
                      <a:pt x="870" y="2065"/>
                      <a:pt x="1310" y="2113"/>
                    </a:cubicBezTo>
                    <a:lnTo>
                      <a:pt x="4156" y="4542"/>
                    </a:lnTo>
                    <a:cubicBezTo>
                      <a:pt x="4156" y="4387"/>
                      <a:pt x="4216" y="4232"/>
                      <a:pt x="4311" y="4101"/>
                    </a:cubicBezTo>
                    <a:cubicBezTo>
                      <a:pt x="4382" y="3994"/>
                      <a:pt x="4489" y="3923"/>
                      <a:pt x="4561" y="3827"/>
                    </a:cubicBezTo>
                    <a:cubicBezTo>
                      <a:pt x="4668" y="3696"/>
                      <a:pt x="4763" y="3553"/>
                      <a:pt x="4823" y="3399"/>
                    </a:cubicBezTo>
                    <a:cubicBezTo>
                      <a:pt x="4906" y="3220"/>
                      <a:pt x="4966" y="3030"/>
                      <a:pt x="4978" y="2839"/>
                    </a:cubicBezTo>
                    <a:cubicBezTo>
                      <a:pt x="4989" y="2637"/>
                      <a:pt x="4906" y="2434"/>
                      <a:pt x="4751" y="2303"/>
                    </a:cubicBezTo>
                    <a:cubicBezTo>
                      <a:pt x="4847" y="2089"/>
                      <a:pt x="4918" y="1851"/>
                      <a:pt x="4966" y="1625"/>
                    </a:cubicBezTo>
                    <a:cubicBezTo>
                      <a:pt x="4978" y="1553"/>
                      <a:pt x="4978" y="1482"/>
                      <a:pt x="4954" y="1422"/>
                    </a:cubicBezTo>
                    <a:cubicBezTo>
                      <a:pt x="4918" y="1363"/>
                      <a:pt x="4870" y="1327"/>
                      <a:pt x="4823" y="1291"/>
                    </a:cubicBezTo>
                    <a:cubicBezTo>
                      <a:pt x="4632" y="1172"/>
                      <a:pt x="4442" y="1077"/>
                      <a:pt x="4239" y="1006"/>
                    </a:cubicBezTo>
                    <a:cubicBezTo>
                      <a:pt x="4249" y="841"/>
                      <a:pt x="4110" y="709"/>
                      <a:pt x="3955" y="709"/>
                    </a:cubicBezTo>
                    <a:cubicBezTo>
                      <a:pt x="3919" y="709"/>
                      <a:pt x="3882" y="716"/>
                      <a:pt x="3846" y="732"/>
                    </a:cubicBezTo>
                    <a:cubicBezTo>
                      <a:pt x="3870" y="422"/>
                      <a:pt x="3692" y="148"/>
                      <a:pt x="3394" y="53"/>
                    </a:cubicBezTo>
                    <a:cubicBezTo>
                      <a:pt x="3288" y="18"/>
                      <a:pt x="3179" y="0"/>
                      <a:pt x="307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2904;p75">
                <a:extLst>
                  <a:ext uri="{FF2B5EF4-FFF2-40B4-BE49-F238E27FC236}">
                    <a16:creationId xmlns:a16="http://schemas.microsoft.com/office/drawing/2014/main" id="{BBA67CFB-1F6C-4D4E-B339-7D3CA5A47F03}"/>
                  </a:ext>
                </a:extLst>
              </p:cNvPr>
              <p:cNvSpPr/>
              <p:nvPr/>
            </p:nvSpPr>
            <p:spPr>
              <a:xfrm>
                <a:off x="6816025" y="2961700"/>
                <a:ext cx="91700" cy="134950"/>
              </a:xfrm>
              <a:custGeom>
                <a:avLst/>
                <a:gdLst/>
                <a:ahLst/>
                <a:cxnLst/>
                <a:rect l="l" t="t" r="r" b="b"/>
                <a:pathLst>
                  <a:path w="3668" h="5398" extrusionOk="0">
                    <a:moveTo>
                      <a:pt x="2373" y="0"/>
                    </a:moveTo>
                    <a:cubicBezTo>
                      <a:pt x="1805" y="0"/>
                      <a:pt x="1168" y="162"/>
                      <a:pt x="786" y="350"/>
                    </a:cubicBezTo>
                    <a:cubicBezTo>
                      <a:pt x="0" y="743"/>
                      <a:pt x="119" y="4100"/>
                      <a:pt x="298" y="5315"/>
                    </a:cubicBezTo>
                    <a:cubicBezTo>
                      <a:pt x="462" y="5371"/>
                      <a:pt x="690" y="5397"/>
                      <a:pt x="949" y="5397"/>
                    </a:cubicBezTo>
                    <a:cubicBezTo>
                      <a:pt x="1893" y="5397"/>
                      <a:pt x="3252" y="5051"/>
                      <a:pt x="3429" y="4565"/>
                    </a:cubicBezTo>
                    <a:cubicBezTo>
                      <a:pt x="3655" y="3958"/>
                      <a:pt x="3667" y="1291"/>
                      <a:pt x="3560" y="659"/>
                    </a:cubicBezTo>
                    <a:cubicBezTo>
                      <a:pt x="3470" y="171"/>
                      <a:pt x="2957" y="0"/>
                      <a:pt x="237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2905;p75">
                <a:extLst>
                  <a:ext uri="{FF2B5EF4-FFF2-40B4-BE49-F238E27FC236}">
                    <a16:creationId xmlns:a16="http://schemas.microsoft.com/office/drawing/2014/main" id="{0AB95A11-E234-42CC-A2B3-20571358DC2B}"/>
                  </a:ext>
                </a:extLst>
              </p:cNvPr>
              <p:cNvSpPr/>
              <p:nvPr/>
            </p:nvSpPr>
            <p:spPr>
              <a:xfrm>
                <a:off x="6893700" y="2965375"/>
                <a:ext cx="17600" cy="68475"/>
              </a:xfrm>
              <a:custGeom>
                <a:avLst/>
                <a:gdLst/>
                <a:ahLst/>
                <a:cxnLst/>
                <a:rect l="l" t="t" r="r" b="b"/>
                <a:pathLst>
                  <a:path w="704" h="2739" extrusionOk="0">
                    <a:moveTo>
                      <a:pt x="144" y="1"/>
                    </a:moveTo>
                    <a:lnTo>
                      <a:pt x="1" y="2739"/>
                    </a:lnTo>
                    <a:lnTo>
                      <a:pt x="1" y="2739"/>
                    </a:lnTo>
                    <a:lnTo>
                      <a:pt x="453" y="2703"/>
                    </a:lnTo>
                    <a:lnTo>
                      <a:pt x="703" y="2025"/>
                    </a:lnTo>
                    <a:lnTo>
                      <a:pt x="644" y="155"/>
                    </a:lnTo>
                    <a:lnTo>
                      <a:pt x="144"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2906;p75">
                <a:extLst>
                  <a:ext uri="{FF2B5EF4-FFF2-40B4-BE49-F238E27FC236}">
                    <a16:creationId xmlns:a16="http://schemas.microsoft.com/office/drawing/2014/main" id="{5FD60B5C-464C-4A61-BD8C-0E7B0163E35A}"/>
                  </a:ext>
                </a:extLst>
              </p:cNvPr>
              <p:cNvSpPr/>
              <p:nvPr/>
            </p:nvSpPr>
            <p:spPr>
              <a:xfrm>
                <a:off x="6899300" y="3011125"/>
                <a:ext cx="29550" cy="34200"/>
              </a:xfrm>
              <a:custGeom>
                <a:avLst/>
                <a:gdLst/>
                <a:ahLst/>
                <a:cxnLst/>
                <a:rect l="l" t="t" r="r" b="b"/>
                <a:pathLst>
                  <a:path w="1182" h="1368" extrusionOk="0">
                    <a:moveTo>
                      <a:pt x="653" y="0"/>
                    </a:moveTo>
                    <a:cubicBezTo>
                      <a:pt x="369" y="0"/>
                      <a:pt x="143" y="590"/>
                      <a:pt x="63" y="933"/>
                    </a:cubicBezTo>
                    <a:cubicBezTo>
                      <a:pt x="0" y="1174"/>
                      <a:pt x="42" y="1367"/>
                      <a:pt x="208" y="1367"/>
                    </a:cubicBezTo>
                    <a:cubicBezTo>
                      <a:pt x="329" y="1367"/>
                      <a:pt x="516" y="1265"/>
                      <a:pt x="777" y="1004"/>
                    </a:cubicBezTo>
                    <a:cubicBezTo>
                      <a:pt x="1027" y="754"/>
                      <a:pt x="1182" y="361"/>
                      <a:pt x="813" y="64"/>
                    </a:cubicBezTo>
                    <a:cubicBezTo>
                      <a:pt x="758" y="20"/>
                      <a:pt x="704" y="0"/>
                      <a:pt x="6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2907;p75">
                <a:extLst>
                  <a:ext uri="{FF2B5EF4-FFF2-40B4-BE49-F238E27FC236}">
                    <a16:creationId xmlns:a16="http://schemas.microsoft.com/office/drawing/2014/main" id="{A00C67B3-6049-4768-8480-8E89BDA8CF0B}"/>
                  </a:ext>
                </a:extLst>
              </p:cNvPr>
              <p:cNvSpPr/>
              <p:nvPr/>
            </p:nvSpPr>
            <p:spPr>
              <a:xfrm>
                <a:off x="6810650" y="3465725"/>
                <a:ext cx="37250" cy="239050"/>
              </a:xfrm>
              <a:custGeom>
                <a:avLst/>
                <a:gdLst/>
                <a:ahLst/>
                <a:cxnLst/>
                <a:rect l="l" t="t" r="r" b="b"/>
                <a:pathLst>
                  <a:path w="1490" h="9562" extrusionOk="0">
                    <a:moveTo>
                      <a:pt x="180" y="1"/>
                    </a:moveTo>
                    <a:cubicBezTo>
                      <a:pt x="1" y="2489"/>
                      <a:pt x="1" y="9097"/>
                      <a:pt x="1" y="9097"/>
                    </a:cubicBezTo>
                    <a:lnTo>
                      <a:pt x="703" y="9562"/>
                    </a:lnTo>
                    <a:lnTo>
                      <a:pt x="1489" y="8716"/>
                    </a:lnTo>
                    <a:cubicBezTo>
                      <a:pt x="1489" y="8716"/>
                      <a:pt x="870" y="894"/>
                      <a:pt x="1013" y="334"/>
                    </a:cubicBezTo>
                    <a:lnTo>
                      <a:pt x="180"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2908;p75">
                <a:extLst>
                  <a:ext uri="{FF2B5EF4-FFF2-40B4-BE49-F238E27FC236}">
                    <a16:creationId xmlns:a16="http://schemas.microsoft.com/office/drawing/2014/main" id="{793CC8C8-A8DF-45B0-8C47-B56220B2D698}"/>
                  </a:ext>
                </a:extLst>
              </p:cNvPr>
              <p:cNvSpPr/>
              <p:nvPr/>
            </p:nvSpPr>
            <p:spPr>
              <a:xfrm>
                <a:off x="6836250" y="3460075"/>
                <a:ext cx="51525" cy="234875"/>
              </a:xfrm>
              <a:custGeom>
                <a:avLst/>
                <a:gdLst/>
                <a:ahLst/>
                <a:cxnLst/>
                <a:rect l="l" t="t" r="r" b="b"/>
                <a:pathLst>
                  <a:path w="2061" h="9395" extrusionOk="0">
                    <a:moveTo>
                      <a:pt x="1" y="1"/>
                    </a:moveTo>
                    <a:lnTo>
                      <a:pt x="1" y="1"/>
                    </a:lnTo>
                    <a:cubicBezTo>
                      <a:pt x="156" y="2858"/>
                      <a:pt x="858" y="9180"/>
                      <a:pt x="858" y="9180"/>
                    </a:cubicBezTo>
                    <a:lnTo>
                      <a:pt x="1489" y="9395"/>
                    </a:lnTo>
                    <a:lnTo>
                      <a:pt x="2061" y="8526"/>
                    </a:lnTo>
                    <a:cubicBezTo>
                      <a:pt x="2061" y="8526"/>
                      <a:pt x="822" y="1025"/>
                      <a:pt x="894" y="382"/>
                    </a:cubicBezTo>
                    <a:lnTo>
                      <a:pt x="1"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2909;p75">
                <a:extLst>
                  <a:ext uri="{FF2B5EF4-FFF2-40B4-BE49-F238E27FC236}">
                    <a16:creationId xmlns:a16="http://schemas.microsoft.com/office/drawing/2014/main" id="{6ADCDE49-2F32-4E26-AE9C-90E9A045F2EE}"/>
                  </a:ext>
                </a:extLst>
              </p:cNvPr>
              <p:cNvSpPr/>
              <p:nvPr/>
            </p:nvSpPr>
            <p:spPr>
              <a:xfrm>
                <a:off x="6767200" y="3458900"/>
                <a:ext cx="42900" cy="249150"/>
              </a:xfrm>
              <a:custGeom>
                <a:avLst/>
                <a:gdLst/>
                <a:ahLst/>
                <a:cxnLst/>
                <a:rect l="l" t="t" r="r" b="b"/>
                <a:pathLst>
                  <a:path w="1716" h="9966" extrusionOk="0">
                    <a:moveTo>
                      <a:pt x="1001" y="0"/>
                    </a:moveTo>
                    <a:cubicBezTo>
                      <a:pt x="632" y="2357"/>
                      <a:pt x="1" y="9251"/>
                      <a:pt x="1" y="9251"/>
                    </a:cubicBezTo>
                    <a:lnTo>
                      <a:pt x="632" y="9966"/>
                    </a:lnTo>
                    <a:lnTo>
                      <a:pt x="1477" y="9215"/>
                    </a:lnTo>
                    <a:cubicBezTo>
                      <a:pt x="1477" y="9215"/>
                      <a:pt x="1548" y="929"/>
                      <a:pt x="1715" y="417"/>
                    </a:cubicBezTo>
                    <a:lnTo>
                      <a:pt x="1001" y="0"/>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2910;p75">
                <a:extLst>
                  <a:ext uri="{FF2B5EF4-FFF2-40B4-BE49-F238E27FC236}">
                    <a16:creationId xmlns:a16="http://schemas.microsoft.com/office/drawing/2014/main" id="{41A24AD5-4A6A-42A5-A629-C56712BCC57E}"/>
                  </a:ext>
                </a:extLst>
              </p:cNvPr>
              <p:cNvSpPr/>
              <p:nvPr/>
            </p:nvSpPr>
            <p:spPr>
              <a:xfrm>
                <a:off x="6780900" y="3430750"/>
                <a:ext cx="85150" cy="93500"/>
              </a:xfrm>
              <a:custGeom>
                <a:avLst/>
                <a:gdLst/>
                <a:ahLst/>
                <a:cxnLst/>
                <a:rect l="l" t="t" r="r" b="b"/>
                <a:pathLst>
                  <a:path w="3406" h="3740" extrusionOk="0">
                    <a:moveTo>
                      <a:pt x="1794" y="1"/>
                    </a:moveTo>
                    <a:cubicBezTo>
                      <a:pt x="1748" y="1"/>
                      <a:pt x="1702" y="3"/>
                      <a:pt x="1655" y="7"/>
                    </a:cubicBezTo>
                    <a:cubicBezTo>
                      <a:pt x="727" y="90"/>
                      <a:pt x="0" y="1007"/>
                      <a:pt x="24" y="2031"/>
                    </a:cubicBezTo>
                    <a:cubicBezTo>
                      <a:pt x="47" y="3014"/>
                      <a:pt x="734" y="3740"/>
                      <a:pt x="1598" y="3740"/>
                    </a:cubicBezTo>
                    <a:cubicBezTo>
                      <a:pt x="1645" y="3740"/>
                      <a:pt x="1691" y="3738"/>
                      <a:pt x="1739" y="3733"/>
                    </a:cubicBezTo>
                    <a:cubicBezTo>
                      <a:pt x="2667" y="3650"/>
                      <a:pt x="3405" y="2745"/>
                      <a:pt x="3382" y="1709"/>
                    </a:cubicBezTo>
                    <a:cubicBezTo>
                      <a:pt x="3359" y="737"/>
                      <a:pt x="2660" y="1"/>
                      <a:pt x="1794"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2911;p75">
                <a:extLst>
                  <a:ext uri="{FF2B5EF4-FFF2-40B4-BE49-F238E27FC236}">
                    <a16:creationId xmlns:a16="http://schemas.microsoft.com/office/drawing/2014/main" id="{CCEDB191-939F-48B5-B048-10961D7599D7}"/>
                  </a:ext>
                </a:extLst>
              </p:cNvPr>
              <p:cNvSpPr/>
              <p:nvPr/>
            </p:nvSpPr>
            <p:spPr>
              <a:xfrm>
                <a:off x="7046100" y="3194875"/>
                <a:ext cx="84575" cy="127125"/>
              </a:xfrm>
              <a:custGeom>
                <a:avLst/>
                <a:gdLst/>
                <a:ahLst/>
                <a:cxnLst/>
                <a:rect l="l" t="t" r="r" b="b"/>
                <a:pathLst>
                  <a:path w="3383" h="5085" extrusionOk="0">
                    <a:moveTo>
                      <a:pt x="1" y="0"/>
                    </a:moveTo>
                    <a:cubicBezTo>
                      <a:pt x="1" y="1"/>
                      <a:pt x="1632" y="2227"/>
                      <a:pt x="2322" y="5084"/>
                    </a:cubicBezTo>
                    <a:lnTo>
                      <a:pt x="3382" y="4060"/>
                    </a:lnTo>
                    <a:cubicBezTo>
                      <a:pt x="2704" y="2775"/>
                      <a:pt x="1" y="1"/>
                      <a:pt x="1"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2912;p75">
                <a:extLst>
                  <a:ext uri="{FF2B5EF4-FFF2-40B4-BE49-F238E27FC236}">
                    <a16:creationId xmlns:a16="http://schemas.microsoft.com/office/drawing/2014/main" id="{D6F623FE-25BE-4AFA-986F-7EDC20692D81}"/>
                  </a:ext>
                </a:extLst>
              </p:cNvPr>
              <p:cNvSpPr/>
              <p:nvPr/>
            </p:nvSpPr>
            <p:spPr>
              <a:xfrm>
                <a:off x="6980325" y="3243675"/>
                <a:ext cx="100325" cy="89325"/>
              </a:xfrm>
              <a:custGeom>
                <a:avLst/>
                <a:gdLst/>
                <a:ahLst/>
                <a:cxnLst/>
                <a:rect l="l" t="t" r="r" b="b"/>
                <a:pathLst>
                  <a:path w="4013" h="3573" extrusionOk="0">
                    <a:moveTo>
                      <a:pt x="0" y="1"/>
                    </a:moveTo>
                    <a:cubicBezTo>
                      <a:pt x="1" y="1"/>
                      <a:pt x="1822" y="2656"/>
                      <a:pt x="2798" y="3573"/>
                    </a:cubicBezTo>
                    <a:lnTo>
                      <a:pt x="4013" y="3442"/>
                    </a:lnTo>
                    <a:cubicBezTo>
                      <a:pt x="2537" y="2465"/>
                      <a:pt x="1191" y="1311"/>
                      <a:pt x="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2913;p75">
                <a:extLst>
                  <a:ext uri="{FF2B5EF4-FFF2-40B4-BE49-F238E27FC236}">
                    <a16:creationId xmlns:a16="http://schemas.microsoft.com/office/drawing/2014/main" id="{566D327A-DAF8-4BEE-992C-10DAF7C33C1B}"/>
                  </a:ext>
                </a:extLst>
              </p:cNvPr>
              <p:cNvSpPr/>
              <p:nvPr/>
            </p:nvSpPr>
            <p:spPr>
              <a:xfrm>
                <a:off x="6780000" y="3274700"/>
                <a:ext cx="53900" cy="36575"/>
              </a:xfrm>
              <a:custGeom>
                <a:avLst/>
                <a:gdLst/>
                <a:ahLst/>
                <a:cxnLst/>
                <a:rect l="l" t="t" r="r" b="b"/>
                <a:pathLst>
                  <a:path w="2156" h="1463" extrusionOk="0">
                    <a:moveTo>
                      <a:pt x="1123" y="1"/>
                    </a:moveTo>
                    <a:cubicBezTo>
                      <a:pt x="1107" y="1"/>
                      <a:pt x="1090" y="4"/>
                      <a:pt x="1072" y="10"/>
                    </a:cubicBezTo>
                    <a:cubicBezTo>
                      <a:pt x="727" y="129"/>
                      <a:pt x="929" y="1129"/>
                      <a:pt x="1" y="1224"/>
                    </a:cubicBezTo>
                    <a:lnTo>
                      <a:pt x="1144" y="1463"/>
                    </a:lnTo>
                    <a:lnTo>
                      <a:pt x="2156" y="1022"/>
                    </a:lnTo>
                    <a:cubicBezTo>
                      <a:pt x="1445" y="954"/>
                      <a:pt x="1408" y="1"/>
                      <a:pt x="1123"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2914;p75">
                <a:extLst>
                  <a:ext uri="{FF2B5EF4-FFF2-40B4-BE49-F238E27FC236}">
                    <a16:creationId xmlns:a16="http://schemas.microsoft.com/office/drawing/2014/main" id="{C14965C7-9CFC-4E83-B8F2-4AA82B9B1D37}"/>
                  </a:ext>
                </a:extLst>
              </p:cNvPr>
              <p:cNvSpPr/>
              <p:nvPr/>
            </p:nvSpPr>
            <p:spPr>
              <a:xfrm>
                <a:off x="6784775" y="3434300"/>
                <a:ext cx="71150" cy="78075"/>
              </a:xfrm>
              <a:custGeom>
                <a:avLst/>
                <a:gdLst/>
                <a:ahLst/>
                <a:cxnLst/>
                <a:rect l="l" t="t" r="r" b="b"/>
                <a:pathLst>
                  <a:path w="2846" h="3123" extrusionOk="0">
                    <a:moveTo>
                      <a:pt x="1528" y="0"/>
                    </a:moveTo>
                    <a:cubicBezTo>
                      <a:pt x="1483" y="0"/>
                      <a:pt x="1438" y="3"/>
                      <a:pt x="1393" y="8"/>
                    </a:cubicBezTo>
                    <a:cubicBezTo>
                      <a:pt x="607" y="79"/>
                      <a:pt x="0" y="841"/>
                      <a:pt x="24" y="1698"/>
                    </a:cubicBezTo>
                    <a:cubicBezTo>
                      <a:pt x="35" y="2505"/>
                      <a:pt x="606" y="3123"/>
                      <a:pt x="1318" y="3123"/>
                    </a:cubicBezTo>
                    <a:cubicBezTo>
                      <a:pt x="1362" y="3123"/>
                      <a:pt x="1407" y="3120"/>
                      <a:pt x="1453" y="3115"/>
                    </a:cubicBezTo>
                    <a:cubicBezTo>
                      <a:pt x="2238" y="3044"/>
                      <a:pt x="2846" y="2294"/>
                      <a:pt x="2834" y="1425"/>
                    </a:cubicBezTo>
                    <a:cubicBezTo>
                      <a:pt x="2811" y="618"/>
                      <a:pt x="2240" y="0"/>
                      <a:pt x="1528"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2915;p75">
                <a:extLst>
                  <a:ext uri="{FF2B5EF4-FFF2-40B4-BE49-F238E27FC236}">
                    <a16:creationId xmlns:a16="http://schemas.microsoft.com/office/drawing/2014/main" id="{8DF77595-6B99-4F01-97BC-84A52365A892}"/>
                  </a:ext>
                </a:extLst>
              </p:cNvPr>
              <p:cNvSpPr/>
              <p:nvPr/>
            </p:nvSpPr>
            <p:spPr>
              <a:xfrm>
                <a:off x="6748450" y="3842275"/>
                <a:ext cx="41400" cy="27875"/>
              </a:xfrm>
              <a:custGeom>
                <a:avLst/>
                <a:gdLst/>
                <a:ahLst/>
                <a:cxnLst/>
                <a:rect l="l" t="t" r="r" b="b"/>
                <a:pathLst>
                  <a:path w="1656" h="1115" extrusionOk="0">
                    <a:moveTo>
                      <a:pt x="1584" y="0"/>
                    </a:moveTo>
                    <a:cubicBezTo>
                      <a:pt x="1394" y="215"/>
                      <a:pt x="1144" y="357"/>
                      <a:pt x="870" y="393"/>
                    </a:cubicBezTo>
                    <a:cubicBezTo>
                      <a:pt x="786" y="406"/>
                      <a:pt x="703" y="413"/>
                      <a:pt x="620" y="413"/>
                    </a:cubicBezTo>
                    <a:cubicBezTo>
                      <a:pt x="407" y="413"/>
                      <a:pt x="198" y="368"/>
                      <a:pt x="1" y="274"/>
                    </a:cubicBezTo>
                    <a:lnTo>
                      <a:pt x="1" y="274"/>
                    </a:lnTo>
                    <a:cubicBezTo>
                      <a:pt x="265" y="781"/>
                      <a:pt x="662" y="1114"/>
                      <a:pt x="1012" y="1114"/>
                    </a:cubicBezTo>
                    <a:cubicBezTo>
                      <a:pt x="1040" y="1114"/>
                      <a:pt x="1068" y="1112"/>
                      <a:pt x="1096" y="1108"/>
                    </a:cubicBezTo>
                    <a:cubicBezTo>
                      <a:pt x="1465" y="1048"/>
                      <a:pt x="1655" y="584"/>
                      <a:pt x="158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2916;p75">
                <a:extLst>
                  <a:ext uri="{FF2B5EF4-FFF2-40B4-BE49-F238E27FC236}">
                    <a16:creationId xmlns:a16="http://schemas.microsoft.com/office/drawing/2014/main" id="{2B676E05-99ED-4C4C-AAD1-B07A2EC9073F}"/>
                  </a:ext>
                </a:extLst>
              </p:cNvPr>
              <p:cNvSpPr/>
              <p:nvPr/>
            </p:nvSpPr>
            <p:spPr>
              <a:xfrm>
                <a:off x="7030850" y="3640100"/>
                <a:ext cx="27175" cy="23950"/>
              </a:xfrm>
              <a:custGeom>
                <a:avLst/>
                <a:gdLst/>
                <a:ahLst/>
                <a:cxnLst/>
                <a:rect l="l" t="t" r="r" b="b"/>
                <a:pathLst>
                  <a:path w="1087" h="958" extrusionOk="0">
                    <a:moveTo>
                      <a:pt x="546" y="0"/>
                    </a:moveTo>
                    <a:cubicBezTo>
                      <a:pt x="346" y="0"/>
                      <a:pt x="148" y="124"/>
                      <a:pt x="87" y="348"/>
                    </a:cubicBezTo>
                    <a:cubicBezTo>
                      <a:pt x="0" y="676"/>
                      <a:pt x="257" y="957"/>
                      <a:pt x="554" y="957"/>
                    </a:cubicBezTo>
                    <a:cubicBezTo>
                      <a:pt x="624" y="957"/>
                      <a:pt x="695" y="942"/>
                      <a:pt x="766" y="908"/>
                    </a:cubicBezTo>
                    <a:cubicBezTo>
                      <a:pt x="1004" y="765"/>
                      <a:pt x="1087" y="455"/>
                      <a:pt x="944" y="217"/>
                    </a:cubicBezTo>
                    <a:cubicBezTo>
                      <a:pt x="847" y="69"/>
                      <a:pt x="696" y="0"/>
                      <a:pt x="546"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2917;p75">
                <a:extLst>
                  <a:ext uri="{FF2B5EF4-FFF2-40B4-BE49-F238E27FC236}">
                    <a16:creationId xmlns:a16="http://schemas.microsoft.com/office/drawing/2014/main" id="{8BE2F068-A9C5-4A9C-8ECB-8F29F3404157}"/>
                  </a:ext>
                </a:extLst>
              </p:cNvPr>
              <p:cNvSpPr/>
              <p:nvPr/>
            </p:nvSpPr>
            <p:spPr>
              <a:xfrm>
                <a:off x="6905350" y="3018900"/>
                <a:ext cx="16350" cy="19125"/>
              </a:xfrm>
              <a:custGeom>
                <a:avLst/>
                <a:gdLst/>
                <a:ahLst/>
                <a:cxnLst/>
                <a:rect l="l" t="t" r="r" b="b"/>
                <a:pathLst>
                  <a:path w="654" h="765" extrusionOk="0">
                    <a:moveTo>
                      <a:pt x="360" y="1"/>
                    </a:moveTo>
                    <a:cubicBezTo>
                      <a:pt x="200" y="1"/>
                      <a:pt x="75" y="336"/>
                      <a:pt x="35" y="527"/>
                    </a:cubicBezTo>
                    <a:cubicBezTo>
                      <a:pt x="0" y="657"/>
                      <a:pt x="26" y="764"/>
                      <a:pt x="120" y="764"/>
                    </a:cubicBezTo>
                    <a:cubicBezTo>
                      <a:pt x="189" y="764"/>
                      <a:pt x="294" y="708"/>
                      <a:pt x="440" y="562"/>
                    </a:cubicBezTo>
                    <a:cubicBezTo>
                      <a:pt x="571" y="419"/>
                      <a:pt x="654" y="193"/>
                      <a:pt x="452" y="38"/>
                    </a:cubicBezTo>
                    <a:cubicBezTo>
                      <a:pt x="420" y="12"/>
                      <a:pt x="389" y="1"/>
                      <a:pt x="360"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2918;p75">
                <a:extLst>
                  <a:ext uri="{FF2B5EF4-FFF2-40B4-BE49-F238E27FC236}">
                    <a16:creationId xmlns:a16="http://schemas.microsoft.com/office/drawing/2014/main" id="{84E156EA-7377-4EA7-91E9-66429255C0CB}"/>
                  </a:ext>
                </a:extLst>
              </p:cNvPr>
              <p:cNvSpPr/>
              <p:nvPr/>
            </p:nvSpPr>
            <p:spPr>
              <a:xfrm>
                <a:off x="6903900" y="3025150"/>
                <a:ext cx="12750" cy="14600"/>
              </a:xfrm>
              <a:custGeom>
                <a:avLst/>
                <a:gdLst/>
                <a:ahLst/>
                <a:cxnLst/>
                <a:rect l="l" t="t" r="r" b="b"/>
                <a:pathLst>
                  <a:path w="510" h="584" extrusionOk="0">
                    <a:moveTo>
                      <a:pt x="287" y="1"/>
                    </a:moveTo>
                    <a:cubicBezTo>
                      <a:pt x="162" y="1"/>
                      <a:pt x="62" y="254"/>
                      <a:pt x="21" y="396"/>
                    </a:cubicBezTo>
                    <a:cubicBezTo>
                      <a:pt x="1" y="500"/>
                      <a:pt x="20" y="584"/>
                      <a:pt x="92" y="584"/>
                    </a:cubicBezTo>
                    <a:cubicBezTo>
                      <a:pt x="143" y="584"/>
                      <a:pt x="222" y="541"/>
                      <a:pt x="331" y="431"/>
                    </a:cubicBezTo>
                    <a:cubicBezTo>
                      <a:pt x="438" y="324"/>
                      <a:pt x="510" y="157"/>
                      <a:pt x="355" y="26"/>
                    </a:cubicBezTo>
                    <a:cubicBezTo>
                      <a:pt x="331" y="9"/>
                      <a:pt x="309" y="1"/>
                      <a:pt x="2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2919;p75">
                <a:extLst>
                  <a:ext uri="{FF2B5EF4-FFF2-40B4-BE49-F238E27FC236}">
                    <a16:creationId xmlns:a16="http://schemas.microsoft.com/office/drawing/2014/main" id="{D4D239DA-2F4E-4888-8057-E55FC10D4E36}"/>
                  </a:ext>
                </a:extLst>
              </p:cNvPr>
              <p:cNvSpPr/>
              <p:nvPr/>
            </p:nvSpPr>
            <p:spPr>
              <a:xfrm>
                <a:off x="6733275" y="3124625"/>
                <a:ext cx="70275" cy="148250"/>
              </a:xfrm>
              <a:custGeom>
                <a:avLst/>
                <a:gdLst/>
                <a:ahLst/>
                <a:cxnLst/>
                <a:rect l="l" t="t" r="r" b="b"/>
                <a:pathLst>
                  <a:path w="2811" h="5930" extrusionOk="0">
                    <a:moveTo>
                      <a:pt x="2810" y="0"/>
                    </a:moveTo>
                    <a:lnTo>
                      <a:pt x="2810" y="0"/>
                    </a:lnTo>
                    <a:cubicBezTo>
                      <a:pt x="2001" y="298"/>
                      <a:pt x="0" y="3191"/>
                      <a:pt x="72" y="5930"/>
                    </a:cubicBezTo>
                    <a:cubicBezTo>
                      <a:pt x="691" y="3834"/>
                      <a:pt x="1608" y="1834"/>
                      <a:pt x="2810"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2920;p75">
                <a:extLst>
                  <a:ext uri="{FF2B5EF4-FFF2-40B4-BE49-F238E27FC236}">
                    <a16:creationId xmlns:a16="http://schemas.microsoft.com/office/drawing/2014/main" id="{789F4CE7-3201-472A-BBCC-0AD34B4DE343}"/>
                  </a:ext>
                </a:extLst>
              </p:cNvPr>
              <p:cNvSpPr/>
              <p:nvPr/>
            </p:nvSpPr>
            <p:spPr>
              <a:xfrm>
                <a:off x="6804100" y="3311250"/>
                <a:ext cx="19075" cy="60450"/>
              </a:xfrm>
              <a:custGeom>
                <a:avLst/>
                <a:gdLst/>
                <a:ahLst/>
                <a:cxnLst/>
                <a:rect l="l" t="t" r="r" b="b"/>
                <a:pathLst>
                  <a:path w="763" h="2418" extrusionOk="0">
                    <a:moveTo>
                      <a:pt x="692" y="1"/>
                    </a:moveTo>
                    <a:lnTo>
                      <a:pt x="1" y="179"/>
                    </a:lnTo>
                    <a:cubicBezTo>
                      <a:pt x="1" y="179"/>
                      <a:pt x="413" y="2418"/>
                      <a:pt x="593" y="2418"/>
                    </a:cubicBezTo>
                    <a:cubicBezTo>
                      <a:pt x="594" y="2418"/>
                      <a:pt x="595" y="2418"/>
                      <a:pt x="596" y="2418"/>
                    </a:cubicBezTo>
                    <a:cubicBezTo>
                      <a:pt x="763" y="2382"/>
                      <a:pt x="692" y="1"/>
                      <a:pt x="692"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2921;p75">
                <a:extLst>
                  <a:ext uri="{FF2B5EF4-FFF2-40B4-BE49-F238E27FC236}">
                    <a16:creationId xmlns:a16="http://schemas.microsoft.com/office/drawing/2014/main" id="{13FB99C3-C0D2-4646-B00E-46CDDA448266}"/>
                  </a:ext>
                </a:extLst>
              </p:cNvPr>
              <p:cNvSpPr/>
              <p:nvPr/>
            </p:nvSpPr>
            <p:spPr>
              <a:xfrm>
                <a:off x="6995800" y="3339225"/>
                <a:ext cx="12225" cy="97650"/>
              </a:xfrm>
              <a:custGeom>
                <a:avLst/>
                <a:gdLst/>
                <a:ahLst/>
                <a:cxnLst/>
                <a:rect l="l" t="t" r="r" b="b"/>
                <a:pathLst>
                  <a:path w="489" h="3906" extrusionOk="0">
                    <a:moveTo>
                      <a:pt x="310" y="1"/>
                    </a:moveTo>
                    <a:cubicBezTo>
                      <a:pt x="143" y="1"/>
                      <a:pt x="1" y="882"/>
                      <a:pt x="1" y="1953"/>
                    </a:cubicBezTo>
                    <a:cubicBezTo>
                      <a:pt x="1" y="3037"/>
                      <a:pt x="143" y="3906"/>
                      <a:pt x="310" y="3906"/>
                    </a:cubicBezTo>
                    <a:cubicBezTo>
                      <a:pt x="489" y="3906"/>
                      <a:pt x="441" y="2977"/>
                      <a:pt x="441" y="1894"/>
                    </a:cubicBezTo>
                    <a:cubicBezTo>
                      <a:pt x="441" y="822"/>
                      <a:pt x="489" y="1"/>
                      <a:pt x="31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2922;p75">
                <a:extLst>
                  <a:ext uri="{FF2B5EF4-FFF2-40B4-BE49-F238E27FC236}">
                    <a16:creationId xmlns:a16="http://schemas.microsoft.com/office/drawing/2014/main" id="{FF0F6F24-9191-4536-A988-B5B838C5D998}"/>
                  </a:ext>
                </a:extLst>
              </p:cNvPr>
              <p:cNvSpPr/>
              <p:nvPr/>
            </p:nvSpPr>
            <p:spPr>
              <a:xfrm>
                <a:off x="6805000" y="3483000"/>
                <a:ext cx="27425" cy="16100"/>
              </a:xfrm>
              <a:custGeom>
                <a:avLst/>
                <a:gdLst/>
                <a:ahLst/>
                <a:cxnLst/>
                <a:rect l="l" t="t" r="r" b="b"/>
                <a:pathLst>
                  <a:path w="1097" h="644" extrusionOk="0">
                    <a:moveTo>
                      <a:pt x="822" y="0"/>
                    </a:moveTo>
                    <a:lnTo>
                      <a:pt x="203" y="60"/>
                    </a:lnTo>
                    <a:lnTo>
                      <a:pt x="1" y="643"/>
                    </a:lnTo>
                    <a:lnTo>
                      <a:pt x="1096" y="643"/>
                    </a:lnTo>
                    <a:lnTo>
                      <a:pt x="822"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2923;p75">
                <a:extLst>
                  <a:ext uri="{FF2B5EF4-FFF2-40B4-BE49-F238E27FC236}">
                    <a16:creationId xmlns:a16="http://schemas.microsoft.com/office/drawing/2014/main" id="{DB370D49-412B-46CB-8813-5858745204BE}"/>
                  </a:ext>
                </a:extLst>
              </p:cNvPr>
              <p:cNvSpPr/>
              <p:nvPr/>
            </p:nvSpPr>
            <p:spPr>
              <a:xfrm>
                <a:off x="6811850" y="3456500"/>
                <a:ext cx="9550" cy="15800"/>
              </a:xfrm>
              <a:custGeom>
                <a:avLst/>
                <a:gdLst/>
                <a:ahLst/>
                <a:cxnLst/>
                <a:rect l="l" t="t" r="r" b="b"/>
                <a:pathLst>
                  <a:path w="382" h="632" extrusionOk="0">
                    <a:moveTo>
                      <a:pt x="120" y="1"/>
                    </a:moveTo>
                    <a:lnTo>
                      <a:pt x="1" y="429"/>
                    </a:lnTo>
                    <a:lnTo>
                      <a:pt x="382" y="632"/>
                    </a:lnTo>
                    <a:lnTo>
                      <a:pt x="382"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2924;p75">
                <a:extLst>
                  <a:ext uri="{FF2B5EF4-FFF2-40B4-BE49-F238E27FC236}">
                    <a16:creationId xmlns:a16="http://schemas.microsoft.com/office/drawing/2014/main" id="{746C96F8-80CF-473D-A7D7-DFA673EC5297}"/>
                  </a:ext>
                </a:extLst>
              </p:cNvPr>
              <p:cNvSpPr/>
              <p:nvPr/>
            </p:nvSpPr>
            <p:spPr>
              <a:xfrm>
                <a:off x="6820175" y="3458000"/>
                <a:ext cx="4200" cy="3900"/>
              </a:xfrm>
              <a:custGeom>
                <a:avLst/>
                <a:gdLst/>
                <a:ahLst/>
                <a:cxnLst/>
                <a:rect l="l" t="t" r="r" b="b"/>
                <a:pathLst>
                  <a:path w="168" h="156" extrusionOk="0">
                    <a:moveTo>
                      <a:pt x="1" y="0"/>
                    </a:moveTo>
                    <a:lnTo>
                      <a:pt x="1" y="155"/>
                    </a:lnTo>
                    <a:lnTo>
                      <a:pt x="168" y="72"/>
                    </a:lnTo>
                    <a:lnTo>
                      <a:pt x="1"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2925;p75">
                <a:extLst>
                  <a:ext uri="{FF2B5EF4-FFF2-40B4-BE49-F238E27FC236}">
                    <a16:creationId xmlns:a16="http://schemas.microsoft.com/office/drawing/2014/main" id="{C5C7844A-5785-4472-927A-AFE9E48C9737}"/>
                  </a:ext>
                </a:extLst>
              </p:cNvPr>
              <p:cNvSpPr/>
              <p:nvPr/>
            </p:nvSpPr>
            <p:spPr>
              <a:xfrm>
                <a:off x="6785050" y="3454725"/>
                <a:ext cx="70575" cy="32775"/>
              </a:xfrm>
              <a:custGeom>
                <a:avLst/>
                <a:gdLst/>
                <a:ahLst/>
                <a:cxnLst/>
                <a:rect l="l" t="t" r="r" b="b"/>
                <a:pathLst>
                  <a:path w="2823" h="1311" extrusionOk="0">
                    <a:moveTo>
                      <a:pt x="1835" y="0"/>
                    </a:moveTo>
                    <a:lnTo>
                      <a:pt x="1525" y="417"/>
                    </a:lnTo>
                    <a:lnTo>
                      <a:pt x="1084" y="417"/>
                    </a:lnTo>
                    <a:lnTo>
                      <a:pt x="715" y="48"/>
                    </a:lnTo>
                    <a:lnTo>
                      <a:pt x="203" y="48"/>
                    </a:lnTo>
                    <a:cubicBezTo>
                      <a:pt x="72" y="310"/>
                      <a:pt x="1" y="596"/>
                      <a:pt x="13" y="881"/>
                    </a:cubicBezTo>
                    <a:cubicBezTo>
                      <a:pt x="13" y="1024"/>
                      <a:pt x="37" y="1167"/>
                      <a:pt x="72" y="1310"/>
                    </a:cubicBezTo>
                    <a:lnTo>
                      <a:pt x="2692" y="1310"/>
                    </a:lnTo>
                    <a:cubicBezTo>
                      <a:pt x="2787" y="1084"/>
                      <a:pt x="2823" y="846"/>
                      <a:pt x="2823" y="608"/>
                    </a:cubicBezTo>
                    <a:cubicBezTo>
                      <a:pt x="2823" y="405"/>
                      <a:pt x="2775" y="191"/>
                      <a:pt x="2692"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2926;p75">
                <a:extLst>
                  <a:ext uri="{FF2B5EF4-FFF2-40B4-BE49-F238E27FC236}">
                    <a16:creationId xmlns:a16="http://schemas.microsoft.com/office/drawing/2014/main" id="{A2E30FB6-4B4C-429F-A5DC-8D78356EAEAA}"/>
                  </a:ext>
                </a:extLst>
              </p:cNvPr>
              <p:cNvSpPr/>
              <p:nvPr/>
            </p:nvSpPr>
            <p:spPr>
              <a:xfrm>
                <a:off x="6811850" y="3260350"/>
                <a:ext cx="56275" cy="28800"/>
              </a:xfrm>
              <a:custGeom>
                <a:avLst/>
                <a:gdLst/>
                <a:ahLst/>
                <a:cxnLst/>
                <a:rect l="l" t="t" r="r" b="b"/>
                <a:pathLst>
                  <a:path w="2251" h="1152" extrusionOk="0">
                    <a:moveTo>
                      <a:pt x="1" y="1"/>
                    </a:moveTo>
                    <a:lnTo>
                      <a:pt x="1" y="1"/>
                    </a:lnTo>
                    <a:cubicBezTo>
                      <a:pt x="143" y="513"/>
                      <a:pt x="513" y="941"/>
                      <a:pt x="1013" y="1120"/>
                    </a:cubicBezTo>
                    <a:cubicBezTo>
                      <a:pt x="1072" y="1143"/>
                      <a:pt x="1155" y="1152"/>
                      <a:pt x="1249" y="1152"/>
                    </a:cubicBezTo>
                    <a:cubicBezTo>
                      <a:pt x="1645" y="1152"/>
                      <a:pt x="2251" y="989"/>
                      <a:pt x="2251" y="989"/>
                    </a:cubicBezTo>
                    <a:lnTo>
                      <a:pt x="1"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2927;p75">
                <a:extLst>
                  <a:ext uri="{FF2B5EF4-FFF2-40B4-BE49-F238E27FC236}">
                    <a16:creationId xmlns:a16="http://schemas.microsoft.com/office/drawing/2014/main" id="{615CC453-7A04-49BD-9600-DF1CCCA85A65}"/>
                  </a:ext>
                </a:extLst>
              </p:cNvPr>
              <p:cNvSpPr/>
              <p:nvPr/>
            </p:nvSpPr>
            <p:spPr>
              <a:xfrm>
                <a:off x="6982400" y="3316900"/>
                <a:ext cx="9250" cy="33375"/>
              </a:xfrm>
              <a:custGeom>
                <a:avLst/>
                <a:gdLst/>
                <a:ahLst/>
                <a:cxnLst/>
                <a:rect l="l" t="t" r="r" b="b"/>
                <a:pathLst>
                  <a:path w="370" h="1335" extrusionOk="0">
                    <a:moveTo>
                      <a:pt x="191" y="1"/>
                    </a:moveTo>
                    <a:cubicBezTo>
                      <a:pt x="84" y="1"/>
                      <a:pt x="1" y="298"/>
                      <a:pt x="1" y="668"/>
                    </a:cubicBezTo>
                    <a:cubicBezTo>
                      <a:pt x="1" y="1037"/>
                      <a:pt x="84" y="1334"/>
                      <a:pt x="191" y="1334"/>
                    </a:cubicBezTo>
                    <a:cubicBezTo>
                      <a:pt x="287" y="1334"/>
                      <a:pt x="370" y="1037"/>
                      <a:pt x="370" y="668"/>
                    </a:cubicBezTo>
                    <a:cubicBezTo>
                      <a:pt x="370" y="298"/>
                      <a:pt x="287" y="1"/>
                      <a:pt x="191"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2928;p75">
                <a:extLst>
                  <a:ext uri="{FF2B5EF4-FFF2-40B4-BE49-F238E27FC236}">
                    <a16:creationId xmlns:a16="http://schemas.microsoft.com/office/drawing/2014/main" id="{5D37449B-1537-40E9-9C55-5EBED4962C98}"/>
                  </a:ext>
                </a:extLst>
              </p:cNvPr>
              <p:cNvSpPr/>
              <p:nvPr/>
            </p:nvSpPr>
            <p:spPr>
              <a:xfrm>
                <a:off x="6983900" y="3413950"/>
                <a:ext cx="9550" cy="33650"/>
              </a:xfrm>
              <a:custGeom>
                <a:avLst/>
                <a:gdLst/>
                <a:ahLst/>
                <a:cxnLst/>
                <a:rect l="l" t="t" r="r" b="b"/>
                <a:pathLst>
                  <a:path w="382" h="1346" extrusionOk="0">
                    <a:moveTo>
                      <a:pt x="191" y="0"/>
                    </a:moveTo>
                    <a:cubicBezTo>
                      <a:pt x="84" y="0"/>
                      <a:pt x="0" y="298"/>
                      <a:pt x="0" y="667"/>
                    </a:cubicBezTo>
                    <a:cubicBezTo>
                      <a:pt x="0" y="1036"/>
                      <a:pt x="84" y="1346"/>
                      <a:pt x="191" y="1346"/>
                    </a:cubicBezTo>
                    <a:cubicBezTo>
                      <a:pt x="298" y="1346"/>
                      <a:pt x="381" y="1048"/>
                      <a:pt x="381" y="667"/>
                    </a:cubicBezTo>
                    <a:cubicBezTo>
                      <a:pt x="381" y="298"/>
                      <a:pt x="298" y="0"/>
                      <a:pt x="19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2929;p75">
                <a:extLst>
                  <a:ext uri="{FF2B5EF4-FFF2-40B4-BE49-F238E27FC236}">
                    <a16:creationId xmlns:a16="http://schemas.microsoft.com/office/drawing/2014/main" id="{DEB5565C-2534-4BC4-854A-D056D4179143}"/>
                  </a:ext>
                </a:extLst>
              </p:cNvPr>
              <p:cNvSpPr/>
              <p:nvPr/>
            </p:nvSpPr>
            <p:spPr>
              <a:xfrm>
                <a:off x="6983300" y="3366925"/>
                <a:ext cx="9250" cy="33350"/>
              </a:xfrm>
              <a:custGeom>
                <a:avLst/>
                <a:gdLst/>
                <a:ahLst/>
                <a:cxnLst/>
                <a:rect l="l" t="t" r="r" b="b"/>
                <a:pathLst>
                  <a:path w="370" h="1334" extrusionOk="0">
                    <a:moveTo>
                      <a:pt x="179" y="0"/>
                    </a:moveTo>
                    <a:cubicBezTo>
                      <a:pt x="84" y="0"/>
                      <a:pt x="1" y="298"/>
                      <a:pt x="1" y="667"/>
                    </a:cubicBezTo>
                    <a:cubicBezTo>
                      <a:pt x="1" y="1036"/>
                      <a:pt x="84" y="1334"/>
                      <a:pt x="179" y="1334"/>
                    </a:cubicBezTo>
                    <a:cubicBezTo>
                      <a:pt x="286" y="1334"/>
                      <a:pt x="370" y="1036"/>
                      <a:pt x="370" y="667"/>
                    </a:cubicBezTo>
                    <a:cubicBezTo>
                      <a:pt x="370" y="298"/>
                      <a:pt x="286" y="0"/>
                      <a:pt x="17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2930;p75">
                <a:extLst>
                  <a:ext uri="{FF2B5EF4-FFF2-40B4-BE49-F238E27FC236}">
                    <a16:creationId xmlns:a16="http://schemas.microsoft.com/office/drawing/2014/main" id="{7DF777D3-8135-4614-AF2B-0D19CDA7F8D9}"/>
                  </a:ext>
                </a:extLst>
              </p:cNvPr>
              <p:cNvSpPr/>
              <p:nvPr/>
            </p:nvSpPr>
            <p:spPr>
              <a:xfrm>
                <a:off x="6917825" y="3455850"/>
                <a:ext cx="126075" cy="106350"/>
              </a:xfrm>
              <a:custGeom>
                <a:avLst/>
                <a:gdLst/>
                <a:ahLst/>
                <a:cxnLst/>
                <a:rect l="l" t="t" r="r" b="b"/>
                <a:pathLst>
                  <a:path w="5043" h="4254" extrusionOk="0">
                    <a:moveTo>
                      <a:pt x="3500" y="0"/>
                    </a:moveTo>
                    <a:cubicBezTo>
                      <a:pt x="3481" y="0"/>
                      <a:pt x="3461" y="1"/>
                      <a:pt x="3441" y="3"/>
                    </a:cubicBezTo>
                    <a:cubicBezTo>
                      <a:pt x="2405" y="110"/>
                      <a:pt x="238" y="944"/>
                      <a:pt x="95" y="2051"/>
                    </a:cubicBezTo>
                    <a:cubicBezTo>
                      <a:pt x="1" y="2762"/>
                      <a:pt x="1335" y="4254"/>
                      <a:pt x="1969" y="4254"/>
                    </a:cubicBezTo>
                    <a:cubicBezTo>
                      <a:pt x="1972" y="4254"/>
                      <a:pt x="1974" y="4254"/>
                      <a:pt x="1977" y="4253"/>
                    </a:cubicBezTo>
                    <a:cubicBezTo>
                      <a:pt x="2222" y="4242"/>
                      <a:pt x="2479" y="3598"/>
                      <a:pt x="3109" y="3598"/>
                    </a:cubicBezTo>
                    <a:cubicBezTo>
                      <a:pt x="3121" y="3598"/>
                      <a:pt x="3132" y="3598"/>
                      <a:pt x="3143" y="3599"/>
                    </a:cubicBezTo>
                    <a:cubicBezTo>
                      <a:pt x="3229" y="3602"/>
                      <a:pt x="3309" y="3604"/>
                      <a:pt x="3384" y="3604"/>
                    </a:cubicBezTo>
                    <a:cubicBezTo>
                      <a:pt x="4113" y="3604"/>
                      <a:pt x="4424" y="3439"/>
                      <a:pt x="4715" y="2932"/>
                    </a:cubicBezTo>
                    <a:cubicBezTo>
                      <a:pt x="5042" y="2371"/>
                      <a:pt x="4510" y="0"/>
                      <a:pt x="350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2931;p75">
                <a:extLst>
                  <a:ext uri="{FF2B5EF4-FFF2-40B4-BE49-F238E27FC236}">
                    <a16:creationId xmlns:a16="http://schemas.microsoft.com/office/drawing/2014/main" id="{8466A728-B571-4EAC-9EB1-FD0EF377A673}"/>
                  </a:ext>
                </a:extLst>
              </p:cNvPr>
              <p:cNvSpPr/>
              <p:nvPr/>
            </p:nvSpPr>
            <p:spPr>
              <a:xfrm>
                <a:off x="6946400" y="3455850"/>
                <a:ext cx="97500" cy="106350"/>
              </a:xfrm>
              <a:custGeom>
                <a:avLst/>
                <a:gdLst/>
                <a:ahLst/>
                <a:cxnLst/>
                <a:rect l="l" t="t" r="r" b="b"/>
                <a:pathLst>
                  <a:path w="3900" h="4254" extrusionOk="0">
                    <a:moveTo>
                      <a:pt x="2357" y="0"/>
                    </a:moveTo>
                    <a:cubicBezTo>
                      <a:pt x="2338" y="0"/>
                      <a:pt x="2318" y="1"/>
                      <a:pt x="2298" y="3"/>
                    </a:cubicBezTo>
                    <a:cubicBezTo>
                      <a:pt x="1810" y="74"/>
                      <a:pt x="1322" y="193"/>
                      <a:pt x="857" y="384"/>
                    </a:cubicBezTo>
                    <a:cubicBezTo>
                      <a:pt x="1643" y="682"/>
                      <a:pt x="2179" y="1301"/>
                      <a:pt x="2179" y="2003"/>
                    </a:cubicBezTo>
                    <a:cubicBezTo>
                      <a:pt x="2179" y="2944"/>
                      <a:pt x="1227" y="3718"/>
                      <a:pt x="0" y="3801"/>
                    </a:cubicBezTo>
                    <a:cubicBezTo>
                      <a:pt x="298" y="4075"/>
                      <a:pt x="619" y="4253"/>
                      <a:pt x="834" y="4253"/>
                    </a:cubicBezTo>
                    <a:cubicBezTo>
                      <a:pt x="1079" y="4253"/>
                      <a:pt x="1337" y="3598"/>
                      <a:pt x="1967" y="3598"/>
                    </a:cubicBezTo>
                    <a:cubicBezTo>
                      <a:pt x="1978" y="3598"/>
                      <a:pt x="1989" y="3598"/>
                      <a:pt x="2000" y="3599"/>
                    </a:cubicBezTo>
                    <a:cubicBezTo>
                      <a:pt x="2084" y="3602"/>
                      <a:pt x="2164" y="3604"/>
                      <a:pt x="2239" y="3604"/>
                    </a:cubicBezTo>
                    <a:cubicBezTo>
                      <a:pt x="2960" y="3604"/>
                      <a:pt x="3281" y="3439"/>
                      <a:pt x="3572" y="2932"/>
                    </a:cubicBezTo>
                    <a:cubicBezTo>
                      <a:pt x="3899" y="2371"/>
                      <a:pt x="3367" y="0"/>
                      <a:pt x="235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2932;p75">
                <a:extLst>
                  <a:ext uri="{FF2B5EF4-FFF2-40B4-BE49-F238E27FC236}">
                    <a16:creationId xmlns:a16="http://schemas.microsoft.com/office/drawing/2014/main" id="{D1F0CA31-A1D7-4121-8747-4A9AC4BB7EA3}"/>
                  </a:ext>
                </a:extLst>
              </p:cNvPr>
              <p:cNvSpPr/>
              <p:nvPr/>
            </p:nvSpPr>
            <p:spPr>
              <a:xfrm>
                <a:off x="6993425" y="3365125"/>
                <a:ext cx="194875" cy="160475"/>
              </a:xfrm>
              <a:custGeom>
                <a:avLst/>
                <a:gdLst/>
                <a:ahLst/>
                <a:cxnLst/>
                <a:rect l="l" t="t" r="r" b="b"/>
                <a:pathLst>
                  <a:path w="7795" h="6419" extrusionOk="0">
                    <a:moveTo>
                      <a:pt x="3774" y="0"/>
                    </a:moveTo>
                    <a:cubicBezTo>
                      <a:pt x="3728" y="0"/>
                      <a:pt x="3691" y="5"/>
                      <a:pt x="3667" y="12"/>
                    </a:cubicBezTo>
                    <a:cubicBezTo>
                      <a:pt x="3275" y="143"/>
                      <a:pt x="417" y="2989"/>
                      <a:pt x="0" y="3608"/>
                    </a:cubicBezTo>
                    <a:lnTo>
                      <a:pt x="2001" y="6418"/>
                    </a:lnTo>
                    <a:cubicBezTo>
                      <a:pt x="2001" y="6418"/>
                      <a:pt x="7501" y="4811"/>
                      <a:pt x="7549" y="4144"/>
                    </a:cubicBezTo>
                    <a:cubicBezTo>
                      <a:pt x="7795" y="990"/>
                      <a:pt x="4501" y="0"/>
                      <a:pt x="3774"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2933;p75">
                <a:extLst>
                  <a:ext uri="{FF2B5EF4-FFF2-40B4-BE49-F238E27FC236}">
                    <a16:creationId xmlns:a16="http://schemas.microsoft.com/office/drawing/2014/main" id="{8121353D-8C83-4D44-A51B-4789CE6C804C}"/>
                  </a:ext>
                </a:extLst>
              </p:cNvPr>
              <p:cNvSpPr/>
              <p:nvPr/>
            </p:nvSpPr>
            <p:spPr>
              <a:xfrm>
                <a:off x="6996100" y="3371100"/>
                <a:ext cx="158675" cy="117225"/>
              </a:xfrm>
              <a:custGeom>
                <a:avLst/>
                <a:gdLst/>
                <a:ahLst/>
                <a:cxnLst/>
                <a:rect l="l" t="t" r="r" b="b"/>
                <a:pathLst>
                  <a:path w="6347" h="4689" extrusionOk="0">
                    <a:moveTo>
                      <a:pt x="3464" y="1"/>
                    </a:moveTo>
                    <a:cubicBezTo>
                      <a:pt x="3423" y="1"/>
                      <a:pt x="3391" y="5"/>
                      <a:pt x="3370" y="12"/>
                    </a:cubicBezTo>
                    <a:cubicBezTo>
                      <a:pt x="3013" y="131"/>
                      <a:pt x="382" y="2750"/>
                      <a:pt x="1" y="3322"/>
                    </a:cubicBezTo>
                    <a:lnTo>
                      <a:pt x="953" y="4679"/>
                    </a:lnTo>
                    <a:cubicBezTo>
                      <a:pt x="1040" y="4686"/>
                      <a:pt x="1130" y="4689"/>
                      <a:pt x="1221" y="4689"/>
                    </a:cubicBezTo>
                    <a:cubicBezTo>
                      <a:pt x="2105" y="4689"/>
                      <a:pt x="3179" y="4377"/>
                      <a:pt x="4203" y="3762"/>
                    </a:cubicBezTo>
                    <a:cubicBezTo>
                      <a:pt x="5215" y="3155"/>
                      <a:pt x="5966" y="2381"/>
                      <a:pt x="6347" y="1631"/>
                    </a:cubicBezTo>
                    <a:cubicBezTo>
                      <a:pt x="5485" y="431"/>
                      <a:pt x="3915" y="1"/>
                      <a:pt x="3464"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2934;p75">
                <a:extLst>
                  <a:ext uri="{FF2B5EF4-FFF2-40B4-BE49-F238E27FC236}">
                    <a16:creationId xmlns:a16="http://schemas.microsoft.com/office/drawing/2014/main" id="{F4F0142D-1134-453F-A0B6-B96A30530037}"/>
                  </a:ext>
                </a:extLst>
              </p:cNvPr>
              <p:cNvSpPr/>
              <p:nvPr/>
            </p:nvSpPr>
            <p:spPr>
              <a:xfrm>
                <a:off x="7010975" y="3390650"/>
                <a:ext cx="69375" cy="62400"/>
              </a:xfrm>
              <a:custGeom>
                <a:avLst/>
                <a:gdLst/>
                <a:ahLst/>
                <a:cxnLst/>
                <a:rect l="l" t="t" r="r" b="b"/>
                <a:pathLst>
                  <a:path w="2775" h="2496" extrusionOk="0">
                    <a:moveTo>
                      <a:pt x="2626" y="0"/>
                    </a:moveTo>
                    <a:cubicBezTo>
                      <a:pt x="2448" y="0"/>
                      <a:pt x="1850" y="449"/>
                      <a:pt x="1203" y="1063"/>
                    </a:cubicBezTo>
                    <a:cubicBezTo>
                      <a:pt x="489" y="1742"/>
                      <a:pt x="1" y="2385"/>
                      <a:pt x="108" y="2480"/>
                    </a:cubicBezTo>
                    <a:cubicBezTo>
                      <a:pt x="117" y="2490"/>
                      <a:pt x="132" y="2495"/>
                      <a:pt x="151" y="2495"/>
                    </a:cubicBezTo>
                    <a:cubicBezTo>
                      <a:pt x="330" y="2495"/>
                      <a:pt x="927" y="2057"/>
                      <a:pt x="1572" y="1444"/>
                    </a:cubicBezTo>
                    <a:cubicBezTo>
                      <a:pt x="2275" y="766"/>
                      <a:pt x="2775" y="123"/>
                      <a:pt x="2668" y="15"/>
                    </a:cubicBezTo>
                    <a:cubicBezTo>
                      <a:pt x="2659" y="5"/>
                      <a:pt x="2645" y="0"/>
                      <a:pt x="2626" y="0"/>
                    </a:cubicBezTo>
                    <a:close/>
                  </a:path>
                </a:pathLst>
              </a:custGeom>
              <a:solidFill>
                <a:srgbClr val="E8DB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2935;p75">
                <a:extLst>
                  <a:ext uri="{FF2B5EF4-FFF2-40B4-BE49-F238E27FC236}">
                    <a16:creationId xmlns:a16="http://schemas.microsoft.com/office/drawing/2014/main" id="{639FB87F-2A80-400D-863E-D5A63DC90795}"/>
                  </a:ext>
                </a:extLst>
              </p:cNvPr>
              <p:cNvSpPr/>
              <p:nvPr/>
            </p:nvSpPr>
            <p:spPr>
              <a:xfrm>
                <a:off x="7101475" y="3465025"/>
                <a:ext cx="72050" cy="30325"/>
              </a:xfrm>
              <a:custGeom>
                <a:avLst/>
                <a:gdLst/>
                <a:ahLst/>
                <a:cxnLst/>
                <a:rect l="l" t="t" r="r" b="b"/>
                <a:pathLst>
                  <a:path w="2882" h="1213" extrusionOk="0">
                    <a:moveTo>
                      <a:pt x="2700" y="1"/>
                    </a:moveTo>
                    <a:cubicBezTo>
                      <a:pt x="2469" y="1"/>
                      <a:pt x="1943" y="147"/>
                      <a:pt x="1346" y="386"/>
                    </a:cubicBezTo>
                    <a:cubicBezTo>
                      <a:pt x="584" y="708"/>
                      <a:pt x="0" y="1053"/>
                      <a:pt x="48" y="1172"/>
                    </a:cubicBezTo>
                    <a:cubicBezTo>
                      <a:pt x="59" y="1199"/>
                      <a:pt x="102" y="1212"/>
                      <a:pt x="172" y="1212"/>
                    </a:cubicBezTo>
                    <a:cubicBezTo>
                      <a:pt x="406" y="1212"/>
                      <a:pt x="937" y="1065"/>
                      <a:pt x="1524" y="827"/>
                    </a:cubicBezTo>
                    <a:cubicBezTo>
                      <a:pt x="2298" y="517"/>
                      <a:pt x="2882" y="160"/>
                      <a:pt x="2822" y="41"/>
                    </a:cubicBezTo>
                    <a:cubicBezTo>
                      <a:pt x="2811" y="14"/>
                      <a:pt x="2769" y="1"/>
                      <a:pt x="270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2936;p75">
                <a:extLst>
                  <a:ext uri="{FF2B5EF4-FFF2-40B4-BE49-F238E27FC236}">
                    <a16:creationId xmlns:a16="http://schemas.microsoft.com/office/drawing/2014/main" id="{814F91C8-A0C3-4486-8082-47D7005EA629}"/>
                  </a:ext>
                </a:extLst>
              </p:cNvPr>
              <p:cNvSpPr/>
              <p:nvPr/>
            </p:nvSpPr>
            <p:spPr>
              <a:xfrm>
                <a:off x="6855300" y="2982475"/>
                <a:ext cx="30400" cy="18700"/>
              </a:xfrm>
              <a:custGeom>
                <a:avLst/>
                <a:gdLst/>
                <a:ahLst/>
                <a:cxnLst/>
                <a:rect l="l" t="t" r="r" b="b"/>
                <a:pathLst>
                  <a:path w="1216" h="748" extrusionOk="0">
                    <a:moveTo>
                      <a:pt x="197" y="1"/>
                    </a:moveTo>
                    <a:cubicBezTo>
                      <a:pt x="133" y="1"/>
                      <a:pt x="82" y="45"/>
                      <a:pt x="72" y="114"/>
                    </a:cubicBezTo>
                    <a:lnTo>
                      <a:pt x="25" y="388"/>
                    </a:lnTo>
                    <a:cubicBezTo>
                      <a:pt x="1" y="460"/>
                      <a:pt x="48" y="543"/>
                      <a:pt x="120" y="555"/>
                    </a:cubicBezTo>
                    <a:lnTo>
                      <a:pt x="989" y="745"/>
                    </a:lnTo>
                    <a:cubicBezTo>
                      <a:pt x="996" y="746"/>
                      <a:pt x="1004" y="747"/>
                      <a:pt x="1011" y="747"/>
                    </a:cubicBezTo>
                    <a:cubicBezTo>
                      <a:pt x="1075" y="747"/>
                      <a:pt x="1133" y="702"/>
                      <a:pt x="1144" y="638"/>
                    </a:cubicBezTo>
                    <a:lnTo>
                      <a:pt x="1203" y="352"/>
                    </a:lnTo>
                    <a:cubicBezTo>
                      <a:pt x="1215" y="281"/>
                      <a:pt x="1168" y="209"/>
                      <a:pt x="1096" y="186"/>
                    </a:cubicBezTo>
                    <a:lnTo>
                      <a:pt x="239" y="7"/>
                    </a:lnTo>
                    <a:cubicBezTo>
                      <a:pt x="224" y="3"/>
                      <a:pt x="210" y="1"/>
                      <a:pt x="19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2937;p75">
                <a:extLst>
                  <a:ext uri="{FF2B5EF4-FFF2-40B4-BE49-F238E27FC236}">
                    <a16:creationId xmlns:a16="http://schemas.microsoft.com/office/drawing/2014/main" id="{919C3C78-EB5B-4F03-A901-AB473CBAEBB2}"/>
                  </a:ext>
                </a:extLst>
              </p:cNvPr>
              <p:cNvSpPr/>
              <p:nvPr/>
            </p:nvSpPr>
            <p:spPr>
              <a:xfrm>
                <a:off x="6811550" y="2985425"/>
                <a:ext cx="25925" cy="18550"/>
              </a:xfrm>
              <a:custGeom>
                <a:avLst/>
                <a:gdLst/>
                <a:ahLst/>
                <a:cxnLst/>
                <a:rect l="l" t="t" r="r" b="b"/>
                <a:pathLst>
                  <a:path w="1037" h="742" extrusionOk="0">
                    <a:moveTo>
                      <a:pt x="830" y="1"/>
                    </a:moveTo>
                    <a:cubicBezTo>
                      <a:pt x="816" y="1"/>
                      <a:pt x="802" y="3"/>
                      <a:pt x="786" y="8"/>
                    </a:cubicBezTo>
                    <a:lnTo>
                      <a:pt x="84" y="258"/>
                    </a:lnTo>
                    <a:cubicBezTo>
                      <a:pt x="36" y="282"/>
                      <a:pt x="1" y="353"/>
                      <a:pt x="24" y="413"/>
                    </a:cubicBezTo>
                    <a:lnTo>
                      <a:pt x="96" y="651"/>
                    </a:lnTo>
                    <a:cubicBezTo>
                      <a:pt x="105" y="708"/>
                      <a:pt x="152" y="742"/>
                      <a:pt x="201" y="742"/>
                    </a:cubicBezTo>
                    <a:cubicBezTo>
                      <a:pt x="213" y="742"/>
                      <a:pt x="226" y="739"/>
                      <a:pt x="239" y="734"/>
                    </a:cubicBezTo>
                    <a:lnTo>
                      <a:pt x="941" y="472"/>
                    </a:lnTo>
                    <a:cubicBezTo>
                      <a:pt x="1001" y="449"/>
                      <a:pt x="1036" y="389"/>
                      <a:pt x="1013" y="330"/>
                    </a:cubicBezTo>
                    <a:lnTo>
                      <a:pt x="941" y="80"/>
                    </a:lnTo>
                    <a:cubicBezTo>
                      <a:pt x="923" y="33"/>
                      <a:pt x="882" y="1"/>
                      <a:pt x="83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2938;p75">
                <a:extLst>
                  <a:ext uri="{FF2B5EF4-FFF2-40B4-BE49-F238E27FC236}">
                    <a16:creationId xmlns:a16="http://schemas.microsoft.com/office/drawing/2014/main" id="{1C501AA4-CA44-4405-B1C7-4CC562DAD1FC}"/>
                  </a:ext>
                </a:extLst>
              </p:cNvPr>
              <p:cNvSpPr/>
              <p:nvPr/>
            </p:nvSpPr>
            <p:spPr>
              <a:xfrm>
                <a:off x="6838950" y="3021625"/>
                <a:ext cx="16075" cy="27300"/>
              </a:xfrm>
              <a:custGeom>
                <a:avLst/>
                <a:gdLst/>
                <a:ahLst/>
                <a:cxnLst/>
                <a:rect l="l" t="t" r="r" b="b"/>
                <a:pathLst>
                  <a:path w="643" h="1092" extrusionOk="0">
                    <a:moveTo>
                      <a:pt x="524" y="1"/>
                    </a:moveTo>
                    <a:cubicBezTo>
                      <a:pt x="179" y="489"/>
                      <a:pt x="0" y="810"/>
                      <a:pt x="143" y="977"/>
                    </a:cubicBezTo>
                    <a:cubicBezTo>
                      <a:pt x="217" y="1069"/>
                      <a:pt x="348" y="1092"/>
                      <a:pt x="458" y="1092"/>
                    </a:cubicBezTo>
                    <a:cubicBezTo>
                      <a:pt x="560" y="1092"/>
                      <a:pt x="643" y="1072"/>
                      <a:pt x="643" y="1072"/>
                    </a:cubicBezTo>
                    <a:cubicBezTo>
                      <a:pt x="524" y="1072"/>
                      <a:pt x="405" y="1025"/>
                      <a:pt x="310" y="929"/>
                    </a:cubicBezTo>
                    <a:cubicBezTo>
                      <a:pt x="179" y="751"/>
                      <a:pt x="286" y="441"/>
                      <a:pt x="524"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2939;p75">
                <a:extLst>
                  <a:ext uri="{FF2B5EF4-FFF2-40B4-BE49-F238E27FC236}">
                    <a16:creationId xmlns:a16="http://schemas.microsoft.com/office/drawing/2014/main" id="{9DDB73BF-90A6-41FB-B6F2-D077B9FCADE7}"/>
                  </a:ext>
                </a:extLst>
              </p:cNvPr>
              <p:cNvSpPr/>
              <p:nvPr/>
            </p:nvSpPr>
            <p:spPr>
              <a:xfrm>
                <a:off x="6838950" y="3054675"/>
                <a:ext cx="32450" cy="11350"/>
              </a:xfrm>
              <a:custGeom>
                <a:avLst/>
                <a:gdLst/>
                <a:ahLst/>
                <a:cxnLst/>
                <a:rect l="l" t="t" r="r" b="b"/>
                <a:pathLst>
                  <a:path w="1298" h="454" extrusionOk="0">
                    <a:moveTo>
                      <a:pt x="1238" y="0"/>
                    </a:moveTo>
                    <a:cubicBezTo>
                      <a:pt x="984" y="218"/>
                      <a:pt x="662" y="332"/>
                      <a:pt x="338" y="332"/>
                    </a:cubicBezTo>
                    <a:cubicBezTo>
                      <a:pt x="237" y="332"/>
                      <a:pt x="135" y="321"/>
                      <a:pt x="36" y="298"/>
                    </a:cubicBezTo>
                    <a:lnTo>
                      <a:pt x="0" y="405"/>
                    </a:lnTo>
                    <a:cubicBezTo>
                      <a:pt x="134" y="438"/>
                      <a:pt x="270" y="454"/>
                      <a:pt x="407" y="454"/>
                    </a:cubicBezTo>
                    <a:cubicBezTo>
                      <a:pt x="720" y="454"/>
                      <a:pt x="1032" y="369"/>
                      <a:pt x="1298" y="203"/>
                    </a:cubicBezTo>
                    <a:lnTo>
                      <a:pt x="1238"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2940;p75">
                <a:extLst>
                  <a:ext uri="{FF2B5EF4-FFF2-40B4-BE49-F238E27FC236}">
                    <a16:creationId xmlns:a16="http://schemas.microsoft.com/office/drawing/2014/main" id="{FF1A35C7-D761-4F7C-B5AC-90872EF9D1C5}"/>
                  </a:ext>
                </a:extLst>
              </p:cNvPr>
              <p:cNvSpPr/>
              <p:nvPr/>
            </p:nvSpPr>
            <p:spPr>
              <a:xfrm>
                <a:off x="6847875" y="3071150"/>
                <a:ext cx="14300" cy="6650"/>
              </a:xfrm>
              <a:custGeom>
                <a:avLst/>
                <a:gdLst/>
                <a:ahLst/>
                <a:cxnLst/>
                <a:rect l="l" t="t" r="r" b="b"/>
                <a:pathLst>
                  <a:path w="572" h="266" extrusionOk="0">
                    <a:moveTo>
                      <a:pt x="407" y="1"/>
                    </a:moveTo>
                    <a:cubicBezTo>
                      <a:pt x="363" y="1"/>
                      <a:pt x="313" y="7"/>
                      <a:pt x="262" y="20"/>
                    </a:cubicBezTo>
                    <a:cubicBezTo>
                      <a:pt x="107" y="56"/>
                      <a:pt x="0" y="139"/>
                      <a:pt x="12" y="199"/>
                    </a:cubicBezTo>
                    <a:cubicBezTo>
                      <a:pt x="20" y="244"/>
                      <a:pt x="76" y="266"/>
                      <a:pt x="157" y="266"/>
                    </a:cubicBezTo>
                    <a:cubicBezTo>
                      <a:pt x="202" y="266"/>
                      <a:pt x="254" y="259"/>
                      <a:pt x="310" y="246"/>
                    </a:cubicBezTo>
                    <a:cubicBezTo>
                      <a:pt x="453" y="211"/>
                      <a:pt x="572" y="127"/>
                      <a:pt x="560" y="68"/>
                    </a:cubicBezTo>
                    <a:cubicBezTo>
                      <a:pt x="545" y="22"/>
                      <a:pt x="485" y="1"/>
                      <a:pt x="407"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4" name="Google Shape;2943;p75">
              <a:extLst>
                <a:ext uri="{FF2B5EF4-FFF2-40B4-BE49-F238E27FC236}">
                  <a16:creationId xmlns:a16="http://schemas.microsoft.com/office/drawing/2014/main" id="{17D01D1A-9A38-440A-BFE7-3DEA6B4B5EC2}"/>
                </a:ext>
              </a:extLst>
            </p:cNvPr>
            <p:cNvSpPr/>
            <p:nvPr/>
          </p:nvSpPr>
          <p:spPr>
            <a:xfrm rot="1325574">
              <a:off x="6965658" y="1521103"/>
              <a:ext cx="38731" cy="31548"/>
            </a:xfrm>
            <a:custGeom>
              <a:avLst/>
              <a:gdLst/>
              <a:ahLst/>
              <a:cxnLst/>
              <a:rect l="l" t="t" r="r" b="b"/>
              <a:pathLst>
                <a:path w="434" h="342" extrusionOk="0">
                  <a:moveTo>
                    <a:pt x="403" y="1"/>
                  </a:moveTo>
                  <a:cubicBezTo>
                    <a:pt x="353" y="1"/>
                    <a:pt x="209" y="104"/>
                    <a:pt x="92" y="206"/>
                  </a:cubicBezTo>
                  <a:cubicBezTo>
                    <a:pt x="1" y="292"/>
                    <a:pt x="16" y="342"/>
                    <a:pt x="76" y="342"/>
                  </a:cubicBezTo>
                  <a:cubicBezTo>
                    <a:pt x="142" y="342"/>
                    <a:pt x="261" y="283"/>
                    <a:pt x="354" y="147"/>
                  </a:cubicBezTo>
                  <a:cubicBezTo>
                    <a:pt x="427" y="41"/>
                    <a:pt x="433" y="1"/>
                    <a:pt x="403"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944;p75">
              <a:extLst>
                <a:ext uri="{FF2B5EF4-FFF2-40B4-BE49-F238E27FC236}">
                  <a16:creationId xmlns:a16="http://schemas.microsoft.com/office/drawing/2014/main" id="{312D6191-ED3B-4B12-AF48-C05B3A1C8B62}"/>
                </a:ext>
              </a:extLst>
            </p:cNvPr>
            <p:cNvSpPr/>
            <p:nvPr/>
          </p:nvSpPr>
          <p:spPr>
            <a:xfrm rot="1325377">
              <a:off x="7048073" y="1515021"/>
              <a:ext cx="45638" cy="20925"/>
            </a:xfrm>
            <a:custGeom>
              <a:avLst/>
              <a:gdLst/>
              <a:ahLst/>
              <a:cxnLst/>
              <a:rect l="l" t="t" r="r" b="b"/>
              <a:pathLst>
                <a:path w="362" h="166" extrusionOk="0">
                  <a:moveTo>
                    <a:pt x="331" y="1"/>
                  </a:moveTo>
                  <a:cubicBezTo>
                    <a:pt x="289" y="1"/>
                    <a:pt x="179" y="42"/>
                    <a:pt x="90" y="83"/>
                  </a:cubicBezTo>
                  <a:cubicBezTo>
                    <a:pt x="1" y="125"/>
                    <a:pt x="18" y="166"/>
                    <a:pt x="84" y="166"/>
                  </a:cubicBezTo>
                  <a:cubicBezTo>
                    <a:pt x="132" y="166"/>
                    <a:pt x="205" y="144"/>
                    <a:pt x="281" y="83"/>
                  </a:cubicBezTo>
                  <a:cubicBezTo>
                    <a:pt x="356" y="23"/>
                    <a:pt x="361" y="1"/>
                    <a:pt x="331"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55" name="Rectangle 354"/>
          <p:cNvSpPr/>
          <p:nvPr/>
        </p:nvSpPr>
        <p:spPr>
          <a:xfrm>
            <a:off x="1799791" y="1249723"/>
            <a:ext cx="5910616" cy="2800767"/>
          </a:xfrm>
          <a:prstGeom prst="rect">
            <a:avLst/>
          </a:prstGeom>
        </p:spPr>
        <p:txBody>
          <a:bodyPr wrap="square">
            <a:spAutoFit/>
          </a:bodyPr>
          <a:lstStyle/>
          <a:p>
            <a:pPr marL="342900" indent="-342900" algn="just">
              <a:buFont typeface="+mj-lt"/>
              <a:buAutoNum type="arabicPeriod"/>
            </a:pPr>
            <a:r>
              <a:rPr lang="vi-VN" sz="1600" b="0" i="0" dirty="0">
                <a:solidFill>
                  <a:schemeClr val="bg2">
                    <a:lumMod val="25000"/>
                  </a:schemeClr>
                </a:solidFill>
                <a:effectLst/>
              </a:rPr>
              <a:t>Văn bản kể lại hành trình đi tìm táo vàng của người anh hùng Hê-ra-clét theo lệnh của nhà vua Ơ-ri-xtê. </a:t>
            </a:r>
          </a:p>
          <a:p>
            <a:pPr marL="342900" indent="-342900" algn="just">
              <a:buFont typeface="+mj-lt"/>
              <a:buAutoNum type="arabicPeriod"/>
            </a:pPr>
            <a:r>
              <a:rPr lang="vi-VN" sz="1600" b="0" i="0" dirty="0">
                <a:solidFill>
                  <a:schemeClr val="bg2">
                    <a:lumMod val="25000"/>
                  </a:schemeClr>
                </a:solidFill>
                <a:effectLst/>
              </a:rPr>
              <a:t>Cây táo vàng vốn của nữ thần đất Gai-a vĩ đại, được canh giữ bởi con rồng trăm đầu La-đông và ba chị em tiên nữ Nanh-phơ. </a:t>
            </a:r>
          </a:p>
          <a:p>
            <a:pPr marL="342900" indent="-342900" algn="just">
              <a:buFont typeface="+mj-lt"/>
              <a:buAutoNum type="arabicPeriod"/>
            </a:pPr>
            <a:r>
              <a:rPr lang="vi-VN" sz="1600" b="0" i="0" dirty="0">
                <a:solidFill>
                  <a:schemeClr val="bg2">
                    <a:lumMod val="25000"/>
                  </a:schemeClr>
                </a:solidFill>
                <a:effectLst/>
              </a:rPr>
              <a:t>Trên đường đi tìm táo vàng, Hê-ra-clét gặp nhiều thử thách như phải giao đấu với hai cha con thần chiến tranh A-rét, đi tìm thần biển Nê-rê để hỏi đường, băng qua cực bắc, băng qua sa mạc, chiến đấu với gã khổng lồ độc ác Ăng-tê. </a:t>
            </a:r>
          </a:p>
          <a:p>
            <a:pPr marL="342900" indent="-342900" algn="just">
              <a:buFont typeface="+mj-lt"/>
              <a:buAutoNum type="arabicPeriod"/>
            </a:pPr>
            <a:r>
              <a:rPr lang="vi-VN" sz="1600" b="0" i="0" dirty="0">
                <a:solidFill>
                  <a:schemeClr val="bg2">
                    <a:lumMod val="25000"/>
                  </a:schemeClr>
                </a:solidFill>
                <a:effectLst/>
              </a:rPr>
              <a:t>Khi đặt chân đến Ai Cập, Hê-ra-clét còn suýt bị vua Ai Cập bắt làm vật hiến tế, chàng tiếp tục chiến đấu để lên đường. </a:t>
            </a:r>
          </a:p>
        </p:txBody>
      </p:sp>
    </p:spTree>
    <p:extLst>
      <p:ext uri="{BB962C8B-B14F-4D97-AF65-F5344CB8AC3E}">
        <p14:creationId xmlns:p14="http://schemas.microsoft.com/office/powerpoint/2010/main" val="4088011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 calcmode="lin" valueType="num">
                                      <p:cBhvr additive="base">
                                        <p:cTn id="12" dur="500" fill="hold"/>
                                        <p:tgtEl>
                                          <p:spTgt spid="252"/>
                                        </p:tgtEl>
                                        <p:attrNameLst>
                                          <p:attrName>ppt_x</p:attrName>
                                        </p:attrNameLst>
                                      </p:cBhvr>
                                      <p:tavLst>
                                        <p:tav tm="0">
                                          <p:val>
                                            <p:strVal val="#ppt_x"/>
                                          </p:val>
                                        </p:tav>
                                        <p:tav tm="100000">
                                          <p:val>
                                            <p:strVal val="#ppt_x"/>
                                          </p:val>
                                        </p:tav>
                                      </p:tavLst>
                                    </p:anim>
                                    <p:anim calcmode="lin" valueType="num">
                                      <p:cBhvr additive="base">
                                        <p:cTn id="13"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55"/>
                                        </p:tgtEl>
                                        <p:attrNameLst>
                                          <p:attrName>style.visibility</p:attrName>
                                        </p:attrNameLst>
                                      </p:cBhvr>
                                      <p:to>
                                        <p:strVal val="visible"/>
                                      </p:to>
                                    </p:set>
                                    <p:animEffect transition="in" filter="wipe(down)">
                                      <p:cBhvr>
                                        <p:cTn id="18" dur="580">
                                          <p:stCondLst>
                                            <p:cond delay="0"/>
                                          </p:stCondLst>
                                        </p:cTn>
                                        <p:tgtEl>
                                          <p:spTgt spid="355"/>
                                        </p:tgtEl>
                                      </p:cBhvr>
                                    </p:animEffect>
                                    <p:anim calcmode="lin" valueType="num">
                                      <p:cBhvr>
                                        <p:cTn id="19" dur="1822" tmFilter="0,0; 0.14,0.36; 0.43,0.73; 0.71,0.91; 1.0,1.0">
                                          <p:stCondLst>
                                            <p:cond delay="0"/>
                                          </p:stCondLst>
                                        </p:cTn>
                                        <p:tgtEl>
                                          <p:spTgt spid="35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5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5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5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55"/>
                                        </p:tgtEl>
                                        <p:attrNameLst>
                                          <p:attrName>ppt_y</p:attrName>
                                        </p:attrNameLst>
                                      </p:cBhvr>
                                      <p:tavLst>
                                        <p:tav tm="0" fmla="#ppt_y-sin(pi*$)/81">
                                          <p:val>
                                            <p:fltVal val="0"/>
                                          </p:val>
                                        </p:tav>
                                        <p:tav tm="100000">
                                          <p:val>
                                            <p:fltVal val="1"/>
                                          </p:val>
                                        </p:tav>
                                      </p:tavLst>
                                    </p:anim>
                                    <p:animScale>
                                      <p:cBhvr>
                                        <p:cTn id="24" dur="26">
                                          <p:stCondLst>
                                            <p:cond delay="650"/>
                                          </p:stCondLst>
                                        </p:cTn>
                                        <p:tgtEl>
                                          <p:spTgt spid="355"/>
                                        </p:tgtEl>
                                      </p:cBhvr>
                                      <p:to x="100000" y="60000"/>
                                    </p:animScale>
                                    <p:animScale>
                                      <p:cBhvr>
                                        <p:cTn id="25" dur="166" decel="50000">
                                          <p:stCondLst>
                                            <p:cond delay="676"/>
                                          </p:stCondLst>
                                        </p:cTn>
                                        <p:tgtEl>
                                          <p:spTgt spid="355"/>
                                        </p:tgtEl>
                                      </p:cBhvr>
                                      <p:to x="100000" y="100000"/>
                                    </p:animScale>
                                    <p:animScale>
                                      <p:cBhvr>
                                        <p:cTn id="26" dur="26">
                                          <p:stCondLst>
                                            <p:cond delay="1312"/>
                                          </p:stCondLst>
                                        </p:cTn>
                                        <p:tgtEl>
                                          <p:spTgt spid="355"/>
                                        </p:tgtEl>
                                      </p:cBhvr>
                                      <p:to x="100000" y="80000"/>
                                    </p:animScale>
                                    <p:animScale>
                                      <p:cBhvr>
                                        <p:cTn id="27" dur="166" decel="50000">
                                          <p:stCondLst>
                                            <p:cond delay="1338"/>
                                          </p:stCondLst>
                                        </p:cTn>
                                        <p:tgtEl>
                                          <p:spTgt spid="355"/>
                                        </p:tgtEl>
                                      </p:cBhvr>
                                      <p:to x="100000" y="100000"/>
                                    </p:animScale>
                                    <p:animScale>
                                      <p:cBhvr>
                                        <p:cTn id="28" dur="26">
                                          <p:stCondLst>
                                            <p:cond delay="1642"/>
                                          </p:stCondLst>
                                        </p:cTn>
                                        <p:tgtEl>
                                          <p:spTgt spid="355"/>
                                        </p:tgtEl>
                                      </p:cBhvr>
                                      <p:to x="100000" y="90000"/>
                                    </p:animScale>
                                    <p:animScale>
                                      <p:cBhvr>
                                        <p:cTn id="29" dur="166" decel="50000">
                                          <p:stCondLst>
                                            <p:cond delay="1668"/>
                                          </p:stCondLst>
                                        </p:cTn>
                                        <p:tgtEl>
                                          <p:spTgt spid="355"/>
                                        </p:tgtEl>
                                      </p:cBhvr>
                                      <p:to x="100000" y="100000"/>
                                    </p:animScale>
                                    <p:animScale>
                                      <p:cBhvr>
                                        <p:cTn id="30" dur="26">
                                          <p:stCondLst>
                                            <p:cond delay="1808"/>
                                          </p:stCondLst>
                                        </p:cTn>
                                        <p:tgtEl>
                                          <p:spTgt spid="355"/>
                                        </p:tgtEl>
                                      </p:cBhvr>
                                      <p:to x="100000" y="95000"/>
                                    </p:animScale>
                                    <p:animScale>
                                      <p:cBhvr>
                                        <p:cTn id="31" dur="166" decel="50000">
                                          <p:stCondLst>
                                            <p:cond delay="1834"/>
                                          </p:stCondLst>
                                        </p:cTn>
                                        <p:tgtEl>
                                          <p:spTgt spid="3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3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2" name="TextBox 1">
            <a:extLst>
              <a:ext uri="{FF2B5EF4-FFF2-40B4-BE49-F238E27FC236}">
                <a16:creationId xmlns:a16="http://schemas.microsoft.com/office/drawing/2014/main" id="{7BC960CE-97B2-867F-3B9E-65F0CDD9B319}"/>
              </a:ext>
            </a:extLst>
          </p:cNvPr>
          <p:cNvSpPr txBox="1"/>
          <p:nvPr/>
        </p:nvSpPr>
        <p:spPr>
          <a:xfrm>
            <a:off x="856715" y="598170"/>
            <a:ext cx="1150270" cy="338554"/>
          </a:xfrm>
          <a:prstGeom prst="rect">
            <a:avLst/>
          </a:prstGeom>
          <a:noFill/>
        </p:spPr>
        <p:txBody>
          <a:bodyPr wrap="square" rtlCol="0">
            <a:spAutoFit/>
          </a:bodyPr>
          <a:lstStyle/>
          <a:p>
            <a:r>
              <a:rPr lang="vi-VN" sz="1600" b="1" dirty="0">
                <a:solidFill>
                  <a:schemeClr val="accent5">
                    <a:lumMod val="50000"/>
                  </a:schemeClr>
                </a:solidFill>
              </a:rPr>
              <a:t>BÀI 1.</a:t>
            </a:r>
            <a:endParaRPr lang="en-US" sz="1600" b="1" dirty="0">
              <a:solidFill>
                <a:schemeClr val="accent5">
                  <a:lumMod val="50000"/>
                </a:schemeClr>
              </a:solidFill>
            </a:endParaRPr>
          </a:p>
        </p:txBody>
      </p:sp>
      <p:sp>
        <p:nvSpPr>
          <p:cNvPr id="3" name="TextBox 2">
            <a:extLst>
              <a:ext uri="{FF2B5EF4-FFF2-40B4-BE49-F238E27FC236}">
                <a16:creationId xmlns:a16="http://schemas.microsoft.com/office/drawing/2014/main" id="{29B78193-3BA6-D7A5-9F1E-0DF3ED1A79B5}"/>
              </a:ext>
            </a:extLst>
          </p:cNvPr>
          <p:cNvSpPr txBox="1"/>
          <p:nvPr/>
        </p:nvSpPr>
        <p:spPr>
          <a:xfrm flipH="1">
            <a:off x="2400864" y="582181"/>
            <a:ext cx="5552249" cy="400110"/>
          </a:xfrm>
          <a:prstGeom prst="rect">
            <a:avLst/>
          </a:prstGeom>
          <a:noFill/>
        </p:spPr>
        <p:txBody>
          <a:bodyPr wrap="square" rtlCol="0">
            <a:spAutoFit/>
          </a:bodyPr>
          <a:lstStyle/>
          <a:p>
            <a:r>
              <a:rPr lang="vi-VN" sz="2000" b="1" dirty="0"/>
              <a:t>THẦN THOẠI VÀ SỬ THI</a:t>
            </a:r>
            <a:endParaRPr lang="en-US" sz="2000" b="1" dirty="0"/>
          </a:p>
        </p:txBody>
      </p:sp>
      <p:pic>
        <p:nvPicPr>
          <p:cNvPr id="4" name="Picture 3">
            <a:extLst>
              <a:ext uri="{FF2B5EF4-FFF2-40B4-BE49-F238E27FC236}">
                <a16:creationId xmlns:a16="http://schemas.microsoft.com/office/drawing/2014/main" id="{C457B373-4C12-C161-5954-1BECAFF403B5}"/>
              </a:ext>
            </a:extLst>
          </p:cNvPr>
          <p:cNvPicPr>
            <a:picLocks noChangeAspect="1"/>
          </p:cNvPicPr>
          <p:nvPr/>
        </p:nvPicPr>
        <p:blipFill>
          <a:blip r:embed="rId3"/>
          <a:stretch>
            <a:fillRect/>
          </a:stretch>
        </p:blipFill>
        <p:spPr>
          <a:xfrm>
            <a:off x="985772" y="1181074"/>
            <a:ext cx="7172455" cy="3222582"/>
          </a:xfrm>
          <a:prstGeom prst="rect">
            <a:avLst/>
          </a:prstGeom>
          <a:ln>
            <a:noFill/>
          </a:ln>
          <a:effectLst>
            <a:softEdge rad="112500"/>
          </a:effectLst>
        </p:spPr>
      </p:pic>
      <p:sp>
        <p:nvSpPr>
          <p:cNvPr id="7" name="Google Shape;407;p41">
            <a:extLst>
              <a:ext uri="{FF2B5EF4-FFF2-40B4-BE49-F238E27FC236}">
                <a16:creationId xmlns:a16="http://schemas.microsoft.com/office/drawing/2014/main" id="{212BA65F-84A5-5580-BE9D-43CC181B0BB0}"/>
              </a:ext>
            </a:extLst>
          </p:cNvPr>
          <p:cNvSpPr txBox="1">
            <a:spLocks/>
          </p:cNvSpPr>
          <p:nvPr/>
        </p:nvSpPr>
        <p:spPr>
          <a:xfrm>
            <a:off x="1221457" y="3914956"/>
            <a:ext cx="2803123" cy="488700"/>
          </a:xfrm>
          <a:prstGeom prst="rect">
            <a:avLst/>
          </a:prstGeom>
          <a:solidFill>
            <a:schemeClr val="accent1"/>
          </a:solidFill>
          <a:ln w="38100" cap="flat" cmpd="sng">
            <a:solidFill>
              <a:schemeClr val="accent4"/>
            </a:solidFill>
            <a:prstDash val="solid"/>
            <a:round/>
            <a:headEnd type="none" w="sm" len="sm"/>
            <a:tailEnd type="none" w="sm" len="sm"/>
          </a:ln>
          <a:effectLst>
            <a:outerShdw blurRad="71438" dist="9525" dir="5400000" algn="bl" rotWithShape="0">
              <a:schemeClr val="dk1">
                <a:alpha val="51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200"/>
              <a:buFont typeface="Dosis"/>
              <a:buNone/>
              <a:defRPr sz="1400" b="0" i="0" u="none" strike="noStrike" cap="none">
                <a:solidFill>
                  <a:schemeClr val="dk1"/>
                </a:solidFill>
                <a:latin typeface="Dosis"/>
                <a:ea typeface="Dosis"/>
                <a:cs typeface="Dosis"/>
                <a:sym typeface="Dosis"/>
              </a:defRPr>
            </a:lvl1pPr>
            <a:lvl2pPr marL="914400" marR="0" lvl="1"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2pPr>
            <a:lvl3pPr marL="1371600" marR="0" lvl="2"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3pPr>
            <a:lvl4pPr marL="1828800" marR="0" lvl="3"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4pPr>
            <a:lvl5pPr marL="2286000" marR="0" lvl="4"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5pPr>
            <a:lvl6pPr marL="2743200" marR="0" lvl="5"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6pPr>
            <a:lvl7pPr marL="3200400" marR="0" lvl="6"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7pPr>
            <a:lvl8pPr marL="3657600" marR="0" lvl="7"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8pPr>
            <a:lvl9pPr marL="4114800" marR="0" lvl="8" indent="-317500" algn="ctr" rtl="0">
              <a:lnSpc>
                <a:spcPct val="100000"/>
              </a:lnSpc>
              <a:spcBef>
                <a:spcPts val="0"/>
              </a:spcBef>
              <a:spcAft>
                <a:spcPts val="0"/>
              </a:spcAft>
              <a:buClr>
                <a:schemeClr val="dk1"/>
              </a:buClr>
              <a:buSzPts val="1800"/>
              <a:buFont typeface="Dosis"/>
              <a:buNone/>
              <a:defRPr sz="1800" b="0" i="0" u="none" strike="noStrike" cap="none">
                <a:solidFill>
                  <a:schemeClr val="dk1"/>
                </a:solidFill>
                <a:latin typeface="Dosis"/>
                <a:ea typeface="Dosis"/>
                <a:cs typeface="Dosis"/>
                <a:sym typeface="Dosis"/>
              </a:defRPr>
            </a:lvl9pPr>
          </a:lstStyle>
          <a:p>
            <a:pPr marL="0" indent="0"/>
            <a:r>
              <a:rPr lang="en-US" sz="2000" dirty="0" err="1">
                <a:latin typeface="Fira Sans ExtraBold" panose="020B0903050000020004" pitchFamily="34" charset="0"/>
              </a:rPr>
              <a:t>Thần</a:t>
            </a:r>
            <a:r>
              <a:rPr lang="en-US" sz="2000" dirty="0">
                <a:latin typeface="Fira Sans ExtraBold" panose="020B0903050000020004" pitchFamily="34" charset="0"/>
              </a:rPr>
              <a:t> </a:t>
            </a:r>
            <a:r>
              <a:rPr lang="en-US" sz="2000" dirty="0" err="1">
                <a:latin typeface="Fira Sans ExtraBold" panose="020B0903050000020004" pitchFamily="34" charset="0"/>
              </a:rPr>
              <a:t>thoại</a:t>
            </a:r>
            <a:r>
              <a:rPr lang="en-US" sz="2000" dirty="0">
                <a:latin typeface="Fira Sans ExtraBold" panose="020B0903050000020004" pitchFamily="34" charset="0"/>
              </a:rPr>
              <a:t> Hy </a:t>
            </a:r>
            <a:r>
              <a:rPr lang="en-US" sz="2000" dirty="0" err="1">
                <a:latin typeface="Fira Sans ExtraBold" panose="020B0903050000020004" pitchFamily="34" charset="0"/>
              </a:rPr>
              <a:t>Lạp</a:t>
            </a:r>
            <a:endParaRPr lang="en-US" sz="2000" dirty="0">
              <a:latin typeface="Fira Sans ExtraBold" panose="020B09030500000200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animEffect transition="in" filter="fade">
                                      <p:cBhvr>
                                        <p:cTn id="9" dur="750"/>
                                        <p:tgtEl>
                                          <p:spTgt spid="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vi-VN" sz="2000" b="1" dirty="0">
                <a:latin typeface="Cambria" panose="02040503050406030204" pitchFamily="18" charset="0"/>
                <a:ea typeface="Cambria" panose="02040503050406030204" pitchFamily="18" charset="0"/>
              </a:rPr>
              <a:t>I. Tìm hiểu chung</a:t>
            </a:r>
            <a:endParaRPr lang="en-US" sz="2000" b="1" dirty="0">
              <a:latin typeface="Cambria" panose="02040503050406030204" pitchFamily="18" charset="0"/>
              <a:ea typeface="Cambria" panose="02040503050406030204" pitchFamily="18" charset="0"/>
            </a:endParaRP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976612" y="713115"/>
            <a:ext cx="6537511" cy="507831"/>
          </a:xfrm>
          <a:prstGeom prst="rect">
            <a:avLst/>
          </a:prstGeom>
          <a:noFill/>
        </p:spPr>
        <p:txBody>
          <a:bodyPr wrap="square">
            <a:spAutoFit/>
          </a:bodyPr>
          <a:lstStyle/>
          <a:p>
            <a:pPr algn="just">
              <a:lnSpc>
                <a:spcPct val="150000"/>
              </a:lnSpc>
              <a:spcAft>
                <a:spcPts val="800"/>
              </a:spcAft>
            </a:pPr>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a:t>
            </a:r>
            <a:r>
              <a:rPr lang="en-US"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1800" b="1" dirty="0" err="1">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Tóm</a:t>
            </a:r>
            <a:r>
              <a:rPr lang="en-US"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1800" b="1" dirty="0" err="1">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tắt</a:t>
            </a:r>
            <a:r>
              <a:rPr lang="en-US"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vi-VN"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rPr>
              <a:t>đoạn trích</a:t>
            </a:r>
          </a:p>
        </p:txBody>
      </p:sp>
      <p:grpSp>
        <p:nvGrpSpPr>
          <p:cNvPr id="252" name="Nhóm 251">
            <a:extLst>
              <a:ext uri="{FF2B5EF4-FFF2-40B4-BE49-F238E27FC236}">
                <a16:creationId xmlns:a16="http://schemas.microsoft.com/office/drawing/2014/main" id="{E5289B51-B59B-4F61-A031-C40CABF869CD}"/>
              </a:ext>
            </a:extLst>
          </p:cNvPr>
          <p:cNvGrpSpPr/>
          <p:nvPr/>
        </p:nvGrpSpPr>
        <p:grpSpPr>
          <a:xfrm flipH="1">
            <a:off x="-57337" y="1739757"/>
            <a:ext cx="1399868" cy="3026849"/>
            <a:chOff x="6499520" y="1318132"/>
            <a:chExt cx="1520176" cy="3286984"/>
          </a:xfrm>
        </p:grpSpPr>
        <p:grpSp>
          <p:nvGrpSpPr>
            <p:cNvPr id="253" name="Google Shape;2841;p75">
              <a:extLst>
                <a:ext uri="{FF2B5EF4-FFF2-40B4-BE49-F238E27FC236}">
                  <a16:creationId xmlns:a16="http://schemas.microsoft.com/office/drawing/2014/main" id="{031B505D-69F6-4DF6-BC3D-29D3F4E95383}"/>
                </a:ext>
              </a:extLst>
            </p:cNvPr>
            <p:cNvGrpSpPr/>
            <p:nvPr/>
          </p:nvGrpSpPr>
          <p:grpSpPr>
            <a:xfrm>
              <a:off x="6499520" y="1318132"/>
              <a:ext cx="1520176" cy="3286984"/>
              <a:chOff x="6638625" y="2930725"/>
              <a:chExt cx="609900" cy="1318750"/>
            </a:xfrm>
          </p:grpSpPr>
          <p:sp>
            <p:nvSpPr>
              <p:cNvPr id="256" name="Google Shape;2842;p75">
                <a:extLst>
                  <a:ext uri="{FF2B5EF4-FFF2-40B4-BE49-F238E27FC236}">
                    <a16:creationId xmlns:a16="http://schemas.microsoft.com/office/drawing/2014/main" id="{621CFF61-6706-4D05-88DD-CAC37694B42C}"/>
                  </a:ext>
                </a:extLst>
              </p:cNvPr>
              <p:cNvSpPr/>
              <p:nvPr/>
            </p:nvSpPr>
            <p:spPr>
              <a:xfrm>
                <a:off x="6676725" y="3370175"/>
                <a:ext cx="163725" cy="176250"/>
              </a:xfrm>
              <a:custGeom>
                <a:avLst/>
                <a:gdLst/>
                <a:ahLst/>
                <a:cxnLst/>
                <a:rect l="l" t="t" r="r" b="b"/>
                <a:pathLst>
                  <a:path w="6549" h="7050" extrusionOk="0">
                    <a:moveTo>
                      <a:pt x="2887" y="1"/>
                    </a:moveTo>
                    <a:cubicBezTo>
                      <a:pt x="2334" y="1"/>
                      <a:pt x="1893" y="186"/>
                      <a:pt x="1738" y="406"/>
                    </a:cubicBezTo>
                    <a:cubicBezTo>
                      <a:pt x="917" y="1549"/>
                      <a:pt x="0" y="5621"/>
                      <a:pt x="0" y="5621"/>
                    </a:cubicBezTo>
                    <a:lnTo>
                      <a:pt x="2548" y="7049"/>
                    </a:lnTo>
                    <a:cubicBezTo>
                      <a:pt x="2548" y="7049"/>
                      <a:pt x="6549" y="2287"/>
                      <a:pt x="4715" y="703"/>
                    </a:cubicBezTo>
                    <a:cubicBezTo>
                      <a:pt x="4108" y="186"/>
                      <a:pt x="3441" y="1"/>
                      <a:pt x="28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843;p75">
                <a:extLst>
                  <a:ext uri="{FF2B5EF4-FFF2-40B4-BE49-F238E27FC236}">
                    <a16:creationId xmlns:a16="http://schemas.microsoft.com/office/drawing/2014/main" id="{35CEB886-7985-41AA-92FE-8134415DF3E1}"/>
                  </a:ext>
                </a:extLst>
              </p:cNvPr>
              <p:cNvSpPr/>
              <p:nvPr/>
            </p:nvSpPr>
            <p:spPr>
              <a:xfrm>
                <a:off x="6709150" y="3370400"/>
                <a:ext cx="131300" cy="176325"/>
              </a:xfrm>
              <a:custGeom>
                <a:avLst/>
                <a:gdLst/>
                <a:ahLst/>
                <a:cxnLst/>
                <a:rect l="l" t="t" r="r" b="b"/>
                <a:pathLst>
                  <a:path w="5252" h="7053" extrusionOk="0">
                    <a:moveTo>
                      <a:pt x="1586" y="0"/>
                    </a:moveTo>
                    <a:cubicBezTo>
                      <a:pt x="1101" y="0"/>
                      <a:pt x="701" y="142"/>
                      <a:pt x="501" y="325"/>
                    </a:cubicBezTo>
                    <a:cubicBezTo>
                      <a:pt x="811" y="992"/>
                      <a:pt x="1168" y="1909"/>
                      <a:pt x="1168" y="2945"/>
                    </a:cubicBezTo>
                    <a:cubicBezTo>
                      <a:pt x="1168" y="4445"/>
                      <a:pt x="596" y="5766"/>
                      <a:pt x="1" y="6350"/>
                    </a:cubicBezTo>
                    <a:lnTo>
                      <a:pt x="1251" y="7052"/>
                    </a:lnTo>
                    <a:cubicBezTo>
                      <a:pt x="1251" y="7052"/>
                      <a:pt x="5252" y="2278"/>
                      <a:pt x="3418" y="706"/>
                    </a:cubicBezTo>
                    <a:cubicBezTo>
                      <a:pt x="2808" y="186"/>
                      <a:pt x="2141" y="0"/>
                      <a:pt x="15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844;p75">
                <a:extLst>
                  <a:ext uri="{FF2B5EF4-FFF2-40B4-BE49-F238E27FC236}">
                    <a16:creationId xmlns:a16="http://schemas.microsoft.com/office/drawing/2014/main" id="{C20E7D1A-B4E6-453F-AF88-FF0A6F7C7920}"/>
                  </a:ext>
                </a:extLst>
              </p:cNvPr>
              <p:cNvSpPr/>
              <p:nvPr/>
            </p:nvSpPr>
            <p:spPr>
              <a:xfrm>
                <a:off x="6638625" y="3499400"/>
                <a:ext cx="126825" cy="114675"/>
              </a:xfrm>
              <a:custGeom>
                <a:avLst/>
                <a:gdLst/>
                <a:ahLst/>
                <a:cxnLst/>
                <a:rect l="l" t="t" r="r" b="b"/>
                <a:pathLst>
                  <a:path w="5073" h="4587" extrusionOk="0">
                    <a:moveTo>
                      <a:pt x="2352" y="1"/>
                    </a:moveTo>
                    <a:cubicBezTo>
                      <a:pt x="1994" y="1"/>
                      <a:pt x="1689" y="95"/>
                      <a:pt x="1512" y="333"/>
                    </a:cubicBezTo>
                    <a:cubicBezTo>
                      <a:pt x="857" y="1226"/>
                      <a:pt x="0" y="3452"/>
                      <a:pt x="834" y="4262"/>
                    </a:cubicBezTo>
                    <a:cubicBezTo>
                      <a:pt x="1057" y="4485"/>
                      <a:pt x="1604" y="4586"/>
                      <a:pt x="2185" y="4586"/>
                    </a:cubicBezTo>
                    <a:cubicBezTo>
                      <a:pt x="2934" y="4586"/>
                      <a:pt x="3741" y="4419"/>
                      <a:pt x="3989" y="4131"/>
                    </a:cubicBezTo>
                    <a:cubicBezTo>
                      <a:pt x="4167" y="3928"/>
                      <a:pt x="3762" y="3250"/>
                      <a:pt x="4370" y="2857"/>
                    </a:cubicBezTo>
                    <a:cubicBezTo>
                      <a:pt x="4977" y="2476"/>
                      <a:pt x="5072" y="1749"/>
                      <a:pt x="4834" y="1142"/>
                    </a:cubicBezTo>
                    <a:cubicBezTo>
                      <a:pt x="4669" y="699"/>
                      <a:pt x="3321" y="1"/>
                      <a:pt x="2352"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845;p75">
                <a:extLst>
                  <a:ext uri="{FF2B5EF4-FFF2-40B4-BE49-F238E27FC236}">
                    <a16:creationId xmlns:a16="http://schemas.microsoft.com/office/drawing/2014/main" id="{3EEF3FB0-F380-4456-9734-7DA521C827D0}"/>
                  </a:ext>
                </a:extLst>
              </p:cNvPr>
              <p:cNvSpPr/>
              <p:nvPr/>
            </p:nvSpPr>
            <p:spPr>
              <a:xfrm>
                <a:off x="6673150" y="3503700"/>
                <a:ext cx="96750" cy="91075"/>
              </a:xfrm>
              <a:custGeom>
                <a:avLst/>
                <a:gdLst/>
                <a:ahLst/>
                <a:cxnLst/>
                <a:rect l="l" t="t" r="r" b="b"/>
                <a:pathLst>
                  <a:path w="3870" h="3643" extrusionOk="0">
                    <a:moveTo>
                      <a:pt x="2086" y="0"/>
                    </a:moveTo>
                    <a:cubicBezTo>
                      <a:pt x="1910" y="0"/>
                      <a:pt x="1753" y="51"/>
                      <a:pt x="1631" y="173"/>
                    </a:cubicBezTo>
                    <a:cubicBezTo>
                      <a:pt x="1012" y="792"/>
                      <a:pt x="0" y="2435"/>
                      <a:pt x="441" y="3173"/>
                    </a:cubicBezTo>
                    <a:cubicBezTo>
                      <a:pt x="615" y="3468"/>
                      <a:pt x="1307" y="3643"/>
                      <a:pt x="1893" y="3643"/>
                    </a:cubicBezTo>
                    <a:cubicBezTo>
                      <a:pt x="2230" y="3643"/>
                      <a:pt x="2531" y="3585"/>
                      <a:pt x="2679" y="3459"/>
                    </a:cubicBezTo>
                    <a:cubicBezTo>
                      <a:pt x="2834" y="3316"/>
                      <a:pt x="2679" y="2720"/>
                      <a:pt x="3167" y="2506"/>
                    </a:cubicBezTo>
                    <a:cubicBezTo>
                      <a:pt x="3667" y="2292"/>
                      <a:pt x="3870" y="1720"/>
                      <a:pt x="3822" y="1220"/>
                    </a:cubicBezTo>
                    <a:cubicBezTo>
                      <a:pt x="3774" y="820"/>
                      <a:pt x="2789" y="0"/>
                      <a:pt x="20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846;p75">
                <a:extLst>
                  <a:ext uri="{FF2B5EF4-FFF2-40B4-BE49-F238E27FC236}">
                    <a16:creationId xmlns:a16="http://schemas.microsoft.com/office/drawing/2014/main" id="{0ED04CCE-099C-4318-974D-43F0625714D5}"/>
                  </a:ext>
                </a:extLst>
              </p:cNvPr>
              <p:cNvSpPr/>
              <p:nvPr/>
            </p:nvSpPr>
            <p:spPr>
              <a:xfrm>
                <a:off x="6663925" y="3587175"/>
                <a:ext cx="64075" cy="35900"/>
              </a:xfrm>
              <a:custGeom>
                <a:avLst/>
                <a:gdLst/>
                <a:ahLst/>
                <a:cxnLst/>
                <a:rect l="l" t="t" r="r" b="b"/>
                <a:pathLst>
                  <a:path w="2563" h="1436" extrusionOk="0">
                    <a:moveTo>
                      <a:pt x="965" y="1"/>
                    </a:moveTo>
                    <a:lnTo>
                      <a:pt x="0" y="632"/>
                    </a:lnTo>
                    <a:cubicBezTo>
                      <a:pt x="191" y="1036"/>
                      <a:pt x="738" y="1382"/>
                      <a:pt x="1381" y="1429"/>
                    </a:cubicBezTo>
                    <a:cubicBezTo>
                      <a:pt x="1419" y="1433"/>
                      <a:pt x="1457" y="1435"/>
                      <a:pt x="1494" y="1435"/>
                    </a:cubicBezTo>
                    <a:cubicBezTo>
                      <a:pt x="1918" y="1435"/>
                      <a:pt x="2316" y="1193"/>
                      <a:pt x="2512" y="810"/>
                    </a:cubicBezTo>
                    <a:cubicBezTo>
                      <a:pt x="2563" y="638"/>
                      <a:pt x="2433" y="140"/>
                      <a:pt x="2013" y="140"/>
                    </a:cubicBezTo>
                    <a:cubicBezTo>
                      <a:pt x="1939" y="140"/>
                      <a:pt x="1855" y="155"/>
                      <a:pt x="1762" y="191"/>
                    </a:cubicBezTo>
                    <a:cubicBezTo>
                      <a:pt x="1628" y="243"/>
                      <a:pt x="1514" y="263"/>
                      <a:pt x="1418" y="263"/>
                    </a:cubicBezTo>
                    <a:cubicBezTo>
                      <a:pt x="1074" y="263"/>
                      <a:pt x="965" y="1"/>
                      <a:pt x="96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847;p75">
                <a:extLst>
                  <a:ext uri="{FF2B5EF4-FFF2-40B4-BE49-F238E27FC236}">
                    <a16:creationId xmlns:a16="http://schemas.microsoft.com/office/drawing/2014/main" id="{E94EF561-70EA-447F-BA5B-91D756380EBA}"/>
                  </a:ext>
                </a:extLst>
              </p:cNvPr>
              <p:cNvSpPr/>
              <p:nvPr/>
            </p:nvSpPr>
            <p:spPr>
              <a:xfrm>
                <a:off x="6700525" y="3580650"/>
                <a:ext cx="60750" cy="38075"/>
              </a:xfrm>
              <a:custGeom>
                <a:avLst/>
                <a:gdLst/>
                <a:ahLst/>
                <a:cxnLst/>
                <a:rect l="l" t="t" r="r" b="b"/>
                <a:pathLst>
                  <a:path w="2430" h="1523" extrusionOk="0">
                    <a:moveTo>
                      <a:pt x="1871" y="0"/>
                    </a:moveTo>
                    <a:cubicBezTo>
                      <a:pt x="1756" y="0"/>
                      <a:pt x="1631" y="44"/>
                      <a:pt x="1501" y="154"/>
                    </a:cubicBezTo>
                    <a:cubicBezTo>
                      <a:pt x="1310" y="326"/>
                      <a:pt x="1143" y="377"/>
                      <a:pt x="1010" y="377"/>
                    </a:cubicBezTo>
                    <a:cubicBezTo>
                      <a:pt x="811" y="377"/>
                      <a:pt x="691" y="262"/>
                      <a:pt x="691" y="262"/>
                    </a:cubicBezTo>
                    <a:lnTo>
                      <a:pt x="1" y="1178"/>
                    </a:lnTo>
                    <a:cubicBezTo>
                      <a:pt x="246" y="1390"/>
                      <a:pt x="641" y="1523"/>
                      <a:pt x="1071" y="1523"/>
                    </a:cubicBezTo>
                    <a:cubicBezTo>
                      <a:pt x="1246" y="1523"/>
                      <a:pt x="1428" y="1501"/>
                      <a:pt x="1608" y="1452"/>
                    </a:cubicBezTo>
                    <a:cubicBezTo>
                      <a:pt x="2060" y="1333"/>
                      <a:pt x="2382" y="952"/>
                      <a:pt x="2429" y="488"/>
                    </a:cubicBezTo>
                    <a:cubicBezTo>
                      <a:pt x="2421" y="331"/>
                      <a:pt x="2188" y="0"/>
                      <a:pt x="1871"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848;p75">
                <a:extLst>
                  <a:ext uri="{FF2B5EF4-FFF2-40B4-BE49-F238E27FC236}">
                    <a16:creationId xmlns:a16="http://schemas.microsoft.com/office/drawing/2014/main" id="{B1593472-A938-4A59-901E-67937EDF9C1C}"/>
                  </a:ext>
                </a:extLst>
              </p:cNvPr>
              <p:cNvSpPr/>
              <p:nvPr/>
            </p:nvSpPr>
            <p:spPr>
              <a:xfrm>
                <a:off x="6653500" y="3569800"/>
                <a:ext cx="60750" cy="38100"/>
              </a:xfrm>
              <a:custGeom>
                <a:avLst/>
                <a:gdLst/>
                <a:ahLst/>
                <a:cxnLst/>
                <a:rect l="l" t="t" r="r" b="b"/>
                <a:pathLst>
                  <a:path w="2430" h="1524" extrusionOk="0">
                    <a:moveTo>
                      <a:pt x="1868" y="0"/>
                    </a:moveTo>
                    <a:cubicBezTo>
                      <a:pt x="1753" y="0"/>
                      <a:pt x="1628" y="45"/>
                      <a:pt x="1501" y="160"/>
                    </a:cubicBezTo>
                    <a:cubicBezTo>
                      <a:pt x="1309" y="324"/>
                      <a:pt x="1141" y="373"/>
                      <a:pt x="1007" y="373"/>
                    </a:cubicBezTo>
                    <a:cubicBezTo>
                      <a:pt x="802" y="373"/>
                      <a:pt x="679" y="255"/>
                      <a:pt x="679" y="255"/>
                    </a:cubicBezTo>
                    <a:lnTo>
                      <a:pt x="0" y="1172"/>
                    </a:lnTo>
                    <a:cubicBezTo>
                      <a:pt x="234" y="1389"/>
                      <a:pt x="625" y="1524"/>
                      <a:pt x="1052" y="1524"/>
                    </a:cubicBezTo>
                    <a:cubicBezTo>
                      <a:pt x="1234" y="1524"/>
                      <a:pt x="1422" y="1499"/>
                      <a:pt x="1608" y="1446"/>
                    </a:cubicBezTo>
                    <a:cubicBezTo>
                      <a:pt x="2048" y="1327"/>
                      <a:pt x="2382" y="946"/>
                      <a:pt x="2429" y="493"/>
                    </a:cubicBezTo>
                    <a:cubicBezTo>
                      <a:pt x="2421" y="336"/>
                      <a:pt x="2182" y="0"/>
                      <a:pt x="1868"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849;p75">
                <a:extLst>
                  <a:ext uri="{FF2B5EF4-FFF2-40B4-BE49-F238E27FC236}">
                    <a16:creationId xmlns:a16="http://schemas.microsoft.com/office/drawing/2014/main" id="{B953FB44-353D-41D1-88A5-82EE24B7C681}"/>
                  </a:ext>
                </a:extLst>
              </p:cNvPr>
              <p:cNvSpPr/>
              <p:nvPr/>
            </p:nvSpPr>
            <p:spPr>
              <a:xfrm>
                <a:off x="6678500" y="3501750"/>
                <a:ext cx="48550" cy="68225"/>
              </a:xfrm>
              <a:custGeom>
                <a:avLst/>
                <a:gdLst/>
                <a:ahLst/>
                <a:cxnLst/>
                <a:rect l="l" t="t" r="r" b="b"/>
                <a:pathLst>
                  <a:path w="1942" h="2729" extrusionOk="0">
                    <a:moveTo>
                      <a:pt x="262" y="1"/>
                    </a:moveTo>
                    <a:lnTo>
                      <a:pt x="262" y="1"/>
                    </a:lnTo>
                    <a:cubicBezTo>
                      <a:pt x="1" y="524"/>
                      <a:pt x="84" y="1155"/>
                      <a:pt x="322" y="1870"/>
                    </a:cubicBezTo>
                    <a:cubicBezTo>
                      <a:pt x="541" y="2496"/>
                      <a:pt x="1007" y="2729"/>
                      <a:pt x="1263" y="2729"/>
                    </a:cubicBezTo>
                    <a:cubicBezTo>
                      <a:pt x="1299" y="2729"/>
                      <a:pt x="1331" y="2724"/>
                      <a:pt x="1358" y="2715"/>
                    </a:cubicBezTo>
                    <a:cubicBezTo>
                      <a:pt x="1560" y="2632"/>
                      <a:pt x="1941" y="1989"/>
                      <a:pt x="1453" y="1525"/>
                    </a:cubicBezTo>
                    <a:cubicBezTo>
                      <a:pt x="977" y="1060"/>
                      <a:pt x="1405" y="143"/>
                      <a:pt x="1405" y="143"/>
                    </a:cubicBezTo>
                    <a:lnTo>
                      <a:pt x="262"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2850;p75">
                <a:extLst>
                  <a:ext uri="{FF2B5EF4-FFF2-40B4-BE49-F238E27FC236}">
                    <a16:creationId xmlns:a16="http://schemas.microsoft.com/office/drawing/2014/main" id="{0B97CA28-08F1-4FA0-9D9C-8B1A801105A5}"/>
                  </a:ext>
                </a:extLst>
              </p:cNvPr>
              <p:cNvSpPr/>
              <p:nvPr/>
            </p:nvSpPr>
            <p:spPr>
              <a:xfrm>
                <a:off x="7191650" y="3318775"/>
                <a:ext cx="52125" cy="68625"/>
              </a:xfrm>
              <a:custGeom>
                <a:avLst/>
                <a:gdLst/>
                <a:ahLst/>
                <a:cxnLst/>
                <a:rect l="l" t="t" r="r" b="b"/>
                <a:pathLst>
                  <a:path w="2085" h="2745" extrusionOk="0">
                    <a:moveTo>
                      <a:pt x="828" y="1"/>
                    </a:moveTo>
                    <a:cubicBezTo>
                      <a:pt x="778" y="1"/>
                      <a:pt x="728" y="7"/>
                      <a:pt x="680" y="21"/>
                    </a:cubicBezTo>
                    <a:cubicBezTo>
                      <a:pt x="215" y="152"/>
                      <a:pt x="1" y="854"/>
                      <a:pt x="203" y="1605"/>
                    </a:cubicBezTo>
                    <a:cubicBezTo>
                      <a:pt x="384" y="2274"/>
                      <a:pt x="840" y="2745"/>
                      <a:pt x="1266" y="2745"/>
                    </a:cubicBezTo>
                    <a:cubicBezTo>
                      <a:pt x="1317" y="2745"/>
                      <a:pt x="1368" y="2738"/>
                      <a:pt x="1418" y="2724"/>
                    </a:cubicBezTo>
                    <a:cubicBezTo>
                      <a:pt x="1870" y="2605"/>
                      <a:pt x="2085" y="1890"/>
                      <a:pt x="1882" y="1152"/>
                    </a:cubicBezTo>
                    <a:cubicBezTo>
                      <a:pt x="1701" y="481"/>
                      <a:pt x="1253" y="1"/>
                      <a:pt x="8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2851;p75">
                <a:extLst>
                  <a:ext uri="{FF2B5EF4-FFF2-40B4-BE49-F238E27FC236}">
                    <a16:creationId xmlns:a16="http://schemas.microsoft.com/office/drawing/2014/main" id="{11404370-63D9-42AE-8D1C-A3E0225FC727}"/>
                  </a:ext>
                </a:extLst>
              </p:cNvPr>
              <p:cNvSpPr/>
              <p:nvPr/>
            </p:nvSpPr>
            <p:spPr>
              <a:xfrm>
                <a:off x="6707075" y="3263475"/>
                <a:ext cx="127975" cy="131775"/>
              </a:xfrm>
              <a:custGeom>
                <a:avLst/>
                <a:gdLst/>
                <a:ahLst/>
                <a:cxnLst/>
                <a:rect l="l" t="t" r="r" b="b"/>
                <a:pathLst>
                  <a:path w="5119" h="5271" extrusionOk="0">
                    <a:moveTo>
                      <a:pt x="2831" y="1"/>
                    </a:moveTo>
                    <a:cubicBezTo>
                      <a:pt x="1495" y="1"/>
                      <a:pt x="60" y="649"/>
                      <a:pt x="60" y="649"/>
                    </a:cubicBezTo>
                    <a:cubicBezTo>
                      <a:pt x="1" y="2507"/>
                      <a:pt x="382" y="4364"/>
                      <a:pt x="596" y="4745"/>
                    </a:cubicBezTo>
                    <a:cubicBezTo>
                      <a:pt x="684" y="4911"/>
                      <a:pt x="1561" y="5270"/>
                      <a:pt x="2516" y="5270"/>
                    </a:cubicBezTo>
                    <a:cubicBezTo>
                      <a:pt x="3751" y="5270"/>
                      <a:pt x="5118" y="4671"/>
                      <a:pt x="5085" y="2281"/>
                    </a:cubicBezTo>
                    <a:cubicBezTo>
                      <a:pt x="5062" y="483"/>
                      <a:pt x="3983" y="1"/>
                      <a:pt x="283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2852;p75">
                <a:extLst>
                  <a:ext uri="{FF2B5EF4-FFF2-40B4-BE49-F238E27FC236}">
                    <a16:creationId xmlns:a16="http://schemas.microsoft.com/office/drawing/2014/main" id="{649DC74A-9D81-446E-9248-4471D59E4A5F}"/>
                  </a:ext>
                </a:extLst>
              </p:cNvPr>
              <p:cNvSpPr/>
              <p:nvPr/>
            </p:nvSpPr>
            <p:spPr>
              <a:xfrm>
                <a:off x="6680575" y="3128500"/>
                <a:ext cx="198600" cy="211700"/>
              </a:xfrm>
              <a:custGeom>
                <a:avLst/>
                <a:gdLst/>
                <a:ahLst/>
                <a:cxnLst/>
                <a:rect l="l" t="t" r="r" b="b"/>
                <a:pathLst>
                  <a:path w="7944" h="8468" extrusionOk="0">
                    <a:moveTo>
                      <a:pt x="4424" y="0"/>
                    </a:moveTo>
                    <a:cubicBezTo>
                      <a:pt x="4365" y="0"/>
                      <a:pt x="4315" y="8"/>
                      <a:pt x="4275" y="24"/>
                    </a:cubicBezTo>
                    <a:cubicBezTo>
                      <a:pt x="3644" y="274"/>
                      <a:pt x="1989" y="869"/>
                      <a:pt x="1001" y="2977"/>
                    </a:cubicBezTo>
                    <a:cubicBezTo>
                      <a:pt x="1" y="5096"/>
                      <a:pt x="691" y="7870"/>
                      <a:pt x="691" y="7870"/>
                    </a:cubicBezTo>
                    <a:cubicBezTo>
                      <a:pt x="1749" y="8320"/>
                      <a:pt x="2561" y="8468"/>
                      <a:pt x="3800" y="8468"/>
                    </a:cubicBezTo>
                    <a:cubicBezTo>
                      <a:pt x="4528" y="8468"/>
                      <a:pt x="5403" y="8417"/>
                      <a:pt x="6561" y="8346"/>
                    </a:cubicBezTo>
                    <a:cubicBezTo>
                      <a:pt x="7073" y="5989"/>
                      <a:pt x="7502" y="5334"/>
                      <a:pt x="7609" y="4477"/>
                    </a:cubicBezTo>
                    <a:cubicBezTo>
                      <a:pt x="7943" y="1701"/>
                      <a:pt x="5282" y="0"/>
                      <a:pt x="44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2853;p75">
                <a:extLst>
                  <a:ext uri="{FF2B5EF4-FFF2-40B4-BE49-F238E27FC236}">
                    <a16:creationId xmlns:a16="http://schemas.microsoft.com/office/drawing/2014/main" id="{1F31E5C5-E137-41DA-BA2D-DF91874BE26E}"/>
                  </a:ext>
                </a:extLst>
              </p:cNvPr>
              <p:cNvSpPr/>
              <p:nvPr/>
            </p:nvSpPr>
            <p:spPr>
              <a:xfrm>
                <a:off x="6716600" y="3128875"/>
                <a:ext cx="162900" cy="211575"/>
              </a:xfrm>
              <a:custGeom>
                <a:avLst/>
                <a:gdLst/>
                <a:ahLst/>
                <a:cxnLst/>
                <a:rect l="l" t="t" r="r" b="b"/>
                <a:pathLst>
                  <a:path w="6516" h="8463" extrusionOk="0">
                    <a:moveTo>
                      <a:pt x="2974" y="1"/>
                    </a:moveTo>
                    <a:cubicBezTo>
                      <a:pt x="2919" y="1"/>
                      <a:pt x="2873" y="7"/>
                      <a:pt x="2834" y="21"/>
                    </a:cubicBezTo>
                    <a:cubicBezTo>
                      <a:pt x="1417" y="509"/>
                      <a:pt x="1" y="3759"/>
                      <a:pt x="1" y="5772"/>
                    </a:cubicBezTo>
                    <a:cubicBezTo>
                      <a:pt x="1" y="6593"/>
                      <a:pt x="96" y="7427"/>
                      <a:pt x="286" y="8236"/>
                    </a:cubicBezTo>
                    <a:cubicBezTo>
                      <a:pt x="903" y="8401"/>
                      <a:pt x="1513" y="8462"/>
                      <a:pt x="2293" y="8462"/>
                    </a:cubicBezTo>
                    <a:cubicBezTo>
                      <a:pt x="3035" y="8462"/>
                      <a:pt x="3931" y="8407"/>
                      <a:pt x="5132" y="8331"/>
                    </a:cubicBezTo>
                    <a:cubicBezTo>
                      <a:pt x="5632" y="5974"/>
                      <a:pt x="6061" y="5319"/>
                      <a:pt x="6168" y="4462"/>
                    </a:cubicBezTo>
                    <a:cubicBezTo>
                      <a:pt x="6515" y="1663"/>
                      <a:pt x="3830" y="1"/>
                      <a:pt x="2974"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2854;p75">
                <a:extLst>
                  <a:ext uri="{FF2B5EF4-FFF2-40B4-BE49-F238E27FC236}">
                    <a16:creationId xmlns:a16="http://schemas.microsoft.com/office/drawing/2014/main" id="{A9D3D7EE-B7CA-437C-817A-090063F40625}"/>
                  </a:ext>
                </a:extLst>
              </p:cNvPr>
              <p:cNvSpPr/>
              <p:nvPr/>
            </p:nvSpPr>
            <p:spPr>
              <a:xfrm>
                <a:off x="6724050" y="3096650"/>
                <a:ext cx="338750" cy="370600"/>
              </a:xfrm>
              <a:custGeom>
                <a:avLst/>
                <a:gdLst/>
                <a:ahLst/>
                <a:cxnLst/>
                <a:rect l="l" t="t" r="r" b="b"/>
                <a:pathLst>
                  <a:path w="13550" h="14824" extrusionOk="0">
                    <a:moveTo>
                      <a:pt x="8510" y="1"/>
                    </a:moveTo>
                    <a:cubicBezTo>
                      <a:pt x="6502" y="1"/>
                      <a:pt x="4366" y="233"/>
                      <a:pt x="3703" y="548"/>
                    </a:cubicBezTo>
                    <a:cubicBezTo>
                      <a:pt x="988" y="1858"/>
                      <a:pt x="334" y="5298"/>
                      <a:pt x="72" y="7120"/>
                    </a:cubicBezTo>
                    <a:cubicBezTo>
                      <a:pt x="0" y="7739"/>
                      <a:pt x="286" y="8335"/>
                      <a:pt x="822" y="8656"/>
                    </a:cubicBezTo>
                    <a:lnTo>
                      <a:pt x="834" y="8656"/>
                    </a:lnTo>
                    <a:cubicBezTo>
                      <a:pt x="905" y="11002"/>
                      <a:pt x="988" y="13430"/>
                      <a:pt x="1024" y="13657"/>
                    </a:cubicBezTo>
                    <a:cubicBezTo>
                      <a:pt x="1084" y="14097"/>
                      <a:pt x="1703" y="14823"/>
                      <a:pt x="1703" y="14823"/>
                    </a:cubicBezTo>
                    <a:lnTo>
                      <a:pt x="10335" y="14800"/>
                    </a:lnTo>
                    <a:cubicBezTo>
                      <a:pt x="10375" y="14799"/>
                      <a:pt x="10417" y="14798"/>
                      <a:pt x="10460" y="14798"/>
                    </a:cubicBezTo>
                    <a:cubicBezTo>
                      <a:pt x="10504" y="14798"/>
                      <a:pt x="10550" y="14799"/>
                      <a:pt x="10596" y="14799"/>
                    </a:cubicBezTo>
                    <a:cubicBezTo>
                      <a:pt x="11062" y="14799"/>
                      <a:pt x="11635" y="14774"/>
                      <a:pt x="11645" y="14228"/>
                    </a:cubicBezTo>
                    <a:cubicBezTo>
                      <a:pt x="11680" y="12514"/>
                      <a:pt x="11371" y="9120"/>
                      <a:pt x="11859" y="8287"/>
                    </a:cubicBezTo>
                    <a:cubicBezTo>
                      <a:pt x="12537" y="7132"/>
                      <a:pt x="13550" y="1536"/>
                      <a:pt x="12371" y="595"/>
                    </a:cubicBezTo>
                    <a:cubicBezTo>
                      <a:pt x="11834" y="169"/>
                      <a:pt x="10219" y="1"/>
                      <a:pt x="851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2855;p75">
                <a:extLst>
                  <a:ext uri="{FF2B5EF4-FFF2-40B4-BE49-F238E27FC236}">
                    <a16:creationId xmlns:a16="http://schemas.microsoft.com/office/drawing/2014/main" id="{0C5C53E7-B47B-47F4-AB75-7D112B406561}"/>
                  </a:ext>
                </a:extLst>
              </p:cNvPr>
              <p:cNvSpPr/>
              <p:nvPr/>
            </p:nvSpPr>
            <p:spPr>
              <a:xfrm>
                <a:off x="6725225" y="3096675"/>
                <a:ext cx="272100" cy="204850"/>
              </a:xfrm>
              <a:custGeom>
                <a:avLst/>
                <a:gdLst/>
                <a:ahLst/>
                <a:cxnLst/>
                <a:rect l="l" t="t" r="r" b="b"/>
                <a:pathLst>
                  <a:path w="10884" h="8194" extrusionOk="0">
                    <a:moveTo>
                      <a:pt x="8425" y="1"/>
                    </a:moveTo>
                    <a:cubicBezTo>
                      <a:pt x="6430" y="1"/>
                      <a:pt x="4315" y="234"/>
                      <a:pt x="3656" y="547"/>
                    </a:cubicBezTo>
                    <a:cubicBezTo>
                      <a:pt x="941" y="1857"/>
                      <a:pt x="287" y="5297"/>
                      <a:pt x="25" y="7119"/>
                    </a:cubicBezTo>
                    <a:cubicBezTo>
                      <a:pt x="1" y="7333"/>
                      <a:pt x="13" y="7548"/>
                      <a:pt x="72" y="7762"/>
                    </a:cubicBezTo>
                    <a:cubicBezTo>
                      <a:pt x="161" y="8072"/>
                      <a:pt x="979" y="8194"/>
                      <a:pt x="2068" y="8194"/>
                    </a:cubicBezTo>
                    <a:cubicBezTo>
                      <a:pt x="4491" y="8194"/>
                      <a:pt x="8260" y="7595"/>
                      <a:pt x="8359" y="7143"/>
                    </a:cubicBezTo>
                    <a:cubicBezTo>
                      <a:pt x="8478" y="6559"/>
                      <a:pt x="8383" y="2154"/>
                      <a:pt x="10883" y="154"/>
                    </a:cubicBezTo>
                    <a:cubicBezTo>
                      <a:pt x="10181" y="47"/>
                      <a:pt x="9315" y="1"/>
                      <a:pt x="8425"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0" name="Google Shape;2856;p75">
                <a:extLst>
                  <a:ext uri="{FF2B5EF4-FFF2-40B4-BE49-F238E27FC236}">
                    <a16:creationId xmlns:a16="http://schemas.microsoft.com/office/drawing/2014/main" id="{9FEF409B-CF2D-42A0-ACCF-B6DD3FD9E639}"/>
                  </a:ext>
                </a:extLst>
              </p:cNvPr>
              <p:cNvSpPr/>
              <p:nvPr/>
            </p:nvSpPr>
            <p:spPr>
              <a:xfrm>
                <a:off x="6814825" y="3096575"/>
                <a:ext cx="182800" cy="36400"/>
              </a:xfrm>
              <a:custGeom>
                <a:avLst/>
                <a:gdLst/>
                <a:ahLst/>
                <a:cxnLst/>
                <a:rect l="l" t="t" r="r" b="b"/>
                <a:pathLst>
                  <a:path w="7312" h="1456" extrusionOk="0">
                    <a:moveTo>
                      <a:pt x="4896" y="1"/>
                    </a:moveTo>
                    <a:cubicBezTo>
                      <a:pt x="2882" y="1"/>
                      <a:pt x="736" y="235"/>
                      <a:pt x="72" y="551"/>
                    </a:cubicBezTo>
                    <a:lnTo>
                      <a:pt x="1" y="587"/>
                    </a:lnTo>
                    <a:cubicBezTo>
                      <a:pt x="846" y="1110"/>
                      <a:pt x="2334" y="1456"/>
                      <a:pt x="4037" y="1456"/>
                    </a:cubicBezTo>
                    <a:cubicBezTo>
                      <a:pt x="4811" y="1456"/>
                      <a:pt x="5573" y="1384"/>
                      <a:pt x="6323" y="1229"/>
                    </a:cubicBezTo>
                    <a:cubicBezTo>
                      <a:pt x="6597" y="825"/>
                      <a:pt x="6930" y="456"/>
                      <a:pt x="7311" y="146"/>
                    </a:cubicBezTo>
                    <a:cubicBezTo>
                      <a:pt x="6619" y="45"/>
                      <a:pt x="5770" y="1"/>
                      <a:pt x="4896"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2857;p75">
                <a:extLst>
                  <a:ext uri="{FF2B5EF4-FFF2-40B4-BE49-F238E27FC236}">
                    <a16:creationId xmlns:a16="http://schemas.microsoft.com/office/drawing/2014/main" id="{1D3CC302-AA3C-47B9-8EE1-DD76054F2599}"/>
                  </a:ext>
                </a:extLst>
              </p:cNvPr>
              <p:cNvSpPr/>
              <p:nvPr/>
            </p:nvSpPr>
            <p:spPr>
              <a:xfrm>
                <a:off x="6744875" y="3321675"/>
                <a:ext cx="204525" cy="145575"/>
              </a:xfrm>
              <a:custGeom>
                <a:avLst/>
                <a:gdLst/>
                <a:ahLst/>
                <a:cxnLst/>
                <a:rect l="l" t="t" r="r" b="b"/>
                <a:pathLst>
                  <a:path w="8181" h="5823" extrusionOk="0">
                    <a:moveTo>
                      <a:pt x="3513" y="0"/>
                    </a:moveTo>
                    <a:cubicBezTo>
                      <a:pt x="1382" y="0"/>
                      <a:pt x="1" y="1405"/>
                      <a:pt x="370" y="4013"/>
                    </a:cubicBezTo>
                    <a:cubicBezTo>
                      <a:pt x="453" y="4644"/>
                      <a:pt x="632" y="5251"/>
                      <a:pt x="906" y="5822"/>
                    </a:cubicBezTo>
                    <a:lnTo>
                      <a:pt x="8049" y="5811"/>
                    </a:lnTo>
                    <a:cubicBezTo>
                      <a:pt x="8168" y="5215"/>
                      <a:pt x="8180" y="4608"/>
                      <a:pt x="8097" y="4013"/>
                    </a:cubicBezTo>
                    <a:cubicBezTo>
                      <a:pt x="7740" y="1405"/>
                      <a:pt x="5656" y="0"/>
                      <a:pt x="3513"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2858;p75">
                <a:extLst>
                  <a:ext uri="{FF2B5EF4-FFF2-40B4-BE49-F238E27FC236}">
                    <a16:creationId xmlns:a16="http://schemas.microsoft.com/office/drawing/2014/main" id="{E76D2B1E-4457-499A-B89F-1D59610A6571}"/>
                  </a:ext>
                </a:extLst>
              </p:cNvPr>
              <p:cNvSpPr/>
              <p:nvPr/>
            </p:nvSpPr>
            <p:spPr>
              <a:xfrm>
                <a:off x="6707975" y="3679750"/>
                <a:ext cx="354825" cy="146500"/>
              </a:xfrm>
              <a:custGeom>
                <a:avLst/>
                <a:gdLst/>
                <a:ahLst/>
                <a:cxnLst/>
                <a:rect l="l" t="t" r="r" b="b"/>
                <a:pathLst>
                  <a:path w="14193" h="5860" extrusionOk="0">
                    <a:moveTo>
                      <a:pt x="9513" y="0"/>
                    </a:moveTo>
                    <a:lnTo>
                      <a:pt x="1739" y="1346"/>
                    </a:lnTo>
                    <a:lnTo>
                      <a:pt x="0" y="4977"/>
                    </a:lnTo>
                    <a:cubicBezTo>
                      <a:pt x="2046" y="5683"/>
                      <a:pt x="5572" y="5860"/>
                      <a:pt x="8599" y="5860"/>
                    </a:cubicBezTo>
                    <a:cubicBezTo>
                      <a:pt x="11650" y="5860"/>
                      <a:pt x="14193" y="5680"/>
                      <a:pt x="14193" y="5680"/>
                    </a:cubicBezTo>
                    <a:lnTo>
                      <a:pt x="9513"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2859;p75">
                <a:extLst>
                  <a:ext uri="{FF2B5EF4-FFF2-40B4-BE49-F238E27FC236}">
                    <a16:creationId xmlns:a16="http://schemas.microsoft.com/office/drawing/2014/main" id="{E040FAF6-A5CF-4B61-85B3-6005DA2793B0}"/>
                  </a:ext>
                </a:extLst>
              </p:cNvPr>
              <p:cNvSpPr/>
              <p:nvPr/>
            </p:nvSpPr>
            <p:spPr>
              <a:xfrm>
                <a:off x="6755300" y="3444700"/>
                <a:ext cx="250950" cy="53500"/>
              </a:xfrm>
              <a:custGeom>
                <a:avLst/>
                <a:gdLst/>
                <a:ahLst/>
                <a:cxnLst/>
                <a:rect l="l" t="t" r="r" b="b"/>
                <a:pathLst>
                  <a:path w="10038" h="2140" extrusionOk="0">
                    <a:moveTo>
                      <a:pt x="4156" y="1"/>
                    </a:moveTo>
                    <a:cubicBezTo>
                      <a:pt x="2749" y="1"/>
                      <a:pt x="1364" y="142"/>
                      <a:pt x="0" y="425"/>
                    </a:cubicBezTo>
                    <a:lnTo>
                      <a:pt x="36" y="1782"/>
                    </a:lnTo>
                    <a:lnTo>
                      <a:pt x="10037" y="2140"/>
                    </a:lnTo>
                    <a:lnTo>
                      <a:pt x="10002" y="782"/>
                    </a:lnTo>
                    <a:cubicBezTo>
                      <a:pt x="8014" y="261"/>
                      <a:pt x="6065" y="1"/>
                      <a:pt x="415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2860;p75">
                <a:extLst>
                  <a:ext uri="{FF2B5EF4-FFF2-40B4-BE49-F238E27FC236}">
                    <a16:creationId xmlns:a16="http://schemas.microsoft.com/office/drawing/2014/main" id="{0FF2F9C3-0335-4885-B52D-70BB9FA91DEA}"/>
                  </a:ext>
                </a:extLst>
              </p:cNvPr>
              <p:cNvSpPr/>
              <p:nvPr/>
            </p:nvSpPr>
            <p:spPr>
              <a:xfrm>
                <a:off x="6727625" y="3633900"/>
                <a:ext cx="161050" cy="575400"/>
              </a:xfrm>
              <a:custGeom>
                <a:avLst/>
                <a:gdLst/>
                <a:ahLst/>
                <a:cxnLst/>
                <a:rect l="l" t="t" r="r" b="b"/>
                <a:pathLst>
                  <a:path w="6442" h="23016" extrusionOk="0">
                    <a:moveTo>
                      <a:pt x="36" y="1"/>
                    </a:moveTo>
                    <a:cubicBezTo>
                      <a:pt x="0" y="2120"/>
                      <a:pt x="345" y="6704"/>
                      <a:pt x="1750" y="9323"/>
                    </a:cubicBezTo>
                    <a:cubicBezTo>
                      <a:pt x="1762" y="12383"/>
                      <a:pt x="2989" y="17551"/>
                      <a:pt x="4179" y="22682"/>
                    </a:cubicBezTo>
                    <a:lnTo>
                      <a:pt x="4596" y="23016"/>
                    </a:lnTo>
                    <a:cubicBezTo>
                      <a:pt x="4489" y="18872"/>
                      <a:pt x="6441" y="13741"/>
                      <a:pt x="6203" y="12086"/>
                    </a:cubicBezTo>
                    <a:cubicBezTo>
                      <a:pt x="6013" y="10990"/>
                      <a:pt x="5667" y="9931"/>
                      <a:pt x="5179" y="8942"/>
                    </a:cubicBezTo>
                    <a:lnTo>
                      <a:pt x="5858" y="1656"/>
                    </a:lnTo>
                    <a:lnTo>
                      <a:pt x="36"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2861;p75">
                <a:extLst>
                  <a:ext uri="{FF2B5EF4-FFF2-40B4-BE49-F238E27FC236}">
                    <a16:creationId xmlns:a16="http://schemas.microsoft.com/office/drawing/2014/main" id="{A9E6294D-EA53-4BAD-88BB-5ECA55E0C298}"/>
                  </a:ext>
                </a:extLst>
              </p:cNvPr>
              <p:cNvSpPr/>
              <p:nvPr/>
            </p:nvSpPr>
            <p:spPr>
              <a:xfrm>
                <a:off x="6727625" y="3633900"/>
                <a:ext cx="157775" cy="399200"/>
              </a:xfrm>
              <a:custGeom>
                <a:avLst/>
                <a:gdLst/>
                <a:ahLst/>
                <a:cxnLst/>
                <a:rect l="l" t="t" r="r" b="b"/>
                <a:pathLst>
                  <a:path w="6311" h="15968" extrusionOk="0">
                    <a:moveTo>
                      <a:pt x="36" y="1"/>
                    </a:moveTo>
                    <a:cubicBezTo>
                      <a:pt x="0" y="2120"/>
                      <a:pt x="345" y="6704"/>
                      <a:pt x="1762" y="9323"/>
                    </a:cubicBezTo>
                    <a:cubicBezTo>
                      <a:pt x="1762" y="9454"/>
                      <a:pt x="1762" y="9597"/>
                      <a:pt x="1762" y="9728"/>
                    </a:cubicBezTo>
                    <a:cubicBezTo>
                      <a:pt x="3179" y="10002"/>
                      <a:pt x="4644" y="12491"/>
                      <a:pt x="5596" y="15967"/>
                    </a:cubicBezTo>
                    <a:cubicBezTo>
                      <a:pt x="5977" y="14253"/>
                      <a:pt x="6310" y="12824"/>
                      <a:pt x="6203" y="12086"/>
                    </a:cubicBezTo>
                    <a:cubicBezTo>
                      <a:pt x="6013" y="10990"/>
                      <a:pt x="5667" y="9931"/>
                      <a:pt x="5179" y="8942"/>
                    </a:cubicBezTo>
                    <a:lnTo>
                      <a:pt x="5858" y="1656"/>
                    </a:lnTo>
                    <a:lnTo>
                      <a:pt x="36"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2862;p75">
                <a:extLst>
                  <a:ext uri="{FF2B5EF4-FFF2-40B4-BE49-F238E27FC236}">
                    <a16:creationId xmlns:a16="http://schemas.microsoft.com/office/drawing/2014/main" id="{A55CA891-E213-4710-9511-C3A581868757}"/>
                  </a:ext>
                </a:extLst>
              </p:cNvPr>
              <p:cNvSpPr/>
              <p:nvPr/>
            </p:nvSpPr>
            <p:spPr>
              <a:xfrm>
                <a:off x="6680275" y="4158375"/>
                <a:ext cx="180725" cy="84275"/>
              </a:xfrm>
              <a:custGeom>
                <a:avLst/>
                <a:gdLst/>
                <a:ahLst/>
                <a:cxnLst/>
                <a:rect l="l" t="t" r="r" b="b"/>
                <a:pathLst>
                  <a:path w="7229" h="3371" extrusionOk="0">
                    <a:moveTo>
                      <a:pt x="5960" y="0"/>
                    </a:moveTo>
                    <a:cubicBezTo>
                      <a:pt x="5599" y="0"/>
                      <a:pt x="3835" y="1929"/>
                      <a:pt x="3835" y="1929"/>
                    </a:cubicBezTo>
                    <a:cubicBezTo>
                      <a:pt x="3835" y="1929"/>
                      <a:pt x="1" y="2953"/>
                      <a:pt x="239" y="3370"/>
                    </a:cubicBezTo>
                    <a:lnTo>
                      <a:pt x="7228" y="3370"/>
                    </a:lnTo>
                    <a:cubicBezTo>
                      <a:pt x="7228" y="3370"/>
                      <a:pt x="6907" y="36"/>
                      <a:pt x="5966" y="1"/>
                    </a:cubicBezTo>
                    <a:cubicBezTo>
                      <a:pt x="5964" y="1"/>
                      <a:pt x="5962" y="0"/>
                      <a:pt x="596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2863;p75">
                <a:extLst>
                  <a:ext uri="{FF2B5EF4-FFF2-40B4-BE49-F238E27FC236}">
                    <a16:creationId xmlns:a16="http://schemas.microsoft.com/office/drawing/2014/main" id="{E3B6FEB9-49D6-4CD4-B1DF-4A5758A7247A}"/>
                  </a:ext>
                </a:extLst>
              </p:cNvPr>
              <p:cNvSpPr/>
              <p:nvPr/>
            </p:nvSpPr>
            <p:spPr>
              <a:xfrm>
                <a:off x="6682675" y="4227425"/>
                <a:ext cx="188725" cy="22050"/>
              </a:xfrm>
              <a:custGeom>
                <a:avLst/>
                <a:gdLst/>
                <a:ahLst/>
                <a:cxnLst/>
                <a:rect l="l" t="t" r="r" b="b"/>
                <a:pathLst>
                  <a:path w="7549" h="882" extrusionOk="0">
                    <a:moveTo>
                      <a:pt x="0" y="1"/>
                    </a:moveTo>
                    <a:lnTo>
                      <a:pt x="84" y="882"/>
                    </a:lnTo>
                    <a:lnTo>
                      <a:pt x="7549" y="882"/>
                    </a:lnTo>
                    <a:lnTo>
                      <a:pt x="7465"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2864;p75">
                <a:extLst>
                  <a:ext uri="{FF2B5EF4-FFF2-40B4-BE49-F238E27FC236}">
                    <a16:creationId xmlns:a16="http://schemas.microsoft.com/office/drawing/2014/main" id="{9A91B8AC-942E-4F22-8D5A-EDD20649BEFC}"/>
                  </a:ext>
                </a:extLst>
              </p:cNvPr>
              <p:cNvSpPr/>
              <p:nvPr/>
            </p:nvSpPr>
            <p:spPr>
              <a:xfrm>
                <a:off x="6748750" y="4196775"/>
                <a:ext cx="39900" cy="43175"/>
              </a:xfrm>
              <a:custGeom>
                <a:avLst/>
                <a:gdLst/>
                <a:ahLst/>
                <a:cxnLst/>
                <a:rect l="l" t="t" r="r" b="b"/>
                <a:pathLst>
                  <a:path w="1596" h="1727" extrusionOk="0">
                    <a:moveTo>
                      <a:pt x="1203" y="1"/>
                    </a:moveTo>
                    <a:lnTo>
                      <a:pt x="0" y="429"/>
                    </a:lnTo>
                    <a:lnTo>
                      <a:pt x="655" y="1727"/>
                    </a:lnTo>
                    <a:lnTo>
                      <a:pt x="1596" y="1727"/>
                    </a:lnTo>
                    <a:lnTo>
                      <a:pt x="120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2865;p75">
                <a:extLst>
                  <a:ext uri="{FF2B5EF4-FFF2-40B4-BE49-F238E27FC236}">
                    <a16:creationId xmlns:a16="http://schemas.microsoft.com/office/drawing/2014/main" id="{0801F1EE-DCBA-407E-A984-2D6F21C1D81C}"/>
                  </a:ext>
                </a:extLst>
              </p:cNvPr>
              <p:cNvSpPr/>
              <p:nvPr/>
            </p:nvSpPr>
            <p:spPr>
              <a:xfrm>
                <a:off x="6710350" y="4208975"/>
                <a:ext cx="25025" cy="29200"/>
              </a:xfrm>
              <a:custGeom>
                <a:avLst/>
                <a:gdLst/>
                <a:ahLst/>
                <a:cxnLst/>
                <a:rect l="l" t="t" r="r" b="b"/>
                <a:pathLst>
                  <a:path w="1001" h="1168" extrusionOk="0">
                    <a:moveTo>
                      <a:pt x="893" y="1"/>
                    </a:moveTo>
                    <a:lnTo>
                      <a:pt x="1" y="167"/>
                    </a:lnTo>
                    <a:lnTo>
                      <a:pt x="334" y="1072"/>
                    </a:lnTo>
                    <a:lnTo>
                      <a:pt x="1001" y="1168"/>
                    </a:lnTo>
                    <a:lnTo>
                      <a:pt x="89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2866;p75">
                <a:extLst>
                  <a:ext uri="{FF2B5EF4-FFF2-40B4-BE49-F238E27FC236}">
                    <a16:creationId xmlns:a16="http://schemas.microsoft.com/office/drawing/2014/main" id="{C3EC70D7-0B68-43C6-B60D-4BB4CA17D977}"/>
                  </a:ext>
                </a:extLst>
              </p:cNvPr>
              <p:cNvSpPr/>
              <p:nvPr/>
            </p:nvSpPr>
            <p:spPr>
              <a:xfrm>
                <a:off x="6792200" y="4166425"/>
                <a:ext cx="46750" cy="70250"/>
              </a:xfrm>
              <a:custGeom>
                <a:avLst/>
                <a:gdLst/>
                <a:ahLst/>
                <a:cxnLst/>
                <a:rect l="l" t="t" r="r" b="b"/>
                <a:pathLst>
                  <a:path w="1870" h="2810" extrusionOk="0">
                    <a:moveTo>
                      <a:pt x="656" y="0"/>
                    </a:moveTo>
                    <a:lnTo>
                      <a:pt x="1" y="584"/>
                    </a:lnTo>
                    <a:lnTo>
                      <a:pt x="953" y="2810"/>
                    </a:lnTo>
                    <a:lnTo>
                      <a:pt x="1870" y="2667"/>
                    </a:lnTo>
                    <a:lnTo>
                      <a:pt x="656"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2867;p75">
                <a:extLst>
                  <a:ext uri="{FF2B5EF4-FFF2-40B4-BE49-F238E27FC236}">
                    <a16:creationId xmlns:a16="http://schemas.microsoft.com/office/drawing/2014/main" id="{E429EB97-B0FC-4AD7-AA90-12235A9D2018}"/>
                  </a:ext>
                </a:extLst>
              </p:cNvPr>
              <p:cNvSpPr/>
              <p:nvPr/>
            </p:nvSpPr>
            <p:spPr>
              <a:xfrm>
                <a:off x="6891925" y="3614550"/>
                <a:ext cx="141400" cy="598325"/>
              </a:xfrm>
              <a:custGeom>
                <a:avLst/>
                <a:gdLst/>
                <a:ahLst/>
                <a:cxnLst/>
                <a:rect l="l" t="t" r="r" b="b"/>
                <a:pathLst>
                  <a:path w="5656" h="23933" extrusionOk="0">
                    <a:moveTo>
                      <a:pt x="5501" y="1"/>
                    </a:moveTo>
                    <a:lnTo>
                      <a:pt x="119" y="596"/>
                    </a:lnTo>
                    <a:cubicBezTo>
                      <a:pt x="0" y="2751"/>
                      <a:pt x="131" y="7395"/>
                      <a:pt x="1393" y="10050"/>
                    </a:cubicBezTo>
                    <a:cubicBezTo>
                      <a:pt x="322" y="12455"/>
                      <a:pt x="2060" y="18003"/>
                      <a:pt x="3179" y="23599"/>
                    </a:cubicBezTo>
                    <a:lnTo>
                      <a:pt x="3572" y="23933"/>
                    </a:lnTo>
                    <a:cubicBezTo>
                      <a:pt x="3644" y="19742"/>
                      <a:pt x="5418" y="14646"/>
                      <a:pt x="5251" y="12967"/>
                    </a:cubicBezTo>
                    <a:cubicBezTo>
                      <a:pt x="5084" y="11288"/>
                      <a:pt x="4739" y="9657"/>
                      <a:pt x="4739" y="9657"/>
                    </a:cubicBezTo>
                    <a:cubicBezTo>
                      <a:pt x="5656" y="8383"/>
                      <a:pt x="5513" y="3359"/>
                      <a:pt x="550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2868;p75">
                <a:extLst>
                  <a:ext uri="{FF2B5EF4-FFF2-40B4-BE49-F238E27FC236}">
                    <a16:creationId xmlns:a16="http://schemas.microsoft.com/office/drawing/2014/main" id="{6C9E02E4-B8E6-492B-9A14-98D73B412C21}"/>
                  </a:ext>
                </a:extLst>
              </p:cNvPr>
              <p:cNvSpPr/>
              <p:nvPr/>
            </p:nvSpPr>
            <p:spPr>
              <a:xfrm>
                <a:off x="6891925" y="3614550"/>
                <a:ext cx="141400" cy="355725"/>
              </a:xfrm>
              <a:custGeom>
                <a:avLst/>
                <a:gdLst/>
                <a:ahLst/>
                <a:cxnLst/>
                <a:rect l="l" t="t" r="r" b="b"/>
                <a:pathLst>
                  <a:path w="5656" h="14229" extrusionOk="0">
                    <a:moveTo>
                      <a:pt x="5501" y="1"/>
                    </a:moveTo>
                    <a:lnTo>
                      <a:pt x="119" y="596"/>
                    </a:lnTo>
                    <a:cubicBezTo>
                      <a:pt x="0" y="2751"/>
                      <a:pt x="131" y="7407"/>
                      <a:pt x="1393" y="10050"/>
                    </a:cubicBezTo>
                    <a:cubicBezTo>
                      <a:pt x="965" y="11014"/>
                      <a:pt x="989" y="12467"/>
                      <a:pt x="1239" y="14229"/>
                    </a:cubicBezTo>
                    <a:cubicBezTo>
                      <a:pt x="2072" y="12360"/>
                      <a:pt x="3239" y="11169"/>
                      <a:pt x="4477" y="11169"/>
                    </a:cubicBezTo>
                    <a:cubicBezTo>
                      <a:pt x="4656" y="11169"/>
                      <a:pt x="4846" y="11205"/>
                      <a:pt x="5025" y="11252"/>
                    </a:cubicBezTo>
                    <a:cubicBezTo>
                      <a:pt x="4882" y="10336"/>
                      <a:pt x="4739" y="9669"/>
                      <a:pt x="4739" y="9657"/>
                    </a:cubicBezTo>
                    <a:cubicBezTo>
                      <a:pt x="5656" y="8383"/>
                      <a:pt x="5513" y="3359"/>
                      <a:pt x="550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2869;p75">
                <a:extLst>
                  <a:ext uri="{FF2B5EF4-FFF2-40B4-BE49-F238E27FC236}">
                    <a16:creationId xmlns:a16="http://schemas.microsoft.com/office/drawing/2014/main" id="{8EA952A8-CC12-4E33-97C0-7DFE63F567E6}"/>
                  </a:ext>
                </a:extLst>
              </p:cNvPr>
              <p:cNvSpPr/>
              <p:nvPr/>
            </p:nvSpPr>
            <p:spPr>
              <a:xfrm>
                <a:off x="6933000" y="4171475"/>
                <a:ext cx="103000" cy="72050"/>
              </a:xfrm>
              <a:custGeom>
                <a:avLst/>
                <a:gdLst/>
                <a:ahLst/>
                <a:cxnLst/>
                <a:rect l="l" t="t" r="r" b="b"/>
                <a:pathLst>
                  <a:path w="4120" h="2882" extrusionOk="0">
                    <a:moveTo>
                      <a:pt x="1801" y="0"/>
                    </a:moveTo>
                    <a:cubicBezTo>
                      <a:pt x="1800" y="0"/>
                      <a:pt x="1799" y="0"/>
                      <a:pt x="1798" y="1"/>
                    </a:cubicBezTo>
                    <a:cubicBezTo>
                      <a:pt x="1774" y="1"/>
                      <a:pt x="1763" y="12"/>
                      <a:pt x="1739" y="12"/>
                    </a:cubicBezTo>
                    <a:cubicBezTo>
                      <a:pt x="1727" y="12"/>
                      <a:pt x="1703" y="1"/>
                      <a:pt x="1691" y="1"/>
                    </a:cubicBezTo>
                    <a:cubicBezTo>
                      <a:pt x="1643" y="1"/>
                      <a:pt x="1608" y="48"/>
                      <a:pt x="1560" y="120"/>
                    </a:cubicBezTo>
                    <a:cubicBezTo>
                      <a:pt x="1262" y="393"/>
                      <a:pt x="1060" y="1096"/>
                      <a:pt x="929" y="1715"/>
                    </a:cubicBezTo>
                    <a:cubicBezTo>
                      <a:pt x="774" y="1858"/>
                      <a:pt x="0" y="2560"/>
                      <a:pt x="191" y="2882"/>
                    </a:cubicBezTo>
                    <a:lnTo>
                      <a:pt x="3929" y="2882"/>
                    </a:lnTo>
                    <a:cubicBezTo>
                      <a:pt x="4120" y="2525"/>
                      <a:pt x="2870" y="1691"/>
                      <a:pt x="2870" y="1691"/>
                    </a:cubicBezTo>
                    <a:cubicBezTo>
                      <a:pt x="2870" y="1691"/>
                      <a:pt x="2078" y="0"/>
                      <a:pt x="1801"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2870;p75">
                <a:extLst>
                  <a:ext uri="{FF2B5EF4-FFF2-40B4-BE49-F238E27FC236}">
                    <a16:creationId xmlns:a16="http://schemas.microsoft.com/office/drawing/2014/main" id="{989B330A-10F6-4439-A332-1C5D031C047A}"/>
                  </a:ext>
                </a:extLst>
              </p:cNvPr>
              <p:cNvSpPr/>
              <p:nvPr/>
            </p:nvSpPr>
            <p:spPr>
              <a:xfrm>
                <a:off x="6925550" y="4229825"/>
                <a:ext cx="113425" cy="19075"/>
              </a:xfrm>
              <a:custGeom>
                <a:avLst/>
                <a:gdLst/>
                <a:ahLst/>
                <a:cxnLst/>
                <a:rect l="l" t="t" r="r" b="b"/>
                <a:pathLst>
                  <a:path w="4537" h="763" extrusionOk="0">
                    <a:moveTo>
                      <a:pt x="60" y="0"/>
                    </a:moveTo>
                    <a:lnTo>
                      <a:pt x="1" y="762"/>
                    </a:lnTo>
                    <a:lnTo>
                      <a:pt x="4489" y="762"/>
                    </a:lnTo>
                    <a:lnTo>
                      <a:pt x="4537"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2871;p75">
                <a:extLst>
                  <a:ext uri="{FF2B5EF4-FFF2-40B4-BE49-F238E27FC236}">
                    <a16:creationId xmlns:a16="http://schemas.microsoft.com/office/drawing/2014/main" id="{F5707BBE-5D1F-468E-AE93-AC40BA5F9404}"/>
                  </a:ext>
                </a:extLst>
              </p:cNvPr>
              <p:cNvSpPr/>
              <p:nvPr/>
            </p:nvSpPr>
            <p:spPr>
              <a:xfrm>
                <a:off x="6939250" y="4194100"/>
                <a:ext cx="91400" cy="40800"/>
              </a:xfrm>
              <a:custGeom>
                <a:avLst/>
                <a:gdLst/>
                <a:ahLst/>
                <a:cxnLst/>
                <a:rect l="l" t="t" r="r" b="b"/>
                <a:pathLst>
                  <a:path w="3656" h="1632" extrusionOk="0">
                    <a:moveTo>
                      <a:pt x="1917" y="0"/>
                    </a:moveTo>
                    <a:cubicBezTo>
                      <a:pt x="917" y="0"/>
                      <a:pt x="60" y="727"/>
                      <a:pt x="0" y="1620"/>
                    </a:cubicBezTo>
                    <a:lnTo>
                      <a:pt x="0" y="1632"/>
                    </a:lnTo>
                    <a:lnTo>
                      <a:pt x="548" y="1632"/>
                    </a:lnTo>
                    <a:cubicBezTo>
                      <a:pt x="631" y="1036"/>
                      <a:pt x="1203" y="572"/>
                      <a:pt x="1870" y="572"/>
                    </a:cubicBezTo>
                    <a:cubicBezTo>
                      <a:pt x="2536" y="572"/>
                      <a:pt x="3037" y="1036"/>
                      <a:pt x="3037" y="1632"/>
                    </a:cubicBezTo>
                    <a:lnTo>
                      <a:pt x="3596" y="1632"/>
                    </a:lnTo>
                    <a:lnTo>
                      <a:pt x="3596" y="1620"/>
                    </a:lnTo>
                    <a:cubicBezTo>
                      <a:pt x="3656" y="727"/>
                      <a:pt x="2906" y="0"/>
                      <a:pt x="1917" y="0"/>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2872;p75">
                <a:extLst>
                  <a:ext uri="{FF2B5EF4-FFF2-40B4-BE49-F238E27FC236}">
                    <a16:creationId xmlns:a16="http://schemas.microsoft.com/office/drawing/2014/main" id="{E9397A94-E0A1-4CD2-BADE-26860A175C85}"/>
                  </a:ext>
                </a:extLst>
              </p:cNvPr>
              <p:cNvSpPr/>
              <p:nvPr/>
            </p:nvSpPr>
            <p:spPr>
              <a:xfrm>
                <a:off x="6950250" y="3855950"/>
                <a:ext cx="45275" cy="21175"/>
              </a:xfrm>
              <a:custGeom>
                <a:avLst/>
                <a:gdLst/>
                <a:ahLst/>
                <a:cxnLst/>
                <a:rect l="l" t="t" r="r" b="b"/>
                <a:pathLst>
                  <a:path w="1811" h="847" extrusionOk="0">
                    <a:moveTo>
                      <a:pt x="1" y="1"/>
                    </a:moveTo>
                    <a:lnTo>
                      <a:pt x="1" y="1"/>
                    </a:lnTo>
                    <a:cubicBezTo>
                      <a:pt x="96" y="489"/>
                      <a:pt x="441" y="846"/>
                      <a:pt x="870" y="846"/>
                    </a:cubicBezTo>
                    <a:cubicBezTo>
                      <a:pt x="1287" y="846"/>
                      <a:pt x="1656" y="489"/>
                      <a:pt x="1811" y="1"/>
                    </a:cubicBezTo>
                    <a:lnTo>
                      <a:pt x="1811" y="1"/>
                    </a:lnTo>
                    <a:cubicBezTo>
                      <a:pt x="1525" y="144"/>
                      <a:pt x="1215" y="227"/>
                      <a:pt x="894" y="227"/>
                    </a:cubicBezTo>
                    <a:cubicBezTo>
                      <a:pt x="584" y="227"/>
                      <a:pt x="275" y="144"/>
                      <a:pt x="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2873;p75">
                <a:extLst>
                  <a:ext uri="{FF2B5EF4-FFF2-40B4-BE49-F238E27FC236}">
                    <a16:creationId xmlns:a16="http://schemas.microsoft.com/office/drawing/2014/main" id="{2907FF1B-C7C6-4808-ABCD-C45FE0302832}"/>
                  </a:ext>
                </a:extLst>
              </p:cNvPr>
              <p:cNvSpPr/>
              <p:nvPr/>
            </p:nvSpPr>
            <p:spPr>
              <a:xfrm>
                <a:off x="6707975" y="3460000"/>
                <a:ext cx="354825" cy="361750"/>
              </a:xfrm>
              <a:custGeom>
                <a:avLst/>
                <a:gdLst/>
                <a:ahLst/>
                <a:cxnLst/>
                <a:rect l="l" t="t" r="r" b="b"/>
                <a:pathLst>
                  <a:path w="14193" h="14470" extrusionOk="0">
                    <a:moveTo>
                      <a:pt x="5978" y="1"/>
                    </a:moveTo>
                    <a:cubicBezTo>
                      <a:pt x="3372" y="1"/>
                      <a:pt x="1465" y="504"/>
                      <a:pt x="1465" y="504"/>
                    </a:cubicBezTo>
                    <a:cubicBezTo>
                      <a:pt x="381" y="4278"/>
                      <a:pt x="0" y="13767"/>
                      <a:pt x="0" y="13767"/>
                    </a:cubicBezTo>
                    <a:cubicBezTo>
                      <a:pt x="0" y="13767"/>
                      <a:pt x="6380" y="12893"/>
                      <a:pt x="9458" y="12893"/>
                    </a:cubicBezTo>
                    <a:cubicBezTo>
                      <a:pt x="9918" y="12893"/>
                      <a:pt x="10305" y="12913"/>
                      <a:pt x="10585" y="12958"/>
                    </a:cubicBezTo>
                    <a:cubicBezTo>
                      <a:pt x="11895" y="13172"/>
                      <a:pt x="13121" y="13684"/>
                      <a:pt x="14193" y="14470"/>
                    </a:cubicBezTo>
                    <a:cubicBezTo>
                      <a:pt x="14193" y="14470"/>
                      <a:pt x="13192" y="3195"/>
                      <a:pt x="12240" y="1159"/>
                    </a:cubicBezTo>
                    <a:cubicBezTo>
                      <a:pt x="10092" y="261"/>
                      <a:pt x="7854"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2874;p75">
                <a:extLst>
                  <a:ext uri="{FF2B5EF4-FFF2-40B4-BE49-F238E27FC236}">
                    <a16:creationId xmlns:a16="http://schemas.microsoft.com/office/drawing/2014/main" id="{5710D90F-DDA2-4865-BF1F-DDAC5C42CF89}"/>
                  </a:ext>
                </a:extLst>
              </p:cNvPr>
              <p:cNvSpPr/>
              <p:nvPr/>
            </p:nvSpPr>
            <p:spPr>
              <a:xfrm>
                <a:off x="6708275" y="3470200"/>
                <a:ext cx="47350" cy="334000"/>
              </a:xfrm>
              <a:custGeom>
                <a:avLst/>
                <a:gdLst/>
                <a:ahLst/>
                <a:cxnLst/>
                <a:rect l="l" t="t" r="r" b="b"/>
                <a:pathLst>
                  <a:path w="1894" h="13360" extrusionOk="0">
                    <a:moveTo>
                      <a:pt x="1893" y="0"/>
                    </a:moveTo>
                    <a:lnTo>
                      <a:pt x="1893" y="0"/>
                    </a:lnTo>
                    <a:cubicBezTo>
                      <a:pt x="1608" y="60"/>
                      <a:pt x="1453" y="96"/>
                      <a:pt x="1453" y="96"/>
                    </a:cubicBezTo>
                    <a:cubicBezTo>
                      <a:pt x="369" y="3870"/>
                      <a:pt x="0" y="13359"/>
                      <a:pt x="0" y="13359"/>
                    </a:cubicBezTo>
                    <a:cubicBezTo>
                      <a:pt x="0" y="13359"/>
                      <a:pt x="750" y="13264"/>
                      <a:pt x="1072" y="13216"/>
                    </a:cubicBezTo>
                    <a:cubicBezTo>
                      <a:pt x="643" y="11490"/>
                      <a:pt x="905" y="9359"/>
                      <a:pt x="905" y="7144"/>
                    </a:cubicBezTo>
                    <a:cubicBezTo>
                      <a:pt x="905" y="4430"/>
                      <a:pt x="1286" y="1929"/>
                      <a:pt x="189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2875;p75">
                <a:extLst>
                  <a:ext uri="{FF2B5EF4-FFF2-40B4-BE49-F238E27FC236}">
                    <a16:creationId xmlns:a16="http://schemas.microsoft.com/office/drawing/2014/main" id="{C3F114CC-19AE-439E-B260-6BA502ED2C2D}"/>
                  </a:ext>
                </a:extLst>
              </p:cNvPr>
              <p:cNvSpPr/>
              <p:nvPr/>
            </p:nvSpPr>
            <p:spPr>
              <a:xfrm>
                <a:off x="6916025" y="3463650"/>
                <a:ext cx="146775" cy="358100"/>
              </a:xfrm>
              <a:custGeom>
                <a:avLst/>
                <a:gdLst/>
                <a:ahLst/>
                <a:cxnLst/>
                <a:rect l="l" t="t" r="r" b="b"/>
                <a:pathLst>
                  <a:path w="5871" h="14324" extrusionOk="0">
                    <a:moveTo>
                      <a:pt x="1" y="1"/>
                    </a:moveTo>
                    <a:cubicBezTo>
                      <a:pt x="667" y="1965"/>
                      <a:pt x="1822" y="11145"/>
                      <a:pt x="2263" y="12812"/>
                    </a:cubicBezTo>
                    <a:cubicBezTo>
                      <a:pt x="3573" y="13026"/>
                      <a:pt x="4799" y="13538"/>
                      <a:pt x="5871" y="14324"/>
                    </a:cubicBezTo>
                    <a:cubicBezTo>
                      <a:pt x="5871" y="14324"/>
                      <a:pt x="4870" y="3049"/>
                      <a:pt x="3918" y="1013"/>
                    </a:cubicBezTo>
                    <a:cubicBezTo>
                      <a:pt x="2668" y="501"/>
                      <a:pt x="1346" y="155"/>
                      <a:pt x="1"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2876;p75">
                <a:extLst>
                  <a:ext uri="{FF2B5EF4-FFF2-40B4-BE49-F238E27FC236}">
                    <a16:creationId xmlns:a16="http://schemas.microsoft.com/office/drawing/2014/main" id="{50740DB1-A1E2-4678-8139-9A63CE9B83CA}"/>
                  </a:ext>
                </a:extLst>
              </p:cNvPr>
              <p:cNvSpPr/>
              <p:nvPr/>
            </p:nvSpPr>
            <p:spPr>
              <a:xfrm>
                <a:off x="6753225" y="3458750"/>
                <a:ext cx="200925" cy="312750"/>
              </a:xfrm>
              <a:custGeom>
                <a:avLst/>
                <a:gdLst/>
                <a:ahLst/>
                <a:cxnLst/>
                <a:rect l="l" t="t" r="r" b="b"/>
                <a:pathLst>
                  <a:path w="8037" h="12510" extrusionOk="0">
                    <a:moveTo>
                      <a:pt x="4056" y="1"/>
                    </a:moveTo>
                    <a:cubicBezTo>
                      <a:pt x="2926" y="1"/>
                      <a:pt x="1862" y="154"/>
                      <a:pt x="881" y="494"/>
                    </a:cubicBezTo>
                    <a:cubicBezTo>
                      <a:pt x="0" y="2673"/>
                      <a:pt x="95" y="12508"/>
                      <a:pt x="95" y="12508"/>
                    </a:cubicBezTo>
                    <a:cubicBezTo>
                      <a:pt x="137" y="12509"/>
                      <a:pt x="183" y="12509"/>
                      <a:pt x="232" y="12509"/>
                    </a:cubicBezTo>
                    <a:cubicBezTo>
                      <a:pt x="1968" y="12509"/>
                      <a:pt x="8037" y="11912"/>
                      <a:pt x="8037" y="11912"/>
                    </a:cubicBezTo>
                    <a:cubicBezTo>
                      <a:pt x="8037" y="11912"/>
                      <a:pt x="6965" y="1101"/>
                      <a:pt x="6965" y="292"/>
                    </a:cubicBezTo>
                    <a:cubicBezTo>
                      <a:pt x="5956" y="104"/>
                      <a:pt x="4984" y="1"/>
                      <a:pt x="4056"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2877;p75">
                <a:extLst>
                  <a:ext uri="{FF2B5EF4-FFF2-40B4-BE49-F238E27FC236}">
                    <a16:creationId xmlns:a16="http://schemas.microsoft.com/office/drawing/2014/main" id="{C0001F20-67AF-4EA0-89AF-507AAB165968}"/>
                  </a:ext>
                </a:extLst>
              </p:cNvPr>
              <p:cNvSpPr/>
              <p:nvPr/>
            </p:nvSpPr>
            <p:spPr>
              <a:xfrm>
                <a:off x="6740425" y="3804175"/>
                <a:ext cx="53600" cy="66025"/>
              </a:xfrm>
              <a:custGeom>
                <a:avLst/>
                <a:gdLst/>
                <a:ahLst/>
                <a:cxnLst/>
                <a:rect l="l" t="t" r="r" b="b"/>
                <a:pathLst>
                  <a:path w="2144" h="2641" extrusionOk="0">
                    <a:moveTo>
                      <a:pt x="769" y="1"/>
                    </a:moveTo>
                    <a:cubicBezTo>
                      <a:pt x="731" y="1"/>
                      <a:pt x="693" y="5"/>
                      <a:pt x="655" y="12"/>
                    </a:cubicBezTo>
                    <a:cubicBezTo>
                      <a:pt x="191" y="96"/>
                      <a:pt x="0" y="750"/>
                      <a:pt x="214" y="1477"/>
                    </a:cubicBezTo>
                    <a:cubicBezTo>
                      <a:pt x="413" y="2151"/>
                      <a:pt x="920" y="2640"/>
                      <a:pt x="1363" y="2640"/>
                    </a:cubicBezTo>
                    <a:cubicBezTo>
                      <a:pt x="1397" y="2640"/>
                      <a:pt x="1431" y="2638"/>
                      <a:pt x="1465" y="2632"/>
                    </a:cubicBezTo>
                    <a:cubicBezTo>
                      <a:pt x="1929" y="2548"/>
                      <a:pt x="2143" y="1893"/>
                      <a:pt x="1917" y="1167"/>
                    </a:cubicBezTo>
                    <a:cubicBezTo>
                      <a:pt x="1709" y="498"/>
                      <a:pt x="1218" y="1"/>
                      <a:pt x="769"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2878;p75">
                <a:extLst>
                  <a:ext uri="{FF2B5EF4-FFF2-40B4-BE49-F238E27FC236}">
                    <a16:creationId xmlns:a16="http://schemas.microsoft.com/office/drawing/2014/main" id="{4FD7D332-8D5F-4155-86FF-85C90A4AF80D}"/>
                  </a:ext>
                </a:extLst>
              </p:cNvPr>
              <p:cNvSpPr/>
              <p:nvPr/>
            </p:nvSpPr>
            <p:spPr>
              <a:xfrm>
                <a:off x="6941625" y="3117625"/>
                <a:ext cx="106600" cy="184900"/>
              </a:xfrm>
              <a:custGeom>
                <a:avLst/>
                <a:gdLst/>
                <a:ahLst/>
                <a:cxnLst/>
                <a:rect l="l" t="t" r="r" b="b"/>
                <a:pathLst>
                  <a:path w="4264" h="7396" extrusionOk="0">
                    <a:moveTo>
                      <a:pt x="3108" y="1"/>
                    </a:moveTo>
                    <a:cubicBezTo>
                      <a:pt x="2384" y="1"/>
                      <a:pt x="1161" y="1165"/>
                      <a:pt x="656" y="2852"/>
                    </a:cubicBezTo>
                    <a:cubicBezTo>
                      <a:pt x="1" y="5043"/>
                      <a:pt x="632" y="7150"/>
                      <a:pt x="1572" y="7376"/>
                    </a:cubicBezTo>
                    <a:cubicBezTo>
                      <a:pt x="1624" y="7389"/>
                      <a:pt x="1676" y="7396"/>
                      <a:pt x="1729" y="7396"/>
                    </a:cubicBezTo>
                    <a:cubicBezTo>
                      <a:pt x="2598" y="7396"/>
                      <a:pt x="3571" y="5684"/>
                      <a:pt x="3930" y="3697"/>
                    </a:cubicBezTo>
                    <a:cubicBezTo>
                      <a:pt x="4263" y="1876"/>
                      <a:pt x="3977" y="340"/>
                      <a:pt x="3323" y="42"/>
                    </a:cubicBezTo>
                    <a:cubicBezTo>
                      <a:pt x="3258" y="14"/>
                      <a:pt x="3186" y="1"/>
                      <a:pt x="3108"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2879;p75">
                <a:extLst>
                  <a:ext uri="{FF2B5EF4-FFF2-40B4-BE49-F238E27FC236}">
                    <a16:creationId xmlns:a16="http://schemas.microsoft.com/office/drawing/2014/main" id="{0383C762-7BDC-424D-A499-766B330B7EC2}"/>
                  </a:ext>
                </a:extLst>
              </p:cNvPr>
              <p:cNvSpPr/>
              <p:nvPr/>
            </p:nvSpPr>
            <p:spPr>
              <a:xfrm>
                <a:off x="6978250" y="3235950"/>
                <a:ext cx="241350" cy="160050"/>
              </a:xfrm>
              <a:custGeom>
                <a:avLst/>
                <a:gdLst/>
                <a:ahLst/>
                <a:cxnLst/>
                <a:rect l="l" t="t" r="r" b="b"/>
                <a:pathLst>
                  <a:path w="9654" h="6402" extrusionOk="0">
                    <a:moveTo>
                      <a:pt x="6787" y="0"/>
                    </a:moveTo>
                    <a:cubicBezTo>
                      <a:pt x="6787" y="0"/>
                      <a:pt x="0" y="417"/>
                      <a:pt x="3024" y="3620"/>
                    </a:cubicBezTo>
                    <a:cubicBezTo>
                      <a:pt x="3786" y="4429"/>
                      <a:pt x="5203" y="6037"/>
                      <a:pt x="5977" y="6275"/>
                    </a:cubicBezTo>
                    <a:cubicBezTo>
                      <a:pt x="6261" y="6363"/>
                      <a:pt x="6531" y="6401"/>
                      <a:pt x="6787" y="6401"/>
                    </a:cubicBezTo>
                    <a:cubicBezTo>
                      <a:pt x="8580" y="6401"/>
                      <a:pt x="9653" y="4498"/>
                      <a:pt x="9632" y="4227"/>
                    </a:cubicBezTo>
                    <a:cubicBezTo>
                      <a:pt x="9597" y="3810"/>
                      <a:pt x="8525" y="1846"/>
                      <a:pt x="678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2880;p75">
                <a:extLst>
                  <a:ext uri="{FF2B5EF4-FFF2-40B4-BE49-F238E27FC236}">
                    <a16:creationId xmlns:a16="http://schemas.microsoft.com/office/drawing/2014/main" id="{225216EC-7F11-4881-8077-461FED81C888}"/>
                  </a:ext>
                </a:extLst>
              </p:cNvPr>
              <p:cNvSpPr/>
              <p:nvPr/>
            </p:nvSpPr>
            <p:spPr>
              <a:xfrm>
                <a:off x="6973775" y="3467225"/>
                <a:ext cx="55100" cy="141700"/>
              </a:xfrm>
              <a:custGeom>
                <a:avLst/>
                <a:gdLst/>
                <a:ahLst/>
                <a:cxnLst/>
                <a:rect l="l" t="t" r="r" b="b"/>
                <a:pathLst>
                  <a:path w="2204" h="5668" extrusionOk="0">
                    <a:moveTo>
                      <a:pt x="1489" y="0"/>
                    </a:moveTo>
                    <a:lnTo>
                      <a:pt x="1334" y="60"/>
                    </a:lnTo>
                    <a:cubicBezTo>
                      <a:pt x="2013" y="1417"/>
                      <a:pt x="2048" y="3108"/>
                      <a:pt x="1536" y="4251"/>
                    </a:cubicBezTo>
                    <a:cubicBezTo>
                      <a:pt x="1203" y="4989"/>
                      <a:pt x="655" y="5442"/>
                      <a:pt x="1" y="5561"/>
                    </a:cubicBezTo>
                    <a:lnTo>
                      <a:pt x="60" y="5668"/>
                    </a:lnTo>
                    <a:cubicBezTo>
                      <a:pt x="191" y="5644"/>
                      <a:pt x="310" y="5608"/>
                      <a:pt x="429" y="5561"/>
                    </a:cubicBezTo>
                    <a:cubicBezTo>
                      <a:pt x="989" y="5322"/>
                      <a:pt x="1429" y="4870"/>
                      <a:pt x="1667" y="4310"/>
                    </a:cubicBezTo>
                    <a:cubicBezTo>
                      <a:pt x="2203" y="3144"/>
                      <a:pt x="2179" y="1405"/>
                      <a:pt x="148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2881;p75">
                <a:extLst>
                  <a:ext uri="{FF2B5EF4-FFF2-40B4-BE49-F238E27FC236}">
                    <a16:creationId xmlns:a16="http://schemas.microsoft.com/office/drawing/2014/main" id="{31DF25B2-157B-4907-9984-90FB0A2E022E}"/>
                  </a:ext>
                </a:extLst>
              </p:cNvPr>
              <p:cNvSpPr/>
              <p:nvPr/>
            </p:nvSpPr>
            <p:spPr>
              <a:xfrm>
                <a:off x="7045500" y="3327400"/>
                <a:ext cx="203025" cy="168425"/>
              </a:xfrm>
              <a:custGeom>
                <a:avLst/>
                <a:gdLst/>
                <a:ahLst/>
                <a:cxnLst/>
                <a:rect l="l" t="t" r="r" b="b"/>
                <a:pathLst>
                  <a:path w="8121" h="6737" extrusionOk="0">
                    <a:moveTo>
                      <a:pt x="5934" y="0"/>
                    </a:moveTo>
                    <a:cubicBezTo>
                      <a:pt x="4714" y="0"/>
                      <a:pt x="3154" y="1113"/>
                      <a:pt x="2573" y="1462"/>
                    </a:cubicBezTo>
                    <a:cubicBezTo>
                      <a:pt x="1394" y="2176"/>
                      <a:pt x="1" y="4677"/>
                      <a:pt x="1" y="4677"/>
                    </a:cubicBezTo>
                    <a:lnTo>
                      <a:pt x="2358" y="6736"/>
                    </a:lnTo>
                    <a:cubicBezTo>
                      <a:pt x="2358" y="6736"/>
                      <a:pt x="5752" y="5522"/>
                      <a:pt x="6609" y="4427"/>
                    </a:cubicBezTo>
                    <a:cubicBezTo>
                      <a:pt x="6942" y="3998"/>
                      <a:pt x="8121" y="1712"/>
                      <a:pt x="6990" y="438"/>
                    </a:cubicBezTo>
                    <a:cubicBezTo>
                      <a:pt x="6708" y="123"/>
                      <a:pt x="6340" y="0"/>
                      <a:pt x="59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2882;p75">
                <a:extLst>
                  <a:ext uri="{FF2B5EF4-FFF2-40B4-BE49-F238E27FC236}">
                    <a16:creationId xmlns:a16="http://schemas.microsoft.com/office/drawing/2014/main" id="{040FE9FC-2210-4186-84FE-C535101056E5}"/>
                  </a:ext>
                </a:extLst>
              </p:cNvPr>
              <p:cNvSpPr/>
              <p:nvPr/>
            </p:nvSpPr>
            <p:spPr>
              <a:xfrm>
                <a:off x="7045500" y="3327350"/>
                <a:ext cx="203025" cy="168475"/>
              </a:xfrm>
              <a:custGeom>
                <a:avLst/>
                <a:gdLst/>
                <a:ahLst/>
                <a:cxnLst/>
                <a:rect l="l" t="t" r="r" b="b"/>
                <a:pathLst>
                  <a:path w="8121" h="6739" extrusionOk="0">
                    <a:moveTo>
                      <a:pt x="5928" y="1"/>
                    </a:moveTo>
                    <a:cubicBezTo>
                      <a:pt x="5858" y="1"/>
                      <a:pt x="5787" y="4"/>
                      <a:pt x="5716" y="11"/>
                    </a:cubicBezTo>
                    <a:cubicBezTo>
                      <a:pt x="6180" y="261"/>
                      <a:pt x="6478" y="607"/>
                      <a:pt x="6478" y="1000"/>
                    </a:cubicBezTo>
                    <a:cubicBezTo>
                      <a:pt x="6478" y="1726"/>
                      <a:pt x="5466" y="2309"/>
                      <a:pt x="4216" y="2309"/>
                    </a:cubicBezTo>
                    <a:cubicBezTo>
                      <a:pt x="3394" y="2309"/>
                      <a:pt x="2680" y="2059"/>
                      <a:pt x="2287" y="1666"/>
                    </a:cubicBezTo>
                    <a:cubicBezTo>
                      <a:pt x="1180" y="2559"/>
                      <a:pt x="1" y="4679"/>
                      <a:pt x="1" y="4679"/>
                    </a:cubicBezTo>
                    <a:lnTo>
                      <a:pt x="2358" y="6738"/>
                    </a:lnTo>
                    <a:cubicBezTo>
                      <a:pt x="2358" y="6738"/>
                      <a:pt x="5752" y="5524"/>
                      <a:pt x="6609" y="4429"/>
                    </a:cubicBezTo>
                    <a:cubicBezTo>
                      <a:pt x="6942" y="4000"/>
                      <a:pt x="8121" y="1714"/>
                      <a:pt x="6990" y="440"/>
                    </a:cubicBezTo>
                    <a:cubicBezTo>
                      <a:pt x="6705" y="125"/>
                      <a:pt x="6334" y="1"/>
                      <a:pt x="59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2883;p75">
                <a:extLst>
                  <a:ext uri="{FF2B5EF4-FFF2-40B4-BE49-F238E27FC236}">
                    <a16:creationId xmlns:a16="http://schemas.microsoft.com/office/drawing/2014/main" id="{C911AC19-437F-406E-B9C2-42B958666C35}"/>
                  </a:ext>
                </a:extLst>
              </p:cNvPr>
              <p:cNvSpPr/>
              <p:nvPr/>
            </p:nvSpPr>
            <p:spPr>
              <a:xfrm>
                <a:off x="6934950" y="3112975"/>
                <a:ext cx="269825" cy="246225"/>
              </a:xfrm>
              <a:custGeom>
                <a:avLst/>
                <a:gdLst/>
                <a:ahLst/>
                <a:cxnLst/>
                <a:rect l="l" t="t" r="r" b="b"/>
                <a:pathLst>
                  <a:path w="10793" h="9849" extrusionOk="0">
                    <a:moveTo>
                      <a:pt x="3239" y="1"/>
                    </a:moveTo>
                    <a:cubicBezTo>
                      <a:pt x="2445" y="1"/>
                      <a:pt x="1" y="2838"/>
                      <a:pt x="1518" y="5931"/>
                    </a:cubicBezTo>
                    <a:cubicBezTo>
                      <a:pt x="1970" y="6836"/>
                      <a:pt x="2661" y="7420"/>
                      <a:pt x="4113" y="9848"/>
                    </a:cubicBezTo>
                    <a:cubicBezTo>
                      <a:pt x="7459" y="9063"/>
                      <a:pt x="9316" y="7860"/>
                      <a:pt x="10793" y="6539"/>
                    </a:cubicBezTo>
                    <a:cubicBezTo>
                      <a:pt x="9828" y="5169"/>
                      <a:pt x="8781" y="3872"/>
                      <a:pt x="7638" y="2645"/>
                    </a:cubicBezTo>
                    <a:cubicBezTo>
                      <a:pt x="5780" y="645"/>
                      <a:pt x="4018" y="73"/>
                      <a:pt x="3268" y="2"/>
                    </a:cubicBezTo>
                    <a:cubicBezTo>
                      <a:pt x="3259" y="1"/>
                      <a:pt x="3249" y="1"/>
                      <a:pt x="3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2884;p75">
                <a:extLst>
                  <a:ext uri="{FF2B5EF4-FFF2-40B4-BE49-F238E27FC236}">
                    <a16:creationId xmlns:a16="http://schemas.microsoft.com/office/drawing/2014/main" id="{E94E75B3-336B-4CD5-AA7C-4C14C56BE58C}"/>
                  </a:ext>
                </a:extLst>
              </p:cNvPr>
              <p:cNvSpPr/>
              <p:nvPr/>
            </p:nvSpPr>
            <p:spPr>
              <a:xfrm>
                <a:off x="6969025" y="3113000"/>
                <a:ext cx="235450" cy="246200"/>
              </a:xfrm>
              <a:custGeom>
                <a:avLst/>
                <a:gdLst/>
                <a:ahLst/>
                <a:cxnLst/>
                <a:rect l="l" t="t" r="r" b="b"/>
                <a:pathLst>
                  <a:path w="9418" h="9848" extrusionOk="0">
                    <a:moveTo>
                      <a:pt x="1905" y="1"/>
                    </a:moveTo>
                    <a:cubicBezTo>
                      <a:pt x="1822" y="1"/>
                      <a:pt x="1738" y="13"/>
                      <a:pt x="1667" y="49"/>
                    </a:cubicBezTo>
                    <a:cubicBezTo>
                      <a:pt x="2643" y="418"/>
                      <a:pt x="3679" y="1275"/>
                      <a:pt x="4477" y="2466"/>
                    </a:cubicBezTo>
                    <a:cubicBezTo>
                      <a:pt x="5882" y="4585"/>
                      <a:pt x="6013" y="6978"/>
                      <a:pt x="4763" y="7811"/>
                    </a:cubicBezTo>
                    <a:cubicBezTo>
                      <a:pt x="4465" y="8010"/>
                      <a:pt x="4119" y="8104"/>
                      <a:pt x="3747" y="8104"/>
                    </a:cubicBezTo>
                    <a:cubicBezTo>
                      <a:pt x="2553" y="8104"/>
                      <a:pt x="1080" y="7143"/>
                      <a:pt x="0" y="5573"/>
                    </a:cubicBezTo>
                    <a:lnTo>
                      <a:pt x="0" y="5573"/>
                    </a:lnTo>
                    <a:cubicBezTo>
                      <a:pt x="48" y="5692"/>
                      <a:pt x="95" y="5811"/>
                      <a:pt x="155" y="5930"/>
                    </a:cubicBezTo>
                    <a:cubicBezTo>
                      <a:pt x="595" y="6835"/>
                      <a:pt x="1298" y="7419"/>
                      <a:pt x="2738" y="9847"/>
                    </a:cubicBezTo>
                    <a:cubicBezTo>
                      <a:pt x="6084" y="9074"/>
                      <a:pt x="7953" y="7859"/>
                      <a:pt x="9418" y="6526"/>
                    </a:cubicBezTo>
                    <a:cubicBezTo>
                      <a:pt x="8465" y="5168"/>
                      <a:pt x="7418" y="3871"/>
                      <a:pt x="6275" y="2644"/>
                    </a:cubicBezTo>
                    <a:cubicBezTo>
                      <a:pt x="4417" y="644"/>
                      <a:pt x="2655" y="72"/>
                      <a:pt x="1905"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2885;p75">
                <a:extLst>
                  <a:ext uri="{FF2B5EF4-FFF2-40B4-BE49-F238E27FC236}">
                    <a16:creationId xmlns:a16="http://schemas.microsoft.com/office/drawing/2014/main" id="{6D1B9F9B-A03F-45B9-9E7F-FE6C71D45AEE}"/>
                  </a:ext>
                </a:extLst>
              </p:cNvPr>
              <p:cNvSpPr/>
              <p:nvPr/>
            </p:nvSpPr>
            <p:spPr>
              <a:xfrm>
                <a:off x="6733575" y="3456475"/>
                <a:ext cx="198850" cy="304000"/>
              </a:xfrm>
              <a:custGeom>
                <a:avLst/>
                <a:gdLst/>
                <a:ahLst/>
                <a:cxnLst/>
                <a:rect l="l" t="t" r="r" b="b"/>
                <a:pathLst>
                  <a:path w="7954" h="12160" extrusionOk="0">
                    <a:moveTo>
                      <a:pt x="4407" y="1"/>
                    </a:moveTo>
                    <a:cubicBezTo>
                      <a:pt x="3268" y="1"/>
                      <a:pt x="2191" y="154"/>
                      <a:pt x="1191" y="490"/>
                    </a:cubicBezTo>
                    <a:cubicBezTo>
                      <a:pt x="238" y="2597"/>
                      <a:pt x="0" y="12158"/>
                      <a:pt x="0" y="12158"/>
                    </a:cubicBezTo>
                    <a:cubicBezTo>
                      <a:pt x="43" y="12159"/>
                      <a:pt x="90" y="12160"/>
                      <a:pt x="140" y="12160"/>
                    </a:cubicBezTo>
                    <a:cubicBezTo>
                      <a:pt x="1880" y="12160"/>
                      <a:pt x="7954" y="11575"/>
                      <a:pt x="7954" y="11575"/>
                    </a:cubicBezTo>
                    <a:cubicBezTo>
                      <a:pt x="7954" y="11575"/>
                      <a:pt x="7263" y="1061"/>
                      <a:pt x="7287" y="288"/>
                    </a:cubicBezTo>
                    <a:cubicBezTo>
                      <a:pt x="6291" y="101"/>
                      <a:pt x="5329" y="1"/>
                      <a:pt x="4407"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2886;p75">
                <a:extLst>
                  <a:ext uri="{FF2B5EF4-FFF2-40B4-BE49-F238E27FC236}">
                    <a16:creationId xmlns:a16="http://schemas.microsoft.com/office/drawing/2014/main" id="{535A1E39-71BA-48BE-BE5B-B7E0D192BBA9}"/>
                  </a:ext>
                </a:extLst>
              </p:cNvPr>
              <p:cNvSpPr/>
              <p:nvPr/>
            </p:nvSpPr>
            <p:spPr>
              <a:xfrm>
                <a:off x="6806275" y="3096600"/>
                <a:ext cx="140150" cy="63250"/>
              </a:xfrm>
              <a:custGeom>
                <a:avLst/>
                <a:gdLst/>
                <a:ahLst/>
                <a:cxnLst/>
                <a:rect l="l" t="t" r="r" b="b"/>
                <a:pathLst>
                  <a:path w="5606" h="2530" extrusionOk="0">
                    <a:moveTo>
                      <a:pt x="5303" y="0"/>
                    </a:moveTo>
                    <a:cubicBezTo>
                      <a:pt x="3310" y="0"/>
                      <a:pt x="1140" y="221"/>
                      <a:pt x="438" y="538"/>
                    </a:cubicBezTo>
                    <a:cubicBezTo>
                      <a:pt x="1" y="1615"/>
                      <a:pt x="213" y="2529"/>
                      <a:pt x="1382" y="2529"/>
                    </a:cubicBezTo>
                    <a:cubicBezTo>
                      <a:pt x="1518" y="2529"/>
                      <a:pt x="1668" y="2517"/>
                      <a:pt x="1831" y="2491"/>
                    </a:cubicBezTo>
                    <a:cubicBezTo>
                      <a:pt x="3212" y="2264"/>
                      <a:pt x="4724" y="1169"/>
                      <a:pt x="5605" y="2"/>
                    </a:cubicBezTo>
                    <a:cubicBezTo>
                      <a:pt x="5505" y="1"/>
                      <a:pt x="5404" y="0"/>
                      <a:pt x="530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2887;p75">
                <a:extLst>
                  <a:ext uri="{FF2B5EF4-FFF2-40B4-BE49-F238E27FC236}">
                    <a16:creationId xmlns:a16="http://schemas.microsoft.com/office/drawing/2014/main" id="{BFC4EBAA-19F9-488A-9285-B0D0F5267CA9}"/>
                  </a:ext>
                </a:extLst>
              </p:cNvPr>
              <p:cNvSpPr/>
              <p:nvPr/>
            </p:nvSpPr>
            <p:spPr>
              <a:xfrm>
                <a:off x="6819900" y="3096600"/>
                <a:ext cx="126525" cy="33700"/>
              </a:xfrm>
              <a:custGeom>
                <a:avLst/>
                <a:gdLst/>
                <a:ahLst/>
                <a:cxnLst/>
                <a:rect l="l" t="t" r="r" b="b"/>
                <a:pathLst>
                  <a:path w="5061" h="1348" extrusionOk="0">
                    <a:moveTo>
                      <a:pt x="4754" y="0"/>
                    </a:moveTo>
                    <a:cubicBezTo>
                      <a:pt x="2836" y="0"/>
                      <a:pt x="780" y="208"/>
                      <a:pt x="0" y="502"/>
                    </a:cubicBezTo>
                    <a:cubicBezTo>
                      <a:pt x="595" y="1002"/>
                      <a:pt x="1810" y="1348"/>
                      <a:pt x="3227" y="1348"/>
                    </a:cubicBezTo>
                    <a:cubicBezTo>
                      <a:pt x="3393" y="1348"/>
                      <a:pt x="3560" y="1348"/>
                      <a:pt x="3727" y="1336"/>
                    </a:cubicBezTo>
                    <a:cubicBezTo>
                      <a:pt x="4227" y="943"/>
                      <a:pt x="4679" y="502"/>
                      <a:pt x="5060" y="2"/>
                    </a:cubicBezTo>
                    <a:cubicBezTo>
                      <a:pt x="4959" y="1"/>
                      <a:pt x="4856" y="0"/>
                      <a:pt x="4754"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2888;p75">
                <a:extLst>
                  <a:ext uri="{FF2B5EF4-FFF2-40B4-BE49-F238E27FC236}">
                    <a16:creationId xmlns:a16="http://schemas.microsoft.com/office/drawing/2014/main" id="{4F389F51-6463-4252-BBB9-5F0C6FDDB591}"/>
                  </a:ext>
                </a:extLst>
              </p:cNvPr>
              <p:cNvSpPr/>
              <p:nvPr/>
            </p:nvSpPr>
            <p:spPr>
              <a:xfrm>
                <a:off x="6806225" y="3097525"/>
                <a:ext cx="93150" cy="62225"/>
              </a:xfrm>
              <a:custGeom>
                <a:avLst/>
                <a:gdLst/>
                <a:ahLst/>
                <a:cxnLst/>
                <a:rect l="l" t="t" r="r" b="b"/>
                <a:pathLst>
                  <a:path w="3726" h="2489" extrusionOk="0">
                    <a:moveTo>
                      <a:pt x="3726" y="1"/>
                    </a:moveTo>
                    <a:lnTo>
                      <a:pt x="3726" y="1"/>
                    </a:lnTo>
                    <a:cubicBezTo>
                      <a:pt x="2273" y="84"/>
                      <a:pt x="1059" y="48"/>
                      <a:pt x="440" y="501"/>
                    </a:cubicBezTo>
                    <a:cubicBezTo>
                      <a:pt x="1" y="1572"/>
                      <a:pt x="217" y="2489"/>
                      <a:pt x="1383" y="2489"/>
                    </a:cubicBezTo>
                    <a:cubicBezTo>
                      <a:pt x="1513" y="2489"/>
                      <a:pt x="1655" y="2477"/>
                      <a:pt x="1809" y="2454"/>
                    </a:cubicBezTo>
                    <a:cubicBezTo>
                      <a:pt x="726" y="2406"/>
                      <a:pt x="535" y="1513"/>
                      <a:pt x="964" y="465"/>
                    </a:cubicBezTo>
                    <a:cubicBezTo>
                      <a:pt x="1416" y="263"/>
                      <a:pt x="2488" y="96"/>
                      <a:pt x="372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2889;p75">
                <a:extLst>
                  <a:ext uri="{FF2B5EF4-FFF2-40B4-BE49-F238E27FC236}">
                    <a16:creationId xmlns:a16="http://schemas.microsoft.com/office/drawing/2014/main" id="{4FF1BB5E-F21A-4722-B205-4DE14E2A0F0F}"/>
                  </a:ext>
                </a:extLst>
              </p:cNvPr>
              <p:cNvSpPr/>
              <p:nvPr/>
            </p:nvSpPr>
            <p:spPr>
              <a:xfrm>
                <a:off x="6851725" y="3451750"/>
                <a:ext cx="145900" cy="125025"/>
              </a:xfrm>
              <a:custGeom>
                <a:avLst/>
                <a:gdLst/>
                <a:ahLst/>
                <a:cxnLst/>
                <a:rect l="l" t="t" r="r" b="b"/>
                <a:pathLst>
                  <a:path w="5836" h="5001" extrusionOk="0">
                    <a:moveTo>
                      <a:pt x="180" y="0"/>
                    </a:moveTo>
                    <a:lnTo>
                      <a:pt x="1" y="12"/>
                    </a:lnTo>
                    <a:cubicBezTo>
                      <a:pt x="203" y="1465"/>
                      <a:pt x="1311" y="3108"/>
                      <a:pt x="2763" y="4108"/>
                    </a:cubicBezTo>
                    <a:cubicBezTo>
                      <a:pt x="3609" y="4703"/>
                      <a:pt x="4478" y="5001"/>
                      <a:pt x="5287" y="5001"/>
                    </a:cubicBezTo>
                    <a:cubicBezTo>
                      <a:pt x="5478" y="4989"/>
                      <a:pt x="5656" y="4977"/>
                      <a:pt x="5835" y="4941"/>
                    </a:cubicBezTo>
                    <a:lnTo>
                      <a:pt x="5799" y="4787"/>
                    </a:lnTo>
                    <a:cubicBezTo>
                      <a:pt x="5631" y="4818"/>
                      <a:pt x="5458" y="4833"/>
                      <a:pt x="5281" y="4833"/>
                    </a:cubicBezTo>
                    <a:cubicBezTo>
                      <a:pt x="4507" y="4833"/>
                      <a:pt x="3663" y="4539"/>
                      <a:pt x="2858" y="3977"/>
                    </a:cubicBezTo>
                    <a:cubicBezTo>
                      <a:pt x="1442" y="3001"/>
                      <a:pt x="370" y="1405"/>
                      <a:pt x="18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2890;p75">
                <a:extLst>
                  <a:ext uri="{FF2B5EF4-FFF2-40B4-BE49-F238E27FC236}">
                    <a16:creationId xmlns:a16="http://schemas.microsoft.com/office/drawing/2014/main" id="{6CEBBB52-CB19-4F40-8ED2-55A4649FAD87}"/>
                  </a:ext>
                </a:extLst>
              </p:cNvPr>
              <p:cNvSpPr/>
              <p:nvPr/>
            </p:nvSpPr>
            <p:spPr>
              <a:xfrm>
                <a:off x="6916325" y="3503525"/>
                <a:ext cx="49725" cy="50950"/>
              </a:xfrm>
              <a:custGeom>
                <a:avLst/>
                <a:gdLst/>
                <a:ahLst/>
                <a:cxnLst/>
                <a:rect l="l" t="t" r="r" b="b"/>
                <a:pathLst>
                  <a:path w="1989" h="2038" extrusionOk="0">
                    <a:moveTo>
                      <a:pt x="227" y="1"/>
                    </a:moveTo>
                    <a:lnTo>
                      <a:pt x="227" y="1"/>
                    </a:lnTo>
                    <a:cubicBezTo>
                      <a:pt x="1" y="322"/>
                      <a:pt x="1" y="906"/>
                      <a:pt x="274" y="1418"/>
                    </a:cubicBezTo>
                    <a:cubicBezTo>
                      <a:pt x="484" y="1801"/>
                      <a:pt x="886" y="2037"/>
                      <a:pt x="1314" y="2037"/>
                    </a:cubicBezTo>
                    <a:cubicBezTo>
                      <a:pt x="1325" y="2037"/>
                      <a:pt x="1336" y="2037"/>
                      <a:pt x="1346" y="2037"/>
                    </a:cubicBezTo>
                    <a:cubicBezTo>
                      <a:pt x="1548" y="2001"/>
                      <a:pt x="1989" y="1561"/>
                      <a:pt x="1501" y="1192"/>
                    </a:cubicBezTo>
                    <a:cubicBezTo>
                      <a:pt x="1001" y="811"/>
                      <a:pt x="1251" y="489"/>
                      <a:pt x="1251" y="489"/>
                    </a:cubicBezTo>
                    <a:lnTo>
                      <a:pt x="227"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2891;p75">
                <a:extLst>
                  <a:ext uri="{FF2B5EF4-FFF2-40B4-BE49-F238E27FC236}">
                    <a16:creationId xmlns:a16="http://schemas.microsoft.com/office/drawing/2014/main" id="{2B6E2769-C0E2-4701-A7DF-17AEA902BAF6}"/>
                  </a:ext>
                </a:extLst>
              </p:cNvPr>
              <p:cNvSpPr/>
              <p:nvPr/>
            </p:nvSpPr>
            <p:spPr>
              <a:xfrm>
                <a:off x="6933000" y="3535100"/>
                <a:ext cx="54500" cy="42025"/>
              </a:xfrm>
              <a:custGeom>
                <a:avLst/>
                <a:gdLst/>
                <a:ahLst/>
                <a:cxnLst/>
                <a:rect l="l" t="t" r="r" b="b"/>
                <a:pathLst>
                  <a:path w="2180" h="1681" extrusionOk="0">
                    <a:moveTo>
                      <a:pt x="72" y="0"/>
                    </a:moveTo>
                    <a:cubicBezTo>
                      <a:pt x="0" y="393"/>
                      <a:pt x="215" y="953"/>
                      <a:pt x="655" y="1369"/>
                    </a:cubicBezTo>
                    <a:cubicBezTo>
                      <a:pt x="874" y="1572"/>
                      <a:pt x="1159" y="1681"/>
                      <a:pt x="1447" y="1681"/>
                    </a:cubicBezTo>
                    <a:cubicBezTo>
                      <a:pt x="1581" y="1681"/>
                      <a:pt x="1717" y="1657"/>
                      <a:pt x="1846" y="1607"/>
                    </a:cubicBezTo>
                    <a:cubicBezTo>
                      <a:pt x="2179" y="1345"/>
                      <a:pt x="2060" y="822"/>
                      <a:pt x="1655" y="738"/>
                    </a:cubicBezTo>
                    <a:cubicBezTo>
                      <a:pt x="1060" y="536"/>
                      <a:pt x="1167" y="143"/>
                      <a:pt x="1167" y="143"/>
                    </a:cubicBezTo>
                    <a:lnTo>
                      <a:pt x="72"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2892;p75">
                <a:extLst>
                  <a:ext uri="{FF2B5EF4-FFF2-40B4-BE49-F238E27FC236}">
                    <a16:creationId xmlns:a16="http://schemas.microsoft.com/office/drawing/2014/main" id="{00A028E7-7080-4C1B-9867-8D89E50B128C}"/>
                  </a:ext>
                </a:extLst>
              </p:cNvPr>
              <p:cNvSpPr/>
              <p:nvPr/>
            </p:nvSpPr>
            <p:spPr>
              <a:xfrm>
                <a:off x="6985975" y="3579725"/>
                <a:ext cx="207800" cy="298275"/>
              </a:xfrm>
              <a:custGeom>
                <a:avLst/>
                <a:gdLst/>
                <a:ahLst/>
                <a:cxnLst/>
                <a:rect l="l" t="t" r="r" b="b"/>
                <a:pathLst>
                  <a:path w="8312" h="11931" extrusionOk="0">
                    <a:moveTo>
                      <a:pt x="2132" y="1"/>
                    </a:moveTo>
                    <a:lnTo>
                      <a:pt x="1" y="1632"/>
                    </a:lnTo>
                    <a:lnTo>
                      <a:pt x="5763" y="11240"/>
                    </a:lnTo>
                    <a:lnTo>
                      <a:pt x="8180" y="11931"/>
                    </a:lnTo>
                    <a:lnTo>
                      <a:pt x="8311" y="9871"/>
                    </a:lnTo>
                    <a:lnTo>
                      <a:pt x="2132"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2893;p75">
                <a:extLst>
                  <a:ext uri="{FF2B5EF4-FFF2-40B4-BE49-F238E27FC236}">
                    <a16:creationId xmlns:a16="http://schemas.microsoft.com/office/drawing/2014/main" id="{3B28178C-6EC3-4464-B2BB-483FB7F5E621}"/>
                  </a:ext>
                </a:extLst>
              </p:cNvPr>
              <p:cNvSpPr/>
              <p:nvPr/>
            </p:nvSpPr>
            <p:spPr>
              <a:xfrm>
                <a:off x="6982400" y="3576450"/>
                <a:ext cx="77725" cy="75650"/>
              </a:xfrm>
              <a:custGeom>
                <a:avLst/>
                <a:gdLst/>
                <a:ahLst/>
                <a:cxnLst/>
                <a:rect l="l" t="t" r="r" b="b"/>
                <a:pathLst>
                  <a:path w="3109" h="3026" extrusionOk="0">
                    <a:moveTo>
                      <a:pt x="2346" y="1"/>
                    </a:moveTo>
                    <a:lnTo>
                      <a:pt x="1" y="1787"/>
                    </a:lnTo>
                    <a:lnTo>
                      <a:pt x="751" y="3025"/>
                    </a:lnTo>
                    <a:lnTo>
                      <a:pt x="3108" y="1215"/>
                    </a:lnTo>
                    <a:lnTo>
                      <a:pt x="2346"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2894;p75">
                <a:extLst>
                  <a:ext uri="{FF2B5EF4-FFF2-40B4-BE49-F238E27FC236}">
                    <a16:creationId xmlns:a16="http://schemas.microsoft.com/office/drawing/2014/main" id="{D159B5B8-E095-4007-8F00-CC07819F59A1}"/>
                  </a:ext>
                </a:extLst>
              </p:cNvPr>
              <p:cNvSpPr/>
              <p:nvPr/>
            </p:nvSpPr>
            <p:spPr>
              <a:xfrm>
                <a:off x="6979725" y="3572900"/>
                <a:ext cx="219100" cy="311375"/>
              </a:xfrm>
              <a:custGeom>
                <a:avLst/>
                <a:gdLst/>
                <a:ahLst/>
                <a:cxnLst/>
                <a:rect l="l" t="t" r="r" b="b"/>
                <a:pathLst>
                  <a:path w="8764" h="12455" extrusionOk="0">
                    <a:moveTo>
                      <a:pt x="2334" y="560"/>
                    </a:moveTo>
                    <a:lnTo>
                      <a:pt x="8371" y="10192"/>
                    </a:lnTo>
                    <a:lnTo>
                      <a:pt x="8252" y="11954"/>
                    </a:lnTo>
                    <a:lnTo>
                      <a:pt x="6144" y="11359"/>
                    </a:lnTo>
                    <a:lnTo>
                      <a:pt x="513" y="1953"/>
                    </a:lnTo>
                    <a:lnTo>
                      <a:pt x="2334" y="560"/>
                    </a:lnTo>
                    <a:close/>
                    <a:moveTo>
                      <a:pt x="2430" y="0"/>
                    </a:moveTo>
                    <a:lnTo>
                      <a:pt x="1" y="1857"/>
                    </a:lnTo>
                    <a:lnTo>
                      <a:pt x="5882" y="11680"/>
                    </a:lnTo>
                    <a:lnTo>
                      <a:pt x="8609" y="12454"/>
                    </a:lnTo>
                    <a:lnTo>
                      <a:pt x="8764" y="10097"/>
                    </a:lnTo>
                    <a:lnTo>
                      <a:pt x="2430"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2895;p75">
                <a:extLst>
                  <a:ext uri="{FF2B5EF4-FFF2-40B4-BE49-F238E27FC236}">
                    <a16:creationId xmlns:a16="http://schemas.microsoft.com/office/drawing/2014/main" id="{7A1BA0C0-6E50-4D8A-BF57-78B1F2663F73}"/>
                  </a:ext>
                </a:extLst>
              </p:cNvPr>
              <p:cNvSpPr/>
              <p:nvPr/>
            </p:nvSpPr>
            <p:spPr>
              <a:xfrm>
                <a:off x="6924375" y="3481225"/>
                <a:ext cx="68475" cy="88425"/>
              </a:xfrm>
              <a:custGeom>
                <a:avLst/>
                <a:gdLst/>
                <a:ahLst/>
                <a:cxnLst/>
                <a:rect l="l" t="t" r="r" b="b"/>
                <a:pathLst>
                  <a:path w="2739" h="3537" extrusionOk="0">
                    <a:moveTo>
                      <a:pt x="822" y="0"/>
                    </a:moveTo>
                    <a:lnTo>
                      <a:pt x="0" y="441"/>
                    </a:lnTo>
                    <a:lnTo>
                      <a:pt x="1846" y="3536"/>
                    </a:lnTo>
                    <a:lnTo>
                      <a:pt x="2739" y="3131"/>
                    </a:lnTo>
                    <a:lnTo>
                      <a:pt x="82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2896;p75">
                <a:extLst>
                  <a:ext uri="{FF2B5EF4-FFF2-40B4-BE49-F238E27FC236}">
                    <a16:creationId xmlns:a16="http://schemas.microsoft.com/office/drawing/2014/main" id="{E9CDB861-5D6D-4062-B67F-5D71DD35FD33}"/>
                  </a:ext>
                </a:extLst>
              </p:cNvPr>
              <p:cNvSpPr/>
              <p:nvPr/>
            </p:nvSpPr>
            <p:spPr>
              <a:xfrm>
                <a:off x="6912450" y="3480100"/>
                <a:ext cx="53600" cy="46050"/>
              </a:xfrm>
              <a:custGeom>
                <a:avLst/>
                <a:gdLst/>
                <a:ahLst/>
                <a:cxnLst/>
                <a:rect l="l" t="t" r="r" b="b"/>
                <a:pathLst>
                  <a:path w="2144" h="1842" extrusionOk="0">
                    <a:moveTo>
                      <a:pt x="1194" y="1"/>
                    </a:moveTo>
                    <a:cubicBezTo>
                      <a:pt x="1076" y="1"/>
                      <a:pt x="945" y="32"/>
                      <a:pt x="799" y="105"/>
                    </a:cubicBezTo>
                    <a:cubicBezTo>
                      <a:pt x="1" y="486"/>
                      <a:pt x="513" y="1200"/>
                      <a:pt x="941" y="1640"/>
                    </a:cubicBezTo>
                    <a:cubicBezTo>
                      <a:pt x="1081" y="1772"/>
                      <a:pt x="1261" y="1841"/>
                      <a:pt x="1442" y="1841"/>
                    </a:cubicBezTo>
                    <a:cubicBezTo>
                      <a:pt x="1556" y="1841"/>
                      <a:pt x="1670" y="1814"/>
                      <a:pt x="1775" y="1759"/>
                    </a:cubicBezTo>
                    <a:cubicBezTo>
                      <a:pt x="2013" y="1629"/>
                      <a:pt x="2144" y="1343"/>
                      <a:pt x="2084" y="1081"/>
                    </a:cubicBezTo>
                    <a:cubicBezTo>
                      <a:pt x="1968" y="624"/>
                      <a:pt x="1716" y="1"/>
                      <a:pt x="1194"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2897;p75">
                <a:extLst>
                  <a:ext uri="{FF2B5EF4-FFF2-40B4-BE49-F238E27FC236}">
                    <a16:creationId xmlns:a16="http://schemas.microsoft.com/office/drawing/2014/main" id="{D7D95C01-FC80-487F-BF2D-5CCE4B6E00C0}"/>
                  </a:ext>
                </a:extLst>
              </p:cNvPr>
              <p:cNvSpPr/>
              <p:nvPr/>
            </p:nvSpPr>
            <p:spPr>
              <a:xfrm>
                <a:off x="6930325" y="3489025"/>
                <a:ext cx="27400" cy="23575"/>
              </a:xfrm>
              <a:custGeom>
                <a:avLst/>
                <a:gdLst/>
                <a:ahLst/>
                <a:cxnLst/>
                <a:rect l="l" t="t" r="r" b="b"/>
                <a:pathLst>
                  <a:path w="1096" h="943" extrusionOk="0">
                    <a:moveTo>
                      <a:pt x="602" y="0"/>
                    </a:moveTo>
                    <a:cubicBezTo>
                      <a:pt x="543" y="0"/>
                      <a:pt x="478" y="14"/>
                      <a:pt x="405" y="45"/>
                    </a:cubicBezTo>
                    <a:cubicBezTo>
                      <a:pt x="0" y="236"/>
                      <a:pt x="274" y="617"/>
                      <a:pt x="488" y="831"/>
                    </a:cubicBezTo>
                    <a:cubicBezTo>
                      <a:pt x="555" y="905"/>
                      <a:pt x="646" y="943"/>
                      <a:pt x="739" y="943"/>
                    </a:cubicBezTo>
                    <a:cubicBezTo>
                      <a:pt x="795" y="943"/>
                      <a:pt x="852" y="929"/>
                      <a:pt x="905" y="902"/>
                    </a:cubicBezTo>
                    <a:cubicBezTo>
                      <a:pt x="1036" y="831"/>
                      <a:pt x="1096" y="688"/>
                      <a:pt x="1060" y="545"/>
                    </a:cubicBezTo>
                    <a:cubicBezTo>
                      <a:pt x="1011" y="309"/>
                      <a:pt x="880" y="0"/>
                      <a:pt x="602" y="0"/>
                    </a:cubicBezTo>
                    <a:close/>
                  </a:path>
                </a:pathLst>
              </a:custGeom>
              <a:solidFill>
                <a:srgbClr val="FF8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2898;p75">
                <a:extLst>
                  <a:ext uri="{FF2B5EF4-FFF2-40B4-BE49-F238E27FC236}">
                    <a16:creationId xmlns:a16="http://schemas.microsoft.com/office/drawing/2014/main" id="{34D4545E-E38C-48EE-B22C-D6015F0BBB46}"/>
                  </a:ext>
                </a:extLst>
              </p:cNvPr>
              <p:cNvSpPr/>
              <p:nvPr/>
            </p:nvSpPr>
            <p:spPr>
              <a:xfrm>
                <a:off x="6943825" y="3552325"/>
                <a:ext cx="97850" cy="79575"/>
              </a:xfrm>
              <a:custGeom>
                <a:avLst/>
                <a:gdLst/>
                <a:ahLst/>
                <a:cxnLst/>
                <a:rect l="l" t="t" r="r" b="b"/>
                <a:pathLst>
                  <a:path w="3914" h="3183" extrusionOk="0">
                    <a:moveTo>
                      <a:pt x="2353" y="0"/>
                    </a:moveTo>
                    <a:cubicBezTo>
                      <a:pt x="2002" y="0"/>
                      <a:pt x="1620" y="85"/>
                      <a:pt x="1246" y="275"/>
                    </a:cubicBezTo>
                    <a:cubicBezTo>
                      <a:pt x="0" y="893"/>
                      <a:pt x="246" y="3183"/>
                      <a:pt x="1127" y="3183"/>
                    </a:cubicBezTo>
                    <a:cubicBezTo>
                      <a:pt x="1180" y="3183"/>
                      <a:pt x="1236" y="3174"/>
                      <a:pt x="1294" y="3157"/>
                    </a:cubicBezTo>
                    <a:lnTo>
                      <a:pt x="3794" y="1252"/>
                    </a:lnTo>
                    <a:cubicBezTo>
                      <a:pt x="3913" y="529"/>
                      <a:pt x="3230" y="0"/>
                      <a:pt x="23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2899;p75">
                <a:extLst>
                  <a:ext uri="{FF2B5EF4-FFF2-40B4-BE49-F238E27FC236}">
                    <a16:creationId xmlns:a16="http://schemas.microsoft.com/office/drawing/2014/main" id="{11D70EB6-6C2B-483C-BA39-8A2FBBEFCDAA}"/>
                  </a:ext>
                </a:extLst>
              </p:cNvPr>
              <p:cNvSpPr/>
              <p:nvPr/>
            </p:nvSpPr>
            <p:spPr>
              <a:xfrm>
                <a:off x="6956550" y="3543700"/>
                <a:ext cx="97925" cy="79825"/>
              </a:xfrm>
              <a:custGeom>
                <a:avLst/>
                <a:gdLst/>
                <a:ahLst/>
                <a:cxnLst/>
                <a:rect l="l" t="t" r="r" b="b"/>
                <a:pathLst>
                  <a:path w="3917" h="3193" extrusionOk="0">
                    <a:moveTo>
                      <a:pt x="2356" y="0"/>
                    </a:moveTo>
                    <a:cubicBezTo>
                      <a:pt x="2005" y="0"/>
                      <a:pt x="1623" y="85"/>
                      <a:pt x="1249" y="275"/>
                    </a:cubicBezTo>
                    <a:cubicBezTo>
                      <a:pt x="1" y="905"/>
                      <a:pt x="261" y="3193"/>
                      <a:pt x="1137" y="3193"/>
                    </a:cubicBezTo>
                    <a:cubicBezTo>
                      <a:pt x="1188" y="3193"/>
                      <a:pt x="1241" y="3185"/>
                      <a:pt x="1297" y="3168"/>
                    </a:cubicBezTo>
                    <a:lnTo>
                      <a:pt x="3797" y="1251"/>
                    </a:lnTo>
                    <a:cubicBezTo>
                      <a:pt x="3916" y="529"/>
                      <a:pt x="3233" y="0"/>
                      <a:pt x="2356"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2900;p75">
                <a:extLst>
                  <a:ext uri="{FF2B5EF4-FFF2-40B4-BE49-F238E27FC236}">
                    <a16:creationId xmlns:a16="http://schemas.microsoft.com/office/drawing/2014/main" id="{49029104-ADE2-4795-9634-4AE75B440941}"/>
                  </a:ext>
                </a:extLst>
              </p:cNvPr>
              <p:cNvSpPr/>
              <p:nvPr/>
            </p:nvSpPr>
            <p:spPr>
              <a:xfrm>
                <a:off x="6975275" y="3584225"/>
                <a:ext cx="21150" cy="25875"/>
              </a:xfrm>
              <a:custGeom>
                <a:avLst/>
                <a:gdLst/>
                <a:ahLst/>
                <a:cxnLst/>
                <a:rect l="l" t="t" r="r" b="b"/>
                <a:pathLst>
                  <a:path w="846" h="1035" extrusionOk="0">
                    <a:moveTo>
                      <a:pt x="358" y="1"/>
                    </a:moveTo>
                    <a:cubicBezTo>
                      <a:pt x="334" y="1"/>
                      <a:pt x="309" y="4"/>
                      <a:pt x="286" y="11"/>
                    </a:cubicBezTo>
                    <a:cubicBezTo>
                      <a:pt x="107" y="59"/>
                      <a:pt x="0" y="321"/>
                      <a:pt x="83" y="607"/>
                    </a:cubicBezTo>
                    <a:cubicBezTo>
                      <a:pt x="146" y="857"/>
                      <a:pt x="327" y="1034"/>
                      <a:pt x="492" y="1034"/>
                    </a:cubicBezTo>
                    <a:cubicBezTo>
                      <a:pt x="515" y="1034"/>
                      <a:pt x="538" y="1031"/>
                      <a:pt x="560" y="1023"/>
                    </a:cubicBezTo>
                    <a:cubicBezTo>
                      <a:pt x="750" y="976"/>
                      <a:pt x="845" y="702"/>
                      <a:pt x="774" y="428"/>
                    </a:cubicBezTo>
                    <a:cubicBezTo>
                      <a:pt x="711" y="178"/>
                      <a:pt x="530" y="1"/>
                      <a:pt x="358"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2901;p75">
                <a:extLst>
                  <a:ext uri="{FF2B5EF4-FFF2-40B4-BE49-F238E27FC236}">
                    <a16:creationId xmlns:a16="http://schemas.microsoft.com/office/drawing/2014/main" id="{EC12A73D-73C1-4DB6-AAF5-E3970BAFBEA6}"/>
                  </a:ext>
                </a:extLst>
              </p:cNvPr>
              <p:cNvSpPr/>
              <p:nvPr/>
            </p:nvSpPr>
            <p:spPr>
              <a:xfrm>
                <a:off x="7018725" y="3550800"/>
                <a:ext cx="22950" cy="21225"/>
              </a:xfrm>
              <a:custGeom>
                <a:avLst/>
                <a:gdLst/>
                <a:ahLst/>
                <a:cxnLst/>
                <a:rect l="l" t="t" r="r" b="b"/>
                <a:pathLst>
                  <a:path w="918" h="849" extrusionOk="0">
                    <a:moveTo>
                      <a:pt x="347" y="1"/>
                    </a:moveTo>
                    <a:cubicBezTo>
                      <a:pt x="269" y="1"/>
                      <a:pt x="198" y="25"/>
                      <a:pt x="143" y="74"/>
                    </a:cubicBezTo>
                    <a:cubicBezTo>
                      <a:pt x="0" y="217"/>
                      <a:pt x="24" y="479"/>
                      <a:pt x="191" y="670"/>
                    </a:cubicBezTo>
                    <a:cubicBezTo>
                      <a:pt x="292" y="785"/>
                      <a:pt x="428" y="848"/>
                      <a:pt x="554" y="848"/>
                    </a:cubicBezTo>
                    <a:cubicBezTo>
                      <a:pt x="636" y="848"/>
                      <a:pt x="713" y="821"/>
                      <a:pt x="774" y="765"/>
                    </a:cubicBezTo>
                    <a:cubicBezTo>
                      <a:pt x="917" y="634"/>
                      <a:pt x="893" y="372"/>
                      <a:pt x="727" y="182"/>
                    </a:cubicBezTo>
                    <a:cubicBezTo>
                      <a:pt x="616" y="64"/>
                      <a:pt x="474" y="1"/>
                      <a:pt x="34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2902;p75">
                <a:extLst>
                  <a:ext uri="{FF2B5EF4-FFF2-40B4-BE49-F238E27FC236}">
                    <a16:creationId xmlns:a16="http://schemas.microsoft.com/office/drawing/2014/main" id="{890D3C6C-1695-4509-8E7B-730B09B5F853}"/>
                  </a:ext>
                </a:extLst>
              </p:cNvPr>
              <p:cNvSpPr/>
              <p:nvPr/>
            </p:nvSpPr>
            <p:spPr>
              <a:xfrm>
                <a:off x="6835375" y="2986800"/>
                <a:ext cx="97950" cy="132900"/>
              </a:xfrm>
              <a:custGeom>
                <a:avLst/>
                <a:gdLst/>
                <a:ahLst/>
                <a:cxnLst/>
                <a:rect l="l" t="t" r="r" b="b"/>
                <a:pathLst>
                  <a:path w="3918" h="5316" extrusionOk="0">
                    <a:moveTo>
                      <a:pt x="2762" y="1"/>
                    </a:moveTo>
                    <a:lnTo>
                      <a:pt x="643" y="727"/>
                    </a:lnTo>
                    <a:lnTo>
                      <a:pt x="0" y="4906"/>
                    </a:lnTo>
                    <a:cubicBezTo>
                      <a:pt x="0" y="4906"/>
                      <a:pt x="227" y="5316"/>
                      <a:pt x="1063" y="5316"/>
                    </a:cubicBezTo>
                    <a:cubicBezTo>
                      <a:pt x="1659" y="5316"/>
                      <a:pt x="2565" y="5108"/>
                      <a:pt x="3917" y="4394"/>
                    </a:cubicBezTo>
                    <a:lnTo>
                      <a:pt x="2762"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2903;p75">
                <a:extLst>
                  <a:ext uri="{FF2B5EF4-FFF2-40B4-BE49-F238E27FC236}">
                    <a16:creationId xmlns:a16="http://schemas.microsoft.com/office/drawing/2014/main" id="{BA0B6611-C5E9-4D3C-AD95-59BC48D29F13}"/>
                  </a:ext>
                </a:extLst>
              </p:cNvPr>
              <p:cNvSpPr/>
              <p:nvPr/>
            </p:nvSpPr>
            <p:spPr>
              <a:xfrm>
                <a:off x="6805000" y="2930725"/>
                <a:ext cx="124750" cy="113550"/>
              </a:xfrm>
              <a:custGeom>
                <a:avLst/>
                <a:gdLst/>
                <a:ahLst/>
                <a:cxnLst/>
                <a:rect l="l" t="t" r="r" b="b"/>
                <a:pathLst>
                  <a:path w="4990" h="4542" extrusionOk="0">
                    <a:moveTo>
                      <a:pt x="3071" y="0"/>
                    </a:moveTo>
                    <a:cubicBezTo>
                      <a:pt x="2887" y="0"/>
                      <a:pt x="2706" y="51"/>
                      <a:pt x="2549" y="148"/>
                    </a:cubicBezTo>
                    <a:cubicBezTo>
                      <a:pt x="2513" y="172"/>
                      <a:pt x="2477" y="184"/>
                      <a:pt x="2441" y="184"/>
                    </a:cubicBezTo>
                    <a:cubicBezTo>
                      <a:pt x="2406" y="184"/>
                      <a:pt x="2370" y="172"/>
                      <a:pt x="2334" y="160"/>
                    </a:cubicBezTo>
                    <a:cubicBezTo>
                      <a:pt x="2140" y="77"/>
                      <a:pt x="1938" y="29"/>
                      <a:pt x="1734" y="29"/>
                    </a:cubicBezTo>
                    <a:cubicBezTo>
                      <a:pt x="1676" y="29"/>
                      <a:pt x="1618" y="33"/>
                      <a:pt x="1560" y="41"/>
                    </a:cubicBezTo>
                    <a:cubicBezTo>
                      <a:pt x="1453" y="41"/>
                      <a:pt x="1346" y="77"/>
                      <a:pt x="1263" y="148"/>
                    </a:cubicBezTo>
                    <a:cubicBezTo>
                      <a:pt x="1168" y="208"/>
                      <a:pt x="1132" y="315"/>
                      <a:pt x="1168" y="422"/>
                    </a:cubicBezTo>
                    <a:cubicBezTo>
                      <a:pt x="1114" y="419"/>
                      <a:pt x="1060" y="418"/>
                      <a:pt x="1005" y="418"/>
                    </a:cubicBezTo>
                    <a:cubicBezTo>
                      <a:pt x="818" y="418"/>
                      <a:pt x="626" y="435"/>
                      <a:pt x="441" y="482"/>
                    </a:cubicBezTo>
                    <a:cubicBezTo>
                      <a:pt x="358" y="494"/>
                      <a:pt x="275" y="529"/>
                      <a:pt x="215" y="589"/>
                    </a:cubicBezTo>
                    <a:cubicBezTo>
                      <a:pt x="155" y="636"/>
                      <a:pt x="132" y="708"/>
                      <a:pt x="108" y="779"/>
                    </a:cubicBezTo>
                    <a:cubicBezTo>
                      <a:pt x="1" y="1041"/>
                      <a:pt x="25" y="1339"/>
                      <a:pt x="155" y="1601"/>
                    </a:cubicBezTo>
                    <a:cubicBezTo>
                      <a:pt x="370" y="1970"/>
                      <a:pt x="870" y="2065"/>
                      <a:pt x="1310" y="2113"/>
                    </a:cubicBezTo>
                    <a:lnTo>
                      <a:pt x="4156" y="4542"/>
                    </a:lnTo>
                    <a:cubicBezTo>
                      <a:pt x="4156" y="4387"/>
                      <a:pt x="4216" y="4232"/>
                      <a:pt x="4311" y="4101"/>
                    </a:cubicBezTo>
                    <a:cubicBezTo>
                      <a:pt x="4382" y="3994"/>
                      <a:pt x="4489" y="3923"/>
                      <a:pt x="4561" y="3827"/>
                    </a:cubicBezTo>
                    <a:cubicBezTo>
                      <a:pt x="4668" y="3696"/>
                      <a:pt x="4763" y="3553"/>
                      <a:pt x="4823" y="3399"/>
                    </a:cubicBezTo>
                    <a:cubicBezTo>
                      <a:pt x="4906" y="3220"/>
                      <a:pt x="4966" y="3030"/>
                      <a:pt x="4978" y="2839"/>
                    </a:cubicBezTo>
                    <a:cubicBezTo>
                      <a:pt x="4989" y="2637"/>
                      <a:pt x="4906" y="2434"/>
                      <a:pt x="4751" y="2303"/>
                    </a:cubicBezTo>
                    <a:cubicBezTo>
                      <a:pt x="4847" y="2089"/>
                      <a:pt x="4918" y="1851"/>
                      <a:pt x="4966" y="1625"/>
                    </a:cubicBezTo>
                    <a:cubicBezTo>
                      <a:pt x="4978" y="1553"/>
                      <a:pt x="4978" y="1482"/>
                      <a:pt x="4954" y="1422"/>
                    </a:cubicBezTo>
                    <a:cubicBezTo>
                      <a:pt x="4918" y="1363"/>
                      <a:pt x="4870" y="1327"/>
                      <a:pt x="4823" y="1291"/>
                    </a:cubicBezTo>
                    <a:cubicBezTo>
                      <a:pt x="4632" y="1172"/>
                      <a:pt x="4442" y="1077"/>
                      <a:pt x="4239" y="1006"/>
                    </a:cubicBezTo>
                    <a:cubicBezTo>
                      <a:pt x="4249" y="841"/>
                      <a:pt x="4110" y="709"/>
                      <a:pt x="3955" y="709"/>
                    </a:cubicBezTo>
                    <a:cubicBezTo>
                      <a:pt x="3919" y="709"/>
                      <a:pt x="3882" y="716"/>
                      <a:pt x="3846" y="732"/>
                    </a:cubicBezTo>
                    <a:cubicBezTo>
                      <a:pt x="3870" y="422"/>
                      <a:pt x="3692" y="148"/>
                      <a:pt x="3394" y="53"/>
                    </a:cubicBezTo>
                    <a:cubicBezTo>
                      <a:pt x="3288" y="18"/>
                      <a:pt x="3179" y="0"/>
                      <a:pt x="307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2904;p75">
                <a:extLst>
                  <a:ext uri="{FF2B5EF4-FFF2-40B4-BE49-F238E27FC236}">
                    <a16:creationId xmlns:a16="http://schemas.microsoft.com/office/drawing/2014/main" id="{BBA67CFB-1F6C-4D4E-B339-7D3CA5A47F03}"/>
                  </a:ext>
                </a:extLst>
              </p:cNvPr>
              <p:cNvSpPr/>
              <p:nvPr/>
            </p:nvSpPr>
            <p:spPr>
              <a:xfrm>
                <a:off x="6816025" y="2961700"/>
                <a:ext cx="91700" cy="134950"/>
              </a:xfrm>
              <a:custGeom>
                <a:avLst/>
                <a:gdLst/>
                <a:ahLst/>
                <a:cxnLst/>
                <a:rect l="l" t="t" r="r" b="b"/>
                <a:pathLst>
                  <a:path w="3668" h="5398" extrusionOk="0">
                    <a:moveTo>
                      <a:pt x="2373" y="0"/>
                    </a:moveTo>
                    <a:cubicBezTo>
                      <a:pt x="1805" y="0"/>
                      <a:pt x="1168" y="162"/>
                      <a:pt x="786" y="350"/>
                    </a:cubicBezTo>
                    <a:cubicBezTo>
                      <a:pt x="0" y="743"/>
                      <a:pt x="119" y="4100"/>
                      <a:pt x="298" y="5315"/>
                    </a:cubicBezTo>
                    <a:cubicBezTo>
                      <a:pt x="462" y="5371"/>
                      <a:pt x="690" y="5397"/>
                      <a:pt x="949" y="5397"/>
                    </a:cubicBezTo>
                    <a:cubicBezTo>
                      <a:pt x="1893" y="5397"/>
                      <a:pt x="3252" y="5051"/>
                      <a:pt x="3429" y="4565"/>
                    </a:cubicBezTo>
                    <a:cubicBezTo>
                      <a:pt x="3655" y="3958"/>
                      <a:pt x="3667" y="1291"/>
                      <a:pt x="3560" y="659"/>
                    </a:cubicBezTo>
                    <a:cubicBezTo>
                      <a:pt x="3470" y="171"/>
                      <a:pt x="2957" y="0"/>
                      <a:pt x="237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2905;p75">
                <a:extLst>
                  <a:ext uri="{FF2B5EF4-FFF2-40B4-BE49-F238E27FC236}">
                    <a16:creationId xmlns:a16="http://schemas.microsoft.com/office/drawing/2014/main" id="{0AB95A11-E234-42CC-A2B3-20571358DC2B}"/>
                  </a:ext>
                </a:extLst>
              </p:cNvPr>
              <p:cNvSpPr/>
              <p:nvPr/>
            </p:nvSpPr>
            <p:spPr>
              <a:xfrm>
                <a:off x="6893700" y="2965375"/>
                <a:ext cx="17600" cy="68475"/>
              </a:xfrm>
              <a:custGeom>
                <a:avLst/>
                <a:gdLst/>
                <a:ahLst/>
                <a:cxnLst/>
                <a:rect l="l" t="t" r="r" b="b"/>
                <a:pathLst>
                  <a:path w="704" h="2739" extrusionOk="0">
                    <a:moveTo>
                      <a:pt x="144" y="1"/>
                    </a:moveTo>
                    <a:lnTo>
                      <a:pt x="1" y="2739"/>
                    </a:lnTo>
                    <a:lnTo>
                      <a:pt x="1" y="2739"/>
                    </a:lnTo>
                    <a:lnTo>
                      <a:pt x="453" y="2703"/>
                    </a:lnTo>
                    <a:lnTo>
                      <a:pt x="703" y="2025"/>
                    </a:lnTo>
                    <a:lnTo>
                      <a:pt x="644" y="155"/>
                    </a:lnTo>
                    <a:lnTo>
                      <a:pt x="144"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2906;p75">
                <a:extLst>
                  <a:ext uri="{FF2B5EF4-FFF2-40B4-BE49-F238E27FC236}">
                    <a16:creationId xmlns:a16="http://schemas.microsoft.com/office/drawing/2014/main" id="{5FD60B5C-464C-4A61-BD8C-0E7B0163E35A}"/>
                  </a:ext>
                </a:extLst>
              </p:cNvPr>
              <p:cNvSpPr/>
              <p:nvPr/>
            </p:nvSpPr>
            <p:spPr>
              <a:xfrm>
                <a:off x="6899300" y="3011125"/>
                <a:ext cx="29550" cy="34200"/>
              </a:xfrm>
              <a:custGeom>
                <a:avLst/>
                <a:gdLst/>
                <a:ahLst/>
                <a:cxnLst/>
                <a:rect l="l" t="t" r="r" b="b"/>
                <a:pathLst>
                  <a:path w="1182" h="1368" extrusionOk="0">
                    <a:moveTo>
                      <a:pt x="653" y="0"/>
                    </a:moveTo>
                    <a:cubicBezTo>
                      <a:pt x="369" y="0"/>
                      <a:pt x="143" y="590"/>
                      <a:pt x="63" y="933"/>
                    </a:cubicBezTo>
                    <a:cubicBezTo>
                      <a:pt x="0" y="1174"/>
                      <a:pt x="42" y="1367"/>
                      <a:pt x="208" y="1367"/>
                    </a:cubicBezTo>
                    <a:cubicBezTo>
                      <a:pt x="329" y="1367"/>
                      <a:pt x="516" y="1265"/>
                      <a:pt x="777" y="1004"/>
                    </a:cubicBezTo>
                    <a:cubicBezTo>
                      <a:pt x="1027" y="754"/>
                      <a:pt x="1182" y="361"/>
                      <a:pt x="813" y="64"/>
                    </a:cubicBezTo>
                    <a:cubicBezTo>
                      <a:pt x="758" y="20"/>
                      <a:pt x="704" y="0"/>
                      <a:pt x="6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2907;p75">
                <a:extLst>
                  <a:ext uri="{FF2B5EF4-FFF2-40B4-BE49-F238E27FC236}">
                    <a16:creationId xmlns:a16="http://schemas.microsoft.com/office/drawing/2014/main" id="{A00C67B3-6049-4768-8480-8E89BDA8CF0B}"/>
                  </a:ext>
                </a:extLst>
              </p:cNvPr>
              <p:cNvSpPr/>
              <p:nvPr/>
            </p:nvSpPr>
            <p:spPr>
              <a:xfrm>
                <a:off x="6810650" y="3465725"/>
                <a:ext cx="37250" cy="239050"/>
              </a:xfrm>
              <a:custGeom>
                <a:avLst/>
                <a:gdLst/>
                <a:ahLst/>
                <a:cxnLst/>
                <a:rect l="l" t="t" r="r" b="b"/>
                <a:pathLst>
                  <a:path w="1490" h="9562" extrusionOk="0">
                    <a:moveTo>
                      <a:pt x="180" y="1"/>
                    </a:moveTo>
                    <a:cubicBezTo>
                      <a:pt x="1" y="2489"/>
                      <a:pt x="1" y="9097"/>
                      <a:pt x="1" y="9097"/>
                    </a:cubicBezTo>
                    <a:lnTo>
                      <a:pt x="703" y="9562"/>
                    </a:lnTo>
                    <a:lnTo>
                      <a:pt x="1489" y="8716"/>
                    </a:lnTo>
                    <a:cubicBezTo>
                      <a:pt x="1489" y="8716"/>
                      <a:pt x="870" y="894"/>
                      <a:pt x="1013" y="334"/>
                    </a:cubicBezTo>
                    <a:lnTo>
                      <a:pt x="180"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2908;p75">
                <a:extLst>
                  <a:ext uri="{FF2B5EF4-FFF2-40B4-BE49-F238E27FC236}">
                    <a16:creationId xmlns:a16="http://schemas.microsoft.com/office/drawing/2014/main" id="{793CC8C8-A8DF-45B0-8C47-B56220B2D698}"/>
                  </a:ext>
                </a:extLst>
              </p:cNvPr>
              <p:cNvSpPr/>
              <p:nvPr/>
            </p:nvSpPr>
            <p:spPr>
              <a:xfrm>
                <a:off x="6836250" y="3460075"/>
                <a:ext cx="51525" cy="234875"/>
              </a:xfrm>
              <a:custGeom>
                <a:avLst/>
                <a:gdLst/>
                <a:ahLst/>
                <a:cxnLst/>
                <a:rect l="l" t="t" r="r" b="b"/>
                <a:pathLst>
                  <a:path w="2061" h="9395" extrusionOk="0">
                    <a:moveTo>
                      <a:pt x="1" y="1"/>
                    </a:moveTo>
                    <a:lnTo>
                      <a:pt x="1" y="1"/>
                    </a:lnTo>
                    <a:cubicBezTo>
                      <a:pt x="156" y="2858"/>
                      <a:pt x="858" y="9180"/>
                      <a:pt x="858" y="9180"/>
                    </a:cubicBezTo>
                    <a:lnTo>
                      <a:pt x="1489" y="9395"/>
                    </a:lnTo>
                    <a:lnTo>
                      <a:pt x="2061" y="8526"/>
                    </a:lnTo>
                    <a:cubicBezTo>
                      <a:pt x="2061" y="8526"/>
                      <a:pt x="822" y="1025"/>
                      <a:pt x="894" y="382"/>
                    </a:cubicBezTo>
                    <a:lnTo>
                      <a:pt x="1"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2909;p75">
                <a:extLst>
                  <a:ext uri="{FF2B5EF4-FFF2-40B4-BE49-F238E27FC236}">
                    <a16:creationId xmlns:a16="http://schemas.microsoft.com/office/drawing/2014/main" id="{6ADCDE49-2F32-4E26-AE9C-90E9A045F2EE}"/>
                  </a:ext>
                </a:extLst>
              </p:cNvPr>
              <p:cNvSpPr/>
              <p:nvPr/>
            </p:nvSpPr>
            <p:spPr>
              <a:xfrm>
                <a:off x="6767200" y="3458900"/>
                <a:ext cx="42900" cy="249150"/>
              </a:xfrm>
              <a:custGeom>
                <a:avLst/>
                <a:gdLst/>
                <a:ahLst/>
                <a:cxnLst/>
                <a:rect l="l" t="t" r="r" b="b"/>
                <a:pathLst>
                  <a:path w="1716" h="9966" extrusionOk="0">
                    <a:moveTo>
                      <a:pt x="1001" y="0"/>
                    </a:moveTo>
                    <a:cubicBezTo>
                      <a:pt x="632" y="2357"/>
                      <a:pt x="1" y="9251"/>
                      <a:pt x="1" y="9251"/>
                    </a:cubicBezTo>
                    <a:lnTo>
                      <a:pt x="632" y="9966"/>
                    </a:lnTo>
                    <a:lnTo>
                      <a:pt x="1477" y="9215"/>
                    </a:lnTo>
                    <a:cubicBezTo>
                      <a:pt x="1477" y="9215"/>
                      <a:pt x="1548" y="929"/>
                      <a:pt x="1715" y="417"/>
                    </a:cubicBezTo>
                    <a:lnTo>
                      <a:pt x="1001" y="0"/>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2910;p75">
                <a:extLst>
                  <a:ext uri="{FF2B5EF4-FFF2-40B4-BE49-F238E27FC236}">
                    <a16:creationId xmlns:a16="http://schemas.microsoft.com/office/drawing/2014/main" id="{41A24AD5-4A6A-42A5-A629-C56712BCC57E}"/>
                  </a:ext>
                </a:extLst>
              </p:cNvPr>
              <p:cNvSpPr/>
              <p:nvPr/>
            </p:nvSpPr>
            <p:spPr>
              <a:xfrm>
                <a:off x="6780900" y="3430750"/>
                <a:ext cx="85150" cy="93500"/>
              </a:xfrm>
              <a:custGeom>
                <a:avLst/>
                <a:gdLst/>
                <a:ahLst/>
                <a:cxnLst/>
                <a:rect l="l" t="t" r="r" b="b"/>
                <a:pathLst>
                  <a:path w="3406" h="3740" extrusionOk="0">
                    <a:moveTo>
                      <a:pt x="1794" y="1"/>
                    </a:moveTo>
                    <a:cubicBezTo>
                      <a:pt x="1748" y="1"/>
                      <a:pt x="1702" y="3"/>
                      <a:pt x="1655" y="7"/>
                    </a:cubicBezTo>
                    <a:cubicBezTo>
                      <a:pt x="727" y="90"/>
                      <a:pt x="0" y="1007"/>
                      <a:pt x="24" y="2031"/>
                    </a:cubicBezTo>
                    <a:cubicBezTo>
                      <a:pt x="47" y="3014"/>
                      <a:pt x="734" y="3740"/>
                      <a:pt x="1598" y="3740"/>
                    </a:cubicBezTo>
                    <a:cubicBezTo>
                      <a:pt x="1645" y="3740"/>
                      <a:pt x="1691" y="3738"/>
                      <a:pt x="1739" y="3733"/>
                    </a:cubicBezTo>
                    <a:cubicBezTo>
                      <a:pt x="2667" y="3650"/>
                      <a:pt x="3405" y="2745"/>
                      <a:pt x="3382" y="1709"/>
                    </a:cubicBezTo>
                    <a:cubicBezTo>
                      <a:pt x="3359" y="737"/>
                      <a:pt x="2660" y="1"/>
                      <a:pt x="1794"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2911;p75">
                <a:extLst>
                  <a:ext uri="{FF2B5EF4-FFF2-40B4-BE49-F238E27FC236}">
                    <a16:creationId xmlns:a16="http://schemas.microsoft.com/office/drawing/2014/main" id="{CCEDB191-939F-48B5-B048-10961D7599D7}"/>
                  </a:ext>
                </a:extLst>
              </p:cNvPr>
              <p:cNvSpPr/>
              <p:nvPr/>
            </p:nvSpPr>
            <p:spPr>
              <a:xfrm>
                <a:off x="7046100" y="3194875"/>
                <a:ext cx="84575" cy="127125"/>
              </a:xfrm>
              <a:custGeom>
                <a:avLst/>
                <a:gdLst/>
                <a:ahLst/>
                <a:cxnLst/>
                <a:rect l="l" t="t" r="r" b="b"/>
                <a:pathLst>
                  <a:path w="3383" h="5085" extrusionOk="0">
                    <a:moveTo>
                      <a:pt x="1" y="0"/>
                    </a:moveTo>
                    <a:cubicBezTo>
                      <a:pt x="1" y="1"/>
                      <a:pt x="1632" y="2227"/>
                      <a:pt x="2322" y="5084"/>
                    </a:cubicBezTo>
                    <a:lnTo>
                      <a:pt x="3382" y="4060"/>
                    </a:lnTo>
                    <a:cubicBezTo>
                      <a:pt x="2704" y="2775"/>
                      <a:pt x="1" y="1"/>
                      <a:pt x="1"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2912;p75">
                <a:extLst>
                  <a:ext uri="{FF2B5EF4-FFF2-40B4-BE49-F238E27FC236}">
                    <a16:creationId xmlns:a16="http://schemas.microsoft.com/office/drawing/2014/main" id="{D6F623FE-25BE-4AFA-986F-7EDC20692D81}"/>
                  </a:ext>
                </a:extLst>
              </p:cNvPr>
              <p:cNvSpPr/>
              <p:nvPr/>
            </p:nvSpPr>
            <p:spPr>
              <a:xfrm>
                <a:off x="6980325" y="3243675"/>
                <a:ext cx="100325" cy="89325"/>
              </a:xfrm>
              <a:custGeom>
                <a:avLst/>
                <a:gdLst/>
                <a:ahLst/>
                <a:cxnLst/>
                <a:rect l="l" t="t" r="r" b="b"/>
                <a:pathLst>
                  <a:path w="4013" h="3573" extrusionOk="0">
                    <a:moveTo>
                      <a:pt x="0" y="1"/>
                    </a:moveTo>
                    <a:cubicBezTo>
                      <a:pt x="1" y="1"/>
                      <a:pt x="1822" y="2656"/>
                      <a:pt x="2798" y="3573"/>
                    </a:cubicBezTo>
                    <a:lnTo>
                      <a:pt x="4013" y="3442"/>
                    </a:lnTo>
                    <a:cubicBezTo>
                      <a:pt x="2537" y="2465"/>
                      <a:pt x="1191" y="1311"/>
                      <a:pt x="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2913;p75">
                <a:extLst>
                  <a:ext uri="{FF2B5EF4-FFF2-40B4-BE49-F238E27FC236}">
                    <a16:creationId xmlns:a16="http://schemas.microsoft.com/office/drawing/2014/main" id="{566D327A-DAF8-4BEE-992C-10DAF7C33C1B}"/>
                  </a:ext>
                </a:extLst>
              </p:cNvPr>
              <p:cNvSpPr/>
              <p:nvPr/>
            </p:nvSpPr>
            <p:spPr>
              <a:xfrm>
                <a:off x="6780000" y="3274700"/>
                <a:ext cx="53900" cy="36575"/>
              </a:xfrm>
              <a:custGeom>
                <a:avLst/>
                <a:gdLst/>
                <a:ahLst/>
                <a:cxnLst/>
                <a:rect l="l" t="t" r="r" b="b"/>
                <a:pathLst>
                  <a:path w="2156" h="1463" extrusionOk="0">
                    <a:moveTo>
                      <a:pt x="1123" y="1"/>
                    </a:moveTo>
                    <a:cubicBezTo>
                      <a:pt x="1107" y="1"/>
                      <a:pt x="1090" y="4"/>
                      <a:pt x="1072" y="10"/>
                    </a:cubicBezTo>
                    <a:cubicBezTo>
                      <a:pt x="727" y="129"/>
                      <a:pt x="929" y="1129"/>
                      <a:pt x="1" y="1224"/>
                    </a:cubicBezTo>
                    <a:lnTo>
                      <a:pt x="1144" y="1463"/>
                    </a:lnTo>
                    <a:lnTo>
                      <a:pt x="2156" y="1022"/>
                    </a:lnTo>
                    <a:cubicBezTo>
                      <a:pt x="1445" y="954"/>
                      <a:pt x="1408" y="1"/>
                      <a:pt x="1123"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2914;p75">
                <a:extLst>
                  <a:ext uri="{FF2B5EF4-FFF2-40B4-BE49-F238E27FC236}">
                    <a16:creationId xmlns:a16="http://schemas.microsoft.com/office/drawing/2014/main" id="{C14965C7-9CFC-4E83-B8F2-4AA82B9B1D37}"/>
                  </a:ext>
                </a:extLst>
              </p:cNvPr>
              <p:cNvSpPr/>
              <p:nvPr/>
            </p:nvSpPr>
            <p:spPr>
              <a:xfrm>
                <a:off x="6784775" y="3434300"/>
                <a:ext cx="71150" cy="78075"/>
              </a:xfrm>
              <a:custGeom>
                <a:avLst/>
                <a:gdLst/>
                <a:ahLst/>
                <a:cxnLst/>
                <a:rect l="l" t="t" r="r" b="b"/>
                <a:pathLst>
                  <a:path w="2846" h="3123" extrusionOk="0">
                    <a:moveTo>
                      <a:pt x="1528" y="0"/>
                    </a:moveTo>
                    <a:cubicBezTo>
                      <a:pt x="1483" y="0"/>
                      <a:pt x="1438" y="3"/>
                      <a:pt x="1393" y="8"/>
                    </a:cubicBezTo>
                    <a:cubicBezTo>
                      <a:pt x="607" y="79"/>
                      <a:pt x="0" y="841"/>
                      <a:pt x="24" y="1698"/>
                    </a:cubicBezTo>
                    <a:cubicBezTo>
                      <a:pt x="35" y="2505"/>
                      <a:pt x="606" y="3123"/>
                      <a:pt x="1318" y="3123"/>
                    </a:cubicBezTo>
                    <a:cubicBezTo>
                      <a:pt x="1362" y="3123"/>
                      <a:pt x="1407" y="3120"/>
                      <a:pt x="1453" y="3115"/>
                    </a:cubicBezTo>
                    <a:cubicBezTo>
                      <a:pt x="2238" y="3044"/>
                      <a:pt x="2846" y="2294"/>
                      <a:pt x="2834" y="1425"/>
                    </a:cubicBezTo>
                    <a:cubicBezTo>
                      <a:pt x="2811" y="618"/>
                      <a:pt x="2240" y="0"/>
                      <a:pt x="1528"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2915;p75">
                <a:extLst>
                  <a:ext uri="{FF2B5EF4-FFF2-40B4-BE49-F238E27FC236}">
                    <a16:creationId xmlns:a16="http://schemas.microsoft.com/office/drawing/2014/main" id="{8DF77595-6B99-4F01-97BC-84A52365A892}"/>
                  </a:ext>
                </a:extLst>
              </p:cNvPr>
              <p:cNvSpPr/>
              <p:nvPr/>
            </p:nvSpPr>
            <p:spPr>
              <a:xfrm>
                <a:off x="6748450" y="3842275"/>
                <a:ext cx="41400" cy="27875"/>
              </a:xfrm>
              <a:custGeom>
                <a:avLst/>
                <a:gdLst/>
                <a:ahLst/>
                <a:cxnLst/>
                <a:rect l="l" t="t" r="r" b="b"/>
                <a:pathLst>
                  <a:path w="1656" h="1115" extrusionOk="0">
                    <a:moveTo>
                      <a:pt x="1584" y="0"/>
                    </a:moveTo>
                    <a:cubicBezTo>
                      <a:pt x="1394" y="215"/>
                      <a:pt x="1144" y="357"/>
                      <a:pt x="870" y="393"/>
                    </a:cubicBezTo>
                    <a:cubicBezTo>
                      <a:pt x="786" y="406"/>
                      <a:pt x="703" y="413"/>
                      <a:pt x="620" y="413"/>
                    </a:cubicBezTo>
                    <a:cubicBezTo>
                      <a:pt x="407" y="413"/>
                      <a:pt x="198" y="368"/>
                      <a:pt x="1" y="274"/>
                    </a:cubicBezTo>
                    <a:lnTo>
                      <a:pt x="1" y="274"/>
                    </a:lnTo>
                    <a:cubicBezTo>
                      <a:pt x="265" y="781"/>
                      <a:pt x="662" y="1114"/>
                      <a:pt x="1012" y="1114"/>
                    </a:cubicBezTo>
                    <a:cubicBezTo>
                      <a:pt x="1040" y="1114"/>
                      <a:pt x="1068" y="1112"/>
                      <a:pt x="1096" y="1108"/>
                    </a:cubicBezTo>
                    <a:cubicBezTo>
                      <a:pt x="1465" y="1048"/>
                      <a:pt x="1655" y="584"/>
                      <a:pt x="158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2916;p75">
                <a:extLst>
                  <a:ext uri="{FF2B5EF4-FFF2-40B4-BE49-F238E27FC236}">
                    <a16:creationId xmlns:a16="http://schemas.microsoft.com/office/drawing/2014/main" id="{2B676E05-99ED-4C4C-AAD1-B07A2EC9073F}"/>
                  </a:ext>
                </a:extLst>
              </p:cNvPr>
              <p:cNvSpPr/>
              <p:nvPr/>
            </p:nvSpPr>
            <p:spPr>
              <a:xfrm>
                <a:off x="7030850" y="3640100"/>
                <a:ext cx="27175" cy="23950"/>
              </a:xfrm>
              <a:custGeom>
                <a:avLst/>
                <a:gdLst/>
                <a:ahLst/>
                <a:cxnLst/>
                <a:rect l="l" t="t" r="r" b="b"/>
                <a:pathLst>
                  <a:path w="1087" h="958" extrusionOk="0">
                    <a:moveTo>
                      <a:pt x="546" y="0"/>
                    </a:moveTo>
                    <a:cubicBezTo>
                      <a:pt x="346" y="0"/>
                      <a:pt x="148" y="124"/>
                      <a:pt x="87" y="348"/>
                    </a:cubicBezTo>
                    <a:cubicBezTo>
                      <a:pt x="0" y="676"/>
                      <a:pt x="257" y="957"/>
                      <a:pt x="554" y="957"/>
                    </a:cubicBezTo>
                    <a:cubicBezTo>
                      <a:pt x="624" y="957"/>
                      <a:pt x="695" y="942"/>
                      <a:pt x="766" y="908"/>
                    </a:cubicBezTo>
                    <a:cubicBezTo>
                      <a:pt x="1004" y="765"/>
                      <a:pt x="1087" y="455"/>
                      <a:pt x="944" y="217"/>
                    </a:cubicBezTo>
                    <a:cubicBezTo>
                      <a:pt x="847" y="69"/>
                      <a:pt x="696" y="0"/>
                      <a:pt x="546"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2917;p75">
                <a:extLst>
                  <a:ext uri="{FF2B5EF4-FFF2-40B4-BE49-F238E27FC236}">
                    <a16:creationId xmlns:a16="http://schemas.microsoft.com/office/drawing/2014/main" id="{8BE2F068-A9C5-4A9C-8ECB-8F29F3404157}"/>
                  </a:ext>
                </a:extLst>
              </p:cNvPr>
              <p:cNvSpPr/>
              <p:nvPr/>
            </p:nvSpPr>
            <p:spPr>
              <a:xfrm>
                <a:off x="6905350" y="3018900"/>
                <a:ext cx="16350" cy="19125"/>
              </a:xfrm>
              <a:custGeom>
                <a:avLst/>
                <a:gdLst/>
                <a:ahLst/>
                <a:cxnLst/>
                <a:rect l="l" t="t" r="r" b="b"/>
                <a:pathLst>
                  <a:path w="654" h="765" extrusionOk="0">
                    <a:moveTo>
                      <a:pt x="360" y="1"/>
                    </a:moveTo>
                    <a:cubicBezTo>
                      <a:pt x="200" y="1"/>
                      <a:pt x="75" y="336"/>
                      <a:pt x="35" y="527"/>
                    </a:cubicBezTo>
                    <a:cubicBezTo>
                      <a:pt x="0" y="657"/>
                      <a:pt x="26" y="764"/>
                      <a:pt x="120" y="764"/>
                    </a:cubicBezTo>
                    <a:cubicBezTo>
                      <a:pt x="189" y="764"/>
                      <a:pt x="294" y="708"/>
                      <a:pt x="440" y="562"/>
                    </a:cubicBezTo>
                    <a:cubicBezTo>
                      <a:pt x="571" y="419"/>
                      <a:pt x="654" y="193"/>
                      <a:pt x="452" y="38"/>
                    </a:cubicBezTo>
                    <a:cubicBezTo>
                      <a:pt x="420" y="12"/>
                      <a:pt x="389" y="1"/>
                      <a:pt x="360"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2918;p75">
                <a:extLst>
                  <a:ext uri="{FF2B5EF4-FFF2-40B4-BE49-F238E27FC236}">
                    <a16:creationId xmlns:a16="http://schemas.microsoft.com/office/drawing/2014/main" id="{84E156EA-7377-4EA7-91E9-66429255C0CB}"/>
                  </a:ext>
                </a:extLst>
              </p:cNvPr>
              <p:cNvSpPr/>
              <p:nvPr/>
            </p:nvSpPr>
            <p:spPr>
              <a:xfrm>
                <a:off x="6903900" y="3025150"/>
                <a:ext cx="12750" cy="14600"/>
              </a:xfrm>
              <a:custGeom>
                <a:avLst/>
                <a:gdLst/>
                <a:ahLst/>
                <a:cxnLst/>
                <a:rect l="l" t="t" r="r" b="b"/>
                <a:pathLst>
                  <a:path w="510" h="584" extrusionOk="0">
                    <a:moveTo>
                      <a:pt x="287" y="1"/>
                    </a:moveTo>
                    <a:cubicBezTo>
                      <a:pt x="162" y="1"/>
                      <a:pt x="62" y="254"/>
                      <a:pt x="21" y="396"/>
                    </a:cubicBezTo>
                    <a:cubicBezTo>
                      <a:pt x="1" y="500"/>
                      <a:pt x="20" y="584"/>
                      <a:pt x="92" y="584"/>
                    </a:cubicBezTo>
                    <a:cubicBezTo>
                      <a:pt x="143" y="584"/>
                      <a:pt x="222" y="541"/>
                      <a:pt x="331" y="431"/>
                    </a:cubicBezTo>
                    <a:cubicBezTo>
                      <a:pt x="438" y="324"/>
                      <a:pt x="510" y="157"/>
                      <a:pt x="355" y="26"/>
                    </a:cubicBezTo>
                    <a:cubicBezTo>
                      <a:pt x="331" y="9"/>
                      <a:pt x="309" y="1"/>
                      <a:pt x="2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2919;p75">
                <a:extLst>
                  <a:ext uri="{FF2B5EF4-FFF2-40B4-BE49-F238E27FC236}">
                    <a16:creationId xmlns:a16="http://schemas.microsoft.com/office/drawing/2014/main" id="{D4D239DA-2F4E-4888-8057-E55FC10D4E36}"/>
                  </a:ext>
                </a:extLst>
              </p:cNvPr>
              <p:cNvSpPr/>
              <p:nvPr/>
            </p:nvSpPr>
            <p:spPr>
              <a:xfrm>
                <a:off x="6733275" y="3124625"/>
                <a:ext cx="70275" cy="148250"/>
              </a:xfrm>
              <a:custGeom>
                <a:avLst/>
                <a:gdLst/>
                <a:ahLst/>
                <a:cxnLst/>
                <a:rect l="l" t="t" r="r" b="b"/>
                <a:pathLst>
                  <a:path w="2811" h="5930" extrusionOk="0">
                    <a:moveTo>
                      <a:pt x="2810" y="0"/>
                    </a:moveTo>
                    <a:lnTo>
                      <a:pt x="2810" y="0"/>
                    </a:lnTo>
                    <a:cubicBezTo>
                      <a:pt x="2001" y="298"/>
                      <a:pt x="0" y="3191"/>
                      <a:pt x="72" y="5930"/>
                    </a:cubicBezTo>
                    <a:cubicBezTo>
                      <a:pt x="691" y="3834"/>
                      <a:pt x="1608" y="1834"/>
                      <a:pt x="2810"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2920;p75">
                <a:extLst>
                  <a:ext uri="{FF2B5EF4-FFF2-40B4-BE49-F238E27FC236}">
                    <a16:creationId xmlns:a16="http://schemas.microsoft.com/office/drawing/2014/main" id="{789F4CE7-3201-472A-BBCC-0AD34B4DE343}"/>
                  </a:ext>
                </a:extLst>
              </p:cNvPr>
              <p:cNvSpPr/>
              <p:nvPr/>
            </p:nvSpPr>
            <p:spPr>
              <a:xfrm>
                <a:off x="6804100" y="3311250"/>
                <a:ext cx="19075" cy="60450"/>
              </a:xfrm>
              <a:custGeom>
                <a:avLst/>
                <a:gdLst/>
                <a:ahLst/>
                <a:cxnLst/>
                <a:rect l="l" t="t" r="r" b="b"/>
                <a:pathLst>
                  <a:path w="763" h="2418" extrusionOk="0">
                    <a:moveTo>
                      <a:pt x="692" y="1"/>
                    </a:moveTo>
                    <a:lnTo>
                      <a:pt x="1" y="179"/>
                    </a:lnTo>
                    <a:cubicBezTo>
                      <a:pt x="1" y="179"/>
                      <a:pt x="413" y="2418"/>
                      <a:pt x="593" y="2418"/>
                    </a:cubicBezTo>
                    <a:cubicBezTo>
                      <a:pt x="594" y="2418"/>
                      <a:pt x="595" y="2418"/>
                      <a:pt x="596" y="2418"/>
                    </a:cubicBezTo>
                    <a:cubicBezTo>
                      <a:pt x="763" y="2382"/>
                      <a:pt x="692" y="1"/>
                      <a:pt x="692"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2921;p75">
                <a:extLst>
                  <a:ext uri="{FF2B5EF4-FFF2-40B4-BE49-F238E27FC236}">
                    <a16:creationId xmlns:a16="http://schemas.microsoft.com/office/drawing/2014/main" id="{13FB99C3-C0D2-4646-B00E-46CDDA448266}"/>
                  </a:ext>
                </a:extLst>
              </p:cNvPr>
              <p:cNvSpPr/>
              <p:nvPr/>
            </p:nvSpPr>
            <p:spPr>
              <a:xfrm>
                <a:off x="6995800" y="3339225"/>
                <a:ext cx="12225" cy="97650"/>
              </a:xfrm>
              <a:custGeom>
                <a:avLst/>
                <a:gdLst/>
                <a:ahLst/>
                <a:cxnLst/>
                <a:rect l="l" t="t" r="r" b="b"/>
                <a:pathLst>
                  <a:path w="489" h="3906" extrusionOk="0">
                    <a:moveTo>
                      <a:pt x="310" y="1"/>
                    </a:moveTo>
                    <a:cubicBezTo>
                      <a:pt x="143" y="1"/>
                      <a:pt x="1" y="882"/>
                      <a:pt x="1" y="1953"/>
                    </a:cubicBezTo>
                    <a:cubicBezTo>
                      <a:pt x="1" y="3037"/>
                      <a:pt x="143" y="3906"/>
                      <a:pt x="310" y="3906"/>
                    </a:cubicBezTo>
                    <a:cubicBezTo>
                      <a:pt x="489" y="3906"/>
                      <a:pt x="441" y="2977"/>
                      <a:pt x="441" y="1894"/>
                    </a:cubicBezTo>
                    <a:cubicBezTo>
                      <a:pt x="441" y="822"/>
                      <a:pt x="489" y="1"/>
                      <a:pt x="31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2922;p75">
                <a:extLst>
                  <a:ext uri="{FF2B5EF4-FFF2-40B4-BE49-F238E27FC236}">
                    <a16:creationId xmlns:a16="http://schemas.microsoft.com/office/drawing/2014/main" id="{FF0F6F24-9191-4536-A988-B5B838C5D998}"/>
                  </a:ext>
                </a:extLst>
              </p:cNvPr>
              <p:cNvSpPr/>
              <p:nvPr/>
            </p:nvSpPr>
            <p:spPr>
              <a:xfrm>
                <a:off x="6805000" y="3483000"/>
                <a:ext cx="27425" cy="16100"/>
              </a:xfrm>
              <a:custGeom>
                <a:avLst/>
                <a:gdLst/>
                <a:ahLst/>
                <a:cxnLst/>
                <a:rect l="l" t="t" r="r" b="b"/>
                <a:pathLst>
                  <a:path w="1097" h="644" extrusionOk="0">
                    <a:moveTo>
                      <a:pt x="822" y="0"/>
                    </a:moveTo>
                    <a:lnTo>
                      <a:pt x="203" y="60"/>
                    </a:lnTo>
                    <a:lnTo>
                      <a:pt x="1" y="643"/>
                    </a:lnTo>
                    <a:lnTo>
                      <a:pt x="1096" y="643"/>
                    </a:lnTo>
                    <a:lnTo>
                      <a:pt x="822"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2923;p75">
                <a:extLst>
                  <a:ext uri="{FF2B5EF4-FFF2-40B4-BE49-F238E27FC236}">
                    <a16:creationId xmlns:a16="http://schemas.microsoft.com/office/drawing/2014/main" id="{DB370D49-412B-46CB-8813-5858745204BE}"/>
                  </a:ext>
                </a:extLst>
              </p:cNvPr>
              <p:cNvSpPr/>
              <p:nvPr/>
            </p:nvSpPr>
            <p:spPr>
              <a:xfrm>
                <a:off x="6811850" y="3456500"/>
                <a:ext cx="9550" cy="15800"/>
              </a:xfrm>
              <a:custGeom>
                <a:avLst/>
                <a:gdLst/>
                <a:ahLst/>
                <a:cxnLst/>
                <a:rect l="l" t="t" r="r" b="b"/>
                <a:pathLst>
                  <a:path w="382" h="632" extrusionOk="0">
                    <a:moveTo>
                      <a:pt x="120" y="1"/>
                    </a:moveTo>
                    <a:lnTo>
                      <a:pt x="1" y="429"/>
                    </a:lnTo>
                    <a:lnTo>
                      <a:pt x="382" y="632"/>
                    </a:lnTo>
                    <a:lnTo>
                      <a:pt x="382"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2924;p75">
                <a:extLst>
                  <a:ext uri="{FF2B5EF4-FFF2-40B4-BE49-F238E27FC236}">
                    <a16:creationId xmlns:a16="http://schemas.microsoft.com/office/drawing/2014/main" id="{746C96F8-80CF-473D-A7D7-DFA673EC5297}"/>
                  </a:ext>
                </a:extLst>
              </p:cNvPr>
              <p:cNvSpPr/>
              <p:nvPr/>
            </p:nvSpPr>
            <p:spPr>
              <a:xfrm>
                <a:off x="6820175" y="3458000"/>
                <a:ext cx="4200" cy="3900"/>
              </a:xfrm>
              <a:custGeom>
                <a:avLst/>
                <a:gdLst/>
                <a:ahLst/>
                <a:cxnLst/>
                <a:rect l="l" t="t" r="r" b="b"/>
                <a:pathLst>
                  <a:path w="168" h="156" extrusionOk="0">
                    <a:moveTo>
                      <a:pt x="1" y="0"/>
                    </a:moveTo>
                    <a:lnTo>
                      <a:pt x="1" y="155"/>
                    </a:lnTo>
                    <a:lnTo>
                      <a:pt x="168" y="72"/>
                    </a:lnTo>
                    <a:lnTo>
                      <a:pt x="1"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2925;p75">
                <a:extLst>
                  <a:ext uri="{FF2B5EF4-FFF2-40B4-BE49-F238E27FC236}">
                    <a16:creationId xmlns:a16="http://schemas.microsoft.com/office/drawing/2014/main" id="{C5C7844A-5785-4472-927A-AFE9E48C9737}"/>
                  </a:ext>
                </a:extLst>
              </p:cNvPr>
              <p:cNvSpPr/>
              <p:nvPr/>
            </p:nvSpPr>
            <p:spPr>
              <a:xfrm>
                <a:off x="6785050" y="3454725"/>
                <a:ext cx="70575" cy="32775"/>
              </a:xfrm>
              <a:custGeom>
                <a:avLst/>
                <a:gdLst/>
                <a:ahLst/>
                <a:cxnLst/>
                <a:rect l="l" t="t" r="r" b="b"/>
                <a:pathLst>
                  <a:path w="2823" h="1311" extrusionOk="0">
                    <a:moveTo>
                      <a:pt x="1835" y="0"/>
                    </a:moveTo>
                    <a:lnTo>
                      <a:pt x="1525" y="417"/>
                    </a:lnTo>
                    <a:lnTo>
                      <a:pt x="1084" y="417"/>
                    </a:lnTo>
                    <a:lnTo>
                      <a:pt x="715" y="48"/>
                    </a:lnTo>
                    <a:lnTo>
                      <a:pt x="203" y="48"/>
                    </a:lnTo>
                    <a:cubicBezTo>
                      <a:pt x="72" y="310"/>
                      <a:pt x="1" y="596"/>
                      <a:pt x="13" y="881"/>
                    </a:cubicBezTo>
                    <a:cubicBezTo>
                      <a:pt x="13" y="1024"/>
                      <a:pt x="37" y="1167"/>
                      <a:pt x="72" y="1310"/>
                    </a:cubicBezTo>
                    <a:lnTo>
                      <a:pt x="2692" y="1310"/>
                    </a:lnTo>
                    <a:cubicBezTo>
                      <a:pt x="2787" y="1084"/>
                      <a:pt x="2823" y="846"/>
                      <a:pt x="2823" y="608"/>
                    </a:cubicBezTo>
                    <a:cubicBezTo>
                      <a:pt x="2823" y="405"/>
                      <a:pt x="2775" y="191"/>
                      <a:pt x="2692"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2926;p75">
                <a:extLst>
                  <a:ext uri="{FF2B5EF4-FFF2-40B4-BE49-F238E27FC236}">
                    <a16:creationId xmlns:a16="http://schemas.microsoft.com/office/drawing/2014/main" id="{A2E30FB6-4B4C-429F-A5DC-8D78356EAEAA}"/>
                  </a:ext>
                </a:extLst>
              </p:cNvPr>
              <p:cNvSpPr/>
              <p:nvPr/>
            </p:nvSpPr>
            <p:spPr>
              <a:xfrm>
                <a:off x="6811850" y="3260350"/>
                <a:ext cx="56275" cy="28800"/>
              </a:xfrm>
              <a:custGeom>
                <a:avLst/>
                <a:gdLst/>
                <a:ahLst/>
                <a:cxnLst/>
                <a:rect l="l" t="t" r="r" b="b"/>
                <a:pathLst>
                  <a:path w="2251" h="1152" extrusionOk="0">
                    <a:moveTo>
                      <a:pt x="1" y="1"/>
                    </a:moveTo>
                    <a:lnTo>
                      <a:pt x="1" y="1"/>
                    </a:lnTo>
                    <a:cubicBezTo>
                      <a:pt x="143" y="513"/>
                      <a:pt x="513" y="941"/>
                      <a:pt x="1013" y="1120"/>
                    </a:cubicBezTo>
                    <a:cubicBezTo>
                      <a:pt x="1072" y="1143"/>
                      <a:pt x="1155" y="1152"/>
                      <a:pt x="1249" y="1152"/>
                    </a:cubicBezTo>
                    <a:cubicBezTo>
                      <a:pt x="1645" y="1152"/>
                      <a:pt x="2251" y="989"/>
                      <a:pt x="2251" y="989"/>
                    </a:cubicBezTo>
                    <a:lnTo>
                      <a:pt x="1"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2927;p75">
                <a:extLst>
                  <a:ext uri="{FF2B5EF4-FFF2-40B4-BE49-F238E27FC236}">
                    <a16:creationId xmlns:a16="http://schemas.microsoft.com/office/drawing/2014/main" id="{615CC453-7A04-49BD-9600-DF1CCCA85A65}"/>
                  </a:ext>
                </a:extLst>
              </p:cNvPr>
              <p:cNvSpPr/>
              <p:nvPr/>
            </p:nvSpPr>
            <p:spPr>
              <a:xfrm>
                <a:off x="6982400" y="3316900"/>
                <a:ext cx="9250" cy="33375"/>
              </a:xfrm>
              <a:custGeom>
                <a:avLst/>
                <a:gdLst/>
                <a:ahLst/>
                <a:cxnLst/>
                <a:rect l="l" t="t" r="r" b="b"/>
                <a:pathLst>
                  <a:path w="370" h="1335" extrusionOk="0">
                    <a:moveTo>
                      <a:pt x="191" y="1"/>
                    </a:moveTo>
                    <a:cubicBezTo>
                      <a:pt x="84" y="1"/>
                      <a:pt x="1" y="298"/>
                      <a:pt x="1" y="668"/>
                    </a:cubicBezTo>
                    <a:cubicBezTo>
                      <a:pt x="1" y="1037"/>
                      <a:pt x="84" y="1334"/>
                      <a:pt x="191" y="1334"/>
                    </a:cubicBezTo>
                    <a:cubicBezTo>
                      <a:pt x="287" y="1334"/>
                      <a:pt x="370" y="1037"/>
                      <a:pt x="370" y="668"/>
                    </a:cubicBezTo>
                    <a:cubicBezTo>
                      <a:pt x="370" y="298"/>
                      <a:pt x="287" y="1"/>
                      <a:pt x="191"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2928;p75">
                <a:extLst>
                  <a:ext uri="{FF2B5EF4-FFF2-40B4-BE49-F238E27FC236}">
                    <a16:creationId xmlns:a16="http://schemas.microsoft.com/office/drawing/2014/main" id="{5D37449B-1537-40E9-9C55-5EBED4962C98}"/>
                  </a:ext>
                </a:extLst>
              </p:cNvPr>
              <p:cNvSpPr/>
              <p:nvPr/>
            </p:nvSpPr>
            <p:spPr>
              <a:xfrm>
                <a:off x="6983900" y="3413950"/>
                <a:ext cx="9550" cy="33650"/>
              </a:xfrm>
              <a:custGeom>
                <a:avLst/>
                <a:gdLst/>
                <a:ahLst/>
                <a:cxnLst/>
                <a:rect l="l" t="t" r="r" b="b"/>
                <a:pathLst>
                  <a:path w="382" h="1346" extrusionOk="0">
                    <a:moveTo>
                      <a:pt x="191" y="0"/>
                    </a:moveTo>
                    <a:cubicBezTo>
                      <a:pt x="84" y="0"/>
                      <a:pt x="0" y="298"/>
                      <a:pt x="0" y="667"/>
                    </a:cubicBezTo>
                    <a:cubicBezTo>
                      <a:pt x="0" y="1036"/>
                      <a:pt x="84" y="1346"/>
                      <a:pt x="191" y="1346"/>
                    </a:cubicBezTo>
                    <a:cubicBezTo>
                      <a:pt x="298" y="1346"/>
                      <a:pt x="381" y="1048"/>
                      <a:pt x="381" y="667"/>
                    </a:cubicBezTo>
                    <a:cubicBezTo>
                      <a:pt x="381" y="298"/>
                      <a:pt x="298" y="0"/>
                      <a:pt x="19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2929;p75">
                <a:extLst>
                  <a:ext uri="{FF2B5EF4-FFF2-40B4-BE49-F238E27FC236}">
                    <a16:creationId xmlns:a16="http://schemas.microsoft.com/office/drawing/2014/main" id="{DEB5565C-2534-4BC4-854A-D056D4179143}"/>
                  </a:ext>
                </a:extLst>
              </p:cNvPr>
              <p:cNvSpPr/>
              <p:nvPr/>
            </p:nvSpPr>
            <p:spPr>
              <a:xfrm>
                <a:off x="6983300" y="3366925"/>
                <a:ext cx="9250" cy="33350"/>
              </a:xfrm>
              <a:custGeom>
                <a:avLst/>
                <a:gdLst/>
                <a:ahLst/>
                <a:cxnLst/>
                <a:rect l="l" t="t" r="r" b="b"/>
                <a:pathLst>
                  <a:path w="370" h="1334" extrusionOk="0">
                    <a:moveTo>
                      <a:pt x="179" y="0"/>
                    </a:moveTo>
                    <a:cubicBezTo>
                      <a:pt x="84" y="0"/>
                      <a:pt x="1" y="298"/>
                      <a:pt x="1" y="667"/>
                    </a:cubicBezTo>
                    <a:cubicBezTo>
                      <a:pt x="1" y="1036"/>
                      <a:pt x="84" y="1334"/>
                      <a:pt x="179" y="1334"/>
                    </a:cubicBezTo>
                    <a:cubicBezTo>
                      <a:pt x="286" y="1334"/>
                      <a:pt x="370" y="1036"/>
                      <a:pt x="370" y="667"/>
                    </a:cubicBezTo>
                    <a:cubicBezTo>
                      <a:pt x="370" y="298"/>
                      <a:pt x="286" y="0"/>
                      <a:pt x="17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2930;p75">
                <a:extLst>
                  <a:ext uri="{FF2B5EF4-FFF2-40B4-BE49-F238E27FC236}">
                    <a16:creationId xmlns:a16="http://schemas.microsoft.com/office/drawing/2014/main" id="{7DF777D3-8135-4614-AF2B-0D19CDA7F8D9}"/>
                  </a:ext>
                </a:extLst>
              </p:cNvPr>
              <p:cNvSpPr/>
              <p:nvPr/>
            </p:nvSpPr>
            <p:spPr>
              <a:xfrm>
                <a:off x="6917825" y="3455850"/>
                <a:ext cx="126075" cy="106350"/>
              </a:xfrm>
              <a:custGeom>
                <a:avLst/>
                <a:gdLst/>
                <a:ahLst/>
                <a:cxnLst/>
                <a:rect l="l" t="t" r="r" b="b"/>
                <a:pathLst>
                  <a:path w="5043" h="4254" extrusionOk="0">
                    <a:moveTo>
                      <a:pt x="3500" y="0"/>
                    </a:moveTo>
                    <a:cubicBezTo>
                      <a:pt x="3481" y="0"/>
                      <a:pt x="3461" y="1"/>
                      <a:pt x="3441" y="3"/>
                    </a:cubicBezTo>
                    <a:cubicBezTo>
                      <a:pt x="2405" y="110"/>
                      <a:pt x="238" y="944"/>
                      <a:pt x="95" y="2051"/>
                    </a:cubicBezTo>
                    <a:cubicBezTo>
                      <a:pt x="1" y="2762"/>
                      <a:pt x="1335" y="4254"/>
                      <a:pt x="1969" y="4254"/>
                    </a:cubicBezTo>
                    <a:cubicBezTo>
                      <a:pt x="1972" y="4254"/>
                      <a:pt x="1974" y="4254"/>
                      <a:pt x="1977" y="4253"/>
                    </a:cubicBezTo>
                    <a:cubicBezTo>
                      <a:pt x="2222" y="4242"/>
                      <a:pt x="2479" y="3598"/>
                      <a:pt x="3109" y="3598"/>
                    </a:cubicBezTo>
                    <a:cubicBezTo>
                      <a:pt x="3121" y="3598"/>
                      <a:pt x="3132" y="3598"/>
                      <a:pt x="3143" y="3599"/>
                    </a:cubicBezTo>
                    <a:cubicBezTo>
                      <a:pt x="3229" y="3602"/>
                      <a:pt x="3309" y="3604"/>
                      <a:pt x="3384" y="3604"/>
                    </a:cubicBezTo>
                    <a:cubicBezTo>
                      <a:pt x="4113" y="3604"/>
                      <a:pt x="4424" y="3439"/>
                      <a:pt x="4715" y="2932"/>
                    </a:cubicBezTo>
                    <a:cubicBezTo>
                      <a:pt x="5042" y="2371"/>
                      <a:pt x="4510" y="0"/>
                      <a:pt x="350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2931;p75">
                <a:extLst>
                  <a:ext uri="{FF2B5EF4-FFF2-40B4-BE49-F238E27FC236}">
                    <a16:creationId xmlns:a16="http://schemas.microsoft.com/office/drawing/2014/main" id="{8466A728-B571-4EAC-9EB1-FD0EF377A673}"/>
                  </a:ext>
                </a:extLst>
              </p:cNvPr>
              <p:cNvSpPr/>
              <p:nvPr/>
            </p:nvSpPr>
            <p:spPr>
              <a:xfrm>
                <a:off x="6946400" y="3455850"/>
                <a:ext cx="97500" cy="106350"/>
              </a:xfrm>
              <a:custGeom>
                <a:avLst/>
                <a:gdLst/>
                <a:ahLst/>
                <a:cxnLst/>
                <a:rect l="l" t="t" r="r" b="b"/>
                <a:pathLst>
                  <a:path w="3900" h="4254" extrusionOk="0">
                    <a:moveTo>
                      <a:pt x="2357" y="0"/>
                    </a:moveTo>
                    <a:cubicBezTo>
                      <a:pt x="2338" y="0"/>
                      <a:pt x="2318" y="1"/>
                      <a:pt x="2298" y="3"/>
                    </a:cubicBezTo>
                    <a:cubicBezTo>
                      <a:pt x="1810" y="74"/>
                      <a:pt x="1322" y="193"/>
                      <a:pt x="857" y="384"/>
                    </a:cubicBezTo>
                    <a:cubicBezTo>
                      <a:pt x="1643" y="682"/>
                      <a:pt x="2179" y="1301"/>
                      <a:pt x="2179" y="2003"/>
                    </a:cubicBezTo>
                    <a:cubicBezTo>
                      <a:pt x="2179" y="2944"/>
                      <a:pt x="1227" y="3718"/>
                      <a:pt x="0" y="3801"/>
                    </a:cubicBezTo>
                    <a:cubicBezTo>
                      <a:pt x="298" y="4075"/>
                      <a:pt x="619" y="4253"/>
                      <a:pt x="834" y="4253"/>
                    </a:cubicBezTo>
                    <a:cubicBezTo>
                      <a:pt x="1079" y="4253"/>
                      <a:pt x="1337" y="3598"/>
                      <a:pt x="1967" y="3598"/>
                    </a:cubicBezTo>
                    <a:cubicBezTo>
                      <a:pt x="1978" y="3598"/>
                      <a:pt x="1989" y="3598"/>
                      <a:pt x="2000" y="3599"/>
                    </a:cubicBezTo>
                    <a:cubicBezTo>
                      <a:pt x="2084" y="3602"/>
                      <a:pt x="2164" y="3604"/>
                      <a:pt x="2239" y="3604"/>
                    </a:cubicBezTo>
                    <a:cubicBezTo>
                      <a:pt x="2960" y="3604"/>
                      <a:pt x="3281" y="3439"/>
                      <a:pt x="3572" y="2932"/>
                    </a:cubicBezTo>
                    <a:cubicBezTo>
                      <a:pt x="3899" y="2371"/>
                      <a:pt x="3367" y="0"/>
                      <a:pt x="235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2932;p75">
                <a:extLst>
                  <a:ext uri="{FF2B5EF4-FFF2-40B4-BE49-F238E27FC236}">
                    <a16:creationId xmlns:a16="http://schemas.microsoft.com/office/drawing/2014/main" id="{D1F0CA31-A1D7-4121-8747-4A9AC4BB7EA3}"/>
                  </a:ext>
                </a:extLst>
              </p:cNvPr>
              <p:cNvSpPr/>
              <p:nvPr/>
            </p:nvSpPr>
            <p:spPr>
              <a:xfrm>
                <a:off x="6993425" y="3365125"/>
                <a:ext cx="194875" cy="160475"/>
              </a:xfrm>
              <a:custGeom>
                <a:avLst/>
                <a:gdLst/>
                <a:ahLst/>
                <a:cxnLst/>
                <a:rect l="l" t="t" r="r" b="b"/>
                <a:pathLst>
                  <a:path w="7795" h="6419" extrusionOk="0">
                    <a:moveTo>
                      <a:pt x="3774" y="0"/>
                    </a:moveTo>
                    <a:cubicBezTo>
                      <a:pt x="3728" y="0"/>
                      <a:pt x="3691" y="5"/>
                      <a:pt x="3667" y="12"/>
                    </a:cubicBezTo>
                    <a:cubicBezTo>
                      <a:pt x="3275" y="143"/>
                      <a:pt x="417" y="2989"/>
                      <a:pt x="0" y="3608"/>
                    </a:cubicBezTo>
                    <a:lnTo>
                      <a:pt x="2001" y="6418"/>
                    </a:lnTo>
                    <a:cubicBezTo>
                      <a:pt x="2001" y="6418"/>
                      <a:pt x="7501" y="4811"/>
                      <a:pt x="7549" y="4144"/>
                    </a:cubicBezTo>
                    <a:cubicBezTo>
                      <a:pt x="7795" y="990"/>
                      <a:pt x="4501" y="0"/>
                      <a:pt x="3774"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2933;p75">
                <a:extLst>
                  <a:ext uri="{FF2B5EF4-FFF2-40B4-BE49-F238E27FC236}">
                    <a16:creationId xmlns:a16="http://schemas.microsoft.com/office/drawing/2014/main" id="{8121353D-8C83-4D44-A51B-4789CE6C804C}"/>
                  </a:ext>
                </a:extLst>
              </p:cNvPr>
              <p:cNvSpPr/>
              <p:nvPr/>
            </p:nvSpPr>
            <p:spPr>
              <a:xfrm>
                <a:off x="6996100" y="3371100"/>
                <a:ext cx="158675" cy="117225"/>
              </a:xfrm>
              <a:custGeom>
                <a:avLst/>
                <a:gdLst/>
                <a:ahLst/>
                <a:cxnLst/>
                <a:rect l="l" t="t" r="r" b="b"/>
                <a:pathLst>
                  <a:path w="6347" h="4689" extrusionOk="0">
                    <a:moveTo>
                      <a:pt x="3464" y="1"/>
                    </a:moveTo>
                    <a:cubicBezTo>
                      <a:pt x="3423" y="1"/>
                      <a:pt x="3391" y="5"/>
                      <a:pt x="3370" y="12"/>
                    </a:cubicBezTo>
                    <a:cubicBezTo>
                      <a:pt x="3013" y="131"/>
                      <a:pt x="382" y="2750"/>
                      <a:pt x="1" y="3322"/>
                    </a:cubicBezTo>
                    <a:lnTo>
                      <a:pt x="953" y="4679"/>
                    </a:lnTo>
                    <a:cubicBezTo>
                      <a:pt x="1040" y="4686"/>
                      <a:pt x="1130" y="4689"/>
                      <a:pt x="1221" y="4689"/>
                    </a:cubicBezTo>
                    <a:cubicBezTo>
                      <a:pt x="2105" y="4689"/>
                      <a:pt x="3179" y="4377"/>
                      <a:pt x="4203" y="3762"/>
                    </a:cubicBezTo>
                    <a:cubicBezTo>
                      <a:pt x="5215" y="3155"/>
                      <a:pt x="5966" y="2381"/>
                      <a:pt x="6347" y="1631"/>
                    </a:cubicBezTo>
                    <a:cubicBezTo>
                      <a:pt x="5485" y="431"/>
                      <a:pt x="3915" y="1"/>
                      <a:pt x="3464"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2934;p75">
                <a:extLst>
                  <a:ext uri="{FF2B5EF4-FFF2-40B4-BE49-F238E27FC236}">
                    <a16:creationId xmlns:a16="http://schemas.microsoft.com/office/drawing/2014/main" id="{F4F0142D-1134-453F-A0B6-B96A30530037}"/>
                  </a:ext>
                </a:extLst>
              </p:cNvPr>
              <p:cNvSpPr/>
              <p:nvPr/>
            </p:nvSpPr>
            <p:spPr>
              <a:xfrm>
                <a:off x="7010975" y="3390650"/>
                <a:ext cx="69375" cy="62400"/>
              </a:xfrm>
              <a:custGeom>
                <a:avLst/>
                <a:gdLst/>
                <a:ahLst/>
                <a:cxnLst/>
                <a:rect l="l" t="t" r="r" b="b"/>
                <a:pathLst>
                  <a:path w="2775" h="2496" extrusionOk="0">
                    <a:moveTo>
                      <a:pt x="2626" y="0"/>
                    </a:moveTo>
                    <a:cubicBezTo>
                      <a:pt x="2448" y="0"/>
                      <a:pt x="1850" y="449"/>
                      <a:pt x="1203" y="1063"/>
                    </a:cubicBezTo>
                    <a:cubicBezTo>
                      <a:pt x="489" y="1742"/>
                      <a:pt x="1" y="2385"/>
                      <a:pt x="108" y="2480"/>
                    </a:cubicBezTo>
                    <a:cubicBezTo>
                      <a:pt x="117" y="2490"/>
                      <a:pt x="132" y="2495"/>
                      <a:pt x="151" y="2495"/>
                    </a:cubicBezTo>
                    <a:cubicBezTo>
                      <a:pt x="330" y="2495"/>
                      <a:pt x="927" y="2057"/>
                      <a:pt x="1572" y="1444"/>
                    </a:cubicBezTo>
                    <a:cubicBezTo>
                      <a:pt x="2275" y="766"/>
                      <a:pt x="2775" y="123"/>
                      <a:pt x="2668" y="15"/>
                    </a:cubicBezTo>
                    <a:cubicBezTo>
                      <a:pt x="2659" y="5"/>
                      <a:pt x="2645" y="0"/>
                      <a:pt x="2626" y="0"/>
                    </a:cubicBezTo>
                    <a:close/>
                  </a:path>
                </a:pathLst>
              </a:custGeom>
              <a:solidFill>
                <a:srgbClr val="E8DB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2935;p75">
                <a:extLst>
                  <a:ext uri="{FF2B5EF4-FFF2-40B4-BE49-F238E27FC236}">
                    <a16:creationId xmlns:a16="http://schemas.microsoft.com/office/drawing/2014/main" id="{639FB87F-2A80-400D-863E-D5A63DC90795}"/>
                  </a:ext>
                </a:extLst>
              </p:cNvPr>
              <p:cNvSpPr/>
              <p:nvPr/>
            </p:nvSpPr>
            <p:spPr>
              <a:xfrm>
                <a:off x="7101475" y="3465025"/>
                <a:ext cx="72050" cy="30325"/>
              </a:xfrm>
              <a:custGeom>
                <a:avLst/>
                <a:gdLst/>
                <a:ahLst/>
                <a:cxnLst/>
                <a:rect l="l" t="t" r="r" b="b"/>
                <a:pathLst>
                  <a:path w="2882" h="1213" extrusionOk="0">
                    <a:moveTo>
                      <a:pt x="2700" y="1"/>
                    </a:moveTo>
                    <a:cubicBezTo>
                      <a:pt x="2469" y="1"/>
                      <a:pt x="1943" y="147"/>
                      <a:pt x="1346" y="386"/>
                    </a:cubicBezTo>
                    <a:cubicBezTo>
                      <a:pt x="584" y="708"/>
                      <a:pt x="0" y="1053"/>
                      <a:pt x="48" y="1172"/>
                    </a:cubicBezTo>
                    <a:cubicBezTo>
                      <a:pt x="59" y="1199"/>
                      <a:pt x="102" y="1212"/>
                      <a:pt x="172" y="1212"/>
                    </a:cubicBezTo>
                    <a:cubicBezTo>
                      <a:pt x="406" y="1212"/>
                      <a:pt x="937" y="1065"/>
                      <a:pt x="1524" y="827"/>
                    </a:cubicBezTo>
                    <a:cubicBezTo>
                      <a:pt x="2298" y="517"/>
                      <a:pt x="2882" y="160"/>
                      <a:pt x="2822" y="41"/>
                    </a:cubicBezTo>
                    <a:cubicBezTo>
                      <a:pt x="2811" y="14"/>
                      <a:pt x="2769" y="1"/>
                      <a:pt x="270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2936;p75">
                <a:extLst>
                  <a:ext uri="{FF2B5EF4-FFF2-40B4-BE49-F238E27FC236}">
                    <a16:creationId xmlns:a16="http://schemas.microsoft.com/office/drawing/2014/main" id="{814F91C8-A0C3-4486-8082-47D7005EA629}"/>
                  </a:ext>
                </a:extLst>
              </p:cNvPr>
              <p:cNvSpPr/>
              <p:nvPr/>
            </p:nvSpPr>
            <p:spPr>
              <a:xfrm>
                <a:off x="6855300" y="2982475"/>
                <a:ext cx="30400" cy="18700"/>
              </a:xfrm>
              <a:custGeom>
                <a:avLst/>
                <a:gdLst/>
                <a:ahLst/>
                <a:cxnLst/>
                <a:rect l="l" t="t" r="r" b="b"/>
                <a:pathLst>
                  <a:path w="1216" h="748" extrusionOk="0">
                    <a:moveTo>
                      <a:pt x="197" y="1"/>
                    </a:moveTo>
                    <a:cubicBezTo>
                      <a:pt x="133" y="1"/>
                      <a:pt x="82" y="45"/>
                      <a:pt x="72" y="114"/>
                    </a:cubicBezTo>
                    <a:lnTo>
                      <a:pt x="25" y="388"/>
                    </a:lnTo>
                    <a:cubicBezTo>
                      <a:pt x="1" y="460"/>
                      <a:pt x="48" y="543"/>
                      <a:pt x="120" y="555"/>
                    </a:cubicBezTo>
                    <a:lnTo>
                      <a:pt x="989" y="745"/>
                    </a:lnTo>
                    <a:cubicBezTo>
                      <a:pt x="996" y="746"/>
                      <a:pt x="1004" y="747"/>
                      <a:pt x="1011" y="747"/>
                    </a:cubicBezTo>
                    <a:cubicBezTo>
                      <a:pt x="1075" y="747"/>
                      <a:pt x="1133" y="702"/>
                      <a:pt x="1144" y="638"/>
                    </a:cubicBezTo>
                    <a:lnTo>
                      <a:pt x="1203" y="352"/>
                    </a:lnTo>
                    <a:cubicBezTo>
                      <a:pt x="1215" y="281"/>
                      <a:pt x="1168" y="209"/>
                      <a:pt x="1096" y="186"/>
                    </a:cubicBezTo>
                    <a:lnTo>
                      <a:pt x="239" y="7"/>
                    </a:lnTo>
                    <a:cubicBezTo>
                      <a:pt x="224" y="3"/>
                      <a:pt x="210" y="1"/>
                      <a:pt x="19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2937;p75">
                <a:extLst>
                  <a:ext uri="{FF2B5EF4-FFF2-40B4-BE49-F238E27FC236}">
                    <a16:creationId xmlns:a16="http://schemas.microsoft.com/office/drawing/2014/main" id="{919C3C78-EB5B-4F03-A901-AB473CBAEBB2}"/>
                  </a:ext>
                </a:extLst>
              </p:cNvPr>
              <p:cNvSpPr/>
              <p:nvPr/>
            </p:nvSpPr>
            <p:spPr>
              <a:xfrm>
                <a:off x="6811550" y="2985425"/>
                <a:ext cx="25925" cy="18550"/>
              </a:xfrm>
              <a:custGeom>
                <a:avLst/>
                <a:gdLst/>
                <a:ahLst/>
                <a:cxnLst/>
                <a:rect l="l" t="t" r="r" b="b"/>
                <a:pathLst>
                  <a:path w="1037" h="742" extrusionOk="0">
                    <a:moveTo>
                      <a:pt x="830" y="1"/>
                    </a:moveTo>
                    <a:cubicBezTo>
                      <a:pt x="816" y="1"/>
                      <a:pt x="802" y="3"/>
                      <a:pt x="786" y="8"/>
                    </a:cubicBezTo>
                    <a:lnTo>
                      <a:pt x="84" y="258"/>
                    </a:lnTo>
                    <a:cubicBezTo>
                      <a:pt x="36" y="282"/>
                      <a:pt x="1" y="353"/>
                      <a:pt x="24" y="413"/>
                    </a:cubicBezTo>
                    <a:lnTo>
                      <a:pt x="96" y="651"/>
                    </a:lnTo>
                    <a:cubicBezTo>
                      <a:pt x="105" y="708"/>
                      <a:pt x="152" y="742"/>
                      <a:pt x="201" y="742"/>
                    </a:cubicBezTo>
                    <a:cubicBezTo>
                      <a:pt x="213" y="742"/>
                      <a:pt x="226" y="739"/>
                      <a:pt x="239" y="734"/>
                    </a:cubicBezTo>
                    <a:lnTo>
                      <a:pt x="941" y="472"/>
                    </a:lnTo>
                    <a:cubicBezTo>
                      <a:pt x="1001" y="449"/>
                      <a:pt x="1036" y="389"/>
                      <a:pt x="1013" y="330"/>
                    </a:cubicBezTo>
                    <a:lnTo>
                      <a:pt x="941" y="80"/>
                    </a:lnTo>
                    <a:cubicBezTo>
                      <a:pt x="923" y="33"/>
                      <a:pt x="882" y="1"/>
                      <a:pt x="83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2938;p75">
                <a:extLst>
                  <a:ext uri="{FF2B5EF4-FFF2-40B4-BE49-F238E27FC236}">
                    <a16:creationId xmlns:a16="http://schemas.microsoft.com/office/drawing/2014/main" id="{1C501AA4-CA44-4405-B1C7-4CC562DAD1FC}"/>
                  </a:ext>
                </a:extLst>
              </p:cNvPr>
              <p:cNvSpPr/>
              <p:nvPr/>
            </p:nvSpPr>
            <p:spPr>
              <a:xfrm>
                <a:off x="6838950" y="3021625"/>
                <a:ext cx="16075" cy="27300"/>
              </a:xfrm>
              <a:custGeom>
                <a:avLst/>
                <a:gdLst/>
                <a:ahLst/>
                <a:cxnLst/>
                <a:rect l="l" t="t" r="r" b="b"/>
                <a:pathLst>
                  <a:path w="643" h="1092" extrusionOk="0">
                    <a:moveTo>
                      <a:pt x="524" y="1"/>
                    </a:moveTo>
                    <a:cubicBezTo>
                      <a:pt x="179" y="489"/>
                      <a:pt x="0" y="810"/>
                      <a:pt x="143" y="977"/>
                    </a:cubicBezTo>
                    <a:cubicBezTo>
                      <a:pt x="217" y="1069"/>
                      <a:pt x="348" y="1092"/>
                      <a:pt x="458" y="1092"/>
                    </a:cubicBezTo>
                    <a:cubicBezTo>
                      <a:pt x="560" y="1092"/>
                      <a:pt x="643" y="1072"/>
                      <a:pt x="643" y="1072"/>
                    </a:cubicBezTo>
                    <a:cubicBezTo>
                      <a:pt x="524" y="1072"/>
                      <a:pt x="405" y="1025"/>
                      <a:pt x="310" y="929"/>
                    </a:cubicBezTo>
                    <a:cubicBezTo>
                      <a:pt x="179" y="751"/>
                      <a:pt x="286" y="441"/>
                      <a:pt x="524"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2939;p75">
                <a:extLst>
                  <a:ext uri="{FF2B5EF4-FFF2-40B4-BE49-F238E27FC236}">
                    <a16:creationId xmlns:a16="http://schemas.microsoft.com/office/drawing/2014/main" id="{9DDB73BF-90A6-41FB-B6F2-D077B9FCADE7}"/>
                  </a:ext>
                </a:extLst>
              </p:cNvPr>
              <p:cNvSpPr/>
              <p:nvPr/>
            </p:nvSpPr>
            <p:spPr>
              <a:xfrm>
                <a:off x="6838950" y="3054675"/>
                <a:ext cx="32450" cy="11350"/>
              </a:xfrm>
              <a:custGeom>
                <a:avLst/>
                <a:gdLst/>
                <a:ahLst/>
                <a:cxnLst/>
                <a:rect l="l" t="t" r="r" b="b"/>
                <a:pathLst>
                  <a:path w="1298" h="454" extrusionOk="0">
                    <a:moveTo>
                      <a:pt x="1238" y="0"/>
                    </a:moveTo>
                    <a:cubicBezTo>
                      <a:pt x="984" y="218"/>
                      <a:pt x="662" y="332"/>
                      <a:pt x="338" y="332"/>
                    </a:cubicBezTo>
                    <a:cubicBezTo>
                      <a:pt x="237" y="332"/>
                      <a:pt x="135" y="321"/>
                      <a:pt x="36" y="298"/>
                    </a:cubicBezTo>
                    <a:lnTo>
                      <a:pt x="0" y="405"/>
                    </a:lnTo>
                    <a:cubicBezTo>
                      <a:pt x="134" y="438"/>
                      <a:pt x="270" y="454"/>
                      <a:pt x="407" y="454"/>
                    </a:cubicBezTo>
                    <a:cubicBezTo>
                      <a:pt x="720" y="454"/>
                      <a:pt x="1032" y="369"/>
                      <a:pt x="1298" y="203"/>
                    </a:cubicBezTo>
                    <a:lnTo>
                      <a:pt x="1238"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2940;p75">
                <a:extLst>
                  <a:ext uri="{FF2B5EF4-FFF2-40B4-BE49-F238E27FC236}">
                    <a16:creationId xmlns:a16="http://schemas.microsoft.com/office/drawing/2014/main" id="{FF1A35C7-D761-4F7C-B5AC-90872EF9D1C5}"/>
                  </a:ext>
                </a:extLst>
              </p:cNvPr>
              <p:cNvSpPr/>
              <p:nvPr/>
            </p:nvSpPr>
            <p:spPr>
              <a:xfrm>
                <a:off x="6847875" y="3071150"/>
                <a:ext cx="14300" cy="6650"/>
              </a:xfrm>
              <a:custGeom>
                <a:avLst/>
                <a:gdLst/>
                <a:ahLst/>
                <a:cxnLst/>
                <a:rect l="l" t="t" r="r" b="b"/>
                <a:pathLst>
                  <a:path w="572" h="266" extrusionOk="0">
                    <a:moveTo>
                      <a:pt x="407" y="1"/>
                    </a:moveTo>
                    <a:cubicBezTo>
                      <a:pt x="363" y="1"/>
                      <a:pt x="313" y="7"/>
                      <a:pt x="262" y="20"/>
                    </a:cubicBezTo>
                    <a:cubicBezTo>
                      <a:pt x="107" y="56"/>
                      <a:pt x="0" y="139"/>
                      <a:pt x="12" y="199"/>
                    </a:cubicBezTo>
                    <a:cubicBezTo>
                      <a:pt x="20" y="244"/>
                      <a:pt x="76" y="266"/>
                      <a:pt x="157" y="266"/>
                    </a:cubicBezTo>
                    <a:cubicBezTo>
                      <a:pt x="202" y="266"/>
                      <a:pt x="254" y="259"/>
                      <a:pt x="310" y="246"/>
                    </a:cubicBezTo>
                    <a:cubicBezTo>
                      <a:pt x="453" y="211"/>
                      <a:pt x="572" y="127"/>
                      <a:pt x="560" y="68"/>
                    </a:cubicBezTo>
                    <a:cubicBezTo>
                      <a:pt x="545" y="22"/>
                      <a:pt x="485" y="1"/>
                      <a:pt x="407"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4" name="Google Shape;2943;p75">
              <a:extLst>
                <a:ext uri="{FF2B5EF4-FFF2-40B4-BE49-F238E27FC236}">
                  <a16:creationId xmlns:a16="http://schemas.microsoft.com/office/drawing/2014/main" id="{17D01D1A-9A38-440A-BFE7-3DEA6B4B5EC2}"/>
                </a:ext>
              </a:extLst>
            </p:cNvPr>
            <p:cNvSpPr/>
            <p:nvPr/>
          </p:nvSpPr>
          <p:spPr>
            <a:xfrm rot="1325574">
              <a:off x="6965658" y="1521103"/>
              <a:ext cx="38731" cy="31548"/>
            </a:xfrm>
            <a:custGeom>
              <a:avLst/>
              <a:gdLst/>
              <a:ahLst/>
              <a:cxnLst/>
              <a:rect l="l" t="t" r="r" b="b"/>
              <a:pathLst>
                <a:path w="434" h="342" extrusionOk="0">
                  <a:moveTo>
                    <a:pt x="403" y="1"/>
                  </a:moveTo>
                  <a:cubicBezTo>
                    <a:pt x="353" y="1"/>
                    <a:pt x="209" y="104"/>
                    <a:pt x="92" y="206"/>
                  </a:cubicBezTo>
                  <a:cubicBezTo>
                    <a:pt x="1" y="292"/>
                    <a:pt x="16" y="342"/>
                    <a:pt x="76" y="342"/>
                  </a:cubicBezTo>
                  <a:cubicBezTo>
                    <a:pt x="142" y="342"/>
                    <a:pt x="261" y="283"/>
                    <a:pt x="354" y="147"/>
                  </a:cubicBezTo>
                  <a:cubicBezTo>
                    <a:pt x="427" y="41"/>
                    <a:pt x="433" y="1"/>
                    <a:pt x="403"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944;p75">
              <a:extLst>
                <a:ext uri="{FF2B5EF4-FFF2-40B4-BE49-F238E27FC236}">
                  <a16:creationId xmlns:a16="http://schemas.microsoft.com/office/drawing/2014/main" id="{312D6191-ED3B-4B12-AF48-C05B3A1C8B62}"/>
                </a:ext>
              </a:extLst>
            </p:cNvPr>
            <p:cNvSpPr/>
            <p:nvPr/>
          </p:nvSpPr>
          <p:spPr>
            <a:xfrm rot="1325377">
              <a:off x="7048073" y="1515021"/>
              <a:ext cx="45638" cy="20925"/>
            </a:xfrm>
            <a:custGeom>
              <a:avLst/>
              <a:gdLst/>
              <a:ahLst/>
              <a:cxnLst/>
              <a:rect l="l" t="t" r="r" b="b"/>
              <a:pathLst>
                <a:path w="362" h="166" extrusionOk="0">
                  <a:moveTo>
                    <a:pt x="331" y="1"/>
                  </a:moveTo>
                  <a:cubicBezTo>
                    <a:pt x="289" y="1"/>
                    <a:pt x="179" y="42"/>
                    <a:pt x="90" y="83"/>
                  </a:cubicBezTo>
                  <a:cubicBezTo>
                    <a:pt x="1" y="125"/>
                    <a:pt x="18" y="166"/>
                    <a:pt x="84" y="166"/>
                  </a:cubicBezTo>
                  <a:cubicBezTo>
                    <a:pt x="132" y="166"/>
                    <a:pt x="205" y="144"/>
                    <a:pt x="281" y="83"/>
                  </a:cubicBezTo>
                  <a:cubicBezTo>
                    <a:pt x="356" y="23"/>
                    <a:pt x="361" y="1"/>
                    <a:pt x="331"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Rectangle 1"/>
          <p:cNvSpPr/>
          <p:nvPr/>
        </p:nvSpPr>
        <p:spPr>
          <a:xfrm>
            <a:off x="1808018" y="1293966"/>
            <a:ext cx="6213764" cy="2800767"/>
          </a:xfrm>
          <a:prstGeom prst="rect">
            <a:avLst/>
          </a:prstGeom>
        </p:spPr>
        <p:txBody>
          <a:bodyPr wrap="square">
            <a:spAutoFit/>
          </a:bodyPr>
          <a:lstStyle/>
          <a:p>
            <a:pPr algn="just"/>
            <a:r>
              <a:rPr lang="vi-VN" sz="1600" dirty="0">
                <a:solidFill>
                  <a:schemeClr val="bg2">
                    <a:lumMod val="25000"/>
                  </a:schemeClr>
                </a:solidFill>
              </a:rPr>
              <a:t>5. Cuối cùng, chàng cũng tới được vùng núi Cô-ca-dơ. Tại đây, chàng đã cứu được thần Prômê-tê đang bị thần Dớt trừng phạt. Để trả ơn Hê-ra-clét, thần Prô-mê-tê đã nói cho Hê-ra-clét biết, muốn lấy được táo vàng, phải nhờ thần At-lát. Vậy là Hê-ra-clét đi tìm thần Át-lát. </a:t>
            </a:r>
          </a:p>
          <a:p>
            <a:pPr algn="just"/>
            <a:r>
              <a:rPr lang="vi-VN" sz="1600" dirty="0">
                <a:solidFill>
                  <a:schemeClr val="bg2">
                    <a:lumMod val="25000"/>
                  </a:schemeClr>
                </a:solidFill>
              </a:rPr>
              <a:t>6. Thần Át-lát lúc này đang phải khom lưng đỡ bầu trời. Theo lời đề nghị của thần Át-lát, Hê-ra-clét ghé vai gánh giúp bầu trời cho thần Át-lát để thần đi lấy giúp táo vàng. </a:t>
            </a:r>
          </a:p>
          <a:p>
            <a:pPr algn="just"/>
            <a:r>
              <a:rPr lang="vi-VN" sz="1600" dirty="0">
                <a:solidFill>
                  <a:schemeClr val="bg2">
                    <a:lumMod val="25000"/>
                  </a:schemeClr>
                </a:solidFill>
              </a:rPr>
              <a:t>7. Lấy được táo vàng về, thần Át-lát toan lừa Hê-ra-clét gánh luôn bầu trời giúp mình, nhưng Hê-ra-clét nhanh trí đã nhận ra âm mưu ấy và tương kế tựu kế, thoát khỏi cái bẫy, mang táo vàng trở về.</a:t>
            </a:r>
            <a:endParaRPr lang="en-US" sz="1600" dirty="0">
              <a:solidFill>
                <a:schemeClr val="bg2">
                  <a:lumMod val="25000"/>
                </a:schemeClr>
              </a:solidFill>
            </a:endParaRPr>
          </a:p>
        </p:txBody>
      </p:sp>
    </p:spTree>
    <p:extLst>
      <p:ext uri="{BB962C8B-B14F-4D97-AF65-F5344CB8AC3E}">
        <p14:creationId xmlns:p14="http://schemas.microsoft.com/office/powerpoint/2010/main" val="32110592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grpSp>
        <p:nvGrpSpPr>
          <p:cNvPr id="671" name="Google Shape;671;p43"/>
          <p:cNvGrpSpPr/>
          <p:nvPr/>
        </p:nvGrpSpPr>
        <p:grpSpPr>
          <a:xfrm>
            <a:off x="822283" y="1733121"/>
            <a:ext cx="1217571" cy="1304696"/>
            <a:chOff x="2468675" y="2163300"/>
            <a:chExt cx="1292675" cy="1385175"/>
          </a:xfrm>
        </p:grpSpPr>
        <p:sp>
          <p:nvSpPr>
            <p:cNvPr id="672" name="Google Shape;672;p43"/>
            <p:cNvSpPr/>
            <p:nvPr/>
          </p:nvSpPr>
          <p:spPr>
            <a:xfrm>
              <a:off x="2721250" y="2633850"/>
              <a:ext cx="136775" cy="164125"/>
            </a:xfrm>
            <a:custGeom>
              <a:avLst/>
              <a:gdLst/>
              <a:ahLst/>
              <a:cxnLst/>
              <a:rect l="l" t="t" r="r" b="b"/>
              <a:pathLst>
                <a:path w="5471" h="6565" extrusionOk="0">
                  <a:moveTo>
                    <a:pt x="2446" y="1"/>
                  </a:moveTo>
                  <a:cubicBezTo>
                    <a:pt x="901" y="1"/>
                    <a:pt x="1" y="1223"/>
                    <a:pt x="1" y="3315"/>
                  </a:cubicBezTo>
                  <a:cubicBezTo>
                    <a:pt x="1" y="5471"/>
                    <a:pt x="869" y="6565"/>
                    <a:pt x="2575" y="6565"/>
                  </a:cubicBezTo>
                  <a:lnTo>
                    <a:pt x="2703" y="6565"/>
                  </a:lnTo>
                  <a:cubicBezTo>
                    <a:pt x="4666" y="6500"/>
                    <a:pt x="5470" y="5503"/>
                    <a:pt x="5406" y="3122"/>
                  </a:cubicBezTo>
                  <a:cubicBezTo>
                    <a:pt x="5342" y="419"/>
                    <a:pt x="3379" y="33"/>
                    <a:pt x="2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3"/>
            <p:cNvSpPr/>
            <p:nvPr/>
          </p:nvSpPr>
          <p:spPr>
            <a:xfrm>
              <a:off x="2582100" y="2465750"/>
              <a:ext cx="276725" cy="142400"/>
            </a:xfrm>
            <a:custGeom>
              <a:avLst/>
              <a:gdLst/>
              <a:ahLst/>
              <a:cxnLst/>
              <a:rect l="l" t="t" r="r" b="b"/>
              <a:pathLst>
                <a:path w="11069" h="5696" extrusionOk="0">
                  <a:moveTo>
                    <a:pt x="0" y="0"/>
                  </a:moveTo>
                  <a:lnTo>
                    <a:pt x="0" y="5695"/>
                  </a:lnTo>
                  <a:cubicBezTo>
                    <a:pt x="161" y="5679"/>
                    <a:pt x="354" y="5679"/>
                    <a:pt x="575" y="5679"/>
                  </a:cubicBezTo>
                  <a:cubicBezTo>
                    <a:pt x="797" y="5679"/>
                    <a:pt x="1046" y="5679"/>
                    <a:pt x="1319" y="5663"/>
                  </a:cubicBezTo>
                  <a:lnTo>
                    <a:pt x="6307" y="5566"/>
                  </a:lnTo>
                  <a:lnTo>
                    <a:pt x="9653" y="5502"/>
                  </a:lnTo>
                  <a:lnTo>
                    <a:pt x="11069" y="5502"/>
                  </a:lnTo>
                  <a:lnTo>
                    <a:pt x="11069" y="9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3"/>
            <p:cNvSpPr/>
            <p:nvPr/>
          </p:nvSpPr>
          <p:spPr>
            <a:xfrm>
              <a:off x="3696975" y="2211550"/>
              <a:ext cx="33000" cy="207550"/>
            </a:xfrm>
            <a:custGeom>
              <a:avLst/>
              <a:gdLst/>
              <a:ahLst/>
              <a:cxnLst/>
              <a:rect l="l" t="t" r="r" b="b"/>
              <a:pathLst>
                <a:path w="1320" h="8302" extrusionOk="0">
                  <a:moveTo>
                    <a:pt x="1191" y="1"/>
                  </a:moveTo>
                  <a:lnTo>
                    <a:pt x="1191" y="33"/>
                  </a:lnTo>
                  <a:lnTo>
                    <a:pt x="0" y="33"/>
                  </a:lnTo>
                  <a:lnTo>
                    <a:pt x="33" y="8302"/>
                  </a:lnTo>
                  <a:lnTo>
                    <a:pt x="1320" y="8302"/>
                  </a:lnTo>
                  <a:lnTo>
                    <a:pt x="13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2582900" y="2640225"/>
              <a:ext cx="126300" cy="146500"/>
            </a:xfrm>
            <a:custGeom>
              <a:avLst/>
              <a:gdLst/>
              <a:ahLst/>
              <a:cxnLst/>
              <a:rect l="l" t="t" r="r" b="b"/>
              <a:pathLst>
                <a:path w="5052" h="5860" extrusionOk="0">
                  <a:moveTo>
                    <a:pt x="2370" y="0"/>
                  </a:moveTo>
                  <a:cubicBezTo>
                    <a:pt x="1763" y="0"/>
                    <a:pt x="1166" y="254"/>
                    <a:pt x="740" y="679"/>
                  </a:cubicBezTo>
                  <a:cubicBezTo>
                    <a:pt x="226" y="1226"/>
                    <a:pt x="0" y="1998"/>
                    <a:pt x="65" y="2738"/>
                  </a:cubicBezTo>
                  <a:cubicBezTo>
                    <a:pt x="97" y="4540"/>
                    <a:pt x="1159" y="5859"/>
                    <a:pt x="2542" y="5859"/>
                  </a:cubicBezTo>
                  <a:cubicBezTo>
                    <a:pt x="2832" y="5859"/>
                    <a:pt x="3089" y="5795"/>
                    <a:pt x="3347" y="5730"/>
                  </a:cubicBezTo>
                  <a:cubicBezTo>
                    <a:pt x="4280" y="5376"/>
                    <a:pt x="5052" y="3607"/>
                    <a:pt x="4891" y="2095"/>
                  </a:cubicBezTo>
                  <a:cubicBezTo>
                    <a:pt x="4795" y="1258"/>
                    <a:pt x="4344" y="196"/>
                    <a:pt x="2864" y="35"/>
                  </a:cubicBezTo>
                  <a:cubicBezTo>
                    <a:pt x="2735" y="3"/>
                    <a:pt x="2607" y="3"/>
                    <a:pt x="2478" y="3"/>
                  </a:cubicBezTo>
                  <a:cubicBezTo>
                    <a:pt x="2442" y="1"/>
                    <a:pt x="2406" y="0"/>
                    <a:pt x="2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3427500" y="2209950"/>
              <a:ext cx="230075" cy="209150"/>
            </a:xfrm>
            <a:custGeom>
              <a:avLst/>
              <a:gdLst/>
              <a:ahLst/>
              <a:cxnLst/>
              <a:rect l="l" t="t" r="r" b="b"/>
              <a:pathLst>
                <a:path w="9203" h="8366" extrusionOk="0">
                  <a:moveTo>
                    <a:pt x="8431" y="933"/>
                  </a:moveTo>
                  <a:lnTo>
                    <a:pt x="8205" y="7787"/>
                  </a:lnTo>
                  <a:lnTo>
                    <a:pt x="5438" y="7722"/>
                  </a:lnTo>
                  <a:lnTo>
                    <a:pt x="4795" y="933"/>
                  </a:lnTo>
                  <a:close/>
                  <a:moveTo>
                    <a:pt x="741" y="708"/>
                  </a:moveTo>
                  <a:lnTo>
                    <a:pt x="3958" y="901"/>
                  </a:lnTo>
                  <a:lnTo>
                    <a:pt x="3958" y="7851"/>
                  </a:lnTo>
                  <a:lnTo>
                    <a:pt x="805" y="7819"/>
                  </a:lnTo>
                  <a:lnTo>
                    <a:pt x="741" y="708"/>
                  </a:lnTo>
                  <a:close/>
                  <a:moveTo>
                    <a:pt x="1" y="0"/>
                  </a:moveTo>
                  <a:lnTo>
                    <a:pt x="1" y="8366"/>
                  </a:lnTo>
                  <a:lnTo>
                    <a:pt x="9203" y="8366"/>
                  </a:lnTo>
                  <a:lnTo>
                    <a:pt x="9010" y="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3549775" y="2633050"/>
              <a:ext cx="105400" cy="151250"/>
            </a:xfrm>
            <a:custGeom>
              <a:avLst/>
              <a:gdLst/>
              <a:ahLst/>
              <a:cxnLst/>
              <a:rect l="l" t="t" r="r" b="b"/>
              <a:pathLst>
                <a:path w="4216" h="6050" extrusionOk="0">
                  <a:moveTo>
                    <a:pt x="1963" y="1"/>
                  </a:moveTo>
                  <a:cubicBezTo>
                    <a:pt x="676" y="290"/>
                    <a:pt x="0" y="901"/>
                    <a:pt x="161" y="3186"/>
                  </a:cubicBezTo>
                  <a:cubicBezTo>
                    <a:pt x="290" y="4891"/>
                    <a:pt x="1094" y="6050"/>
                    <a:pt x="2124" y="6050"/>
                  </a:cubicBezTo>
                  <a:cubicBezTo>
                    <a:pt x="2317" y="6050"/>
                    <a:pt x="2542" y="6017"/>
                    <a:pt x="2735" y="5921"/>
                  </a:cubicBezTo>
                  <a:cubicBezTo>
                    <a:pt x="3990" y="5438"/>
                    <a:pt x="4215" y="4376"/>
                    <a:pt x="4151" y="2929"/>
                  </a:cubicBezTo>
                  <a:cubicBezTo>
                    <a:pt x="4119" y="1642"/>
                    <a:pt x="3121" y="1"/>
                    <a:pt x="2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2899825" y="2206725"/>
              <a:ext cx="488275" cy="212375"/>
            </a:xfrm>
            <a:custGeom>
              <a:avLst/>
              <a:gdLst/>
              <a:ahLst/>
              <a:cxnLst/>
              <a:rect l="l" t="t" r="r" b="b"/>
              <a:pathLst>
                <a:path w="19531" h="8495" extrusionOk="0">
                  <a:moveTo>
                    <a:pt x="97" y="1"/>
                  </a:moveTo>
                  <a:lnTo>
                    <a:pt x="1" y="8495"/>
                  </a:lnTo>
                  <a:lnTo>
                    <a:pt x="19531" y="8495"/>
                  </a:lnTo>
                  <a:lnTo>
                    <a:pt x="19434" y="162"/>
                  </a:lnTo>
                  <a:lnTo>
                    <a:pt x="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3436350" y="2641100"/>
              <a:ext cx="109425" cy="145625"/>
            </a:xfrm>
            <a:custGeom>
              <a:avLst/>
              <a:gdLst/>
              <a:ahLst/>
              <a:cxnLst/>
              <a:rect l="l" t="t" r="r" b="b"/>
              <a:pathLst>
                <a:path w="4377" h="5825" extrusionOk="0">
                  <a:moveTo>
                    <a:pt x="2285" y="0"/>
                  </a:moveTo>
                  <a:cubicBezTo>
                    <a:pt x="741" y="0"/>
                    <a:pt x="1" y="901"/>
                    <a:pt x="1" y="2703"/>
                  </a:cubicBezTo>
                  <a:cubicBezTo>
                    <a:pt x="1" y="4215"/>
                    <a:pt x="483" y="5824"/>
                    <a:pt x="1867" y="5824"/>
                  </a:cubicBezTo>
                  <a:cubicBezTo>
                    <a:pt x="2221" y="5824"/>
                    <a:pt x="2575" y="5728"/>
                    <a:pt x="2896" y="5567"/>
                  </a:cubicBezTo>
                  <a:cubicBezTo>
                    <a:pt x="3958" y="5084"/>
                    <a:pt x="4376" y="3282"/>
                    <a:pt x="4087" y="1867"/>
                  </a:cubicBezTo>
                  <a:cubicBezTo>
                    <a:pt x="3958" y="1320"/>
                    <a:pt x="3540" y="0"/>
                    <a:pt x="2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2581300" y="2204325"/>
              <a:ext cx="285575" cy="214775"/>
            </a:xfrm>
            <a:custGeom>
              <a:avLst/>
              <a:gdLst/>
              <a:ahLst/>
              <a:cxnLst/>
              <a:rect l="l" t="t" r="r" b="b"/>
              <a:pathLst>
                <a:path w="11423" h="8591" extrusionOk="0">
                  <a:moveTo>
                    <a:pt x="804" y="611"/>
                  </a:moveTo>
                  <a:lnTo>
                    <a:pt x="4408" y="708"/>
                  </a:lnTo>
                  <a:lnTo>
                    <a:pt x="4183" y="7883"/>
                  </a:lnTo>
                  <a:lnTo>
                    <a:pt x="1030" y="7883"/>
                  </a:lnTo>
                  <a:lnTo>
                    <a:pt x="804" y="611"/>
                  </a:lnTo>
                  <a:close/>
                  <a:moveTo>
                    <a:pt x="9846" y="740"/>
                  </a:moveTo>
                  <a:lnTo>
                    <a:pt x="9749" y="7883"/>
                  </a:lnTo>
                  <a:lnTo>
                    <a:pt x="6339" y="7819"/>
                  </a:lnTo>
                  <a:lnTo>
                    <a:pt x="6113" y="869"/>
                  </a:lnTo>
                  <a:lnTo>
                    <a:pt x="9846" y="740"/>
                  </a:lnTo>
                  <a:close/>
                  <a:moveTo>
                    <a:pt x="0" y="0"/>
                  </a:moveTo>
                  <a:lnTo>
                    <a:pt x="32" y="8591"/>
                  </a:lnTo>
                  <a:lnTo>
                    <a:pt x="11133" y="8591"/>
                  </a:lnTo>
                  <a:lnTo>
                    <a:pt x="11036" y="129"/>
                  </a:lnTo>
                  <a:lnTo>
                    <a:pt x="11422" y="6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3429100" y="2625000"/>
              <a:ext cx="152075" cy="43475"/>
            </a:xfrm>
            <a:custGeom>
              <a:avLst/>
              <a:gdLst/>
              <a:ahLst/>
              <a:cxnLst/>
              <a:rect l="l" t="t" r="r" b="b"/>
              <a:pathLst>
                <a:path w="6083" h="1739" extrusionOk="0">
                  <a:moveTo>
                    <a:pt x="5567" y="1"/>
                  </a:moveTo>
                  <a:cubicBezTo>
                    <a:pt x="4763" y="65"/>
                    <a:pt x="3798" y="65"/>
                    <a:pt x="2768" y="97"/>
                  </a:cubicBezTo>
                  <a:lnTo>
                    <a:pt x="2641" y="99"/>
                  </a:lnTo>
                  <a:lnTo>
                    <a:pt x="2641" y="99"/>
                  </a:lnTo>
                  <a:cubicBezTo>
                    <a:pt x="2630" y="98"/>
                    <a:pt x="2618" y="98"/>
                    <a:pt x="2607" y="97"/>
                  </a:cubicBezTo>
                  <a:cubicBezTo>
                    <a:pt x="2543" y="97"/>
                    <a:pt x="2479" y="99"/>
                    <a:pt x="2415" y="101"/>
                  </a:cubicBezTo>
                  <a:lnTo>
                    <a:pt x="2415" y="101"/>
                  </a:lnTo>
                  <a:lnTo>
                    <a:pt x="2641" y="99"/>
                  </a:lnTo>
                  <a:lnTo>
                    <a:pt x="2641" y="99"/>
                  </a:lnTo>
                  <a:cubicBezTo>
                    <a:pt x="3527" y="144"/>
                    <a:pt x="4284" y="719"/>
                    <a:pt x="4602" y="1545"/>
                  </a:cubicBezTo>
                  <a:cubicBezTo>
                    <a:pt x="4795" y="805"/>
                    <a:pt x="5342" y="226"/>
                    <a:pt x="6082" y="1"/>
                  </a:cubicBezTo>
                  <a:close/>
                  <a:moveTo>
                    <a:pt x="2415" y="101"/>
                  </a:moveTo>
                  <a:lnTo>
                    <a:pt x="1" y="130"/>
                  </a:lnTo>
                  <a:lnTo>
                    <a:pt x="1" y="1738"/>
                  </a:lnTo>
                  <a:cubicBezTo>
                    <a:pt x="453" y="503"/>
                    <a:pt x="1469" y="142"/>
                    <a:pt x="2415"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3618950" y="2622600"/>
              <a:ext cx="35425" cy="45075"/>
            </a:xfrm>
            <a:custGeom>
              <a:avLst/>
              <a:gdLst/>
              <a:ahLst/>
              <a:cxnLst/>
              <a:rect l="l" t="t" r="r" b="b"/>
              <a:pathLst>
                <a:path w="1417" h="1803" extrusionOk="0">
                  <a:moveTo>
                    <a:pt x="1416" y="0"/>
                  </a:moveTo>
                  <a:cubicBezTo>
                    <a:pt x="1191" y="0"/>
                    <a:pt x="644" y="32"/>
                    <a:pt x="65" y="65"/>
                  </a:cubicBezTo>
                  <a:lnTo>
                    <a:pt x="0" y="65"/>
                  </a:lnTo>
                  <a:cubicBezTo>
                    <a:pt x="676" y="419"/>
                    <a:pt x="1191" y="1062"/>
                    <a:pt x="1416" y="1802"/>
                  </a:cubicBezTo>
                  <a:lnTo>
                    <a:pt x="1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2486375" y="2464925"/>
              <a:ext cx="1256475" cy="1083550"/>
            </a:xfrm>
            <a:custGeom>
              <a:avLst/>
              <a:gdLst/>
              <a:ahLst/>
              <a:cxnLst/>
              <a:rect l="l" t="t" r="r" b="b"/>
              <a:pathLst>
                <a:path w="50259" h="43342" extrusionOk="0">
                  <a:moveTo>
                    <a:pt x="644" y="1"/>
                  </a:moveTo>
                  <a:lnTo>
                    <a:pt x="515" y="42312"/>
                  </a:lnTo>
                  <a:lnTo>
                    <a:pt x="0" y="43212"/>
                  </a:lnTo>
                  <a:lnTo>
                    <a:pt x="5728" y="43212"/>
                  </a:lnTo>
                  <a:lnTo>
                    <a:pt x="5406" y="42344"/>
                  </a:lnTo>
                  <a:lnTo>
                    <a:pt x="5406" y="28026"/>
                  </a:lnTo>
                  <a:cubicBezTo>
                    <a:pt x="5406" y="27704"/>
                    <a:pt x="5181" y="21977"/>
                    <a:pt x="9492" y="21977"/>
                  </a:cubicBezTo>
                  <a:cubicBezTo>
                    <a:pt x="13771" y="21977"/>
                    <a:pt x="13578" y="26546"/>
                    <a:pt x="13675" y="30954"/>
                  </a:cubicBezTo>
                  <a:cubicBezTo>
                    <a:pt x="13739" y="34203"/>
                    <a:pt x="13514" y="39673"/>
                    <a:pt x="13385" y="42312"/>
                  </a:cubicBezTo>
                  <a:lnTo>
                    <a:pt x="13096" y="43212"/>
                  </a:lnTo>
                  <a:lnTo>
                    <a:pt x="19048" y="43212"/>
                  </a:lnTo>
                  <a:lnTo>
                    <a:pt x="18501" y="42312"/>
                  </a:lnTo>
                  <a:cubicBezTo>
                    <a:pt x="18501" y="39094"/>
                    <a:pt x="18533" y="29087"/>
                    <a:pt x="18405" y="25548"/>
                  </a:cubicBezTo>
                  <a:cubicBezTo>
                    <a:pt x="18373" y="24647"/>
                    <a:pt x="18373" y="23746"/>
                    <a:pt x="18437" y="22878"/>
                  </a:cubicBezTo>
                  <a:lnTo>
                    <a:pt x="18437" y="22878"/>
                  </a:lnTo>
                  <a:lnTo>
                    <a:pt x="16989" y="23071"/>
                  </a:lnTo>
                  <a:lnTo>
                    <a:pt x="17053" y="21623"/>
                  </a:lnTo>
                  <a:lnTo>
                    <a:pt x="18598" y="21623"/>
                  </a:lnTo>
                  <a:cubicBezTo>
                    <a:pt x="19177" y="17665"/>
                    <a:pt x="21043" y="13515"/>
                    <a:pt x="26062" y="13386"/>
                  </a:cubicBezTo>
                  <a:lnTo>
                    <a:pt x="25709" y="10619"/>
                  </a:lnTo>
                  <a:lnTo>
                    <a:pt x="27382" y="10233"/>
                  </a:lnTo>
                  <a:lnTo>
                    <a:pt x="27221" y="13354"/>
                  </a:lnTo>
                  <a:cubicBezTo>
                    <a:pt x="32304" y="13708"/>
                    <a:pt x="33945" y="17150"/>
                    <a:pt x="34267" y="21172"/>
                  </a:cubicBezTo>
                  <a:lnTo>
                    <a:pt x="35554" y="21076"/>
                  </a:lnTo>
                  <a:lnTo>
                    <a:pt x="35619" y="22524"/>
                  </a:lnTo>
                  <a:lnTo>
                    <a:pt x="34364" y="22524"/>
                  </a:lnTo>
                  <a:lnTo>
                    <a:pt x="34364" y="24004"/>
                  </a:lnTo>
                  <a:cubicBezTo>
                    <a:pt x="34203" y="28315"/>
                    <a:pt x="34171" y="38547"/>
                    <a:pt x="34171" y="42312"/>
                  </a:cubicBezTo>
                  <a:lnTo>
                    <a:pt x="33881" y="43341"/>
                  </a:lnTo>
                  <a:lnTo>
                    <a:pt x="33881" y="43341"/>
                  </a:lnTo>
                  <a:lnTo>
                    <a:pt x="39544" y="43180"/>
                  </a:lnTo>
                  <a:lnTo>
                    <a:pt x="39158" y="42312"/>
                  </a:lnTo>
                  <a:cubicBezTo>
                    <a:pt x="39093" y="39770"/>
                    <a:pt x="38997" y="33753"/>
                    <a:pt x="38997" y="31082"/>
                  </a:cubicBezTo>
                  <a:cubicBezTo>
                    <a:pt x="38997" y="27672"/>
                    <a:pt x="38450" y="22202"/>
                    <a:pt x="42601" y="22202"/>
                  </a:cubicBezTo>
                  <a:cubicBezTo>
                    <a:pt x="46719" y="22202"/>
                    <a:pt x="45561" y="29441"/>
                    <a:pt x="45561" y="32337"/>
                  </a:cubicBezTo>
                  <a:cubicBezTo>
                    <a:pt x="45561" y="34686"/>
                    <a:pt x="45722" y="40284"/>
                    <a:pt x="45818" y="42312"/>
                  </a:cubicBezTo>
                  <a:lnTo>
                    <a:pt x="45336" y="43116"/>
                  </a:lnTo>
                  <a:lnTo>
                    <a:pt x="50258" y="43180"/>
                  </a:lnTo>
                  <a:lnTo>
                    <a:pt x="49744" y="42312"/>
                  </a:lnTo>
                  <a:lnTo>
                    <a:pt x="49744" y="226"/>
                  </a:lnTo>
                  <a:lnTo>
                    <a:pt x="48489" y="226"/>
                  </a:lnTo>
                  <a:lnTo>
                    <a:pt x="48424" y="42505"/>
                  </a:lnTo>
                  <a:lnTo>
                    <a:pt x="46719" y="42505"/>
                  </a:lnTo>
                  <a:lnTo>
                    <a:pt x="46719" y="11970"/>
                  </a:lnTo>
                  <a:cubicBezTo>
                    <a:pt x="46462" y="12517"/>
                    <a:pt x="45979" y="12968"/>
                    <a:pt x="45400" y="13161"/>
                  </a:cubicBezTo>
                  <a:cubicBezTo>
                    <a:pt x="45175" y="13257"/>
                    <a:pt x="44917" y="13322"/>
                    <a:pt x="44628" y="13322"/>
                  </a:cubicBezTo>
                  <a:cubicBezTo>
                    <a:pt x="43662" y="13322"/>
                    <a:pt x="42858" y="12581"/>
                    <a:pt x="42440" y="11359"/>
                  </a:cubicBezTo>
                  <a:cubicBezTo>
                    <a:pt x="42279" y="12099"/>
                    <a:pt x="41764" y="12742"/>
                    <a:pt x="41088" y="13096"/>
                  </a:cubicBezTo>
                  <a:cubicBezTo>
                    <a:pt x="40702" y="13289"/>
                    <a:pt x="40284" y="13386"/>
                    <a:pt x="39834" y="13386"/>
                  </a:cubicBezTo>
                  <a:cubicBezTo>
                    <a:pt x="38836" y="13386"/>
                    <a:pt x="38064" y="12807"/>
                    <a:pt x="37710" y="11616"/>
                  </a:cubicBezTo>
                  <a:lnTo>
                    <a:pt x="37678" y="42505"/>
                  </a:lnTo>
                  <a:lnTo>
                    <a:pt x="36037" y="42505"/>
                  </a:lnTo>
                  <a:lnTo>
                    <a:pt x="36037" y="6597"/>
                  </a:lnTo>
                  <a:lnTo>
                    <a:pt x="21204" y="6597"/>
                  </a:lnTo>
                  <a:lnTo>
                    <a:pt x="17214" y="6565"/>
                  </a:lnTo>
                  <a:cubicBezTo>
                    <a:pt x="16989" y="6565"/>
                    <a:pt x="16796" y="6661"/>
                    <a:pt x="16571" y="6661"/>
                  </a:cubicBezTo>
                  <a:lnTo>
                    <a:pt x="16506" y="42537"/>
                  </a:lnTo>
                  <a:lnTo>
                    <a:pt x="14898" y="42537"/>
                  </a:lnTo>
                  <a:lnTo>
                    <a:pt x="14898" y="12228"/>
                  </a:lnTo>
                  <a:cubicBezTo>
                    <a:pt x="14672" y="13289"/>
                    <a:pt x="13514" y="13772"/>
                    <a:pt x="12098" y="13836"/>
                  </a:cubicBezTo>
                  <a:lnTo>
                    <a:pt x="11970" y="13836"/>
                  </a:lnTo>
                  <a:cubicBezTo>
                    <a:pt x="10747" y="13836"/>
                    <a:pt x="9363" y="13354"/>
                    <a:pt x="8977" y="11327"/>
                  </a:cubicBezTo>
                  <a:cubicBezTo>
                    <a:pt x="8623" y="12260"/>
                    <a:pt x="8044" y="13000"/>
                    <a:pt x="7401" y="13225"/>
                  </a:cubicBezTo>
                  <a:cubicBezTo>
                    <a:pt x="7111" y="13322"/>
                    <a:pt x="6757" y="13386"/>
                    <a:pt x="6435" y="13386"/>
                  </a:cubicBezTo>
                  <a:cubicBezTo>
                    <a:pt x="5309" y="13386"/>
                    <a:pt x="4280" y="12742"/>
                    <a:pt x="3861" y="11713"/>
                  </a:cubicBezTo>
                  <a:lnTo>
                    <a:pt x="3797" y="42505"/>
                  </a:lnTo>
                  <a:lnTo>
                    <a:pt x="2124" y="42505"/>
                  </a:lnTo>
                  <a:lnTo>
                    <a:pt x="2124" y="65"/>
                  </a:lnTo>
                  <a:lnTo>
                    <a:pt x="644" y="65"/>
                  </a:lnTo>
                  <a:lnTo>
                    <a:pt x="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3429100" y="2465750"/>
              <a:ext cx="225275" cy="142400"/>
            </a:xfrm>
            <a:custGeom>
              <a:avLst/>
              <a:gdLst/>
              <a:ahLst/>
              <a:cxnLst/>
              <a:rect l="l" t="t" r="r" b="b"/>
              <a:pathLst>
                <a:path w="9011" h="5696" extrusionOk="0">
                  <a:moveTo>
                    <a:pt x="1" y="0"/>
                  </a:moveTo>
                  <a:lnTo>
                    <a:pt x="1" y="5406"/>
                  </a:lnTo>
                  <a:cubicBezTo>
                    <a:pt x="966" y="5406"/>
                    <a:pt x="1899" y="5502"/>
                    <a:pt x="2768" y="5534"/>
                  </a:cubicBezTo>
                  <a:cubicBezTo>
                    <a:pt x="3798" y="5534"/>
                    <a:pt x="4763" y="5566"/>
                    <a:pt x="5567" y="5599"/>
                  </a:cubicBezTo>
                  <a:lnTo>
                    <a:pt x="7691" y="5663"/>
                  </a:lnTo>
                  <a:cubicBezTo>
                    <a:pt x="8270" y="5663"/>
                    <a:pt x="8753" y="5695"/>
                    <a:pt x="9010" y="5695"/>
                  </a:cubicBezTo>
                  <a:lnTo>
                    <a:pt x="9010" y="19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2900625" y="2465750"/>
              <a:ext cx="486675" cy="136750"/>
            </a:xfrm>
            <a:custGeom>
              <a:avLst/>
              <a:gdLst/>
              <a:ahLst/>
              <a:cxnLst/>
              <a:rect l="l" t="t" r="r" b="b"/>
              <a:pathLst>
                <a:path w="19467" h="5470" extrusionOk="0">
                  <a:moveTo>
                    <a:pt x="1" y="0"/>
                  </a:moveTo>
                  <a:lnTo>
                    <a:pt x="1" y="5406"/>
                  </a:lnTo>
                  <a:cubicBezTo>
                    <a:pt x="226" y="5406"/>
                    <a:pt x="419" y="5470"/>
                    <a:pt x="644" y="5470"/>
                  </a:cubicBezTo>
                  <a:lnTo>
                    <a:pt x="4634" y="5438"/>
                  </a:lnTo>
                  <a:lnTo>
                    <a:pt x="16796" y="5438"/>
                  </a:lnTo>
                  <a:lnTo>
                    <a:pt x="19467" y="5470"/>
                  </a:lnTo>
                  <a:lnTo>
                    <a:pt x="19467" y="16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3"/>
            <p:cNvSpPr/>
            <p:nvPr/>
          </p:nvSpPr>
          <p:spPr>
            <a:xfrm>
              <a:off x="2502450" y="2204325"/>
              <a:ext cx="37025" cy="214775"/>
            </a:xfrm>
            <a:custGeom>
              <a:avLst/>
              <a:gdLst/>
              <a:ahLst/>
              <a:cxnLst/>
              <a:rect l="l" t="t" r="r" b="b"/>
              <a:pathLst>
                <a:path w="1481" h="8591" extrusionOk="0">
                  <a:moveTo>
                    <a:pt x="33" y="0"/>
                  </a:moveTo>
                  <a:lnTo>
                    <a:pt x="1" y="8591"/>
                  </a:lnTo>
                  <a:lnTo>
                    <a:pt x="1481" y="8591"/>
                  </a:lnTo>
                  <a:lnTo>
                    <a:pt x="14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3"/>
            <p:cNvSpPr/>
            <p:nvPr/>
          </p:nvSpPr>
          <p:spPr>
            <a:xfrm>
              <a:off x="2816975" y="2627425"/>
              <a:ext cx="41850" cy="39425"/>
            </a:xfrm>
            <a:custGeom>
              <a:avLst/>
              <a:gdLst/>
              <a:ahLst/>
              <a:cxnLst/>
              <a:rect l="l" t="t" r="r" b="b"/>
              <a:pathLst>
                <a:path w="1674" h="1577" extrusionOk="0">
                  <a:moveTo>
                    <a:pt x="0" y="0"/>
                  </a:moveTo>
                  <a:lnTo>
                    <a:pt x="0" y="0"/>
                  </a:lnTo>
                  <a:cubicBezTo>
                    <a:pt x="644" y="258"/>
                    <a:pt x="1448" y="708"/>
                    <a:pt x="1674" y="1577"/>
                  </a:cubicBezTo>
                  <a:lnTo>
                    <a:pt x="1674" y="33"/>
                  </a:lnTo>
                  <a:lnTo>
                    <a:pt x="226" y="3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2582100" y="2622600"/>
              <a:ext cx="170550" cy="50700"/>
            </a:xfrm>
            <a:custGeom>
              <a:avLst/>
              <a:gdLst/>
              <a:ahLst/>
              <a:cxnLst/>
              <a:rect l="l" t="t" r="r" b="b"/>
              <a:pathLst>
                <a:path w="6822" h="2028" extrusionOk="0">
                  <a:moveTo>
                    <a:pt x="0" y="0"/>
                  </a:moveTo>
                  <a:lnTo>
                    <a:pt x="0" y="1545"/>
                  </a:lnTo>
                  <a:cubicBezTo>
                    <a:pt x="97" y="1352"/>
                    <a:pt x="258" y="1159"/>
                    <a:pt x="418" y="998"/>
                  </a:cubicBezTo>
                  <a:cubicBezTo>
                    <a:pt x="938" y="478"/>
                    <a:pt x="1661" y="191"/>
                    <a:pt x="2421" y="191"/>
                  </a:cubicBezTo>
                  <a:cubicBezTo>
                    <a:pt x="2461" y="191"/>
                    <a:pt x="2502" y="192"/>
                    <a:pt x="2542" y="193"/>
                  </a:cubicBezTo>
                  <a:cubicBezTo>
                    <a:pt x="2671" y="193"/>
                    <a:pt x="2832" y="226"/>
                    <a:pt x="2993" y="226"/>
                  </a:cubicBezTo>
                  <a:cubicBezTo>
                    <a:pt x="4022" y="290"/>
                    <a:pt x="4955" y="998"/>
                    <a:pt x="5277" y="2027"/>
                  </a:cubicBezTo>
                  <a:cubicBezTo>
                    <a:pt x="5502" y="1191"/>
                    <a:pt x="6081" y="547"/>
                    <a:pt x="6821" y="161"/>
                  </a:cubicBezTo>
                  <a:lnTo>
                    <a:pt x="6339" y="161"/>
                  </a:lnTo>
                  <a:lnTo>
                    <a:pt x="1319" y="3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2472700" y="2419075"/>
              <a:ext cx="29775" cy="46700"/>
            </a:xfrm>
            <a:custGeom>
              <a:avLst/>
              <a:gdLst/>
              <a:ahLst/>
              <a:cxnLst/>
              <a:rect l="l" t="t" r="r" b="b"/>
              <a:pathLst>
                <a:path w="1191" h="1868" extrusionOk="0">
                  <a:moveTo>
                    <a:pt x="0" y="1"/>
                  </a:moveTo>
                  <a:lnTo>
                    <a:pt x="1191" y="1867"/>
                  </a:lnTo>
                  <a:lnTo>
                    <a:pt x="1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3729950" y="2419075"/>
              <a:ext cx="31400" cy="52325"/>
            </a:xfrm>
            <a:custGeom>
              <a:avLst/>
              <a:gdLst/>
              <a:ahLst/>
              <a:cxnLst/>
              <a:rect l="l" t="t" r="r" b="b"/>
              <a:pathLst>
                <a:path w="1256" h="2093" extrusionOk="0">
                  <a:moveTo>
                    <a:pt x="1" y="1"/>
                  </a:moveTo>
                  <a:lnTo>
                    <a:pt x="1" y="2060"/>
                  </a:lnTo>
                  <a:lnTo>
                    <a:pt x="65" y="2092"/>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2539450" y="2419075"/>
              <a:ext cx="42675" cy="47500"/>
            </a:xfrm>
            <a:custGeom>
              <a:avLst/>
              <a:gdLst/>
              <a:ahLst/>
              <a:cxnLst/>
              <a:rect l="l" t="t" r="r" b="b"/>
              <a:pathLst>
                <a:path w="1707" h="1900" extrusionOk="0">
                  <a:moveTo>
                    <a:pt x="1" y="1"/>
                  </a:moveTo>
                  <a:lnTo>
                    <a:pt x="1" y="1899"/>
                  </a:lnTo>
                  <a:lnTo>
                    <a:pt x="1706" y="1867"/>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2858800" y="2419075"/>
              <a:ext cx="41050" cy="49100"/>
            </a:xfrm>
            <a:custGeom>
              <a:avLst/>
              <a:gdLst/>
              <a:ahLst/>
              <a:cxnLst/>
              <a:rect l="l" t="t" r="r" b="b"/>
              <a:pathLst>
                <a:path w="1642" h="1964" extrusionOk="0">
                  <a:moveTo>
                    <a:pt x="33" y="1"/>
                  </a:moveTo>
                  <a:lnTo>
                    <a:pt x="1" y="1964"/>
                  </a:lnTo>
                  <a:lnTo>
                    <a:pt x="1642" y="1964"/>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3387275" y="2419075"/>
              <a:ext cx="41050" cy="50700"/>
            </a:xfrm>
            <a:custGeom>
              <a:avLst/>
              <a:gdLst/>
              <a:ahLst/>
              <a:cxnLst/>
              <a:rect l="l" t="t" r="r" b="b"/>
              <a:pathLst>
                <a:path w="1642" h="2028" extrusionOk="0">
                  <a:moveTo>
                    <a:pt x="33" y="1"/>
                  </a:moveTo>
                  <a:lnTo>
                    <a:pt x="1" y="2028"/>
                  </a:lnTo>
                  <a:lnTo>
                    <a:pt x="1642" y="2028"/>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3654350" y="2419075"/>
              <a:ext cx="44250" cy="51525"/>
            </a:xfrm>
            <a:custGeom>
              <a:avLst/>
              <a:gdLst/>
              <a:ahLst/>
              <a:cxnLst/>
              <a:rect l="l" t="t" r="r" b="b"/>
              <a:pathLst>
                <a:path w="1770" h="2061" extrusionOk="0">
                  <a:moveTo>
                    <a:pt x="129" y="1"/>
                  </a:moveTo>
                  <a:lnTo>
                    <a:pt x="0" y="2060"/>
                  </a:lnTo>
                  <a:lnTo>
                    <a:pt x="1770" y="2060"/>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2468675" y="2163300"/>
              <a:ext cx="1287850" cy="49075"/>
            </a:xfrm>
            <a:custGeom>
              <a:avLst/>
              <a:gdLst/>
              <a:ahLst/>
              <a:cxnLst/>
              <a:rect l="l" t="t" r="r" b="b"/>
              <a:pathLst>
                <a:path w="51514" h="1963" extrusionOk="0">
                  <a:moveTo>
                    <a:pt x="0" y="0"/>
                  </a:moveTo>
                  <a:lnTo>
                    <a:pt x="1384" y="1609"/>
                  </a:lnTo>
                  <a:lnTo>
                    <a:pt x="50452" y="1963"/>
                  </a:lnTo>
                  <a:lnTo>
                    <a:pt x="5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2869250" y="2205925"/>
              <a:ext cx="36225" cy="825"/>
            </a:xfrm>
            <a:custGeom>
              <a:avLst/>
              <a:gdLst/>
              <a:ahLst/>
              <a:cxnLst/>
              <a:rect l="l" t="t" r="r" b="b"/>
              <a:pathLst>
                <a:path w="1449" h="33" extrusionOk="0">
                  <a:moveTo>
                    <a:pt x="1" y="0"/>
                  </a:moveTo>
                  <a:lnTo>
                    <a:pt x="1449" y="33"/>
                  </a:lnTo>
                  <a:lnTo>
                    <a:pt x="1449" y="33"/>
                  </a:lnTo>
                  <a:lnTo>
                    <a:pt x="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2559575" y="2608925"/>
              <a:ext cx="22550" cy="13700"/>
            </a:xfrm>
            <a:custGeom>
              <a:avLst/>
              <a:gdLst/>
              <a:ahLst/>
              <a:cxnLst/>
              <a:rect l="l" t="t" r="r" b="b"/>
              <a:pathLst>
                <a:path w="902" h="548" extrusionOk="0">
                  <a:moveTo>
                    <a:pt x="901" y="0"/>
                  </a:moveTo>
                  <a:lnTo>
                    <a:pt x="322" y="32"/>
                  </a:lnTo>
                  <a:cubicBezTo>
                    <a:pt x="0" y="65"/>
                    <a:pt x="0" y="515"/>
                    <a:pt x="322" y="547"/>
                  </a:cubicBezTo>
                  <a:lnTo>
                    <a:pt x="901" y="547"/>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2858800" y="2601675"/>
              <a:ext cx="41050" cy="26575"/>
            </a:xfrm>
            <a:custGeom>
              <a:avLst/>
              <a:gdLst/>
              <a:ahLst/>
              <a:cxnLst/>
              <a:rect l="l" t="t" r="r" b="b"/>
              <a:pathLst>
                <a:path w="1642" h="1063" extrusionOk="0">
                  <a:moveTo>
                    <a:pt x="1642" y="1"/>
                  </a:moveTo>
                  <a:lnTo>
                    <a:pt x="1" y="65"/>
                  </a:lnTo>
                  <a:lnTo>
                    <a:pt x="1" y="1063"/>
                  </a:lnTo>
                  <a:lnTo>
                    <a:pt x="1642" y="1063"/>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3387275" y="2602475"/>
              <a:ext cx="41850" cy="27375"/>
            </a:xfrm>
            <a:custGeom>
              <a:avLst/>
              <a:gdLst/>
              <a:ahLst/>
              <a:cxnLst/>
              <a:rect l="l" t="t" r="r" b="b"/>
              <a:pathLst>
                <a:path w="1674" h="1095" extrusionOk="0">
                  <a:moveTo>
                    <a:pt x="1" y="1"/>
                  </a:moveTo>
                  <a:lnTo>
                    <a:pt x="1" y="1095"/>
                  </a:lnTo>
                  <a:lnTo>
                    <a:pt x="1063" y="1095"/>
                  </a:lnTo>
                  <a:lnTo>
                    <a:pt x="1674" y="1031"/>
                  </a:lnTo>
                  <a:lnTo>
                    <a:pt x="16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3654350" y="2608125"/>
              <a:ext cx="22525" cy="14500"/>
            </a:xfrm>
            <a:custGeom>
              <a:avLst/>
              <a:gdLst/>
              <a:ahLst/>
              <a:cxnLst/>
              <a:rect l="l" t="t" r="r" b="b"/>
              <a:pathLst>
                <a:path w="901" h="580" extrusionOk="0">
                  <a:moveTo>
                    <a:pt x="0" y="0"/>
                  </a:moveTo>
                  <a:lnTo>
                    <a:pt x="0" y="579"/>
                  </a:lnTo>
                  <a:lnTo>
                    <a:pt x="611" y="579"/>
                  </a:lnTo>
                  <a:cubicBezTo>
                    <a:pt x="772" y="579"/>
                    <a:pt x="869" y="451"/>
                    <a:pt x="901" y="322"/>
                  </a:cubicBezTo>
                  <a:cubicBezTo>
                    <a:pt x="901" y="193"/>
                    <a:pt x="804" y="64"/>
                    <a:pt x="644" y="64"/>
                  </a:cubicBezTo>
                  <a:lnTo>
                    <a:pt x="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2570025" y="2661200"/>
              <a:ext cx="11300" cy="94150"/>
            </a:xfrm>
            <a:custGeom>
              <a:avLst/>
              <a:gdLst/>
              <a:ahLst/>
              <a:cxnLst/>
              <a:rect l="l" t="t" r="r" b="b"/>
              <a:pathLst>
                <a:path w="452" h="3766" extrusionOk="0">
                  <a:moveTo>
                    <a:pt x="451" y="1"/>
                  </a:moveTo>
                  <a:cubicBezTo>
                    <a:pt x="161" y="580"/>
                    <a:pt x="1" y="1256"/>
                    <a:pt x="65" y="1931"/>
                  </a:cubicBezTo>
                  <a:cubicBezTo>
                    <a:pt x="65" y="2543"/>
                    <a:pt x="194" y="3186"/>
                    <a:pt x="451" y="3765"/>
                  </a:cubicBezTo>
                  <a:lnTo>
                    <a:pt x="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2858800" y="2666825"/>
              <a:ext cx="10475" cy="103800"/>
            </a:xfrm>
            <a:custGeom>
              <a:avLst/>
              <a:gdLst/>
              <a:ahLst/>
              <a:cxnLst/>
              <a:rect l="l" t="t" r="r" b="b"/>
              <a:pathLst>
                <a:path w="419" h="4152" extrusionOk="0">
                  <a:moveTo>
                    <a:pt x="1" y="1"/>
                  </a:moveTo>
                  <a:lnTo>
                    <a:pt x="1" y="4152"/>
                  </a:lnTo>
                  <a:cubicBezTo>
                    <a:pt x="290" y="3412"/>
                    <a:pt x="419" y="2607"/>
                    <a:pt x="387" y="1803"/>
                  </a:cubicBezTo>
                  <a:cubicBezTo>
                    <a:pt x="387" y="1191"/>
                    <a:pt x="258" y="58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2752625" y="2620800"/>
              <a:ext cx="65175" cy="6650"/>
            </a:xfrm>
            <a:custGeom>
              <a:avLst/>
              <a:gdLst/>
              <a:ahLst/>
              <a:cxnLst/>
              <a:rect l="l" t="t" r="r" b="b"/>
              <a:pathLst>
                <a:path w="2607" h="266" extrusionOk="0">
                  <a:moveTo>
                    <a:pt x="1100" y="0"/>
                  </a:moveTo>
                  <a:cubicBezTo>
                    <a:pt x="724" y="0"/>
                    <a:pt x="351" y="71"/>
                    <a:pt x="0" y="233"/>
                  </a:cubicBezTo>
                  <a:lnTo>
                    <a:pt x="2607" y="265"/>
                  </a:lnTo>
                  <a:cubicBezTo>
                    <a:pt x="2188" y="104"/>
                    <a:pt x="1770" y="8"/>
                    <a:pt x="1320" y="8"/>
                  </a:cubicBezTo>
                  <a:cubicBezTo>
                    <a:pt x="1246" y="3"/>
                    <a:pt x="1173" y="0"/>
                    <a:pt x="1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2706775" y="2672475"/>
              <a:ext cx="12900" cy="75625"/>
            </a:xfrm>
            <a:custGeom>
              <a:avLst/>
              <a:gdLst/>
              <a:ahLst/>
              <a:cxnLst/>
              <a:rect l="l" t="t" r="r" b="b"/>
              <a:pathLst>
                <a:path w="516" h="3025" extrusionOk="0">
                  <a:moveTo>
                    <a:pt x="290" y="0"/>
                  </a:moveTo>
                  <a:cubicBezTo>
                    <a:pt x="97" y="579"/>
                    <a:pt x="0" y="1158"/>
                    <a:pt x="33" y="1770"/>
                  </a:cubicBezTo>
                  <a:cubicBezTo>
                    <a:pt x="33" y="2188"/>
                    <a:pt x="65" y="2606"/>
                    <a:pt x="129" y="3025"/>
                  </a:cubicBezTo>
                  <a:cubicBezTo>
                    <a:pt x="419" y="2317"/>
                    <a:pt x="515" y="1545"/>
                    <a:pt x="451" y="772"/>
                  </a:cubicBezTo>
                  <a:cubicBezTo>
                    <a:pt x="419" y="515"/>
                    <a:pt x="354" y="258"/>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3"/>
            <p:cNvSpPr/>
            <p:nvPr/>
          </p:nvSpPr>
          <p:spPr>
            <a:xfrm>
              <a:off x="3422675" y="2669250"/>
              <a:ext cx="6450" cy="84475"/>
            </a:xfrm>
            <a:custGeom>
              <a:avLst/>
              <a:gdLst/>
              <a:ahLst/>
              <a:cxnLst/>
              <a:rect l="l" t="t" r="r" b="b"/>
              <a:pathLst>
                <a:path w="258" h="3379" extrusionOk="0">
                  <a:moveTo>
                    <a:pt x="258" y="0"/>
                  </a:moveTo>
                  <a:cubicBezTo>
                    <a:pt x="65" y="515"/>
                    <a:pt x="1" y="1030"/>
                    <a:pt x="1" y="1577"/>
                  </a:cubicBezTo>
                  <a:cubicBezTo>
                    <a:pt x="1" y="2188"/>
                    <a:pt x="97" y="2800"/>
                    <a:pt x="258" y="3379"/>
                  </a:cubicBezTo>
                  <a:lnTo>
                    <a:pt x="2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3"/>
            <p:cNvSpPr/>
            <p:nvPr/>
          </p:nvSpPr>
          <p:spPr>
            <a:xfrm>
              <a:off x="3654350" y="2667650"/>
              <a:ext cx="11275" cy="96550"/>
            </a:xfrm>
            <a:custGeom>
              <a:avLst/>
              <a:gdLst/>
              <a:ahLst/>
              <a:cxnLst/>
              <a:rect l="l" t="t" r="r" b="b"/>
              <a:pathLst>
                <a:path w="451" h="3862" extrusionOk="0">
                  <a:moveTo>
                    <a:pt x="0" y="0"/>
                  </a:moveTo>
                  <a:lnTo>
                    <a:pt x="0" y="3861"/>
                  </a:lnTo>
                  <a:cubicBezTo>
                    <a:pt x="451" y="3185"/>
                    <a:pt x="418" y="2317"/>
                    <a:pt x="386" y="1512"/>
                  </a:cubicBezTo>
                  <a:cubicBezTo>
                    <a:pt x="354" y="998"/>
                    <a:pt x="225" y="48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3581950" y="2620175"/>
              <a:ext cx="38625" cy="4850"/>
            </a:xfrm>
            <a:custGeom>
              <a:avLst/>
              <a:gdLst/>
              <a:ahLst/>
              <a:cxnLst/>
              <a:rect l="l" t="t" r="r" b="b"/>
              <a:pathLst>
                <a:path w="1545" h="194" extrusionOk="0">
                  <a:moveTo>
                    <a:pt x="901" y="1"/>
                  </a:moveTo>
                  <a:cubicBezTo>
                    <a:pt x="772" y="1"/>
                    <a:pt x="676" y="1"/>
                    <a:pt x="579" y="33"/>
                  </a:cubicBezTo>
                  <a:cubicBezTo>
                    <a:pt x="386" y="65"/>
                    <a:pt x="193" y="129"/>
                    <a:pt x="0" y="194"/>
                  </a:cubicBezTo>
                  <a:lnTo>
                    <a:pt x="1545" y="162"/>
                  </a:lnTo>
                  <a:cubicBezTo>
                    <a:pt x="1352" y="33"/>
                    <a:pt x="1126" y="1"/>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3539300" y="2664425"/>
              <a:ext cx="16125" cy="84475"/>
            </a:xfrm>
            <a:custGeom>
              <a:avLst/>
              <a:gdLst/>
              <a:ahLst/>
              <a:cxnLst/>
              <a:rect l="l" t="t" r="r" b="b"/>
              <a:pathLst>
                <a:path w="645" h="3379" extrusionOk="0">
                  <a:moveTo>
                    <a:pt x="194" y="0"/>
                  </a:moveTo>
                  <a:cubicBezTo>
                    <a:pt x="33" y="644"/>
                    <a:pt x="1" y="1320"/>
                    <a:pt x="98" y="1995"/>
                  </a:cubicBezTo>
                  <a:cubicBezTo>
                    <a:pt x="130" y="2446"/>
                    <a:pt x="194" y="2928"/>
                    <a:pt x="355" y="3379"/>
                  </a:cubicBezTo>
                  <a:cubicBezTo>
                    <a:pt x="612" y="2542"/>
                    <a:pt x="644" y="1674"/>
                    <a:pt x="484" y="837"/>
                  </a:cubicBezTo>
                  <a:cubicBezTo>
                    <a:pt x="419" y="547"/>
                    <a:pt x="323" y="258"/>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3137125" y="2797950"/>
              <a:ext cx="28975" cy="21750"/>
            </a:xfrm>
            <a:custGeom>
              <a:avLst/>
              <a:gdLst/>
              <a:ahLst/>
              <a:cxnLst/>
              <a:rect l="l" t="t" r="r" b="b"/>
              <a:pathLst>
                <a:path w="1159" h="870" extrusionOk="0">
                  <a:moveTo>
                    <a:pt x="0" y="1"/>
                  </a:moveTo>
                  <a:lnTo>
                    <a:pt x="129" y="869"/>
                  </a:lnTo>
                  <a:lnTo>
                    <a:pt x="1126" y="869"/>
                  </a:lnTo>
                  <a:lnTo>
                    <a:pt x="1159" y="33"/>
                  </a:lnTo>
                  <a:cubicBezTo>
                    <a:pt x="869" y="1"/>
                    <a:pt x="579"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2947275" y="3005475"/>
              <a:ext cx="14525" cy="33825"/>
            </a:xfrm>
            <a:custGeom>
              <a:avLst/>
              <a:gdLst/>
              <a:ahLst/>
              <a:cxnLst/>
              <a:rect l="l" t="t" r="r" b="b"/>
              <a:pathLst>
                <a:path w="581" h="1353" extrusionOk="0">
                  <a:moveTo>
                    <a:pt x="162" y="1"/>
                  </a:moveTo>
                  <a:cubicBezTo>
                    <a:pt x="97" y="451"/>
                    <a:pt x="33" y="902"/>
                    <a:pt x="1" y="1352"/>
                  </a:cubicBezTo>
                  <a:lnTo>
                    <a:pt x="290" y="1288"/>
                  </a:lnTo>
                  <a:lnTo>
                    <a:pt x="5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3329375" y="2994225"/>
              <a:ext cx="16100" cy="34600"/>
            </a:xfrm>
            <a:custGeom>
              <a:avLst/>
              <a:gdLst/>
              <a:ahLst/>
              <a:cxnLst/>
              <a:rect l="l" t="t" r="r" b="b"/>
              <a:pathLst>
                <a:path w="644" h="1384" extrusionOk="0">
                  <a:moveTo>
                    <a:pt x="515" y="0"/>
                  </a:moveTo>
                  <a:lnTo>
                    <a:pt x="0" y="32"/>
                  </a:lnTo>
                  <a:lnTo>
                    <a:pt x="0" y="1384"/>
                  </a:lnTo>
                  <a:lnTo>
                    <a:pt x="644" y="1384"/>
                  </a:lnTo>
                  <a:cubicBezTo>
                    <a:pt x="644" y="901"/>
                    <a:pt x="547" y="451"/>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43"/>
          <p:cNvGrpSpPr/>
          <p:nvPr/>
        </p:nvGrpSpPr>
        <p:grpSpPr>
          <a:xfrm>
            <a:off x="7029916" y="1799023"/>
            <a:ext cx="1279032" cy="1238795"/>
            <a:chOff x="4009875" y="2187400"/>
            <a:chExt cx="1380350" cy="1336925"/>
          </a:xfrm>
        </p:grpSpPr>
        <p:sp>
          <p:nvSpPr>
            <p:cNvPr id="715" name="Google Shape;715;p43"/>
            <p:cNvSpPr/>
            <p:nvPr/>
          </p:nvSpPr>
          <p:spPr>
            <a:xfrm>
              <a:off x="5192325" y="2850225"/>
              <a:ext cx="105400" cy="641925"/>
            </a:xfrm>
            <a:custGeom>
              <a:avLst/>
              <a:gdLst/>
              <a:ahLst/>
              <a:cxnLst/>
              <a:rect l="l" t="t" r="r" b="b"/>
              <a:pathLst>
                <a:path w="4216" h="25677" extrusionOk="0">
                  <a:moveTo>
                    <a:pt x="0" y="1"/>
                  </a:moveTo>
                  <a:lnTo>
                    <a:pt x="161" y="25677"/>
                  </a:lnTo>
                  <a:lnTo>
                    <a:pt x="3894" y="25677"/>
                  </a:lnTo>
                  <a:lnTo>
                    <a:pt x="42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4662225" y="2846225"/>
              <a:ext cx="133550" cy="645925"/>
            </a:xfrm>
            <a:custGeom>
              <a:avLst/>
              <a:gdLst/>
              <a:ahLst/>
              <a:cxnLst/>
              <a:rect l="l" t="t" r="r" b="b"/>
              <a:pathLst>
                <a:path w="5342" h="25837" extrusionOk="0">
                  <a:moveTo>
                    <a:pt x="1" y="0"/>
                  </a:moveTo>
                  <a:lnTo>
                    <a:pt x="162" y="25837"/>
                  </a:lnTo>
                  <a:lnTo>
                    <a:pt x="5020" y="25837"/>
                  </a:lnTo>
                  <a:lnTo>
                    <a:pt x="5342" y="3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3"/>
            <p:cNvSpPr/>
            <p:nvPr/>
          </p:nvSpPr>
          <p:spPr>
            <a:xfrm>
              <a:off x="5032250" y="2850225"/>
              <a:ext cx="117475" cy="645150"/>
            </a:xfrm>
            <a:custGeom>
              <a:avLst/>
              <a:gdLst/>
              <a:ahLst/>
              <a:cxnLst/>
              <a:rect l="l" t="t" r="r" b="b"/>
              <a:pathLst>
                <a:path w="4699" h="25806" extrusionOk="0">
                  <a:moveTo>
                    <a:pt x="1" y="1"/>
                  </a:moveTo>
                  <a:lnTo>
                    <a:pt x="161" y="25806"/>
                  </a:lnTo>
                  <a:lnTo>
                    <a:pt x="4376" y="25677"/>
                  </a:lnTo>
                  <a:lnTo>
                    <a:pt x="46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3"/>
            <p:cNvSpPr/>
            <p:nvPr/>
          </p:nvSpPr>
          <p:spPr>
            <a:xfrm>
              <a:off x="4839200" y="2846225"/>
              <a:ext cx="149650" cy="649950"/>
            </a:xfrm>
            <a:custGeom>
              <a:avLst/>
              <a:gdLst/>
              <a:ahLst/>
              <a:cxnLst/>
              <a:rect l="l" t="t" r="r" b="b"/>
              <a:pathLst>
                <a:path w="5986" h="25998" extrusionOk="0">
                  <a:moveTo>
                    <a:pt x="0" y="0"/>
                  </a:moveTo>
                  <a:lnTo>
                    <a:pt x="194" y="25998"/>
                  </a:lnTo>
                  <a:lnTo>
                    <a:pt x="5663" y="25837"/>
                  </a:lnTo>
                  <a:lnTo>
                    <a:pt x="5985" y="3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4042850" y="2760150"/>
              <a:ext cx="235725" cy="409450"/>
            </a:xfrm>
            <a:custGeom>
              <a:avLst/>
              <a:gdLst/>
              <a:ahLst/>
              <a:cxnLst/>
              <a:rect l="l" t="t" r="r" b="b"/>
              <a:pathLst>
                <a:path w="9429" h="16378" extrusionOk="0">
                  <a:moveTo>
                    <a:pt x="9428" y="0"/>
                  </a:moveTo>
                  <a:lnTo>
                    <a:pt x="9428" y="0"/>
                  </a:lnTo>
                  <a:cubicBezTo>
                    <a:pt x="6146" y="322"/>
                    <a:pt x="2929" y="1287"/>
                    <a:pt x="1" y="2832"/>
                  </a:cubicBezTo>
                  <a:lnTo>
                    <a:pt x="129" y="16313"/>
                  </a:lnTo>
                  <a:lnTo>
                    <a:pt x="9332" y="16378"/>
                  </a:lnTo>
                  <a:lnTo>
                    <a:pt x="94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4040450" y="2448850"/>
              <a:ext cx="230075" cy="337050"/>
            </a:xfrm>
            <a:custGeom>
              <a:avLst/>
              <a:gdLst/>
              <a:ahLst/>
              <a:cxnLst/>
              <a:rect l="l" t="t" r="r" b="b"/>
              <a:pathLst>
                <a:path w="9203" h="13482" extrusionOk="0">
                  <a:moveTo>
                    <a:pt x="7240" y="8784"/>
                  </a:moveTo>
                  <a:lnTo>
                    <a:pt x="7240" y="10650"/>
                  </a:lnTo>
                  <a:lnTo>
                    <a:pt x="6274" y="10844"/>
                  </a:lnTo>
                  <a:lnTo>
                    <a:pt x="6274" y="8945"/>
                  </a:lnTo>
                  <a:lnTo>
                    <a:pt x="7240" y="8784"/>
                  </a:lnTo>
                  <a:close/>
                  <a:moveTo>
                    <a:pt x="1931" y="9750"/>
                  </a:moveTo>
                  <a:lnTo>
                    <a:pt x="1931" y="11616"/>
                  </a:lnTo>
                  <a:lnTo>
                    <a:pt x="966" y="11809"/>
                  </a:lnTo>
                  <a:lnTo>
                    <a:pt x="966" y="9910"/>
                  </a:lnTo>
                  <a:lnTo>
                    <a:pt x="1931" y="9750"/>
                  </a:lnTo>
                  <a:close/>
                  <a:moveTo>
                    <a:pt x="9202" y="0"/>
                  </a:moveTo>
                  <a:cubicBezTo>
                    <a:pt x="8688" y="33"/>
                    <a:pt x="3186" y="676"/>
                    <a:pt x="0" y="4022"/>
                  </a:cubicBezTo>
                  <a:lnTo>
                    <a:pt x="97" y="13482"/>
                  </a:lnTo>
                  <a:cubicBezTo>
                    <a:pt x="3314" y="11777"/>
                    <a:pt x="8205" y="10940"/>
                    <a:pt x="9202" y="10779"/>
                  </a:cubicBezTo>
                  <a:lnTo>
                    <a:pt x="92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4025975" y="2785875"/>
              <a:ext cx="16100" cy="45075"/>
            </a:xfrm>
            <a:custGeom>
              <a:avLst/>
              <a:gdLst/>
              <a:ahLst/>
              <a:cxnLst/>
              <a:rect l="l" t="t" r="r" b="b"/>
              <a:pathLst>
                <a:path w="644" h="1803" extrusionOk="0">
                  <a:moveTo>
                    <a:pt x="644" y="1"/>
                  </a:moveTo>
                  <a:cubicBezTo>
                    <a:pt x="418" y="130"/>
                    <a:pt x="193" y="258"/>
                    <a:pt x="0" y="387"/>
                  </a:cubicBezTo>
                  <a:lnTo>
                    <a:pt x="644" y="1803"/>
                  </a:lnTo>
                  <a:lnTo>
                    <a:pt x="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3"/>
            <p:cNvSpPr/>
            <p:nvPr/>
          </p:nvSpPr>
          <p:spPr>
            <a:xfrm>
              <a:off x="4278550" y="2737625"/>
              <a:ext cx="1094775" cy="40250"/>
            </a:xfrm>
            <a:custGeom>
              <a:avLst/>
              <a:gdLst/>
              <a:ahLst/>
              <a:cxnLst/>
              <a:rect l="l" t="t" r="r" b="b"/>
              <a:pathLst>
                <a:path w="43791" h="1610" extrusionOk="0">
                  <a:moveTo>
                    <a:pt x="0" y="0"/>
                  </a:moveTo>
                  <a:lnTo>
                    <a:pt x="0" y="1577"/>
                  </a:lnTo>
                  <a:lnTo>
                    <a:pt x="32" y="1609"/>
                  </a:lnTo>
                  <a:lnTo>
                    <a:pt x="42697" y="1609"/>
                  </a:lnTo>
                  <a:lnTo>
                    <a:pt x="43791" y="161"/>
                  </a:lnTo>
                  <a:lnTo>
                    <a:pt x="43759" y="161"/>
                  </a:lnTo>
                  <a:lnTo>
                    <a:pt x="1319" y="33"/>
                  </a:lnTo>
                  <a:lnTo>
                    <a:pt x="1352" y="3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3"/>
            <p:cNvSpPr/>
            <p:nvPr/>
          </p:nvSpPr>
          <p:spPr>
            <a:xfrm>
              <a:off x="4246375" y="2736825"/>
              <a:ext cx="24150" cy="24150"/>
            </a:xfrm>
            <a:custGeom>
              <a:avLst/>
              <a:gdLst/>
              <a:ahLst/>
              <a:cxnLst/>
              <a:rect l="l" t="t" r="r" b="b"/>
              <a:pathLst>
                <a:path w="966" h="966" extrusionOk="0">
                  <a:moveTo>
                    <a:pt x="0" y="0"/>
                  </a:moveTo>
                  <a:lnTo>
                    <a:pt x="676" y="965"/>
                  </a:lnTo>
                  <a:lnTo>
                    <a:pt x="965" y="965"/>
                  </a:lnTo>
                  <a:lnTo>
                    <a:pt x="965" y="3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4277750" y="2777850"/>
              <a:ext cx="1069850" cy="72400"/>
            </a:xfrm>
            <a:custGeom>
              <a:avLst/>
              <a:gdLst/>
              <a:ahLst/>
              <a:cxnLst/>
              <a:rect l="l" t="t" r="r" b="b"/>
              <a:pathLst>
                <a:path w="42794" h="2896" extrusionOk="0">
                  <a:moveTo>
                    <a:pt x="32" y="0"/>
                  </a:moveTo>
                  <a:lnTo>
                    <a:pt x="0" y="2896"/>
                  </a:lnTo>
                  <a:lnTo>
                    <a:pt x="42793" y="2896"/>
                  </a:lnTo>
                  <a:lnTo>
                    <a:pt x="42793" y="0"/>
                  </a:lnTo>
                  <a:lnTo>
                    <a:pt x="64" y="32"/>
                  </a:lnTo>
                  <a:lnTo>
                    <a:pt x="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5325850" y="2844600"/>
              <a:ext cx="22550" cy="647550"/>
            </a:xfrm>
            <a:custGeom>
              <a:avLst/>
              <a:gdLst/>
              <a:ahLst/>
              <a:cxnLst/>
              <a:rect l="l" t="t" r="r" b="b"/>
              <a:pathLst>
                <a:path w="902" h="25902" extrusionOk="0">
                  <a:moveTo>
                    <a:pt x="869" y="1"/>
                  </a:moveTo>
                  <a:lnTo>
                    <a:pt x="869" y="226"/>
                  </a:lnTo>
                  <a:lnTo>
                    <a:pt x="1" y="226"/>
                  </a:lnTo>
                  <a:lnTo>
                    <a:pt x="741" y="25902"/>
                  </a:lnTo>
                  <a:lnTo>
                    <a:pt x="902" y="25838"/>
                  </a:lnTo>
                  <a:lnTo>
                    <a:pt x="8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5299300" y="2844600"/>
              <a:ext cx="24175" cy="5650"/>
            </a:xfrm>
            <a:custGeom>
              <a:avLst/>
              <a:gdLst/>
              <a:ahLst/>
              <a:cxnLst/>
              <a:rect l="l" t="t" r="r" b="b"/>
              <a:pathLst>
                <a:path w="967" h="226" extrusionOk="0">
                  <a:moveTo>
                    <a:pt x="1" y="1"/>
                  </a:moveTo>
                  <a:lnTo>
                    <a:pt x="1" y="226"/>
                  </a:lnTo>
                  <a:lnTo>
                    <a:pt x="966" y="226"/>
                  </a:lnTo>
                  <a:lnTo>
                    <a:pt x="9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4279350" y="2850225"/>
              <a:ext cx="51500" cy="25"/>
            </a:xfrm>
            <a:custGeom>
              <a:avLst/>
              <a:gdLst/>
              <a:ahLst/>
              <a:cxnLst/>
              <a:rect l="l" t="t" r="r" b="b"/>
              <a:pathLst>
                <a:path w="2060" h="1" extrusionOk="0">
                  <a:moveTo>
                    <a:pt x="2060" y="1"/>
                  </a:moveTo>
                  <a:lnTo>
                    <a:pt x="2060" y="1"/>
                  </a:lnTo>
                  <a:lnTo>
                    <a:pt x="193"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4055725" y="2187400"/>
              <a:ext cx="1110875" cy="277550"/>
            </a:xfrm>
            <a:custGeom>
              <a:avLst/>
              <a:gdLst/>
              <a:ahLst/>
              <a:cxnLst/>
              <a:rect l="l" t="t" r="r" b="b"/>
              <a:pathLst>
                <a:path w="44435" h="11102" extrusionOk="0">
                  <a:moveTo>
                    <a:pt x="21170" y="0"/>
                  </a:moveTo>
                  <a:cubicBezTo>
                    <a:pt x="21085" y="0"/>
                    <a:pt x="21000" y="1"/>
                    <a:pt x="20915" y="1"/>
                  </a:cubicBezTo>
                  <a:cubicBezTo>
                    <a:pt x="11005" y="130"/>
                    <a:pt x="2961" y="7627"/>
                    <a:pt x="1" y="11102"/>
                  </a:cubicBezTo>
                  <a:cubicBezTo>
                    <a:pt x="1320" y="10233"/>
                    <a:pt x="3315" y="9429"/>
                    <a:pt x="6275" y="8850"/>
                  </a:cubicBezTo>
                  <a:cubicBezTo>
                    <a:pt x="6597" y="8817"/>
                    <a:pt x="8077" y="8721"/>
                    <a:pt x="8591" y="8689"/>
                  </a:cubicBezTo>
                  <a:lnTo>
                    <a:pt x="8591" y="7627"/>
                  </a:lnTo>
                  <a:lnTo>
                    <a:pt x="29152" y="7627"/>
                  </a:lnTo>
                  <a:lnTo>
                    <a:pt x="29345" y="7498"/>
                  </a:lnTo>
                  <a:lnTo>
                    <a:pt x="29538" y="7627"/>
                  </a:lnTo>
                  <a:lnTo>
                    <a:pt x="42955" y="7659"/>
                  </a:lnTo>
                  <a:lnTo>
                    <a:pt x="44435" y="6179"/>
                  </a:lnTo>
                  <a:lnTo>
                    <a:pt x="38450" y="6179"/>
                  </a:lnTo>
                  <a:cubicBezTo>
                    <a:pt x="37813" y="5223"/>
                    <a:pt x="30539" y="0"/>
                    <a:pt x="2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3"/>
            <p:cNvSpPr/>
            <p:nvPr/>
          </p:nvSpPr>
          <p:spPr>
            <a:xfrm>
              <a:off x="4794150" y="2378050"/>
              <a:ext cx="25" cy="850"/>
            </a:xfrm>
            <a:custGeom>
              <a:avLst/>
              <a:gdLst/>
              <a:ahLst/>
              <a:cxnLst/>
              <a:rect l="l" t="t" r="r" b="b"/>
              <a:pathLst>
                <a:path w="1" h="34" extrusionOk="0">
                  <a:moveTo>
                    <a:pt x="1" y="33"/>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3"/>
            <p:cNvSpPr/>
            <p:nvPr/>
          </p:nvSpPr>
          <p:spPr>
            <a:xfrm>
              <a:off x="4782900" y="2378050"/>
              <a:ext cx="825" cy="850"/>
            </a:xfrm>
            <a:custGeom>
              <a:avLst/>
              <a:gdLst/>
              <a:ahLst/>
              <a:cxnLst/>
              <a:rect l="l" t="t" r="r" b="b"/>
              <a:pathLst>
                <a:path w="33" h="34" extrusionOk="0">
                  <a:moveTo>
                    <a:pt x="0" y="33"/>
                  </a:moveTo>
                  <a:lnTo>
                    <a:pt x="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3"/>
            <p:cNvSpPr/>
            <p:nvPr/>
          </p:nvSpPr>
          <p:spPr>
            <a:xfrm>
              <a:off x="5127975" y="2461725"/>
              <a:ext cx="62775" cy="145600"/>
            </a:xfrm>
            <a:custGeom>
              <a:avLst/>
              <a:gdLst/>
              <a:ahLst/>
              <a:cxnLst/>
              <a:rect l="l" t="t" r="r" b="b"/>
              <a:pathLst>
                <a:path w="2511" h="5824" extrusionOk="0">
                  <a:moveTo>
                    <a:pt x="65" y="0"/>
                  </a:moveTo>
                  <a:lnTo>
                    <a:pt x="0" y="1352"/>
                  </a:lnTo>
                  <a:cubicBezTo>
                    <a:pt x="1963" y="1802"/>
                    <a:pt x="1448" y="4859"/>
                    <a:pt x="1223" y="5824"/>
                  </a:cubicBezTo>
                  <a:cubicBezTo>
                    <a:pt x="1287" y="5695"/>
                    <a:pt x="2446" y="2606"/>
                    <a:pt x="2478" y="2220"/>
                  </a:cubicBezTo>
                  <a:cubicBezTo>
                    <a:pt x="2510" y="1802"/>
                    <a:pt x="1513" y="161"/>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3"/>
            <p:cNvSpPr/>
            <p:nvPr/>
          </p:nvSpPr>
          <p:spPr>
            <a:xfrm>
              <a:off x="4016325" y="2846225"/>
              <a:ext cx="1373900" cy="678100"/>
            </a:xfrm>
            <a:custGeom>
              <a:avLst/>
              <a:gdLst/>
              <a:ahLst/>
              <a:cxnLst/>
              <a:rect l="l" t="t" r="r" b="b"/>
              <a:pathLst>
                <a:path w="54956" h="27124" extrusionOk="0">
                  <a:moveTo>
                    <a:pt x="12355" y="0"/>
                  </a:moveTo>
                  <a:lnTo>
                    <a:pt x="12516" y="26319"/>
                  </a:lnTo>
                  <a:lnTo>
                    <a:pt x="10328" y="26319"/>
                  </a:lnTo>
                  <a:lnTo>
                    <a:pt x="10360" y="14640"/>
                  </a:lnTo>
                  <a:lnTo>
                    <a:pt x="1190" y="14640"/>
                  </a:lnTo>
                  <a:lnTo>
                    <a:pt x="1190" y="25837"/>
                  </a:lnTo>
                  <a:lnTo>
                    <a:pt x="0" y="26995"/>
                  </a:lnTo>
                  <a:lnTo>
                    <a:pt x="54956" y="27124"/>
                  </a:lnTo>
                  <a:lnTo>
                    <a:pt x="53154" y="25869"/>
                  </a:lnTo>
                  <a:lnTo>
                    <a:pt x="53154" y="26319"/>
                  </a:lnTo>
                  <a:lnTo>
                    <a:pt x="50934" y="26319"/>
                  </a:lnTo>
                  <a:lnTo>
                    <a:pt x="50934" y="25837"/>
                  </a:lnTo>
                  <a:lnTo>
                    <a:pt x="47201" y="25837"/>
                  </a:lnTo>
                  <a:lnTo>
                    <a:pt x="47201" y="26319"/>
                  </a:lnTo>
                  <a:lnTo>
                    <a:pt x="44981" y="26319"/>
                  </a:lnTo>
                  <a:lnTo>
                    <a:pt x="45013" y="25837"/>
                  </a:lnTo>
                  <a:lnTo>
                    <a:pt x="40798" y="25869"/>
                  </a:lnTo>
                  <a:lnTo>
                    <a:pt x="40798" y="26319"/>
                  </a:lnTo>
                  <a:lnTo>
                    <a:pt x="38578" y="26319"/>
                  </a:lnTo>
                  <a:lnTo>
                    <a:pt x="38578" y="25837"/>
                  </a:lnTo>
                  <a:lnTo>
                    <a:pt x="33076" y="25869"/>
                  </a:lnTo>
                  <a:lnTo>
                    <a:pt x="33076" y="26319"/>
                  </a:lnTo>
                  <a:lnTo>
                    <a:pt x="30856" y="26319"/>
                  </a:lnTo>
                  <a:lnTo>
                    <a:pt x="30856" y="25837"/>
                  </a:lnTo>
                  <a:lnTo>
                    <a:pt x="25998" y="25837"/>
                  </a:lnTo>
                  <a:lnTo>
                    <a:pt x="25998" y="26319"/>
                  </a:lnTo>
                  <a:lnTo>
                    <a:pt x="23810" y="26319"/>
                  </a:lnTo>
                  <a:lnTo>
                    <a:pt x="24132" y="161"/>
                  </a:lnTo>
                  <a:lnTo>
                    <a:pt x="18951" y="161"/>
                  </a:lnTo>
                  <a:lnTo>
                    <a:pt x="19112" y="26319"/>
                  </a:lnTo>
                  <a:lnTo>
                    <a:pt x="16892" y="26319"/>
                  </a:lnTo>
                  <a:lnTo>
                    <a:pt x="17214" y="32"/>
                  </a:lnTo>
                  <a:lnTo>
                    <a:pt x="123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4268900" y="2378050"/>
              <a:ext cx="514025" cy="339475"/>
            </a:xfrm>
            <a:custGeom>
              <a:avLst/>
              <a:gdLst/>
              <a:ahLst/>
              <a:cxnLst/>
              <a:rect l="l" t="t" r="r" b="b"/>
              <a:pathLst>
                <a:path w="20561" h="13579" extrusionOk="0">
                  <a:moveTo>
                    <a:pt x="0" y="1"/>
                  </a:moveTo>
                  <a:lnTo>
                    <a:pt x="10148" y="17"/>
                  </a:lnTo>
                  <a:lnTo>
                    <a:pt x="10148" y="17"/>
                  </a:lnTo>
                  <a:cubicBezTo>
                    <a:pt x="10283" y="11"/>
                    <a:pt x="10418" y="6"/>
                    <a:pt x="10554" y="1"/>
                  </a:cubicBezTo>
                  <a:close/>
                  <a:moveTo>
                    <a:pt x="10148" y="17"/>
                  </a:moveTo>
                  <a:cubicBezTo>
                    <a:pt x="6744" y="160"/>
                    <a:pt x="3342" y="543"/>
                    <a:pt x="0" y="1224"/>
                  </a:cubicBezTo>
                  <a:lnTo>
                    <a:pt x="0" y="2736"/>
                  </a:lnTo>
                  <a:lnTo>
                    <a:pt x="354" y="2704"/>
                  </a:lnTo>
                  <a:lnTo>
                    <a:pt x="354" y="13579"/>
                  </a:lnTo>
                  <a:lnTo>
                    <a:pt x="20560" y="33"/>
                  </a:lnTo>
                  <a:lnTo>
                    <a:pt x="10148" y="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4797375" y="2378875"/>
              <a:ext cx="332225" cy="208350"/>
            </a:xfrm>
            <a:custGeom>
              <a:avLst/>
              <a:gdLst/>
              <a:ahLst/>
              <a:cxnLst/>
              <a:rect l="l" t="t" r="r" b="b"/>
              <a:pathLst>
                <a:path w="13289" h="8334" extrusionOk="0">
                  <a:moveTo>
                    <a:pt x="0" y="0"/>
                  </a:moveTo>
                  <a:lnTo>
                    <a:pt x="13192" y="8334"/>
                  </a:lnTo>
                  <a:lnTo>
                    <a:pt x="13289" y="4633"/>
                  </a:lnTo>
                  <a:lnTo>
                    <a:pt x="13289" y="3282"/>
                  </a:lnTo>
                  <a:lnTo>
                    <a:pt x="132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3"/>
            <p:cNvSpPr/>
            <p:nvPr/>
          </p:nvSpPr>
          <p:spPr>
            <a:xfrm>
              <a:off x="4278550" y="2378875"/>
              <a:ext cx="1093175" cy="364400"/>
            </a:xfrm>
            <a:custGeom>
              <a:avLst/>
              <a:gdLst/>
              <a:ahLst/>
              <a:cxnLst/>
              <a:rect l="l" t="t" r="r" b="b"/>
              <a:pathLst>
                <a:path w="43727" h="14576" extrusionOk="0">
                  <a:moveTo>
                    <a:pt x="20239" y="0"/>
                  </a:moveTo>
                  <a:lnTo>
                    <a:pt x="0" y="13514"/>
                  </a:lnTo>
                  <a:lnTo>
                    <a:pt x="0" y="14511"/>
                  </a:lnTo>
                  <a:lnTo>
                    <a:pt x="1352" y="14511"/>
                  </a:lnTo>
                  <a:lnTo>
                    <a:pt x="20560" y="1673"/>
                  </a:lnTo>
                  <a:lnTo>
                    <a:pt x="20592" y="1673"/>
                  </a:lnTo>
                  <a:lnTo>
                    <a:pt x="20592" y="1641"/>
                  </a:lnTo>
                  <a:lnTo>
                    <a:pt x="21558" y="2252"/>
                  </a:lnTo>
                  <a:lnTo>
                    <a:pt x="41764" y="14576"/>
                  </a:lnTo>
                  <a:lnTo>
                    <a:pt x="43727" y="14576"/>
                  </a:lnTo>
                  <a:lnTo>
                    <a:pt x="35136" y="9170"/>
                  </a:lnTo>
                  <a:lnTo>
                    <a:pt x="35136" y="9170"/>
                  </a:lnTo>
                  <a:cubicBezTo>
                    <a:pt x="35136" y="9170"/>
                    <a:pt x="35232" y="9202"/>
                    <a:pt x="35232" y="9202"/>
                  </a:cubicBezTo>
                  <a:lnTo>
                    <a:pt x="34042" y="8366"/>
                  </a:lnTo>
                  <a:lnTo>
                    <a:pt x="207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3"/>
            <p:cNvSpPr/>
            <p:nvPr/>
          </p:nvSpPr>
          <p:spPr>
            <a:xfrm>
              <a:off x="4244750" y="2719925"/>
              <a:ext cx="24975" cy="17725"/>
            </a:xfrm>
            <a:custGeom>
              <a:avLst/>
              <a:gdLst/>
              <a:ahLst/>
              <a:cxnLst/>
              <a:rect l="l" t="t" r="r" b="b"/>
              <a:pathLst>
                <a:path w="999" h="709" extrusionOk="0">
                  <a:moveTo>
                    <a:pt x="998" y="1"/>
                  </a:moveTo>
                  <a:lnTo>
                    <a:pt x="1" y="676"/>
                  </a:lnTo>
                  <a:lnTo>
                    <a:pt x="998" y="708"/>
                  </a:lnTo>
                  <a:lnTo>
                    <a:pt x="9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5317800" y="2742450"/>
              <a:ext cx="4850" cy="825"/>
            </a:xfrm>
            <a:custGeom>
              <a:avLst/>
              <a:gdLst/>
              <a:ahLst/>
              <a:cxnLst/>
              <a:rect l="l" t="t" r="r" b="b"/>
              <a:pathLst>
                <a:path w="194" h="33" extrusionOk="0">
                  <a:moveTo>
                    <a:pt x="1" y="0"/>
                  </a:moveTo>
                  <a:lnTo>
                    <a:pt x="33" y="33"/>
                  </a:lnTo>
                  <a:lnTo>
                    <a:pt x="194" y="33"/>
                  </a:lnTo>
                  <a:lnTo>
                    <a:pt x="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4312325" y="2737625"/>
              <a:ext cx="4050" cy="825"/>
            </a:xfrm>
            <a:custGeom>
              <a:avLst/>
              <a:gdLst/>
              <a:ahLst/>
              <a:cxnLst/>
              <a:rect l="l" t="t" r="r" b="b"/>
              <a:pathLst>
                <a:path w="162" h="33" extrusionOk="0">
                  <a:moveTo>
                    <a:pt x="65" y="0"/>
                  </a:moveTo>
                  <a:lnTo>
                    <a:pt x="1" y="33"/>
                  </a:lnTo>
                  <a:lnTo>
                    <a:pt x="97" y="33"/>
                  </a:lnTo>
                  <a:lnTo>
                    <a:pt x="1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4009875" y="2405400"/>
              <a:ext cx="225250" cy="144025"/>
            </a:xfrm>
            <a:custGeom>
              <a:avLst/>
              <a:gdLst/>
              <a:ahLst/>
              <a:cxnLst/>
              <a:rect l="l" t="t" r="r" b="b"/>
              <a:pathLst>
                <a:path w="9010" h="5761" extrusionOk="0">
                  <a:moveTo>
                    <a:pt x="9010" y="1"/>
                  </a:moveTo>
                  <a:cubicBezTo>
                    <a:pt x="8688" y="1"/>
                    <a:pt x="8398" y="65"/>
                    <a:pt x="8077" y="130"/>
                  </a:cubicBezTo>
                  <a:cubicBezTo>
                    <a:pt x="4119" y="805"/>
                    <a:pt x="1802" y="2414"/>
                    <a:pt x="1802" y="2414"/>
                  </a:cubicBezTo>
                  <a:lnTo>
                    <a:pt x="1835" y="2414"/>
                  </a:lnTo>
                  <a:cubicBezTo>
                    <a:pt x="1159" y="2832"/>
                    <a:pt x="515" y="3379"/>
                    <a:pt x="1" y="4023"/>
                  </a:cubicBezTo>
                  <a:lnTo>
                    <a:pt x="1191" y="5760"/>
                  </a:lnTo>
                  <a:lnTo>
                    <a:pt x="1223" y="5760"/>
                  </a:lnTo>
                  <a:cubicBezTo>
                    <a:pt x="1223" y="5760"/>
                    <a:pt x="3701" y="2865"/>
                    <a:pt x="9010" y="1931"/>
                  </a:cubicBezTo>
                  <a:lnTo>
                    <a:pt x="90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4268900" y="2404600"/>
              <a:ext cx="25" cy="3250"/>
            </a:xfrm>
            <a:custGeom>
              <a:avLst/>
              <a:gdLst/>
              <a:ahLst/>
              <a:cxnLst/>
              <a:rect l="l" t="t" r="r" b="b"/>
              <a:pathLst>
                <a:path w="1" h="130" extrusionOk="0">
                  <a:moveTo>
                    <a:pt x="0" y="129"/>
                  </a:moveTo>
                  <a:lnTo>
                    <a:pt x="0" y="1"/>
                  </a:lnTo>
                  <a:lnTo>
                    <a:pt x="0" y="12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3"/>
          <p:cNvGrpSpPr/>
          <p:nvPr/>
        </p:nvGrpSpPr>
        <p:grpSpPr>
          <a:xfrm>
            <a:off x="7079003" y="2236671"/>
            <a:ext cx="911540" cy="2549304"/>
            <a:chOff x="5705500" y="591025"/>
            <a:chExt cx="745575" cy="2085150"/>
          </a:xfrm>
        </p:grpSpPr>
        <p:sp>
          <p:nvSpPr>
            <p:cNvPr id="742" name="Google Shape;742;p43"/>
            <p:cNvSpPr/>
            <p:nvPr/>
          </p:nvSpPr>
          <p:spPr>
            <a:xfrm>
              <a:off x="5706338" y="591025"/>
              <a:ext cx="743900" cy="2085150"/>
            </a:xfrm>
            <a:custGeom>
              <a:avLst/>
              <a:gdLst/>
              <a:ahLst/>
              <a:cxnLst/>
              <a:rect l="l" t="t" r="r" b="b"/>
              <a:pathLst>
                <a:path w="29756" h="83406" extrusionOk="0">
                  <a:moveTo>
                    <a:pt x="7099" y="20181"/>
                  </a:moveTo>
                  <a:cubicBezTo>
                    <a:pt x="7101" y="20181"/>
                    <a:pt x="7104" y="20181"/>
                    <a:pt x="7106" y="20182"/>
                  </a:cubicBezTo>
                  <a:cubicBezTo>
                    <a:pt x="7373" y="20215"/>
                    <a:pt x="7539" y="24818"/>
                    <a:pt x="7573" y="26820"/>
                  </a:cubicBezTo>
                  <a:cubicBezTo>
                    <a:pt x="7606" y="28755"/>
                    <a:pt x="7940" y="32424"/>
                    <a:pt x="7973" y="32824"/>
                  </a:cubicBezTo>
                  <a:cubicBezTo>
                    <a:pt x="7940" y="32857"/>
                    <a:pt x="7940" y="32857"/>
                    <a:pt x="7973" y="32891"/>
                  </a:cubicBezTo>
                  <a:cubicBezTo>
                    <a:pt x="7973" y="32891"/>
                    <a:pt x="7973" y="32991"/>
                    <a:pt x="7973" y="33291"/>
                  </a:cubicBezTo>
                  <a:cubicBezTo>
                    <a:pt x="7206" y="33224"/>
                    <a:pt x="6505" y="32958"/>
                    <a:pt x="5871" y="32524"/>
                  </a:cubicBezTo>
                  <a:cubicBezTo>
                    <a:pt x="5805" y="32491"/>
                    <a:pt x="5705" y="32424"/>
                    <a:pt x="5638" y="32357"/>
                  </a:cubicBezTo>
                  <a:cubicBezTo>
                    <a:pt x="3436" y="30656"/>
                    <a:pt x="5605" y="24785"/>
                    <a:pt x="5738" y="24351"/>
                  </a:cubicBezTo>
                  <a:lnTo>
                    <a:pt x="6138" y="22850"/>
                  </a:lnTo>
                  <a:lnTo>
                    <a:pt x="6105" y="22850"/>
                  </a:lnTo>
                  <a:cubicBezTo>
                    <a:pt x="6204" y="22519"/>
                    <a:pt x="6797" y="20181"/>
                    <a:pt x="7099" y="20181"/>
                  </a:cubicBezTo>
                  <a:close/>
                  <a:moveTo>
                    <a:pt x="24882" y="20284"/>
                  </a:moveTo>
                  <a:cubicBezTo>
                    <a:pt x="24914" y="20284"/>
                    <a:pt x="24947" y="20294"/>
                    <a:pt x="24985" y="20315"/>
                  </a:cubicBezTo>
                  <a:cubicBezTo>
                    <a:pt x="25252" y="20515"/>
                    <a:pt x="25319" y="22417"/>
                    <a:pt x="25319" y="22750"/>
                  </a:cubicBezTo>
                  <a:lnTo>
                    <a:pt x="25385" y="23884"/>
                  </a:lnTo>
                  <a:cubicBezTo>
                    <a:pt x="25419" y="24418"/>
                    <a:pt x="25919" y="35326"/>
                    <a:pt x="25919" y="37394"/>
                  </a:cubicBezTo>
                  <a:lnTo>
                    <a:pt x="25919" y="42865"/>
                  </a:lnTo>
                  <a:cubicBezTo>
                    <a:pt x="25886" y="42931"/>
                    <a:pt x="25352" y="43432"/>
                    <a:pt x="25085" y="43865"/>
                  </a:cubicBezTo>
                  <a:cubicBezTo>
                    <a:pt x="24518" y="39896"/>
                    <a:pt x="23984" y="36427"/>
                    <a:pt x="23684" y="34692"/>
                  </a:cubicBezTo>
                  <a:cubicBezTo>
                    <a:pt x="23584" y="33925"/>
                    <a:pt x="23517" y="33491"/>
                    <a:pt x="23517" y="33491"/>
                  </a:cubicBezTo>
                  <a:cubicBezTo>
                    <a:pt x="23517" y="33491"/>
                    <a:pt x="23517" y="33391"/>
                    <a:pt x="23517" y="33191"/>
                  </a:cubicBezTo>
                  <a:cubicBezTo>
                    <a:pt x="23617" y="31456"/>
                    <a:pt x="24118" y="22817"/>
                    <a:pt x="24351" y="21783"/>
                  </a:cubicBezTo>
                  <a:cubicBezTo>
                    <a:pt x="24585" y="20791"/>
                    <a:pt x="24665" y="20284"/>
                    <a:pt x="24882" y="20284"/>
                  </a:cubicBezTo>
                  <a:close/>
                  <a:moveTo>
                    <a:pt x="16579" y="1"/>
                  </a:moveTo>
                  <a:cubicBezTo>
                    <a:pt x="16412" y="1"/>
                    <a:pt x="16212" y="1"/>
                    <a:pt x="16045" y="34"/>
                  </a:cubicBezTo>
                  <a:lnTo>
                    <a:pt x="15945" y="34"/>
                  </a:lnTo>
                  <a:cubicBezTo>
                    <a:pt x="15812" y="34"/>
                    <a:pt x="15645" y="67"/>
                    <a:pt x="15512" y="101"/>
                  </a:cubicBezTo>
                  <a:lnTo>
                    <a:pt x="15111" y="101"/>
                  </a:lnTo>
                  <a:cubicBezTo>
                    <a:pt x="14845" y="101"/>
                    <a:pt x="14611" y="101"/>
                    <a:pt x="14411" y="134"/>
                  </a:cubicBezTo>
                  <a:lnTo>
                    <a:pt x="14277" y="134"/>
                  </a:lnTo>
                  <a:cubicBezTo>
                    <a:pt x="14011" y="167"/>
                    <a:pt x="13744" y="201"/>
                    <a:pt x="13510" y="267"/>
                  </a:cubicBezTo>
                  <a:cubicBezTo>
                    <a:pt x="13410" y="267"/>
                    <a:pt x="13310" y="334"/>
                    <a:pt x="13243" y="334"/>
                  </a:cubicBezTo>
                  <a:cubicBezTo>
                    <a:pt x="12576" y="534"/>
                    <a:pt x="12043" y="1001"/>
                    <a:pt x="11709" y="1602"/>
                  </a:cubicBezTo>
                  <a:cubicBezTo>
                    <a:pt x="11676" y="1668"/>
                    <a:pt x="11609" y="1735"/>
                    <a:pt x="11576" y="1802"/>
                  </a:cubicBezTo>
                  <a:cubicBezTo>
                    <a:pt x="11475" y="2035"/>
                    <a:pt x="11409" y="2302"/>
                    <a:pt x="11342" y="2536"/>
                  </a:cubicBezTo>
                  <a:cubicBezTo>
                    <a:pt x="11342" y="2602"/>
                    <a:pt x="11342" y="2636"/>
                    <a:pt x="11342" y="2669"/>
                  </a:cubicBezTo>
                  <a:cubicBezTo>
                    <a:pt x="11325" y="2686"/>
                    <a:pt x="11325" y="2686"/>
                    <a:pt x="11330" y="2686"/>
                  </a:cubicBezTo>
                  <a:cubicBezTo>
                    <a:pt x="11334" y="2686"/>
                    <a:pt x="11342" y="2686"/>
                    <a:pt x="11342" y="2703"/>
                  </a:cubicBezTo>
                  <a:cubicBezTo>
                    <a:pt x="11242" y="3003"/>
                    <a:pt x="11242" y="3303"/>
                    <a:pt x="11275" y="3603"/>
                  </a:cubicBezTo>
                  <a:cubicBezTo>
                    <a:pt x="11275" y="3637"/>
                    <a:pt x="11309" y="3670"/>
                    <a:pt x="11309" y="3703"/>
                  </a:cubicBezTo>
                  <a:cubicBezTo>
                    <a:pt x="11342" y="3870"/>
                    <a:pt x="11442" y="4003"/>
                    <a:pt x="11576" y="4104"/>
                  </a:cubicBezTo>
                  <a:cubicBezTo>
                    <a:pt x="11442" y="5104"/>
                    <a:pt x="11409" y="6172"/>
                    <a:pt x="11475" y="7206"/>
                  </a:cubicBezTo>
                  <a:cubicBezTo>
                    <a:pt x="11509" y="7473"/>
                    <a:pt x="11542" y="7739"/>
                    <a:pt x="11609" y="8040"/>
                  </a:cubicBezTo>
                  <a:cubicBezTo>
                    <a:pt x="11676" y="8607"/>
                    <a:pt x="11909" y="9174"/>
                    <a:pt x="12209" y="9708"/>
                  </a:cubicBezTo>
                  <a:cubicBezTo>
                    <a:pt x="12676" y="10475"/>
                    <a:pt x="13544" y="10942"/>
                    <a:pt x="14444" y="10942"/>
                  </a:cubicBezTo>
                  <a:cubicBezTo>
                    <a:pt x="14511" y="11275"/>
                    <a:pt x="14611" y="12109"/>
                    <a:pt x="13944" y="12243"/>
                  </a:cubicBezTo>
                  <a:cubicBezTo>
                    <a:pt x="12843" y="12343"/>
                    <a:pt x="11709" y="12409"/>
                    <a:pt x="10608" y="12409"/>
                  </a:cubicBezTo>
                  <a:lnTo>
                    <a:pt x="10475" y="12409"/>
                  </a:lnTo>
                  <a:cubicBezTo>
                    <a:pt x="10443" y="12408"/>
                    <a:pt x="10409" y="12408"/>
                    <a:pt x="10372" y="12408"/>
                  </a:cubicBezTo>
                  <a:cubicBezTo>
                    <a:pt x="9225" y="12408"/>
                    <a:pt x="5436" y="12904"/>
                    <a:pt x="4337" y="13744"/>
                  </a:cubicBezTo>
                  <a:cubicBezTo>
                    <a:pt x="3236" y="14611"/>
                    <a:pt x="2035" y="16279"/>
                    <a:pt x="1101" y="21149"/>
                  </a:cubicBezTo>
                  <a:lnTo>
                    <a:pt x="1068" y="21149"/>
                  </a:lnTo>
                  <a:lnTo>
                    <a:pt x="835" y="22517"/>
                  </a:lnTo>
                  <a:cubicBezTo>
                    <a:pt x="668" y="23884"/>
                    <a:pt x="1" y="28855"/>
                    <a:pt x="534" y="31590"/>
                  </a:cubicBezTo>
                  <a:cubicBezTo>
                    <a:pt x="935" y="33725"/>
                    <a:pt x="2269" y="35126"/>
                    <a:pt x="5104" y="35926"/>
                  </a:cubicBezTo>
                  <a:cubicBezTo>
                    <a:pt x="6005" y="36160"/>
                    <a:pt x="6872" y="36360"/>
                    <a:pt x="7773" y="36460"/>
                  </a:cubicBezTo>
                  <a:lnTo>
                    <a:pt x="7806" y="36460"/>
                  </a:lnTo>
                  <a:cubicBezTo>
                    <a:pt x="7573" y="40796"/>
                    <a:pt x="7172" y="47968"/>
                    <a:pt x="7106" y="52138"/>
                  </a:cubicBezTo>
                  <a:cubicBezTo>
                    <a:pt x="6972" y="58342"/>
                    <a:pt x="7473" y="67482"/>
                    <a:pt x="7906" y="70851"/>
                  </a:cubicBezTo>
                  <a:cubicBezTo>
                    <a:pt x="8307" y="74254"/>
                    <a:pt x="8740" y="75021"/>
                    <a:pt x="8740" y="75021"/>
                  </a:cubicBezTo>
                  <a:lnTo>
                    <a:pt x="8774" y="75021"/>
                  </a:lnTo>
                  <a:lnTo>
                    <a:pt x="9941" y="81859"/>
                  </a:lnTo>
                  <a:cubicBezTo>
                    <a:pt x="9708" y="81815"/>
                    <a:pt x="9475" y="81794"/>
                    <a:pt x="9244" y="81794"/>
                  </a:cubicBezTo>
                  <a:cubicBezTo>
                    <a:pt x="8254" y="81794"/>
                    <a:pt x="7309" y="82190"/>
                    <a:pt x="6605" y="82893"/>
                  </a:cubicBezTo>
                  <a:cubicBezTo>
                    <a:pt x="7310" y="83234"/>
                    <a:pt x="8093" y="83405"/>
                    <a:pt x="8890" y="83405"/>
                  </a:cubicBezTo>
                  <a:cubicBezTo>
                    <a:pt x="9261" y="83405"/>
                    <a:pt x="9636" y="83368"/>
                    <a:pt x="10008" y="83294"/>
                  </a:cubicBezTo>
                  <a:cubicBezTo>
                    <a:pt x="10842" y="83127"/>
                    <a:pt x="11676" y="82793"/>
                    <a:pt x="12376" y="82259"/>
                  </a:cubicBezTo>
                  <a:lnTo>
                    <a:pt x="12409" y="80492"/>
                  </a:lnTo>
                  <a:lnTo>
                    <a:pt x="12510" y="74721"/>
                  </a:lnTo>
                  <a:lnTo>
                    <a:pt x="13010" y="74721"/>
                  </a:lnTo>
                  <a:cubicBezTo>
                    <a:pt x="13343" y="74721"/>
                    <a:pt x="13710" y="74754"/>
                    <a:pt x="14044" y="74821"/>
                  </a:cubicBezTo>
                  <a:cubicBezTo>
                    <a:pt x="14468" y="74921"/>
                    <a:pt x="15279" y="74950"/>
                    <a:pt x="16211" y="74950"/>
                  </a:cubicBezTo>
                  <a:cubicBezTo>
                    <a:pt x="17601" y="74950"/>
                    <a:pt x="19261" y="74884"/>
                    <a:pt x="20317" y="74884"/>
                  </a:cubicBezTo>
                  <a:cubicBezTo>
                    <a:pt x="20449" y="74884"/>
                    <a:pt x="20571" y="74885"/>
                    <a:pt x="20682" y="74888"/>
                  </a:cubicBezTo>
                  <a:lnTo>
                    <a:pt x="20882" y="74888"/>
                  </a:lnTo>
                  <a:cubicBezTo>
                    <a:pt x="20916" y="75355"/>
                    <a:pt x="21116" y="78056"/>
                    <a:pt x="21282" y="80058"/>
                  </a:cubicBezTo>
                  <a:cubicBezTo>
                    <a:pt x="21383" y="81325"/>
                    <a:pt x="21483" y="82259"/>
                    <a:pt x="21483" y="82259"/>
                  </a:cubicBezTo>
                  <a:cubicBezTo>
                    <a:pt x="22116" y="82526"/>
                    <a:pt x="22784" y="82760"/>
                    <a:pt x="23484" y="82927"/>
                  </a:cubicBezTo>
                  <a:cubicBezTo>
                    <a:pt x="24040" y="83105"/>
                    <a:pt x="24640" y="83193"/>
                    <a:pt x="25236" y="83193"/>
                  </a:cubicBezTo>
                  <a:cubicBezTo>
                    <a:pt x="25534" y="83193"/>
                    <a:pt x="25830" y="83171"/>
                    <a:pt x="26119" y="83127"/>
                  </a:cubicBezTo>
                  <a:cubicBezTo>
                    <a:pt x="25452" y="82393"/>
                    <a:pt x="24518" y="81926"/>
                    <a:pt x="23551" y="81792"/>
                  </a:cubicBezTo>
                  <a:lnTo>
                    <a:pt x="25085" y="74988"/>
                  </a:lnTo>
                  <a:lnTo>
                    <a:pt x="25219" y="74988"/>
                  </a:lnTo>
                  <a:cubicBezTo>
                    <a:pt x="25219" y="74988"/>
                    <a:pt x="27087" y="67649"/>
                    <a:pt x="27020" y="60878"/>
                  </a:cubicBezTo>
                  <a:cubicBezTo>
                    <a:pt x="26987" y="57408"/>
                    <a:pt x="26086" y="50437"/>
                    <a:pt x="25219" y="44399"/>
                  </a:cubicBezTo>
                  <a:cubicBezTo>
                    <a:pt x="25586" y="44399"/>
                    <a:pt x="26152" y="43865"/>
                    <a:pt x="26153" y="43865"/>
                  </a:cubicBezTo>
                  <a:lnTo>
                    <a:pt x="26153" y="43865"/>
                  </a:lnTo>
                  <a:cubicBezTo>
                    <a:pt x="26153" y="43866"/>
                    <a:pt x="25652" y="45333"/>
                    <a:pt x="25952" y="45466"/>
                  </a:cubicBezTo>
                  <a:cubicBezTo>
                    <a:pt x="25968" y="45473"/>
                    <a:pt x="25984" y="45477"/>
                    <a:pt x="26000" y="45477"/>
                  </a:cubicBezTo>
                  <a:cubicBezTo>
                    <a:pt x="26296" y="45477"/>
                    <a:pt x="26686" y="44366"/>
                    <a:pt x="26686" y="44366"/>
                  </a:cubicBezTo>
                  <a:lnTo>
                    <a:pt x="26686" y="44366"/>
                  </a:lnTo>
                  <a:cubicBezTo>
                    <a:pt x="26686" y="44366"/>
                    <a:pt x="26620" y="45900"/>
                    <a:pt x="26853" y="45933"/>
                  </a:cubicBezTo>
                  <a:cubicBezTo>
                    <a:pt x="26857" y="45934"/>
                    <a:pt x="26860" y="45934"/>
                    <a:pt x="26864" y="45934"/>
                  </a:cubicBezTo>
                  <a:cubicBezTo>
                    <a:pt x="27158" y="45934"/>
                    <a:pt x="27353" y="44599"/>
                    <a:pt x="27353" y="44599"/>
                  </a:cubicBezTo>
                  <a:cubicBezTo>
                    <a:pt x="27353" y="44599"/>
                    <a:pt x="27463" y="45637"/>
                    <a:pt x="27681" y="45637"/>
                  </a:cubicBezTo>
                  <a:cubicBezTo>
                    <a:pt x="27704" y="45637"/>
                    <a:pt x="27728" y="45625"/>
                    <a:pt x="27754" y="45600"/>
                  </a:cubicBezTo>
                  <a:cubicBezTo>
                    <a:pt x="28029" y="45386"/>
                    <a:pt x="27940" y="44837"/>
                    <a:pt x="27898" y="44567"/>
                  </a:cubicBezTo>
                  <a:lnTo>
                    <a:pt x="27898" y="44567"/>
                  </a:lnTo>
                  <a:cubicBezTo>
                    <a:pt x="27943" y="44827"/>
                    <a:pt x="28089" y="45312"/>
                    <a:pt x="28284" y="45312"/>
                  </a:cubicBezTo>
                  <a:cubicBezTo>
                    <a:pt x="28317" y="45312"/>
                    <a:pt x="28352" y="45298"/>
                    <a:pt x="28388" y="45266"/>
                  </a:cubicBezTo>
                  <a:cubicBezTo>
                    <a:pt x="28654" y="45066"/>
                    <a:pt x="28221" y="43365"/>
                    <a:pt x="28187" y="43198"/>
                  </a:cubicBezTo>
                  <a:cubicBezTo>
                    <a:pt x="28754" y="41831"/>
                    <a:pt x="29155" y="37794"/>
                    <a:pt x="29155" y="37794"/>
                  </a:cubicBezTo>
                  <a:cubicBezTo>
                    <a:pt x="29155" y="37794"/>
                    <a:pt x="29422" y="34659"/>
                    <a:pt x="29588" y="30823"/>
                  </a:cubicBezTo>
                  <a:cubicBezTo>
                    <a:pt x="29755" y="26953"/>
                    <a:pt x="29522" y="22350"/>
                    <a:pt x="29522" y="22350"/>
                  </a:cubicBezTo>
                  <a:lnTo>
                    <a:pt x="29488" y="20916"/>
                  </a:lnTo>
                  <a:cubicBezTo>
                    <a:pt x="29488" y="20749"/>
                    <a:pt x="29455" y="15712"/>
                    <a:pt x="27921" y="14244"/>
                  </a:cubicBezTo>
                  <a:cubicBezTo>
                    <a:pt x="26580" y="12963"/>
                    <a:pt x="25052" y="12560"/>
                    <a:pt x="22601" y="12560"/>
                  </a:cubicBezTo>
                  <a:cubicBezTo>
                    <a:pt x="22309" y="12560"/>
                    <a:pt x="22003" y="12566"/>
                    <a:pt x="21683" y="12576"/>
                  </a:cubicBezTo>
                  <a:lnTo>
                    <a:pt x="21749" y="12543"/>
                  </a:lnTo>
                  <a:cubicBezTo>
                    <a:pt x="21749" y="12543"/>
                    <a:pt x="17079" y="12076"/>
                    <a:pt x="16913" y="11876"/>
                  </a:cubicBezTo>
                  <a:cubicBezTo>
                    <a:pt x="16813" y="11642"/>
                    <a:pt x="16779" y="11375"/>
                    <a:pt x="16813" y="11109"/>
                  </a:cubicBezTo>
                  <a:lnTo>
                    <a:pt x="16813" y="11109"/>
                  </a:lnTo>
                  <a:lnTo>
                    <a:pt x="16846" y="11142"/>
                  </a:lnTo>
                  <a:lnTo>
                    <a:pt x="16946" y="11209"/>
                  </a:lnTo>
                  <a:cubicBezTo>
                    <a:pt x="17180" y="11409"/>
                    <a:pt x="17413" y="11542"/>
                    <a:pt x="17713" y="11642"/>
                  </a:cubicBezTo>
                  <a:cubicBezTo>
                    <a:pt x="17780" y="11676"/>
                    <a:pt x="17847" y="11676"/>
                    <a:pt x="17913" y="11709"/>
                  </a:cubicBezTo>
                  <a:cubicBezTo>
                    <a:pt x="18139" y="11770"/>
                    <a:pt x="18368" y="11800"/>
                    <a:pt x="18594" y="11800"/>
                  </a:cubicBezTo>
                  <a:cubicBezTo>
                    <a:pt x="19472" y="11800"/>
                    <a:pt x="20297" y="11358"/>
                    <a:pt x="20615" y="10642"/>
                  </a:cubicBezTo>
                  <a:cubicBezTo>
                    <a:pt x="21249" y="9274"/>
                    <a:pt x="19948" y="7039"/>
                    <a:pt x="19948" y="7039"/>
                  </a:cubicBezTo>
                  <a:cubicBezTo>
                    <a:pt x="20248" y="6372"/>
                    <a:pt x="20415" y="5671"/>
                    <a:pt x="20449" y="4937"/>
                  </a:cubicBezTo>
                  <a:cubicBezTo>
                    <a:pt x="20449" y="4937"/>
                    <a:pt x="20449" y="4871"/>
                    <a:pt x="20449" y="4837"/>
                  </a:cubicBezTo>
                  <a:cubicBezTo>
                    <a:pt x="20449" y="4504"/>
                    <a:pt x="20415" y="4137"/>
                    <a:pt x="20382" y="3803"/>
                  </a:cubicBezTo>
                  <a:cubicBezTo>
                    <a:pt x="20382" y="3770"/>
                    <a:pt x="20382" y="3737"/>
                    <a:pt x="20382" y="3703"/>
                  </a:cubicBezTo>
                  <a:cubicBezTo>
                    <a:pt x="20315" y="3336"/>
                    <a:pt x="20215" y="3003"/>
                    <a:pt x="20082" y="2669"/>
                  </a:cubicBezTo>
                  <a:cubicBezTo>
                    <a:pt x="20048" y="2602"/>
                    <a:pt x="20015" y="2502"/>
                    <a:pt x="20015" y="2436"/>
                  </a:cubicBezTo>
                  <a:cubicBezTo>
                    <a:pt x="19548" y="1368"/>
                    <a:pt x="18847" y="568"/>
                    <a:pt x="18180" y="301"/>
                  </a:cubicBezTo>
                  <a:cubicBezTo>
                    <a:pt x="17713" y="134"/>
                    <a:pt x="17246" y="34"/>
                    <a:pt x="16779"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43"/>
            <p:cNvGrpSpPr/>
            <p:nvPr/>
          </p:nvGrpSpPr>
          <p:grpSpPr>
            <a:xfrm>
              <a:off x="5705500" y="591450"/>
              <a:ext cx="745575" cy="2084300"/>
              <a:chOff x="4570925" y="643400"/>
              <a:chExt cx="745575" cy="2084300"/>
            </a:xfrm>
          </p:grpSpPr>
          <p:sp>
            <p:nvSpPr>
              <p:cNvPr id="744" name="Google Shape;744;p43"/>
              <p:cNvSpPr/>
              <p:nvPr/>
            </p:nvSpPr>
            <p:spPr>
              <a:xfrm>
                <a:off x="4852800" y="643400"/>
                <a:ext cx="250200" cy="295000"/>
              </a:xfrm>
              <a:custGeom>
                <a:avLst/>
                <a:gdLst/>
                <a:ahLst/>
                <a:cxnLst/>
                <a:rect l="l" t="t" r="r" b="b"/>
                <a:pathLst>
                  <a:path w="10008" h="11800" extrusionOk="0">
                    <a:moveTo>
                      <a:pt x="5371" y="1"/>
                    </a:moveTo>
                    <a:cubicBezTo>
                      <a:pt x="5171" y="1"/>
                      <a:pt x="5004" y="1"/>
                      <a:pt x="4804" y="34"/>
                    </a:cubicBezTo>
                    <a:lnTo>
                      <a:pt x="4704" y="34"/>
                    </a:lnTo>
                    <a:cubicBezTo>
                      <a:pt x="4571" y="34"/>
                      <a:pt x="4437" y="67"/>
                      <a:pt x="4304" y="101"/>
                    </a:cubicBezTo>
                    <a:lnTo>
                      <a:pt x="3870" y="101"/>
                    </a:lnTo>
                    <a:cubicBezTo>
                      <a:pt x="3637" y="101"/>
                      <a:pt x="3403" y="134"/>
                      <a:pt x="3170" y="134"/>
                    </a:cubicBezTo>
                    <a:lnTo>
                      <a:pt x="3036" y="134"/>
                    </a:lnTo>
                    <a:cubicBezTo>
                      <a:pt x="2803" y="134"/>
                      <a:pt x="2536" y="201"/>
                      <a:pt x="2269" y="267"/>
                    </a:cubicBezTo>
                    <a:cubicBezTo>
                      <a:pt x="2169" y="301"/>
                      <a:pt x="2102" y="301"/>
                      <a:pt x="2002" y="334"/>
                    </a:cubicBezTo>
                    <a:cubicBezTo>
                      <a:pt x="1368" y="534"/>
                      <a:pt x="801" y="1001"/>
                      <a:pt x="468" y="1602"/>
                    </a:cubicBezTo>
                    <a:cubicBezTo>
                      <a:pt x="434" y="1668"/>
                      <a:pt x="401" y="1735"/>
                      <a:pt x="368" y="1802"/>
                    </a:cubicBezTo>
                    <a:cubicBezTo>
                      <a:pt x="267" y="2035"/>
                      <a:pt x="167" y="2302"/>
                      <a:pt x="134" y="2536"/>
                    </a:cubicBezTo>
                    <a:cubicBezTo>
                      <a:pt x="101" y="2569"/>
                      <a:pt x="101" y="2636"/>
                      <a:pt x="101" y="2669"/>
                    </a:cubicBezTo>
                    <a:lnTo>
                      <a:pt x="101" y="2703"/>
                    </a:lnTo>
                    <a:cubicBezTo>
                      <a:pt x="34" y="3003"/>
                      <a:pt x="1" y="3303"/>
                      <a:pt x="67" y="3603"/>
                    </a:cubicBezTo>
                    <a:cubicBezTo>
                      <a:pt x="67" y="3637"/>
                      <a:pt x="67" y="3670"/>
                      <a:pt x="67" y="3703"/>
                    </a:cubicBezTo>
                    <a:cubicBezTo>
                      <a:pt x="101" y="3870"/>
                      <a:pt x="201" y="4003"/>
                      <a:pt x="368" y="4070"/>
                    </a:cubicBezTo>
                    <a:cubicBezTo>
                      <a:pt x="1068" y="3803"/>
                      <a:pt x="1702" y="3436"/>
                      <a:pt x="2302" y="3003"/>
                    </a:cubicBezTo>
                    <a:cubicBezTo>
                      <a:pt x="2903" y="2569"/>
                      <a:pt x="3370" y="2069"/>
                      <a:pt x="3770" y="1468"/>
                    </a:cubicBezTo>
                    <a:cubicBezTo>
                      <a:pt x="4037" y="2035"/>
                      <a:pt x="4437" y="2569"/>
                      <a:pt x="4937" y="2969"/>
                    </a:cubicBezTo>
                    <a:cubicBezTo>
                      <a:pt x="5605" y="3570"/>
                      <a:pt x="6338" y="4104"/>
                      <a:pt x="7106" y="4604"/>
                    </a:cubicBezTo>
                    <a:lnTo>
                      <a:pt x="7106" y="7439"/>
                    </a:lnTo>
                    <a:cubicBezTo>
                      <a:pt x="7106" y="9507"/>
                      <a:pt x="6105" y="10541"/>
                      <a:pt x="5271" y="10775"/>
                    </a:cubicBezTo>
                    <a:cubicBezTo>
                      <a:pt x="5371" y="10942"/>
                      <a:pt x="5505" y="11042"/>
                      <a:pt x="5638" y="11175"/>
                    </a:cubicBezTo>
                    <a:lnTo>
                      <a:pt x="5705" y="11242"/>
                    </a:lnTo>
                    <a:cubicBezTo>
                      <a:pt x="5938" y="11409"/>
                      <a:pt x="6205" y="11542"/>
                      <a:pt x="6505" y="11642"/>
                    </a:cubicBezTo>
                    <a:cubicBezTo>
                      <a:pt x="6572" y="11676"/>
                      <a:pt x="6605" y="11709"/>
                      <a:pt x="6705" y="11709"/>
                    </a:cubicBezTo>
                    <a:cubicBezTo>
                      <a:pt x="6931" y="11770"/>
                      <a:pt x="7159" y="11800"/>
                      <a:pt x="7383" y="11800"/>
                    </a:cubicBezTo>
                    <a:cubicBezTo>
                      <a:pt x="8254" y="11800"/>
                      <a:pt x="9062" y="11358"/>
                      <a:pt x="9407" y="10642"/>
                    </a:cubicBezTo>
                    <a:cubicBezTo>
                      <a:pt x="10008" y="9274"/>
                      <a:pt x="8707" y="7039"/>
                      <a:pt x="8707" y="7039"/>
                    </a:cubicBezTo>
                    <a:cubicBezTo>
                      <a:pt x="9007" y="6372"/>
                      <a:pt x="9207" y="5671"/>
                      <a:pt x="9207" y="4937"/>
                    </a:cubicBezTo>
                    <a:cubicBezTo>
                      <a:pt x="9207" y="4904"/>
                      <a:pt x="9207" y="4871"/>
                      <a:pt x="9207" y="4837"/>
                    </a:cubicBezTo>
                    <a:cubicBezTo>
                      <a:pt x="9241" y="4504"/>
                      <a:pt x="9207" y="4137"/>
                      <a:pt x="9140" y="3803"/>
                    </a:cubicBezTo>
                    <a:cubicBezTo>
                      <a:pt x="9140" y="3770"/>
                      <a:pt x="9140" y="3737"/>
                      <a:pt x="9140" y="3670"/>
                    </a:cubicBezTo>
                    <a:cubicBezTo>
                      <a:pt x="9074" y="3336"/>
                      <a:pt x="8974" y="3003"/>
                      <a:pt x="8874" y="2669"/>
                    </a:cubicBezTo>
                    <a:cubicBezTo>
                      <a:pt x="8840" y="2602"/>
                      <a:pt x="8807" y="2502"/>
                      <a:pt x="8774" y="2436"/>
                    </a:cubicBezTo>
                    <a:cubicBezTo>
                      <a:pt x="8307" y="1368"/>
                      <a:pt x="7606" y="568"/>
                      <a:pt x="6939" y="301"/>
                    </a:cubicBezTo>
                    <a:cubicBezTo>
                      <a:pt x="6505" y="134"/>
                      <a:pt x="6038" y="34"/>
                      <a:pt x="5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4854475" y="645900"/>
                <a:ext cx="97600" cy="90100"/>
              </a:xfrm>
              <a:custGeom>
                <a:avLst/>
                <a:gdLst/>
                <a:ahLst/>
                <a:cxnLst/>
                <a:rect l="l" t="t" r="r" b="b"/>
                <a:pathLst>
                  <a:path w="3904" h="3604" extrusionOk="0">
                    <a:moveTo>
                      <a:pt x="3803" y="1"/>
                    </a:moveTo>
                    <a:cubicBezTo>
                      <a:pt x="3269" y="1368"/>
                      <a:pt x="934" y="3003"/>
                      <a:pt x="0" y="3503"/>
                    </a:cubicBezTo>
                    <a:cubicBezTo>
                      <a:pt x="0" y="3537"/>
                      <a:pt x="0" y="3570"/>
                      <a:pt x="0" y="3603"/>
                    </a:cubicBezTo>
                    <a:cubicBezTo>
                      <a:pt x="968" y="3103"/>
                      <a:pt x="3369" y="1435"/>
                      <a:pt x="3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4855300" y="646750"/>
                <a:ext cx="77575" cy="63400"/>
              </a:xfrm>
              <a:custGeom>
                <a:avLst/>
                <a:gdLst/>
                <a:ahLst/>
                <a:cxnLst/>
                <a:rect l="l" t="t" r="r" b="b"/>
                <a:pathLst>
                  <a:path w="3103" h="2536" extrusionOk="0">
                    <a:moveTo>
                      <a:pt x="2936" y="0"/>
                    </a:moveTo>
                    <a:cubicBezTo>
                      <a:pt x="2136" y="967"/>
                      <a:pt x="1135" y="1801"/>
                      <a:pt x="34" y="2402"/>
                    </a:cubicBezTo>
                    <a:cubicBezTo>
                      <a:pt x="1" y="2468"/>
                      <a:pt x="1" y="2502"/>
                      <a:pt x="1" y="2535"/>
                    </a:cubicBezTo>
                    <a:cubicBezTo>
                      <a:pt x="1168" y="1901"/>
                      <a:pt x="2236" y="1034"/>
                      <a:pt x="3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4861975" y="650900"/>
                <a:ext cx="47550" cy="38400"/>
              </a:xfrm>
              <a:custGeom>
                <a:avLst/>
                <a:gdLst/>
                <a:ahLst/>
                <a:cxnLst/>
                <a:rect l="l" t="t" r="r" b="b"/>
                <a:pathLst>
                  <a:path w="1902" h="1536" extrusionOk="0">
                    <a:moveTo>
                      <a:pt x="1902" y="1"/>
                    </a:moveTo>
                    <a:cubicBezTo>
                      <a:pt x="1802" y="1"/>
                      <a:pt x="1735" y="34"/>
                      <a:pt x="1635" y="68"/>
                    </a:cubicBezTo>
                    <a:cubicBezTo>
                      <a:pt x="1268" y="368"/>
                      <a:pt x="634" y="868"/>
                      <a:pt x="101" y="1302"/>
                    </a:cubicBezTo>
                    <a:cubicBezTo>
                      <a:pt x="67" y="1368"/>
                      <a:pt x="34" y="1435"/>
                      <a:pt x="1" y="1535"/>
                    </a:cubicBezTo>
                    <a:cubicBezTo>
                      <a:pt x="668" y="968"/>
                      <a:pt x="1535" y="268"/>
                      <a:pt x="1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4957875" y="646750"/>
                <a:ext cx="125950" cy="120925"/>
              </a:xfrm>
              <a:custGeom>
                <a:avLst/>
                <a:gdLst/>
                <a:ahLst/>
                <a:cxnLst/>
                <a:rect l="l" t="t" r="r" b="b"/>
                <a:pathLst>
                  <a:path w="5038" h="4837" extrusionOk="0">
                    <a:moveTo>
                      <a:pt x="1" y="0"/>
                    </a:moveTo>
                    <a:cubicBezTo>
                      <a:pt x="1" y="867"/>
                      <a:pt x="768" y="2502"/>
                      <a:pt x="2236" y="3536"/>
                    </a:cubicBezTo>
                    <a:cubicBezTo>
                      <a:pt x="2569" y="3769"/>
                      <a:pt x="2936" y="4003"/>
                      <a:pt x="3303" y="4170"/>
                    </a:cubicBezTo>
                    <a:lnTo>
                      <a:pt x="3436" y="4236"/>
                    </a:lnTo>
                    <a:cubicBezTo>
                      <a:pt x="3703" y="4370"/>
                      <a:pt x="3970" y="4470"/>
                      <a:pt x="4204" y="4570"/>
                    </a:cubicBezTo>
                    <a:lnTo>
                      <a:pt x="4304" y="4603"/>
                    </a:lnTo>
                    <a:cubicBezTo>
                      <a:pt x="4604" y="4703"/>
                      <a:pt x="4837" y="4770"/>
                      <a:pt x="5038" y="4837"/>
                    </a:cubicBezTo>
                    <a:cubicBezTo>
                      <a:pt x="5038" y="4803"/>
                      <a:pt x="5038" y="4770"/>
                      <a:pt x="5038" y="4737"/>
                    </a:cubicBezTo>
                    <a:cubicBezTo>
                      <a:pt x="4037" y="4470"/>
                      <a:pt x="3136" y="4036"/>
                      <a:pt x="2269" y="3469"/>
                    </a:cubicBezTo>
                    <a:cubicBezTo>
                      <a:pt x="734" y="2402"/>
                      <a:pt x="101" y="767"/>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4970375" y="645075"/>
                <a:ext cx="111775" cy="93425"/>
              </a:xfrm>
              <a:custGeom>
                <a:avLst/>
                <a:gdLst/>
                <a:ahLst/>
                <a:cxnLst/>
                <a:rect l="l" t="t" r="r" b="b"/>
                <a:pathLst>
                  <a:path w="4471" h="3737" extrusionOk="0">
                    <a:moveTo>
                      <a:pt x="1" y="0"/>
                    </a:moveTo>
                    <a:cubicBezTo>
                      <a:pt x="468" y="1001"/>
                      <a:pt x="2102" y="3236"/>
                      <a:pt x="4471" y="3736"/>
                    </a:cubicBezTo>
                    <a:cubicBezTo>
                      <a:pt x="4437" y="3703"/>
                      <a:pt x="4437" y="3670"/>
                      <a:pt x="4437" y="3670"/>
                    </a:cubicBezTo>
                    <a:cubicBezTo>
                      <a:pt x="2169" y="3136"/>
                      <a:pt x="568" y="968"/>
                      <a:pt x="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4987075" y="643400"/>
                <a:ext cx="87575" cy="66750"/>
              </a:xfrm>
              <a:custGeom>
                <a:avLst/>
                <a:gdLst/>
                <a:ahLst/>
                <a:cxnLst/>
                <a:rect l="l" t="t" r="r" b="b"/>
                <a:pathLst>
                  <a:path w="3503" h="2670" extrusionOk="0">
                    <a:moveTo>
                      <a:pt x="0" y="1"/>
                    </a:moveTo>
                    <a:cubicBezTo>
                      <a:pt x="1234" y="768"/>
                      <a:pt x="2402" y="1668"/>
                      <a:pt x="3503" y="2669"/>
                    </a:cubicBezTo>
                    <a:cubicBezTo>
                      <a:pt x="3469" y="2602"/>
                      <a:pt x="3436" y="2536"/>
                      <a:pt x="3403" y="2469"/>
                    </a:cubicBezTo>
                    <a:cubicBezTo>
                      <a:pt x="2402" y="1535"/>
                      <a:pt x="1334" y="701"/>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4993725" y="749300"/>
                <a:ext cx="69250" cy="175150"/>
              </a:xfrm>
              <a:custGeom>
                <a:avLst/>
                <a:gdLst/>
                <a:ahLst/>
                <a:cxnLst/>
                <a:rect l="l" t="t" r="r" b="b"/>
                <a:pathLst>
                  <a:path w="2770" h="7006" extrusionOk="0">
                    <a:moveTo>
                      <a:pt x="1936" y="1"/>
                    </a:moveTo>
                    <a:cubicBezTo>
                      <a:pt x="1902" y="1"/>
                      <a:pt x="1836" y="34"/>
                      <a:pt x="1869" y="68"/>
                    </a:cubicBezTo>
                    <a:cubicBezTo>
                      <a:pt x="1936" y="268"/>
                      <a:pt x="2736" y="3403"/>
                      <a:pt x="2203" y="4571"/>
                    </a:cubicBezTo>
                    <a:cubicBezTo>
                      <a:pt x="1702" y="5538"/>
                      <a:pt x="935" y="6372"/>
                      <a:pt x="1" y="6939"/>
                    </a:cubicBezTo>
                    <a:lnTo>
                      <a:pt x="68" y="7006"/>
                    </a:lnTo>
                    <a:cubicBezTo>
                      <a:pt x="1035" y="6406"/>
                      <a:pt x="1802" y="5605"/>
                      <a:pt x="2269" y="4604"/>
                    </a:cubicBezTo>
                    <a:cubicBezTo>
                      <a:pt x="2770" y="3537"/>
                      <a:pt x="2203" y="768"/>
                      <a:pt x="2002" y="134"/>
                    </a:cubicBezTo>
                    <a:cubicBezTo>
                      <a:pt x="1969" y="101"/>
                      <a:pt x="1969" y="34"/>
                      <a:pt x="1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5015425" y="759325"/>
                <a:ext cx="64225" cy="176800"/>
              </a:xfrm>
              <a:custGeom>
                <a:avLst/>
                <a:gdLst/>
                <a:ahLst/>
                <a:cxnLst/>
                <a:rect l="l" t="t" r="r" b="b"/>
                <a:pathLst>
                  <a:path w="2569" h="7072" extrusionOk="0">
                    <a:moveTo>
                      <a:pt x="1935" y="0"/>
                    </a:moveTo>
                    <a:cubicBezTo>
                      <a:pt x="1935" y="0"/>
                      <a:pt x="1902" y="34"/>
                      <a:pt x="1902" y="67"/>
                    </a:cubicBezTo>
                    <a:cubicBezTo>
                      <a:pt x="2002" y="834"/>
                      <a:pt x="2002" y="1601"/>
                      <a:pt x="1935" y="2402"/>
                    </a:cubicBezTo>
                    <a:cubicBezTo>
                      <a:pt x="1968" y="2402"/>
                      <a:pt x="2569" y="4503"/>
                      <a:pt x="2002" y="5671"/>
                    </a:cubicBezTo>
                    <a:cubicBezTo>
                      <a:pt x="1535" y="6638"/>
                      <a:pt x="834" y="6872"/>
                      <a:pt x="0" y="7005"/>
                    </a:cubicBezTo>
                    <a:cubicBezTo>
                      <a:pt x="67" y="7039"/>
                      <a:pt x="100" y="7039"/>
                      <a:pt x="200" y="7072"/>
                    </a:cubicBezTo>
                    <a:cubicBezTo>
                      <a:pt x="567" y="7005"/>
                      <a:pt x="934" y="6872"/>
                      <a:pt x="1268" y="6672"/>
                    </a:cubicBezTo>
                    <a:cubicBezTo>
                      <a:pt x="1335" y="6638"/>
                      <a:pt x="1401" y="6605"/>
                      <a:pt x="1468" y="6538"/>
                    </a:cubicBezTo>
                    <a:cubicBezTo>
                      <a:pt x="1735" y="6305"/>
                      <a:pt x="1935" y="6038"/>
                      <a:pt x="2102" y="5704"/>
                    </a:cubicBezTo>
                    <a:cubicBezTo>
                      <a:pt x="2469" y="4970"/>
                      <a:pt x="2335" y="3870"/>
                      <a:pt x="2202" y="3136"/>
                    </a:cubicBezTo>
                    <a:cubicBezTo>
                      <a:pt x="2202" y="3069"/>
                      <a:pt x="2168" y="2969"/>
                      <a:pt x="2168" y="2902"/>
                    </a:cubicBezTo>
                    <a:cubicBezTo>
                      <a:pt x="2102" y="2635"/>
                      <a:pt x="2035" y="2435"/>
                      <a:pt x="2035" y="2402"/>
                    </a:cubicBezTo>
                    <a:cubicBezTo>
                      <a:pt x="2102" y="1635"/>
                      <a:pt x="2068" y="868"/>
                      <a:pt x="2002" y="100"/>
                    </a:cubicBezTo>
                    <a:cubicBezTo>
                      <a:pt x="2002" y="100"/>
                      <a:pt x="2002" y="67"/>
                      <a:pt x="2002" y="34"/>
                    </a:cubicBezTo>
                    <a:cubicBezTo>
                      <a:pt x="2002" y="0"/>
                      <a:pt x="1968" y="0"/>
                      <a:pt x="1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5047100" y="831875"/>
                <a:ext cx="45900" cy="95100"/>
              </a:xfrm>
              <a:custGeom>
                <a:avLst/>
                <a:gdLst/>
                <a:ahLst/>
                <a:cxnLst/>
                <a:rect l="l" t="t" r="r" b="b"/>
                <a:pathLst>
                  <a:path w="1836" h="3804" extrusionOk="0">
                    <a:moveTo>
                      <a:pt x="868" y="0"/>
                    </a:moveTo>
                    <a:cubicBezTo>
                      <a:pt x="835" y="34"/>
                      <a:pt x="835" y="67"/>
                      <a:pt x="868" y="67"/>
                    </a:cubicBezTo>
                    <a:cubicBezTo>
                      <a:pt x="868" y="100"/>
                      <a:pt x="1735" y="1535"/>
                      <a:pt x="1602" y="2469"/>
                    </a:cubicBezTo>
                    <a:cubicBezTo>
                      <a:pt x="1469" y="3403"/>
                      <a:pt x="34" y="3703"/>
                      <a:pt x="34" y="3703"/>
                    </a:cubicBezTo>
                    <a:cubicBezTo>
                      <a:pt x="1" y="3703"/>
                      <a:pt x="1" y="3736"/>
                      <a:pt x="1" y="3770"/>
                    </a:cubicBezTo>
                    <a:cubicBezTo>
                      <a:pt x="1" y="3770"/>
                      <a:pt x="34" y="3803"/>
                      <a:pt x="34" y="3803"/>
                    </a:cubicBezTo>
                    <a:cubicBezTo>
                      <a:pt x="101" y="3770"/>
                      <a:pt x="1535" y="3436"/>
                      <a:pt x="1669" y="2469"/>
                    </a:cubicBezTo>
                    <a:cubicBezTo>
                      <a:pt x="1835" y="1468"/>
                      <a:pt x="968" y="67"/>
                      <a:pt x="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4599300" y="952750"/>
                <a:ext cx="708850" cy="1565350"/>
              </a:xfrm>
              <a:custGeom>
                <a:avLst/>
                <a:gdLst/>
                <a:ahLst/>
                <a:cxnLst/>
                <a:rect l="l" t="t" r="r" b="b"/>
                <a:pathLst>
                  <a:path w="28354" h="62614" extrusionOk="0">
                    <a:moveTo>
                      <a:pt x="9240" y="1"/>
                    </a:moveTo>
                    <a:cubicBezTo>
                      <a:pt x="8124" y="1"/>
                      <a:pt x="4334" y="496"/>
                      <a:pt x="3236" y="1336"/>
                    </a:cubicBezTo>
                    <a:cubicBezTo>
                      <a:pt x="2135" y="2204"/>
                      <a:pt x="934" y="3905"/>
                      <a:pt x="0" y="8775"/>
                    </a:cubicBezTo>
                    <a:lnTo>
                      <a:pt x="5070" y="10476"/>
                    </a:lnTo>
                    <a:cubicBezTo>
                      <a:pt x="5070" y="10476"/>
                      <a:pt x="5729" y="7807"/>
                      <a:pt x="6032" y="7807"/>
                    </a:cubicBezTo>
                    <a:cubicBezTo>
                      <a:pt x="6034" y="7807"/>
                      <a:pt x="6036" y="7808"/>
                      <a:pt x="6038" y="7808"/>
                    </a:cubicBezTo>
                    <a:cubicBezTo>
                      <a:pt x="6371" y="7841"/>
                      <a:pt x="6505" y="12411"/>
                      <a:pt x="6538" y="14446"/>
                    </a:cubicBezTo>
                    <a:cubicBezTo>
                      <a:pt x="6571" y="16347"/>
                      <a:pt x="6905" y="20016"/>
                      <a:pt x="6938" y="20450"/>
                    </a:cubicBezTo>
                    <a:cubicBezTo>
                      <a:pt x="6905" y="20450"/>
                      <a:pt x="6905" y="20450"/>
                      <a:pt x="6938" y="20483"/>
                    </a:cubicBezTo>
                    <a:cubicBezTo>
                      <a:pt x="6938" y="20483"/>
                      <a:pt x="6872" y="21017"/>
                      <a:pt x="6838" y="21951"/>
                    </a:cubicBezTo>
                    <a:cubicBezTo>
                      <a:pt x="6605" y="25554"/>
                      <a:pt x="6071" y="34794"/>
                      <a:pt x="6004" y="39731"/>
                    </a:cubicBezTo>
                    <a:cubicBezTo>
                      <a:pt x="5904" y="45935"/>
                      <a:pt x="6371" y="55042"/>
                      <a:pt x="6805" y="58444"/>
                    </a:cubicBezTo>
                    <a:cubicBezTo>
                      <a:pt x="7205" y="61846"/>
                      <a:pt x="7639" y="62614"/>
                      <a:pt x="7639" y="62614"/>
                    </a:cubicBezTo>
                    <a:lnTo>
                      <a:pt x="7672" y="62614"/>
                    </a:lnTo>
                    <a:cubicBezTo>
                      <a:pt x="7972" y="62580"/>
                      <a:pt x="9907" y="62347"/>
                      <a:pt x="11408" y="62313"/>
                    </a:cubicBezTo>
                    <a:cubicBezTo>
                      <a:pt x="11542" y="62304"/>
                      <a:pt x="11679" y="62300"/>
                      <a:pt x="11816" y="62300"/>
                    </a:cubicBezTo>
                    <a:cubicBezTo>
                      <a:pt x="12192" y="62300"/>
                      <a:pt x="12576" y="62331"/>
                      <a:pt x="12943" y="62380"/>
                    </a:cubicBezTo>
                    <a:cubicBezTo>
                      <a:pt x="13361" y="62491"/>
                      <a:pt x="14155" y="62524"/>
                      <a:pt x="15071" y="62524"/>
                    </a:cubicBezTo>
                    <a:cubicBezTo>
                      <a:pt x="16490" y="62524"/>
                      <a:pt x="18201" y="62444"/>
                      <a:pt x="19264" y="62444"/>
                    </a:cubicBezTo>
                    <a:cubicBezTo>
                      <a:pt x="19377" y="62444"/>
                      <a:pt x="19483" y="62445"/>
                      <a:pt x="19581" y="62447"/>
                    </a:cubicBezTo>
                    <a:lnTo>
                      <a:pt x="19747" y="62447"/>
                    </a:lnTo>
                    <a:lnTo>
                      <a:pt x="23950" y="62547"/>
                    </a:lnTo>
                    <a:lnTo>
                      <a:pt x="24117" y="62547"/>
                    </a:lnTo>
                    <a:cubicBezTo>
                      <a:pt x="24117" y="62547"/>
                      <a:pt x="25952" y="55208"/>
                      <a:pt x="25885" y="48437"/>
                    </a:cubicBezTo>
                    <a:cubicBezTo>
                      <a:pt x="25852" y="42633"/>
                      <a:pt x="23350" y="26755"/>
                      <a:pt x="22549" y="22318"/>
                    </a:cubicBezTo>
                    <a:cubicBezTo>
                      <a:pt x="22449" y="21551"/>
                      <a:pt x="22349" y="21117"/>
                      <a:pt x="22349" y="21117"/>
                    </a:cubicBezTo>
                    <a:cubicBezTo>
                      <a:pt x="22349" y="21117"/>
                      <a:pt x="22383" y="21017"/>
                      <a:pt x="22383" y="20817"/>
                    </a:cubicBezTo>
                    <a:cubicBezTo>
                      <a:pt x="22483" y="19049"/>
                      <a:pt x="23016" y="10443"/>
                      <a:pt x="23217" y="9409"/>
                    </a:cubicBezTo>
                    <a:cubicBezTo>
                      <a:pt x="23421" y="8417"/>
                      <a:pt x="23523" y="7910"/>
                      <a:pt x="23724" y="7910"/>
                    </a:cubicBezTo>
                    <a:cubicBezTo>
                      <a:pt x="23753" y="7910"/>
                      <a:pt x="23784" y="7920"/>
                      <a:pt x="23817" y="7941"/>
                    </a:cubicBezTo>
                    <a:cubicBezTo>
                      <a:pt x="24117" y="8141"/>
                      <a:pt x="24184" y="10410"/>
                      <a:pt x="24184" y="10410"/>
                    </a:cubicBezTo>
                    <a:lnTo>
                      <a:pt x="28354" y="8508"/>
                    </a:lnTo>
                    <a:cubicBezTo>
                      <a:pt x="28354" y="8508"/>
                      <a:pt x="28354" y="3304"/>
                      <a:pt x="26819" y="1837"/>
                    </a:cubicBezTo>
                    <a:cubicBezTo>
                      <a:pt x="25413" y="522"/>
                      <a:pt x="23867" y="160"/>
                      <a:pt x="21282" y="160"/>
                    </a:cubicBezTo>
                    <a:cubicBezTo>
                      <a:pt x="21046" y="160"/>
                      <a:pt x="20802" y="163"/>
                      <a:pt x="20548" y="169"/>
                    </a:cubicBezTo>
                    <a:cubicBezTo>
                      <a:pt x="20148" y="402"/>
                      <a:pt x="18113" y="1537"/>
                      <a:pt x="14711" y="1537"/>
                    </a:cubicBezTo>
                    <a:cubicBezTo>
                      <a:pt x="11008" y="1537"/>
                      <a:pt x="9540" y="69"/>
                      <a:pt x="9507" y="2"/>
                    </a:cubicBezTo>
                    <a:lnTo>
                      <a:pt x="9340" y="2"/>
                    </a:lnTo>
                    <a:cubicBezTo>
                      <a:pt x="9310" y="1"/>
                      <a:pt x="9276" y="1"/>
                      <a:pt x="9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4811100" y="1103725"/>
                <a:ext cx="279400" cy="1278450"/>
              </a:xfrm>
              <a:custGeom>
                <a:avLst/>
                <a:gdLst/>
                <a:ahLst/>
                <a:cxnLst/>
                <a:rect l="l" t="t" r="r" b="b"/>
                <a:pathLst>
                  <a:path w="11176" h="51138" extrusionOk="0">
                    <a:moveTo>
                      <a:pt x="11175" y="1"/>
                    </a:moveTo>
                    <a:cubicBezTo>
                      <a:pt x="9975" y="1"/>
                      <a:pt x="2436" y="10842"/>
                      <a:pt x="1802" y="15278"/>
                    </a:cubicBezTo>
                    <a:cubicBezTo>
                      <a:pt x="1168" y="19748"/>
                      <a:pt x="1" y="50370"/>
                      <a:pt x="1102" y="51137"/>
                    </a:cubicBezTo>
                    <a:lnTo>
                      <a:pt x="1735" y="51137"/>
                    </a:lnTo>
                    <a:cubicBezTo>
                      <a:pt x="1735" y="51137"/>
                      <a:pt x="1602" y="44499"/>
                      <a:pt x="1602" y="39262"/>
                    </a:cubicBezTo>
                    <a:cubicBezTo>
                      <a:pt x="1602" y="34025"/>
                      <a:pt x="1935" y="17547"/>
                      <a:pt x="2503" y="15078"/>
                    </a:cubicBezTo>
                    <a:cubicBezTo>
                      <a:pt x="3070" y="12643"/>
                      <a:pt x="6005" y="7806"/>
                      <a:pt x="7406" y="5571"/>
                    </a:cubicBezTo>
                    <a:cubicBezTo>
                      <a:pt x="8807" y="3337"/>
                      <a:pt x="11175" y="1"/>
                      <a:pt x="11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4905350" y="1180425"/>
                <a:ext cx="227675" cy="1174225"/>
              </a:xfrm>
              <a:custGeom>
                <a:avLst/>
                <a:gdLst/>
                <a:ahLst/>
                <a:cxnLst/>
                <a:rect l="l" t="t" r="r" b="b"/>
                <a:pathLst>
                  <a:path w="9107" h="46969" extrusionOk="0">
                    <a:moveTo>
                      <a:pt x="8631" y="0"/>
                    </a:moveTo>
                    <a:cubicBezTo>
                      <a:pt x="8173" y="0"/>
                      <a:pt x="964" y="9592"/>
                      <a:pt x="467" y="12010"/>
                    </a:cubicBezTo>
                    <a:cubicBezTo>
                      <a:pt x="0" y="14445"/>
                      <a:pt x="267" y="26554"/>
                      <a:pt x="767" y="34526"/>
                    </a:cubicBezTo>
                    <a:cubicBezTo>
                      <a:pt x="1268" y="42499"/>
                      <a:pt x="2368" y="46768"/>
                      <a:pt x="2368" y="46768"/>
                    </a:cubicBezTo>
                    <a:lnTo>
                      <a:pt x="3136" y="46969"/>
                    </a:lnTo>
                    <a:cubicBezTo>
                      <a:pt x="3136" y="46969"/>
                      <a:pt x="1735" y="39830"/>
                      <a:pt x="1468" y="34093"/>
                    </a:cubicBezTo>
                    <a:cubicBezTo>
                      <a:pt x="1201" y="28355"/>
                      <a:pt x="634" y="14612"/>
                      <a:pt x="1168" y="12511"/>
                    </a:cubicBezTo>
                    <a:cubicBezTo>
                      <a:pt x="1735" y="10409"/>
                      <a:pt x="3369" y="8141"/>
                      <a:pt x="4970" y="5806"/>
                    </a:cubicBezTo>
                    <a:cubicBezTo>
                      <a:pt x="6772" y="3137"/>
                      <a:pt x="9107" y="135"/>
                      <a:pt x="8640" y="2"/>
                    </a:cubicBezTo>
                    <a:cubicBezTo>
                      <a:pt x="8637" y="1"/>
                      <a:pt x="8634" y="0"/>
                      <a:pt x="8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4992900" y="1255050"/>
                <a:ext cx="156800" cy="1060750"/>
              </a:xfrm>
              <a:custGeom>
                <a:avLst/>
                <a:gdLst/>
                <a:ahLst/>
                <a:cxnLst/>
                <a:rect l="l" t="t" r="r" b="b"/>
                <a:pathLst>
                  <a:path w="6272" h="42430" extrusionOk="0">
                    <a:moveTo>
                      <a:pt x="6228" y="0"/>
                    </a:moveTo>
                    <a:cubicBezTo>
                      <a:pt x="5922" y="0"/>
                      <a:pt x="251" y="8985"/>
                      <a:pt x="134" y="11060"/>
                    </a:cubicBezTo>
                    <a:cubicBezTo>
                      <a:pt x="1" y="13428"/>
                      <a:pt x="2436" y="24970"/>
                      <a:pt x="2202" y="28473"/>
                    </a:cubicBezTo>
                    <a:cubicBezTo>
                      <a:pt x="2002" y="31942"/>
                      <a:pt x="3103" y="42282"/>
                      <a:pt x="3670" y="42416"/>
                    </a:cubicBezTo>
                    <a:cubicBezTo>
                      <a:pt x="3701" y="42425"/>
                      <a:pt x="3730" y="42430"/>
                      <a:pt x="3755" y="42430"/>
                    </a:cubicBezTo>
                    <a:cubicBezTo>
                      <a:pt x="4189" y="42430"/>
                      <a:pt x="3777" y="41082"/>
                      <a:pt x="3336" y="38246"/>
                    </a:cubicBezTo>
                    <a:cubicBezTo>
                      <a:pt x="2836" y="35244"/>
                      <a:pt x="3170" y="29006"/>
                      <a:pt x="2569" y="22868"/>
                    </a:cubicBezTo>
                    <a:cubicBezTo>
                      <a:pt x="1935" y="16697"/>
                      <a:pt x="301" y="12494"/>
                      <a:pt x="1068" y="10326"/>
                    </a:cubicBezTo>
                    <a:cubicBezTo>
                      <a:pt x="1602" y="8692"/>
                      <a:pt x="2803" y="6590"/>
                      <a:pt x="4070" y="4355"/>
                    </a:cubicBezTo>
                    <a:cubicBezTo>
                      <a:pt x="5338" y="2120"/>
                      <a:pt x="5838" y="853"/>
                      <a:pt x="6005" y="586"/>
                    </a:cubicBezTo>
                    <a:cubicBezTo>
                      <a:pt x="6208" y="180"/>
                      <a:pt x="6272" y="0"/>
                      <a:pt x="6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5111325" y="1514025"/>
                <a:ext cx="33375" cy="819775"/>
              </a:xfrm>
              <a:custGeom>
                <a:avLst/>
                <a:gdLst/>
                <a:ahLst/>
                <a:cxnLst/>
                <a:rect l="l" t="t" r="r" b="b"/>
                <a:pathLst>
                  <a:path w="1335" h="32791" extrusionOk="0">
                    <a:moveTo>
                      <a:pt x="634" y="1"/>
                    </a:moveTo>
                    <a:lnTo>
                      <a:pt x="0" y="267"/>
                    </a:lnTo>
                    <a:cubicBezTo>
                      <a:pt x="67" y="4037"/>
                      <a:pt x="501" y="12910"/>
                      <a:pt x="701" y="19915"/>
                    </a:cubicBezTo>
                    <a:cubicBezTo>
                      <a:pt x="834" y="24218"/>
                      <a:pt x="701" y="28488"/>
                      <a:pt x="367" y="32791"/>
                    </a:cubicBezTo>
                    <a:lnTo>
                      <a:pt x="901" y="32791"/>
                    </a:lnTo>
                    <a:cubicBezTo>
                      <a:pt x="901" y="32791"/>
                      <a:pt x="1335" y="26920"/>
                      <a:pt x="1268" y="20048"/>
                    </a:cubicBezTo>
                    <a:cubicBezTo>
                      <a:pt x="1201" y="13210"/>
                      <a:pt x="1134" y="7539"/>
                      <a:pt x="901" y="4137"/>
                    </a:cubicBezTo>
                    <a:cubicBezTo>
                      <a:pt x="701" y="701"/>
                      <a:pt x="634" y="1"/>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4770250" y="1463150"/>
                <a:ext cx="394475" cy="62350"/>
              </a:xfrm>
              <a:custGeom>
                <a:avLst/>
                <a:gdLst/>
                <a:ahLst/>
                <a:cxnLst/>
                <a:rect l="l" t="t" r="r" b="b"/>
                <a:pathLst>
                  <a:path w="15779" h="2494" extrusionOk="0">
                    <a:moveTo>
                      <a:pt x="100" y="1"/>
                    </a:moveTo>
                    <a:cubicBezTo>
                      <a:pt x="67" y="1"/>
                      <a:pt x="67" y="34"/>
                      <a:pt x="100" y="34"/>
                    </a:cubicBezTo>
                    <a:cubicBezTo>
                      <a:pt x="100" y="34"/>
                      <a:pt x="34" y="601"/>
                      <a:pt x="0" y="1535"/>
                    </a:cubicBezTo>
                    <a:cubicBezTo>
                      <a:pt x="1001" y="1635"/>
                      <a:pt x="3169" y="1869"/>
                      <a:pt x="7539" y="2302"/>
                    </a:cubicBezTo>
                    <a:cubicBezTo>
                      <a:pt x="8973" y="2439"/>
                      <a:pt x="10182" y="2494"/>
                      <a:pt x="11198" y="2494"/>
                    </a:cubicBezTo>
                    <a:cubicBezTo>
                      <a:pt x="13890" y="2494"/>
                      <a:pt x="15221" y="2111"/>
                      <a:pt x="15778" y="1869"/>
                    </a:cubicBezTo>
                    <a:cubicBezTo>
                      <a:pt x="15678" y="1135"/>
                      <a:pt x="15611" y="668"/>
                      <a:pt x="15611" y="668"/>
                    </a:cubicBezTo>
                    <a:cubicBezTo>
                      <a:pt x="15611" y="668"/>
                      <a:pt x="15611" y="568"/>
                      <a:pt x="15611" y="368"/>
                    </a:cubicBezTo>
                    <a:cubicBezTo>
                      <a:pt x="13574" y="609"/>
                      <a:pt x="11536" y="721"/>
                      <a:pt x="9498" y="721"/>
                    </a:cubicBezTo>
                    <a:cubicBezTo>
                      <a:pt x="9001" y="721"/>
                      <a:pt x="8503" y="714"/>
                      <a:pt x="8006" y="701"/>
                    </a:cubicBezTo>
                    <a:cubicBezTo>
                      <a:pt x="5237" y="501"/>
                      <a:pt x="1768" y="30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4856975" y="680100"/>
                <a:ext cx="173475" cy="236850"/>
              </a:xfrm>
              <a:custGeom>
                <a:avLst/>
                <a:gdLst/>
                <a:ahLst/>
                <a:cxnLst/>
                <a:rect l="l" t="t" r="r" b="b"/>
                <a:pathLst>
                  <a:path w="6939" h="9474" extrusionOk="0">
                    <a:moveTo>
                      <a:pt x="3603" y="0"/>
                    </a:moveTo>
                    <a:cubicBezTo>
                      <a:pt x="3203" y="601"/>
                      <a:pt x="2702" y="1101"/>
                      <a:pt x="2135" y="1535"/>
                    </a:cubicBezTo>
                    <a:cubicBezTo>
                      <a:pt x="1535" y="1968"/>
                      <a:pt x="868" y="2302"/>
                      <a:pt x="201" y="2569"/>
                    </a:cubicBezTo>
                    <a:cubicBezTo>
                      <a:pt x="201" y="2602"/>
                      <a:pt x="201" y="2602"/>
                      <a:pt x="201" y="2602"/>
                    </a:cubicBezTo>
                    <a:cubicBezTo>
                      <a:pt x="34" y="3636"/>
                      <a:pt x="0" y="4670"/>
                      <a:pt x="100" y="5704"/>
                    </a:cubicBezTo>
                    <a:cubicBezTo>
                      <a:pt x="100" y="6005"/>
                      <a:pt x="134" y="6271"/>
                      <a:pt x="201" y="6538"/>
                    </a:cubicBezTo>
                    <a:cubicBezTo>
                      <a:pt x="301" y="7139"/>
                      <a:pt x="501" y="7706"/>
                      <a:pt x="801" y="8206"/>
                    </a:cubicBezTo>
                    <a:cubicBezTo>
                      <a:pt x="1335" y="9007"/>
                      <a:pt x="2202" y="9474"/>
                      <a:pt x="3169" y="9474"/>
                    </a:cubicBezTo>
                    <a:cubicBezTo>
                      <a:pt x="3736" y="9474"/>
                      <a:pt x="4270" y="9440"/>
                      <a:pt x="4837" y="9374"/>
                    </a:cubicBezTo>
                    <a:cubicBezTo>
                      <a:pt x="4937" y="9374"/>
                      <a:pt x="5004" y="9340"/>
                      <a:pt x="5104" y="9307"/>
                    </a:cubicBezTo>
                    <a:cubicBezTo>
                      <a:pt x="5204" y="9274"/>
                      <a:pt x="5304" y="9240"/>
                      <a:pt x="5404" y="9207"/>
                    </a:cubicBezTo>
                    <a:cubicBezTo>
                      <a:pt x="6138" y="8807"/>
                      <a:pt x="6939" y="7806"/>
                      <a:pt x="6939" y="6005"/>
                    </a:cubicBezTo>
                    <a:lnTo>
                      <a:pt x="6939" y="3136"/>
                    </a:lnTo>
                    <a:cubicBezTo>
                      <a:pt x="6171" y="2636"/>
                      <a:pt x="5438" y="2102"/>
                      <a:pt x="4770" y="1501"/>
                    </a:cubicBezTo>
                    <a:cubicBezTo>
                      <a:pt x="4270" y="1101"/>
                      <a:pt x="3870" y="567"/>
                      <a:pt x="3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4736050" y="2510575"/>
                <a:ext cx="148475" cy="217125"/>
              </a:xfrm>
              <a:custGeom>
                <a:avLst/>
                <a:gdLst/>
                <a:ahLst/>
                <a:cxnLst/>
                <a:rect l="l" t="t" r="r" b="b"/>
                <a:pathLst>
                  <a:path w="5939" h="8685" extrusionOk="0">
                    <a:moveTo>
                      <a:pt x="5938" y="0"/>
                    </a:moveTo>
                    <a:cubicBezTo>
                      <a:pt x="4437" y="67"/>
                      <a:pt x="2536" y="267"/>
                      <a:pt x="2202" y="334"/>
                    </a:cubicBezTo>
                    <a:lnTo>
                      <a:pt x="3336" y="7139"/>
                    </a:lnTo>
                    <a:cubicBezTo>
                      <a:pt x="3109" y="7095"/>
                      <a:pt x="2880" y="7073"/>
                      <a:pt x="2652" y="7073"/>
                    </a:cubicBezTo>
                    <a:cubicBezTo>
                      <a:pt x="1671" y="7073"/>
                      <a:pt x="704" y="7469"/>
                      <a:pt x="1" y="8173"/>
                    </a:cubicBezTo>
                    <a:cubicBezTo>
                      <a:pt x="728" y="8514"/>
                      <a:pt x="1518" y="8685"/>
                      <a:pt x="2307" y="8685"/>
                    </a:cubicBezTo>
                    <a:cubicBezTo>
                      <a:pt x="2675" y="8685"/>
                      <a:pt x="3042" y="8648"/>
                      <a:pt x="3403" y="8573"/>
                    </a:cubicBezTo>
                    <a:cubicBezTo>
                      <a:pt x="4270" y="8406"/>
                      <a:pt x="5071" y="8073"/>
                      <a:pt x="5805" y="7539"/>
                    </a:cubicBezTo>
                    <a:lnTo>
                      <a:pt x="5838" y="5771"/>
                    </a:lnTo>
                    <a:lnTo>
                      <a:pt x="59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5092975" y="2513900"/>
                <a:ext cx="131775" cy="208275"/>
              </a:xfrm>
              <a:custGeom>
                <a:avLst/>
                <a:gdLst/>
                <a:ahLst/>
                <a:cxnLst/>
                <a:rect l="l" t="t" r="r" b="b"/>
                <a:pathLst>
                  <a:path w="5271" h="8331" extrusionOk="0">
                    <a:moveTo>
                      <a:pt x="0" y="1"/>
                    </a:moveTo>
                    <a:cubicBezTo>
                      <a:pt x="34" y="501"/>
                      <a:pt x="267" y="3203"/>
                      <a:pt x="434" y="5205"/>
                    </a:cubicBezTo>
                    <a:cubicBezTo>
                      <a:pt x="534" y="6439"/>
                      <a:pt x="601" y="7406"/>
                      <a:pt x="601" y="7406"/>
                    </a:cubicBezTo>
                    <a:cubicBezTo>
                      <a:pt x="1235" y="7673"/>
                      <a:pt x="1902" y="7906"/>
                      <a:pt x="2602" y="8073"/>
                    </a:cubicBezTo>
                    <a:cubicBezTo>
                      <a:pt x="3152" y="8242"/>
                      <a:pt x="3714" y="8331"/>
                      <a:pt x="4282" y="8331"/>
                    </a:cubicBezTo>
                    <a:cubicBezTo>
                      <a:pt x="4610" y="8331"/>
                      <a:pt x="4941" y="8301"/>
                      <a:pt x="5271" y="8240"/>
                    </a:cubicBezTo>
                    <a:cubicBezTo>
                      <a:pt x="4570" y="7506"/>
                      <a:pt x="3670" y="7039"/>
                      <a:pt x="2669" y="6906"/>
                    </a:cubicBezTo>
                    <a:lnTo>
                      <a:pt x="4203" y="101"/>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4837800" y="906100"/>
                <a:ext cx="278550" cy="85075"/>
              </a:xfrm>
              <a:custGeom>
                <a:avLst/>
                <a:gdLst/>
                <a:ahLst/>
                <a:cxnLst/>
                <a:rect l="l" t="t" r="r" b="b"/>
                <a:pathLst>
                  <a:path w="11142" h="3403" extrusionOk="0">
                    <a:moveTo>
                      <a:pt x="6238" y="0"/>
                    </a:moveTo>
                    <a:lnTo>
                      <a:pt x="6238" y="0"/>
                    </a:lnTo>
                    <a:cubicBezTo>
                      <a:pt x="6138" y="67"/>
                      <a:pt x="6038" y="100"/>
                      <a:pt x="5938" y="134"/>
                    </a:cubicBezTo>
                    <a:cubicBezTo>
                      <a:pt x="5838" y="167"/>
                      <a:pt x="5738" y="200"/>
                      <a:pt x="5638" y="200"/>
                    </a:cubicBezTo>
                    <a:cubicBezTo>
                      <a:pt x="5187" y="275"/>
                      <a:pt x="4737" y="313"/>
                      <a:pt x="4273" y="313"/>
                    </a:cubicBezTo>
                    <a:cubicBezTo>
                      <a:pt x="4118" y="313"/>
                      <a:pt x="3961" y="309"/>
                      <a:pt x="3803" y="300"/>
                    </a:cubicBezTo>
                    <a:lnTo>
                      <a:pt x="3803" y="300"/>
                    </a:lnTo>
                    <a:cubicBezTo>
                      <a:pt x="3870" y="534"/>
                      <a:pt x="4103" y="1568"/>
                      <a:pt x="3336" y="1701"/>
                    </a:cubicBezTo>
                    <a:cubicBezTo>
                      <a:pt x="2235" y="1801"/>
                      <a:pt x="1101" y="1868"/>
                      <a:pt x="0" y="1868"/>
                    </a:cubicBezTo>
                    <a:cubicBezTo>
                      <a:pt x="34" y="1935"/>
                      <a:pt x="1501" y="3403"/>
                      <a:pt x="5237" y="3403"/>
                    </a:cubicBezTo>
                    <a:cubicBezTo>
                      <a:pt x="8606" y="3403"/>
                      <a:pt x="10641" y="2268"/>
                      <a:pt x="11075" y="2035"/>
                    </a:cubicBezTo>
                    <a:lnTo>
                      <a:pt x="11141" y="2002"/>
                    </a:lnTo>
                    <a:cubicBezTo>
                      <a:pt x="11141" y="2002"/>
                      <a:pt x="6471" y="1568"/>
                      <a:pt x="6305" y="1368"/>
                    </a:cubicBezTo>
                    <a:cubicBezTo>
                      <a:pt x="6138" y="1201"/>
                      <a:pt x="6205" y="434"/>
                      <a:pt x="6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5029600" y="780100"/>
                <a:ext cx="40100" cy="48125"/>
              </a:xfrm>
              <a:custGeom>
                <a:avLst/>
                <a:gdLst/>
                <a:ahLst/>
                <a:cxnLst/>
                <a:rect l="l" t="t" r="r" b="b"/>
                <a:pathLst>
                  <a:path w="1604" h="1925" extrusionOk="0">
                    <a:moveTo>
                      <a:pt x="534" y="0"/>
                    </a:moveTo>
                    <a:cubicBezTo>
                      <a:pt x="343" y="0"/>
                      <a:pt x="151" y="74"/>
                      <a:pt x="0" y="237"/>
                    </a:cubicBezTo>
                    <a:lnTo>
                      <a:pt x="34" y="1838"/>
                    </a:lnTo>
                    <a:cubicBezTo>
                      <a:pt x="169" y="1897"/>
                      <a:pt x="304" y="1925"/>
                      <a:pt x="433" y="1925"/>
                    </a:cubicBezTo>
                    <a:cubicBezTo>
                      <a:pt x="1096" y="1925"/>
                      <a:pt x="1603" y="1207"/>
                      <a:pt x="1268" y="537"/>
                    </a:cubicBezTo>
                    <a:cubicBezTo>
                      <a:pt x="1164" y="204"/>
                      <a:pt x="851" y="0"/>
                      <a:pt x="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4570925" y="1205475"/>
                <a:ext cx="241050" cy="369125"/>
              </a:xfrm>
              <a:custGeom>
                <a:avLst/>
                <a:gdLst/>
                <a:ahLst/>
                <a:cxnLst/>
                <a:rect l="l" t="t" r="r" b="b"/>
                <a:pathLst>
                  <a:path w="9642" h="14765" extrusionOk="0">
                    <a:moveTo>
                      <a:pt x="868" y="0"/>
                    </a:moveTo>
                    <a:cubicBezTo>
                      <a:pt x="668" y="1368"/>
                      <a:pt x="1" y="6338"/>
                      <a:pt x="535" y="9074"/>
                    </a:cubicBezTo>
                    <a:cubicBezTo>
                      <a:pt x="968" y="11242"/>
                      <a:pt x="2303" y="12609"/>
                      <a:pt x="5138" y="13410"/>
                    </a:cubicBezTo>
                    <a:cubicBezTo>
                      <a:pt x="6005" y="13677"/>
                      <a:pt x="6872" y="13844"/>
                      <a:pt x="7773" y="13944"/>
                    </a:cubicBezTo>
                    <a:lnTo>
                      <a:pt x="7940" y="13977"/>
                    </a:lnTo>
                    <a:cubicBezTo>
                      <a:pt x="7940" y="13977"/>
                      <a:pt x="8671" y="14764"/>
                      <a:pt x="8920" y="14764"/>
                    </a:cubicBezTo>
                    <a:cubicBezTo>
                      <a:pt x="8942" y="14764"/>
                      <a:pt x="8960" y="14758"/>
                      <a:pt x="8974" y="14744"/>
                    </a:cubicBezTo>
                    <a:cubicBezTo>
                      <a:pt x="9241" y="14511"/>
                      <a:pt x="8540" y="13610"/>
                      <a:pt x="8474" y="13543"/>
                    </a:cubicBezTo>
                    <a:lnTo>
                      <a:pt x="8474" y="13543"/>
                    </a:lnTo>
                    <a:cubicBezTo>
                      <a:pt x="8511" y="13562"/>
                      <a:pt x="8843" y="13633"/>
                      <a:pt x="9126" y="13633"/>
                    </a:cubicBezTo>
                    <a:cubicBezTo>
                      <a:pt x="9348" y="13633"/>
                      <a:pt x="9541" y="13590"/>
                      <a:pt x="9541" y="13443"/>
                    </a:cubicBezTo>
                    <a:cubicBezTo>
                      <a:pt x="9541" y="13110"/>
                      <a:pt x="8641" y="12943"/>
                      <a:pt x="8640" y="12943"/>
                    </a:cubicBezTo>
                    <a:lnTo>
                      <a:pt x="8640" y="12943"/>
                    </a:lnTo>
                    <a:cubicBezTo>
                      <a:pt x="8640" y="12943"/>
                      <a:pt x="8703" y="12947"/>
                      <a:pt x="8797" y="12947"/>
                    </a:cubicBezTo>
                    <a:cubicBezTo>
                      <a:pt x="9078" y="12947"/>
                      <a:pt x="9641" y="12910"/>
                      <a:pt x="9641" y="12609"/>
                    </a:cubicBezTo>
                    <a:cubicBezTo>
                      <a:pt x="9624" y="12401"/>
                      <a:pt x="9372" y="12346"/>
                      <a:pt x="9106" y="12346"/>
                    </a:cubicBezTo>
                    <a:cubicBezTo>
                      <a:pt x="8861" y="12346"/>
                      <a:pt x="8603" y="12393"/>
                      <a:pt x="8507" y="12409"/>
                    </a:cubicBezTo>
                    <a:cubicBezTo>
                      <a:pt x="8707" y="12376"/>
                      <a:pt x="9541" y="11976"/>
                      <a:pt x="9474" y="11642"/>
                    </a:cubicBezTo>
                    <a:cubicBezTo>
                      <a:pt x="9453" y="11538"/>
                      <a:pt x="9328" y="11502"/>
                      <a:pt x="9166" y="11502"/>
                    </a:cubicBezTo>
                    <a:cubicBezTo>
                      <a:pt x="8810" y="11502"/>
                      <a:pt x="8273" y="11675"/>
                      <a:pt x="8273" y="11675"/>
                    </a:cubicBezTo>
                    <a:cubicBezTo>
                      <a:pt x="8273" y="11675"/>
                      <a:pt x="8207" y="11713"/>
                      <a:pt x="8181" y="11713"/>
                    </a:cubicBezTo>
                    <a:cubicBezTo>
                      <a:pt x="8157" y="11713"/>
                      <a:pt x="8165" y="11684"/>
                      <a:pt x="8273" y="11575"/>
                    </a:cubicBezTo>
                    <a:cubicBezTo>
                      <a:pt x="8507" y="11342"/>
                      <a:pt x="8707" y="10775"/>
                      <a:pt x="8507" y="10608"/>
                    </a:cubicBezTo>
                    <a:cubicBezTo>
                      <a:pt x="8454" y="10568"/>
                      <a:pt x="8402" y="10552"/>
                      <a:pt x="8352" y="10552"/>
                    </a:cubicBezTo>
                    <a:cubicBezTo>
                      <a:pt x="8156" y="10552"/>
                      <a:pt x="8007" y="10808"/>
                      <a:pt x="8007" y="10808"/>
                    </a:cubicBezTo>
                    <a:cubicBezTo>
                      <a:pt x="7273" y="10741"/>
                      <a:pt x="6539" y="10508"/>
                      <a:pt x="5938" y="10074"/>
                    </a:cubicBezTo>
                    <a:cubicBezTo>
                      <a:pt x="5838" y="10008"/>
                      <a:pt x="5772" y="9974"/>
                      <a:pt x="5672" y="9907"/>
                    </a:cubicBezTo>
                    <a:cubicBezTo>
                      <a:pt x="3403" y="8140"/>
                      <a:pt x="5805" y="1868"/>
                      <a:pt x="5805" y="1868"/>
                    </a:cubicBezTo>
                    <a:cubicBezTo>
                      <a:pt x="5805" y="1868"/>
                      <a:pt x="4904" y="1668"/>
                      <a:pt x="3437" y="1268"/>
                    </a:cubicBezTo>
                    <a:cubicBezTo>
                      <a:pt x="2503" y="968"/>
                      <a:pt x="1635" y="567"/>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5206400" y="1202125"/>
                <a:ext cx="110100" cy="387650"/>
              </a:xfrm>
              <a:custGeom>
                <a:avLst/>
                <a:gdLst/>
                <a:ahLst/>
                <a:cxnLst/>
                <a:rect l="l" t="t" r="r" b="b"/>
                <a:pathLst>
                  <a:path w="4404" h="15506" extrusionOk="0">
                    <a:moveTo>
                      <a:pt x="4170" y="1"/>
                    </a:moveTo>
                    <a:cubicBezTo>
                      <a:pt x="3603" y="401"/>
                      <a:pt x="2969" y="701"/>
                      <a:pt x="2335" y="902"/>
                    </a:cubicBezTo>
                    <a:cubicBezTo>
                      <a:pt x="1501" y="1068"/>
                      <a:pt x="0" y="1535"/>
                      <a:pt x="0" y="1535"/>
                    </a:cubicBezTo>
                    <a:cubicBezTo>
                      <a:pt x="33" y="2069"/>
                      <a:pt x="534" y="12977"/>
                      <a:pt x="534" y="15078"/>
                    </a:cubicBezTo>
                    <a:cubicBezTo>
                      <a:pt x="534" y="15078"/>
                      <a:pt x="2007" y="15505"/>
                      <a:pt x="3057" y="15505"/>
                    </a:cubicBezTo>
                    <a:cubicBezTo>
                      <a:pt x="3320" y="15505"/>
                      <a:pt x="3556" y="15479"/>
                      <a:pt x="3736" y="15412"/>
                    </a:cubicBezTo>
                    <a:cubicBezTo>
                      <a:pt x="3736" y="15412"/>
                      <a:pt x="4070" y="12310"/>
                      <a:pt x="4236" y="8474"/>
                    </a:cubicBezTo>
                    <a:cubicBezTo>
                      <a:pt x="4403" y="4604"/>
                      <a:pt x="4170" y="1"/>
                      <a:pt x="4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5190550" y="1715000"/>
                <a:ext cx="98425" cy="75150"/>
              </a:xfrm>
              <a:custGeom>
                <a:avLst/>
                <a:gdLst/>
                <a:ahLst/>
                <a:cxnLst/>
                <a:rect l="l" t="t" r="r" b="b"/>
                <a:pathLst>
                  <a:path w="3937" h="3006" extrusionOk="0">
                    <a:moveTo>
                      <a:pt x="1168" y="1"/>
                    </a:moveTo>
                    <a:cubicBezTo>
                      <a:pt x="1168" y="67"/>
                      <a:pt x="0" y="1201"/>
                      <a:pt x="300" y="1435"/>
                    </a:cubicBezTo>
                    <a:cubicBezTo>
                      <a:pt x="337" y="1467"/>
                      <a:pt x="384" y="1481"/>
                      <a:pt x="439" y="1481"/>
                    </a:cubicBezTo>
                    <a:cubicBezTo>
                      <a:pt x="781" y="1481"/>
                      <a:pt x="1401" y="935"/>
                      <a:pt x="1401" y="935"/>
                    </a:cubicBezTo>
                    <a:lnTo>
                      <a:pt x="1401" y="935"/>
                    </a:lnTo>
                    <a:cubicBezTo>
                      <a:pt x="1401" y="935"/>
                      <a:pt x="868" y="2402"/>
                      <a:pt x="1168" y="2536"/>
                    </a:cubicBezTo>
                    <a:cubicBezTo>
                      <a:pt x="1185" y="2543"/>
                      <a:pt x="1203" y="2546"/>
                      <a:pt x="1221" y="2546"/>
                    </a:cubicBezTo>
                    <a:cubicBezTo>
                      <a:pt x="1542" y="2546"/>
                      <a:pt x="1902" y="1469"/>
                      <a:pt x="1902" y="1468"/>
                    </a:cubicBezTo>
                    <a:lnTo>
                      <a:pt x="1902" y="1468"/>
                    </a:lnTo>
                    <a:cubicBezTo>
                      <a:pt x="1902" y="1469"/>
                      <a:pt x="1868" y="3003"/>
                      <a:pt x="2068" y="3003"/>
                    </a:cubicBezTo>
                    <a:cubicBezTo>
                      <a:pt x="2075" y="3004"/>
                      <a:pt x="2082" y="3005"/>
                      <a:pt x="2089" y="3005"/>
                    </a:cubicBezTo>
                    <a:cubicBezTo>
                      <a:pt x="2378" y="3005"/>
                      <a:pt x="2569" y="1668"/>
                      <a:pt x="2569" y="1668"/>
                    </a:cubicBezTo>
                    <a:cubicBezTo>
                      <a:pt x="2569" y="1668"/>
                      <a:pt x="2679" y="2739"/>
                      <a:pt x="2898" y="2739"/>
                    </a:cubicBezTo>
                    <a:cubicBezTo>
                      <a:pt x="2921" y="2739"/>
                      <a:pt x="2944" y="2727"/>
                      <a:pt x="2969" y="2703"/>
                    </a:cubicBezTo>
                    <a:cubicBezTo>
                      <a:pt x="3266" y="2438"/>
                      <a:pt x="3106" y="1520"/>
                      <a:pt x="3103" y="1502"/>
                    </a:cubicBezTo>
                    <a:lnTo>
                      <a:pt x="3103" y="1502"/>
                    </a:lnTo>
                    <a:cubicBezTo>
                      <a:pt x="3106" y="1520"/>
                      <a:pt x="3265" y="2410"/>
                      <a:pt x="3511" y="2410"/>
                    </a:cubicBezTo>
                    <a:cubicBezTo>
                      <a:pt x="3541" y="2410"/>
                      <a:pt x="3571" y="2397"/>
                      <a:pt x="3603" y="2369"/>
                    </a:cubicBezTo>
                    <a:cubicBezTo>
                      <a:pt x="3936" y="2102"/>
                      <a:pt x="3403" y="267"/>
                      <a:pt x="3403" y="267"/>
                    </a:cubicBezTo>
                    <a:lnTo>
                      <a:pt x="2269" y="167"/>
                    </a:lnTo>
                    <a:cubicBezTo>
                      <a:pt x="1568" y="67"/>
                      <a:pt x="1168" y="1"/>
                      <a:pt x="1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4592625" y="1170450"/>
                <a:ext cx="134275" cy="81750"/>
              </a:xfrm>
              <a:custGeom>
                <a:avLst/>
                <a:gdLst/>
                <a:ahLst/>
                <a:cxnLst/>
                <a:rect l="l" t="t" r="r" b="b"/>
                <a:pathLst>
                  <a:path w="5371" h="3270" extrusionOk="0">
                    <a:moveTo>
                      <a:pt x="267" y="0"/>
                    </a:moveTo>
                    <a:cubicBezTo>
                      <a:pt x="267" y="1"/>
                      <a:pt x="267" y="1"/>
                      <a:pt x="267" y="2"/>
                    </a:cubicBezTo>
                    <a:lnTo>
                      <a:pt x="267" y="2"/>
                    </a:lnTo>
                    <a:lnTo>
                      <a:pt x="267" y="0"/>
                    </a:lnTo>
                    <a:close/>
                    <a:moveTo>
                      <a:pt x="267" y="2"/>
                    </a:moveTo>
                    <a:lnTo>
                      <a:pt x="0" y="1401"/>
                    </a:lnTo>
                    <a:cubicBezTo>
                      <a:pt x="1735" y="2836"/>
                      <a:pt x="4970" y="3269"/>
                      <a:pt x="4970" y="3269"/>
                    </a:cubicBezTo>
                    <a:lnTo>
                      <a:pt x="5371" y="1768"/>
                    </a:lnTo>
                    <a:cubicBezTo>
                      <a:pt x="3709" y="1270"/>
                      <a:pt x="260" y="109"/>
                      <a:pt x="267"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5204725" y="1166275"/>
                <a:ext cx="105925" cy="78425"/>
              </a:xfrm>
              <a:custGeom>
                <a:avLst/>
                <a:gdLst/>
                <a:ahLst/>
                <a:cxnLst/>
                <a:rect l="l" t="t" r="r" b="b"/>
                <a:pathLst>
                  <a:path w="4237" h="3137" extrusionOk="0">
                    <a:moveTo>
                      <a:pt x="4203" y="1"/>
                    </a:moveTo>
                    <a:lnTo>
                      <a:pt x="0" y="1835"/>
                    </a:lnTo>
                    <a:lnTo>
                      <a:pt x="100" y="3136"/>
                    </a:lnTo>
                    <a:cubicBezTo>
                      <a:pt x="100" y="3136"/>
                      <a:pt x="3303" y="2169"/>
                      <a:pt x="4237" y="1468"/>
                    </a:cubicBezTo>
                    <a:lnTo>
                      <a:pt x="42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5219725" y="1579075"/>
                <a:ext cx="80925" cy="143450"/>
              </a:xfrm>
              <a:custGeom>
                <a:avLst/>
                <a:gdLst/>
                <a:ahLst/>
                <a:cxnLst/>
                <a:rect l="l" t="t" r="r" b="b"/>
                <a:pathLst>
                  <a:path w="3237" h="5738" extrusionOk="0">
                    <a:moveTo>
                      <a:pt x="1" y="0"/>
                    </a:moveTo>
                    <a:lnTo>
                      <a:pt x="1" y="5438"/>
                    </a:lnTo>
                    <a:cubicBezTo>
                      <a:pt x="434" y="5671"/>
                      <a:pt x="2269" y="5738"/>
                      <a:pt x="2269" y="5738"/>
                    </a:cubicBezTo>
                    <a:cubicBezTo>
                      <a:pt x="2836" y="4370"/>
                      <a:pt x="3236" y="334"/>
                      <a:pt x="3236" y="334"/>
                    </a:cubicBezTo>
                    <a:lnTo>
                      <a:pt x="3236" y="334"/>
                    </a:lnTo>
                    <a:cubicBezTo>
                      <a:pt x="3121" y="366"/>
                      <a:pt x="2961" y="379"/>
                      <a:pt x="2773" y="379"/>
                    </a:cubicBezTo>
                    <a:cubicBezTo>
                      <a:pt x="1775" y="379"/>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4766075" y="2277075"/>
                <a:ext cx="370300" cy="175150"/>
              </a:xfrm>
              <a:custGeom>
                <a:avLst/>
                <a:gdLst/>
                <a:ahLst/>
                <a:cxnLst/>
                <a:rect l="l" t="t" r="r" b="b"/>
                <a:pathLst>
                  <a:path w="14812" h="7006" extrusionOk="0">
                    <a:moveTo>
                      <a:pt x="14811" y="0"/>
                    </a:moveTo>
                    <a:lnTo>
                      <a:pt x="14811" y="0"/>
                    </a:lnTo>
                    <a:cubicBezTo>
                      <a:pt x="12509" y="1268"/>
                      <a:pt x="10041" y="2235"/>
                      <a:pt x="7506" y="2869"/>
                    </a:cubicBezTo>
                    <a:cubicBezTo>
                      <a:pt x="3770" y="3636"/>
                      <a:pt x="0" y="4237"/>
                      <a:pt x="0" y="4237"/>
                    </a:cubicBezTo>
                    <a:lnTo>
                      <a:pt x="301" y="7005"/>
                    </a:lnTo>
                    <a:cubicBezTo>
                      <a:pt x="301" y="7005"/>
                      <a:pt x="5538" y="6605"/>
                      <a:pt x="8707" y="5571"/>
                    </a:cubicBezTo>
                    <a:cubicBezTo>
                      <a:pt x="11909" y="4504"/>
                      <a:pt x="14477" y="2702"/>
                      <a:pt x="14611" y="2469"/>
                    </a:cubicBezTo>
                    <a:cubicBezTo>
                      <a:pt x="14744" y="2235"/>
                      <a:pt x="14811" y="1"/>
                      <a:pt x="1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4821125" y="2654000"/>
                <a:ext cx="60050" cy="70925"/>
              </a:xfrm>
              <a:custGeom>
                <a:avLst/>
                <a:gdLst/>
                <a:ahLst/>
                <a:cxnLst/>
                <a:rect l="l" t="t" r="r" b="b"/>
                <a:pathLst>
                  <a:path w="2402" h="2837" extrusionOk="0">
                    <a:moveTo>
                      <a:pt x="2402" y="1"/>
                    </a:moveTo>
                    <a:cubicBezTo>
                      <a:pt x="1234" y="535"/>
                      <a:pt x="334" y="1569"/>
                      <a:pt x="0" y="2836"/>
                    </a:cubicBezTo>
                    <a:cubicBezTo>
                      <a:pt x="867" y="2669"/>
                      <a:pt x="1668" y="2302"/>
                      <a:pt x="2368" y="1802"/>
                    </a:cubicBezTo>
                    <a:lnTo>
                      <a:pt x="2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5103825" y="2644000"/>
                <a:ext cx="54225" cy="71750"/>
              </a:xfrm>
              <a:custGeom>
                <a:avLst/>
                <a:gdLst/>
                <a:ahLst/>
                <a:cxnLst/>
                <a:rect l="l" t="t" r="r" b="b"/>
                <a:pathLst>
                  <a:path w="2169" h="2870" extrusionOk="0">
                    <a:moveTo>
                      <a:pt x="0" y="1"/>
                    </a:moveTo>
                    <a:cubicBezTo>
                      <a:pt x="100" y="1235"/>
                      <a:pt x="167" y="2202"/>
                      <a:pt x="167" y="2202"/>
                    </a:cubicBezTo>
                    <a:cubicBezTo>
                      <a:pt x="801" y="2469"/>
                      <a:pt x="1501" y="2702"/>
                      <a:pt x="2168" y="2869"/>
                    </a:cubicBezTo>
                    <a:cubicBezTo>
                      <a:pt x="1635" y="634"/>
                      <a:pt x="300" y="10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5029925" y="795725"/>
                <a:ext cx="30550" cy="16475"/>
              </a:xfrm>
              <a:custGeom>
                <a:avLst/>
                <a:gdLst/>
                <a:ahLst/>
                <a:cxnLst/>
                <a:rect l="l" t="t" r="r" b="b"/>
                <a:pathLst>
                  <a:path w="1222" h="659" extrusionOk="0">
                    <a:moveTo>
                      <a:pt x="821" y="1"/>
                    </a:moveTo>
                    <a:cubicBezTo>
                      <a:pt x="529" y="1"/>
                      <a:pt x="0" y="523"/>
                      <a:pt x="154" y="646"/>
                    </a:cubicBezTo>
                    <a:cubicBezTo>
                      <a:pt x="179" y="654"/>
                      <a:pt x="206" y="658"/>
                      <a:pt x="234" y="658"/>
                    </a:cubicBezTo>
                    <a:cubicBezTo>
                      <a:pt x="317" y="658"/>
                      <a:pt x="404" y="621"/>
                      <a:pt x="454" y="546"/>
                    </a:cubicBezTo>
                    <a:cubicBezTo>
                      <a:pt x="621" y="412"/>
                      <a:pt x="821" y="312"/>
                      <a:pt x="1021" y="279"/>
                    </a:cubicBezTo>
                    <a:cubicBezTo>
                      <a:pt x="1222" y="245"/>
                      <a:pt x="1155" y="112"/>
                      <a:pt x="888" y="12"/>
                    </a:cubicBezTo>
                    <a:cubicBezTo>
                      <a:pt x="868" y="4"/>
                      <a:pt x="845" y="1"/>
                      <a:pt x="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4699350" y="1456475"/>
                <a:ext cx="72575" cy="97600"/>
              </a:xfrm>
              <a:custGeom>
                <a:avLst/>
                <a:gdLst/>
                <a:ahLst/>
                <a:cxnLst/>
                <a:rect l="l" t="t" r="r" b="b"/>
                <a:pathLst>
                  <a:path w="2903" h="3904" extrusionOk="0">
                    <a:moveTo>
                      <a:pt x="835" y="1"/>
                    </a:moveTo>
                    <a:cubicBezTo>
                      <a:pt x="435" y="1102"/>
                      <a:pt x="134" y="2236"/>
                      <a:pt x="1" y="3370"/>
                    </a:cubicBezTo>
                    <a:cubicBezTo>
                      <a:pt x="868" y="3603"/>
                      <a:pt x="1769" y="3804"/>
                      <a:pt x="2669" y="3904"/>
                    </a:cubicBezTo>
                    <a:lnTo>
                      <a:pt x="2903" y="768"/>
                    </a:lnTo>
                    <a:cubicBezTo>
                      <a:pt x="2169" y="701"/>
                      <a:pt x="1469" y="435"/>
                      <a:pt x="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4863800" y="766775"/>
                <a:ext cx="43225" cy="20100"/>
              </a:xfrm>
              <a:custGeom>
                <a:avLst/>
                <a:gdLst/>
                <a:ahLst/>
                <a:cxnLst/>
                <a:rect l="l" t="t" r="r" b="b"/>
                <a:pathLst>
                  <a:path w="1729" h="804" extrusionOk="0">
                    <a:moveTo>
                      <a:pt x="885" y="0"/>
                    </a:moveTo>
                    <a:cubicBezTo>
                      <a:pt x="330" y="0"/>
                      <a:pt x="0" y="340"/>
                      <a:pt x="128" y="436"/>
                    </a:cubicBezTo>
                    <a:cubicBezTo>
                      <a:pt x="144" y="444"/>
                      <a:pt x="164" y="448"/>
                      <a:pt x="186" y="448"/>
                    </a:cubicBezTo>
                    <a:cubicBezTo>
                      <a:pt x="318" y="448"/>
                      <a:pt x="526" y="315"/>
                      <a:pt x="581" y="279"/>
                    </a:cubicBezTo>
                    <a:lnTo>
                      <a:pt x="581" y="279"/>
                    </a:lnTo>
                    <a:cubicBezTo>
                      <a:pt x="430" y="394"/>
                      <a:pt x="471" y="803"/>
                      <a:pt x="795" y="803"/>
                    </a:cubicBezTo>
                    <a:cubicBezTo>
                      <a:pt x="1128" y="770"/>
                      <a:pt x="1162" y="570"/>
                      <a:pt x="1162" y="469"/>
                    </a:cubicBezTo>
                    <a:cubicBezTo>
                      <a:pt x="1128" y="403"/>
                      <a:pt x="1128" y="303"/>
                      <a:pt x="1095" y="269"/>
                    </a:cubicBezTo>
                    <a:cubicBezTo>
                      <a:pt x="1162" y="269"/>
                      <a:pt x="1262" y="303"/>
                      <a:pt x="1329" y="369"/>
                    </a:cubicBezTo>
                    <a:cubicBezTo>
                      <a:pt x="1446" y="487"/>
                      <a:pt x="1486" y="681"/>
                      <a:pt x="1562" y="681"/>
                    </a:cubicBezTo>
                    <a:cubicBezTo>
                      <a:pt x="1572" y="681"/>
                      <a:pt x="1583" y="678"/>
                      <a:pt x="1595" y="670"/>
                    </a:cubicBezTo>
                    <a:cubicBezTo>
                      <a:pt x="1729" y="636"/>
                      <a:pt x="1529" y="2"/>
                      <a:pt x="962" y="2"/>
                    </a:cubicBezTo>
                    <a:cubicBezTo>
                      <a:pt x="936" y="1"/>
                      <a:pt x="910"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4952875" y="766575"/>
                <a:ext cx="49050" cy="23450"/>
              </a:xfrm>
              <a:custGeom>
                <a:avLst/>
                <a:gdLst/>
                <a:ahLst/>
                <a:cxnLst/>
                <a:rect l="l" t="t" r="r" b="b"/>
                <a:pathLst>
                  <a:path w="1962" h="938" extrusionOk="0">
                    <a:moveTo>
                      <a:pt x="1069" y="1"/>
                    </a:moveTo>
                    <a:cubicBezTo>
                      <a:pt x="1026" y="1"/>
                      <a:pt x="981" y="4"/>
                      <a:pt x="934" y="10"/>
                    </a:cubicBezTo>
                    <a:cubicBezTo>
                      <a:pt x="201" y="144"/>
                      <a:pt x="0" y="678"/>
                      <a:pt x="101" y="778"/>
                    </a:cubicBezTo>
                    <a:cubicBezTo>
                      <a:pt x="124" y="802"/>
                      <a:pt x="148" y="812"/>
                      <a:pt x="172" y="812"/>
                    </a:cubicBezTo>
                    <a:cubicBezTo>
                      <a:pt x="247" y="812"/>
                      <a:pt x="317" y="705"/>
                      <a:pt x="367" y="578"/>
                    </a:cubicBezTo>
                    <a:cubicBezTo>
                      <a:pt x="401" y="477"/>
                      <a:pt x="501" y="411"/>
                      <a:pt x="634" y="344"/>
                    </a:cubicBezTo>
                    <a:lnTo>
                      <a:pt x="634" y="344"/>
                    </a:lnTo>
                    <a:cubicBezTo>
                      <a:pt x="534" y="444"/>
                      <a:pt x="467" y="778"/>
                      <a:pt x="668" y="878"/>
                    </a:cubicBezTo>
                    <a:cubicBezTo>
                      <a:pt x="729" y="919"/>
                      <a:pt x="793" y="938"/>
                      <a:pt x="855" y="938"/>
                    </a:cubicBezTo>
                    <a:cubicBezTo>
                      <a:pt x="995" y="938"/>
                      <a:pt x="1122" y="840"/>
                      <a:pt x="1168" y="678"/>
                    </a:cubicBezTo>
                    <a:cubicBezTo>
                      <a:pt x="1201" y="511"/>
                      <a:pt x="1168" y="344"/>
                      <a:pt x="1035" y="244"/>
                    </a:cubicBezTo>
                    <a:cubicBezTo>
                      <a:pt x="1201" y="244"/>
                      <a:pt x="1368" y="311"/>
                      <a:pt x="1502" y="411"/>
                    </a:cubicBezTo>
                    <a:cubicBezTo>
                      <a:pt x="1585" y="495"/>
                      <a:pt x="1716" y="742"/>
                      <a:pt x="1815" y="742"/>
                    </a:cubicBezTo>
                    <a:cubicBezTo>
                      <a:pt x="1834" y="742"/>
                      <a:pt x="1852" y="733"/>
                      <a:pt x="1868" y="711"/>
                    </a:cubicBezTo>
                    <a:cubicBezTo>
                      <a:pt x="1962" y="618"/>
                      <a:pt x="1677" y="1"/>
                      <a:pt x="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4871975" y="746800"/>
                <a:ext cx="130950" cy="100100"/>
              </a:xfrm>
              <a:custGeom>
                <a:avLst/>
                <a:gdLst/>
                <a:ahLst/>
                <a:cxnLst/>
                <a:rect l="l" t="t" r="r" b="b"/>
                <a:pathLst>
                  <a:path w="5238" h="4004" extrusionOk="0">
                    <a:moveTo>
                      <a:pt x="34" y="1"/>
                    </a:moveTo>
                    <a:cubicBezTo>
                      <a:pt x="34" y="1"/>
                      <a:pt x="1" y="1"/>
                      <a:pt x="1" y="34"/>
                    </a:cubicBezTo>
                    <a:cubicBezTo>
                      <a:pt x="1" y="68"/>
                      <a:pt x="1" y="68"/>
                      <a:pt x="34" y="101"/>
                    </a:cubicBezTo>
                    <a:lnTo>
                      <a:pt x="168" y="134"/>
                    </a:lnTo>
                    <a:lnTo>
                      <a:pt x="501" y="201"/>
                    </a:lnTo>
                    <a:cubicBezTo>
                      <a:pt x="668" y="234"/>
                      <a:pt x="801" y="268"/>
                      <a:pt x="968" y="334"/>
                    </a:cubicBezTo>
                    <a:cubicBezTo>
                      <a:pt x="1135" y="435"/>
                      <a:pt x="1302" y="568"/>
                      <a:pt x="1368" y="768"/>
                    </a:cubicBezTo>
                    <a:cubicBezTo>
                      <a:pt x="1435" y="1035"/>
                      <a:pt x="1502" y="1302"/>
                      <a:pt x="1535" y="1569"/>
                    </a:cubicBezTo>
                    <a:cubicBezTo>
                      <a:pt x="1602" y="1836"/>
                      <a:pt x="1635" y="2136"/>
                      <a:pt x="1702" y="2469"/>
                    </a:cubicBezTo>
                    <a:cubicBezTo>
                      <a:pt x="1702" y="2603"/>
                      <a:pt x="1735" y="2770"/>
                      <a:pt x="1769" y="2936"/>
                    </a:cubicBezTo>
                    <a:cubicBezTo>
                      <a:pt x="1769" y="3103"/>
                      <a:pt x="1802" y="3270"/>
                      <a:pt x="1869" y="3437"/>
                    </a:cubicBezTo>
                    <a:cubicBezTo>
                      <a:pt x="1902" y="3603"/>
                      <a:pt x="1969" y="3770"/>
                      <a:pt x="2069" y="3904"/>
                    </a:cubicBezTo>
                    <a:cubicBezTo>
                      <a:pt x="2102" y="3970"/>
                      <a:pt x="2169" y="3970"/>
                      <a:pt x="2236" y="4004"/>
                    </a:cubicBezTo>
                    <a:lnTo>
                      <a:pt x="2269" y="4004"/>
                    </a:lnTo>
                    <a:cubicBezTo>
                      <a:pt x="2302" y="4004"/>
                      <a:pt x="2302" y="3970"/>
                      <a:pt x="2336" y="3970"/>
                    </a:cubicBezTo>
                    <a:cubicBezTo>
                      <a:pt x="2336" y="3970"/>
                      <a:pt x="2369" y="3937"/>
                      <a:pt x="2403" y="3904"/>
                    </a:cubicBezTo>
                    <a:cubicBezTo>
                      <a:pt x="2436" y="3837"/>
                      <a:pt x="2469" y="3737"/>
                      <a:pt x="2503" y="3637"/>
                    </a:cubicBezTo>
                    <a:cubicBezTo>
                      <a:pt x="2569" y="3303"/>
                      <a:pt x="2603" y="2970"/>
                      <a:pt x="2669" y="2636"/>
                    </a:cubicBezTo>
                    <a:cubicBezTo>
                      <a:pt x="2703" y="2303"/>
                      <a:pt x="2736" y="2002"/>
                      <a:pt x="2803" y="1669"/>
                    </a:cubicBezTo>
                    <a:cubicBezTo>
                      <a:pt x="2836" y="1369"/>
                      <a:pt x="2903" y="1102"/>
                      <a:pt x="3070" y="835"/>
                    </a:cubicBezTo>
                    <a:cubicBezTo>
                      <a:pt x="3103" y="735"/>
                      <a:pt x="3203" y="635"/>
                      <a:pt x="3303" y="568"/>
                    </a:cubicBezTo>
                    <a:cubicBezTo>
                      <a:pt x="3303" y="535"/>
                      <a:pt x="3337" y="535"/>
                      <a:pt x="3370" y="501"/>
                    </a:cubicBezTo>
                    <a:lnTo>
                      <a:pt x="3403" y="468"/>
                    </a:lnTo>
                    <a:lnTo>
                      <a:pt x="3437" y="468"/>
                    </a:lnTo>
                    <a:lnTo>
                      <a:pt x="3603" y="401"/>
                    </a:lnTo>
                    <a:cubicBezTo>
                      <a:pt x="3970" y="268"/>
                      <a:pt x="4371" y="201"/>
                      <a:pt x="4738" y="201"/>
                    </a:cubicBezTo>
                    <a:cubicBezTo>
                      <a:pt x="4838" y="234"/>
                      <a:pt x="4971" y="234"/>
                      <a:pt x="5071" y="268"/>
                    </a:cubicBezTo>
                    <a:lnTo>
                      <a:pt x="5171" y="301"/>
                    </a:lnTo>
                    <a:lnTo>
                      <a:pt x="5238" y="301"/>
                    </a:lnTo>
                    <a:cubicBezTo>
                      <a:pt x="5238" y="268"/>
                      <a:pt x="5238" y="234"/>
                      <a:pt x="5238" y="201"/>
                    </a:cubicBezTo>
                    <a:lnTo>
                      <a:pt x="5205" y="201"/>
                    </a:lnTo>
                    <a:lnTo>
                      <a:pt x="5138" y="168"/>
                    </a:lnTo>
                    <a:cubicBezTo>
                      <a:pt x="5004" y="101"/>
                      <a:pt x="4904" y="68"/>
                      <a:pt x="4771" y="34"/>
                    </a:cubicBezTo>
                    <a:cubicBezTo>
                      <a:pt x="4668" y="17"/>
                      <a:pt x="4560" y="9"/>
                      <a:pt x="4450" y="9"/>
                    </a:cubicBezTo>
                    <a:cubicBezTo>
                      <a:pt x="4136" y="9"/>
                      <a:pt x="3809" y="77"/>
                      <a:pt x="3537" y="201"/>
                    </a:cubicBezTo>
                    <a:cubicBezTo>
                      <a:pt x="3470" y="234"/>
                      <a:pt x="3403" y="268"/>
                      <a:pt x="3337" y="301"/>
                    </a:cubicBezTo>
                    <a:lnTo>
                      <a:pt x="3303" y="334"/>
                    </a:lnTo>
                    <a:lnTo>
                      <a:pt x="3236" y="368"/>
                    </a:lnTo>
                    <a:cubicBezTo>
                      <a:pt x="3203" y="368"/>
                      <a:pt x="3203" y="401"/>
                      <a:pt x="3170" y="435"/>
                    </a:cubicBezTo>
                    <a:cubicBezTo>
                      <a:pt x="3036" y="535"/>
                      <a:pt x="2936" y="635"/>
                      <a:pt x="2870" y="801"/>
                    </a:cubicBezTo>
                    <a:cubicBezTo>
                      <a:pt x="2736" y="1068"/>
                      <a:pt x="2636" y="1369"/>
                      <a:pt x="2603" y="1702"/>
                    </a:cubicBezTo>
                    <a:cubicBezTo>
                      <a:pt x="2569" y="2036"/>
                      <a:pt x="2536" y="2336"/>
                      <a:pt x="2503" y="2669"/>
                    </a:cubicBezTo>
                    <a:cubicBezTo>
                      <a:pt x="2469" y="3003"/>
                      <a:pt x="2436" y="3337"/>
                      <a:pt x="2369" y="3670"/>
                    </a:cubicBezTo>
                    <a:cubicBezTo>
                      <a:pt x="2369" y="3737"/>
                      <a:pt x="2336" y="3804"/>
                      <a:pt x="2302" y="3870"/>
                    </a:cubicBezTo>
                    <a:cubicBezTo>
                      <a:pt x="2286" y="3904"/>
                      <a:pt x="2269" y="3920"/>
                      <a:pt x="2252" y="3920"/>
                    </a:cubicBezTo>
                    <a:cubicBezTo>
                      <a:pt x="2236" y="3920"/>
                      <a:pt x="2219" y="3904"/>
                      <a:pt x="2202" y="3870"/>
                    </a:cubicBezTo>
                    <a:cubicBezTo>
                      <a:pt x="2102" y="3770"/>
                      <a:pt x="2036" y="3603"/>
                      <a:pt x="2002" y="3470"/>
                    </a:cubicBezTo>
                    <a:cubicBezTo>
                      <a:pt x="1936" y="3170"/>
                      <a:pt x="1869" y="2836"/>
                      <a:pt x="1835" y="2536"/>
                    </a:cubicBezTo>
                    <a:cubicBezTo>
                      <a:pt x="1802" y="2202"/>
                      <a:pt x="1769" y="1902"/>
                      <a:pt x="1735" y="1635"/>
                    </a:cubicBezTo>
                    <a:cubicBezTo>
                      <a:pt x="1669" y="1335"/>
                      <a:pt x="1635" y="1068"/>
                      <a:pt x="1569" y="801"/>
                    </a:cubicBezTo>
                    <a:cubicBezTo>
                      <a:pt x="1469" y="535"/>
                      <a:pt x="1302" y="334"/>
                      <a:pt x="1068" y="201"/>
                    </a:cubicBezTo>
                    <a:cubicBezTo>
                      <a:pt x="901" y="134"/>
                      <a:pt x="701" y="68"/>
                      <a:pt x="535" y="34"/>
                    </a:cubicBezTo>
                    <a:lnTo>
                      <a:pt x="34" y="34"/>
                    </a:lnTo>
                    <a:lnTo>
                      <a:pt x="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4903675" y="865225"/>
                <a:ext cx="52550" cy="6075"/>
              </a:xfrm>
              <a:custGeom>
                <a:avLst/>
                <a:gdLst/>
                <a:ahLst/>
                <a:cxnLst/>
                <a:rect l="l" t="t" r="r" b="b"/>
                <a:pathLst>
                  <a:path w="2102" h="243" extrusionOk="0">
                    <a:moveTo>
                      <a:pt x="2035" y="1"/>
                    </a:moveTo>
                    <a:cubicBezTo>
                      <a:pt x="1613" y="90"/>
                      <a:pt x="1161" y="134"/>
                      <a:pt x="708" y="134"/>
                    </a:cubicBezTo>
                    <a:cubicBezTo>
                      <a:pt x="482" y="134"/>
                      <a:pt x="256" y="123"/>
                      <a:pt x="34" y="101"/>
                    </a:cubicBezTo>
                    <a:cubicBezTo>
                      <a:pt x="34" y="101"/>
                      <a:pt x="0" y="134"/>
                      <a:pt x="0" y="167"/>
                    </a:cubicBezTo>
                    <a:cubicBezTo>
                      <a:pt x="0" y="201"/>
                      <a:pt x="0" y="201"/>
                      <a:pt x="34" y="201"/>
                    </a:cubicBezTo>
                    <a:cubicBezTo>
                      <a:pt x="67" y="234"/>
                      <a:pt x="367" y="234"/>
                      <a:pt x="801" y="234"/>
                    </a:cubicBezTo>
                    <a:cubicBezTo>
                      <a:pt x="878" y="240"/>
                      <a:pt x="955" y="243"/>
                      <a:pt x="1031" y="243"/>
                    </a:cubicBezTo>
                    <a:cubicBezTo>
                      <a:pt x="1387" y="243"/>
                      <a:pt x="1739" y="183"/>
                      <a:pt x="2069" y="101"/>
                    </a:cubicBezTo>
                    <a:cubicBezTo>
                      <a:pt x="2102" y="101"/>
                      <a:pt x="2102" y="67"/>
                      <a:pt x="2102" y="34"/>
                    </a:cubicBezTo>
                    <a:cubicBezTo>
                      <a:pt x="2102" y="1"/>
                      <a:pt x="2069" y="1"/>
                      <a:pt x="2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4859475" y="811800"/>
                <a:ext cx="34675" cy="39850"/>
              </a:xfrm>
              <a:custGeom>
                <a:avLst/>
                <a:gdLst/>
                <a:ahLst/>
                <a:cxnLst/>
                <a:rect l="l" t="t" r="r" b="b"/>
                <a:pathLst>
                  <a:path w="1387" h="1594" extrusionOk="0">
                    <a:moveTo>
                      <a:pt x="569" y="0"/>
                    </a:moveTo>
                    <a:cubicBezTo>
                      <a:pt x="464" y="0"/>
                      <a:pt x="352" y="31"/>
                      <a:pt x="234" y="103"/>
                    </a:cubicBezTo>
                    <a:cubicBezTo>
                      <a:pt x="101" y="203"/>
                      <a:pt x="34" y="303"/>
                      <a:pt x="0" y="470"/>
                    </a:cubicBezTo>
                    <a:cubicBezTo>
                      <a:pt x="0" y="737"/>
                      <a:pt x="34" y="1003"/>
                      <a:pt x="101" y="1304"/>
                    </a:cubicBezTo>
                    <a:cubicBezTo>
                      <a:pt x="167" y="1404"/>
                      <a:pt x="267" y="1470"/>
                      <a:pt x="401" y="1504"/>
                    </a:cubicBezTo>
                    <a:cubicBezTo>
                      <a:pt x="501" y="1565"/>
                      <a:pt x="607" y="1593"/>
                      <a:pt x="712" y="1593"/>
                    </a:cubicBezTo>
                    <a:cubicBezTo>
                      <a:pt x="1062" y="1593"/>
                      <a:pt x="1386" y="1281"/>
                      <a:pt x="1335" y="870"/>
                    </a:cubicBezTo>
                    <a:cubicBezTo>
                      <a:pt x="1308" y="521"/>
                      <a:pt x="1001" y="0"/>
                      <a:pt x="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4959675" y="813975"/>
                <a:ext cx="57425" cy="40125"/>
              </a:xfrm>
              <a:custGeom>
                <a:avLst/>
                <a:gdLst/>
                <a:ahLst/>
                <a:cxnLst/>
                <a:rect l="l" t="t" r="r" b="b"/>
                <a:pathLst>
                  <a:path w="2297" h="1605" extrusionOk="0">
                    <a:moveTo>
                      <a:pt x="1348" y="0"/>
                    </a:moveTo>
                    <a:cubicBezTo>
                      <a:pt x="797" y="0"/>
                      <a:pt x="0" y="564"/>
                      <a:pt x="429" y="1250"/>
                    </a:cubicBezTo>
                    <a:cubicBezTo>
                      <a:pt x="633" y="1488"/>
                      <a:pt x="923" y="1605"/>
                      <a:pt x="1212" y="1605"/>
                    </a:cubicBezTo>
                    <a:cubicBezTo>
                      <a:pt x="1490" y="1605"/>
                      <a:pt x="1767" y="1496"/>
                      <a:pt x="1963" y="1283"/>
                    </a:cubicBezTo>
                    <a:cubicBezTo>
                      <a:pt x="2297" y="850"/>
                      <a:pt x="2097" y="216"/>
                      <a:pt x="1596" y="49"/>
                    </a:cubicBezTo>
                    <a:cubicBezTo>
                      <a:pt x="1525" y="16"/>
                      <a:pt x="1440" y="0"/>
                      <a:pt x="1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43"/>
          <p:cNvGrpSpPr/>
          <p:nvPr/>
        </p:nvGrpSpPr>
        <p:grpSpPr>
          <a:xfrm>
            <a:off x="1126129" y="2225863"/>
            <a:ext cx="1217566" cy="2592891"/>
            <a:chOff x="2232750" y="367250"/>
            <a:chExt cx="947375" cy="2017500"/>
          </a:xfrm>
        </p:grpSpPr>
        <p:sp>
          <p:nvSpPr>
            <p:cNvPr id="783" name="Google Shape;783;p43"/>
            <p:cNvSpPr/>
            <p:nvPr/>
          </p:nvSpPr>
          <p:spPr>
            <a:xfrm>
              <a:off x="2232750" y="367250"/>
              <a:ext cx="947375" cy="2017500"/>
            </a:xfrm>
            <a:custGeom>
              <a:avLst/>
              <a:gdLst/>
              <a:ahLst/>
              <a:cxnLst/>
              <a:rect l="l" t="t" r="r" b="b"/>
              <a:pathLst>
                <a:path w="37895" h="80700" extrusionOk="0">
                  <a:moveTo>
                    <a:pt x="4771" y="24176"/>
                  </a:moveTo>
                  <a:cubicBezTo>
                    <a:pt x="4804" y="24176"/>
                    <a:pt x="4837" y="24210"/>
                    <a:pt x="4871" y="24210"/>
                  </a:cubicBezTo>
                  <a:cubicBezTo>
                    <a:pt x="5104" y="24410"/>
                    <a:pt x="5338" y="26111"/>
                    <a:pt x="5471" y="28012"/>
                  </a:cubicBezTo>
                  <a:cubicBezTo>
                    <a:pt x="5138" y="28213"/>
                    <a:pt x="4771" y="28346"/>
                    <a:pt x="4404" y="28379"/>
                  </a:cubicBezTo>
                  <a:cubicBezTo>
                    <a:pt x="3870" y="28379"/>
                    <a:pt x="4370" y="25344"/>
                    <a:pt x="4404" y="25210"/>
                  </a:cubicBezTo>
                  <a:lnTo>
                    <a:pt x="4404" y="25177"/>
                  </a:lnTo>
                  <a:cubicBezTo>
                    <a:pt x="4437" y="25177"/>
                    <a:pt x="4437" y="25210"/>
                    <a:pt x="4470" y="25210"/>
                  </a:cubicBezTo>
                  <a:cubicBezTo>
                    <a:pt x="4470" y="24910"/>
                    <a:pt x="4537" y="24577"/>
                    <a:pt x="4671" y="24276"/>
                  </a:cubicBezTo>
                  <a:cubicBezTo>
                    <a:pt x="4671" y="24210"/>
                    <a:pt x="4737" y="24176"/>
                    <a:pt x="4771" y="24176"/>
                  </a:cubicBezTo>
                  <a:close/>
                  <a:moveTo>
                    <a:pt x="11108" y="1"/>
                  </a:moveTo>
                  <a:cubicBezTo>
                    <a:pt x="10694" y="1"/>
                    <a:pt x="10278" y="45"/>
                    <a:pt x="9874" y="126"/>
                  </a:cubicBezTo>
                  <a:cubicBezTo>
                    <a:pt x="8006" y="493"/>
                    <a:pt x="7172" y="1594"/>
                    <a:pt x="6739" y="3061"/>
                  </a:cubicBezTo>
                  <a:cubicBezTo>
                    <a:pt x="6472" y="4262"/>
                    <a:pt x="6639" y="5530"/>
                    <a:pt x="7272" y="6597"/>
                  </a:cubicBezTo>
                  <a:cubicBezTo>
                    <a:pt x="6905" y="6864"/>
                    <a:pt x="6705" y="7298"/>
                    <a:pt x="6805" y="7731"/>
                  </a:cubicBezTo>
                  <a:cubicBezTo>
                    <a:pt x="6905" y="8132"/>
                    <a:pt x="7206" y="8432"/>
                    <a:pt x="7606" y="8498"/>
                  </a:cubicBezTo>
                  <a:cubicBezTo>
                    <a:pt x="7573" y="8532"/>
                    <a:pt x="7573" y="8599"/>
                    <a:pt x="7539" y="8632"/>
                  </a:cubicBezTo>
                  <a:cubicBezTo>
                    <a:pt x="7306" y="8999"/>
                    <a:pt x="6839" y="10033"/>
                    <a:pt x="7372" y="10967"/>
                  </a:cubicBezTo>
                  <a:cubicBezTo>
                    <a:pt x="7732" y="11579"/>
                    <a:pt x="8371" y="11911"/>
                    <a:pt x="9030" y="11911"/>
                  </a:cubicBezTo>
                  <a:cubicBezTo>
                    <a:pt x="9411" y="11911"/>
                    <a:pt x="9799" y="11800"/>
                    <a:pt x="10141" y="11567"/>
                  </a:cubicBezTo>
                  <a:cubicBezTo>
                    <a:pt x="10508" y="11801"/>
                    <a:pt x="10942" y="12001"/>
                    <a:pt x="11375" y="12134"/>
                  </a:cubicBezTo>
                  <a:cubicBezTo>
                    <a:pt x="11442" y="12501"/>
                    <a:pt x="11575" y="13402"/>
                    <a:pt x="11142" y="13736"/>
                  </a:cubicBezTo>
                  <a:cubicBezTo>
                    <a:pt x="10742" y="14069"/>
                    <a:pt x="9707" y="14269"/>
                    <a:pt x="9374" y="14303"/>
                  </a:cubicBezTo>
                  <a:cubicBezTo>
                    <a:pt x="9374" y="14303"/>
                    <a:pt x="9341" y="14269"/>
                    <a:pt x="9341" y="14269"/>
                  </a:cubicBezTo>
                  <a:cubicBezTo>
                    <a:pt x="8640" y="14436"/>
                    <a:pt x="4604" y="14970"/>
                    <a:pt x="3169" y="15937"/>
                  </a:cubicBezTo>
                  <a:cubicBezTo>
                    <a:pt x="1969" y="16771"/>
                    <a:pt x="868" y="19873"/>
                    <a:pt x="668" y="21941"/>
                  </a:cubicBezTo>
                  <a:cubicBezTo>
                    <a:pt x="668" y="22142"/>
                    <a:pt x="634" y="22342"/>
                    <a:pt x="634" y="22509"/>
                  </a:cubicBezTo>
                  <a:lnTo>
                    <a:pt x="634" y="22842"/>
                  </a:lnTo>
                  <a:cubicBezTo>
                    <a:pt x="434" y="23976"/>
                    <a:pt x="1" y="28179"/>
                    <a:pt x="434" y="30181"/>
                  </a:cubicBezTo>
                  <a:cubicBezTo>
                    <a:pt x="808" y="32049"/>
                    <a:pt x="1501" y="33133"/>
                    <a:pt x="2976" y="33133"/>
                  </a:cubicBezTo>
                  <a:cubicBezTo>
                    <a:pt x="3081" y="33133"/>
                    <a:pt x="3190" y="33127"/>
                    <a:pt x="3303" y="33116"/>
                  </a:cubicBezTo>
                  <a:cubicBezTo>
                    <a:pt x="4037" y="33016"/>
                    <a:pt x="4771" y="32783"/>
                    <a:pt x="5438" y="32482"/>
                  </a:cubicBezTo>
                  <a:lnTo>
                    <a:pt x="5438" y="32482"/>
                  </a:lnTo>
                  <a:cubicBezTo>
                    <a:pt x="5104" y="35918"/>
                    <a:pt x="4103" y="41889"/>
                    <a:pt x="3737" y="44791"/>
                  </a:cubicBezTo>
                  <a:cubicBezTo>
                    <a:pt x="3270" y="48260"/>
                    <a:pt x="2202" y="61536"/>
                    <a:pt x="1802" y="65039"/>
                  </a:cubicBezTo>
                  <a:cubicBezTo>
                    <a:pt x="1435" y="68575"/>
                    <a:pt x="1368" y="73545"/>
                    <a:pt x="1802" y="75580"/>
                  </a:cubicBezTo>
                  <a:cubicBezTo>
                    <a:pt x="2069" y="76847"/>
                    <a:pt x="2602" y="78048"/>
                    <a:pt x="3303" y="79149"/>
                  </a:cubicBezTo>
                  <a:cubicBezTo>
                    <a:pt x="3303" y="79149"/>
                    <a:pt x="5371" y="79416"/>
                    <a:pt x="7639" y="79549"/>
                  </a:cubicBezTo>
                  <a:cubicBezTo>
                    <a:pt x="7906" y="79916"/>
                    <a:pt x="9541" y="80583"/>
                    <a:pt x="10541" y="80650"/>
                  </a:cubicBezTo>
                  <a:cubicBezTo>
                    <a:pt x="10907" y="80682"/>
                    <a:pt x="11188" y="80700"/>
                    <a:pt x="11400" y="80700"/>
                  </a:cubicBezTo>
                  <a:cubicBezTo>
                    <a:pt x="11864" y="80700"/>
                    <a:pt x="11999" y="80612"/>
                    <a:pt x="11976" y="80383"/>
                  </a:cubicBezTo>
                  <a:cubicBezTo>
                    <a:pt x="11976" y="80283"/>
                    <a:pt x="11575" y="79983"/>
                    <a:pt x="11042" y="79683"/>
                  </a:cubicBezTo>
                  <a:lnTo>
                    <a:pt x="11209" y="79683"/>
                  </a:lnTo>
                  <a:cubicBezTo>
                    <a:pt x="11483" y="79671"/>
                    <a:pt x="11744" y="79666"/>
                    <a:pt x="11994" y="79666"/>
                  </a:cubicBezTo>
                  <a:cubicBezTo>
                    <a:pt x="13869" y="79666"/>
                    <a:pt x="15078" y="79965"/>
                    <a:pt x="16079" y="80083"/>
                  </a:cubicBezTo>
                  <a:cubicBezTo>
                    <a:pt x="16245" y="80116"/>
                    <a:pt x="16446" y="80116"/>
                    <a:pt x="16612" y="80116"/>
                  </a:cubicBezTo>
                  <a:lnTo>
                    <a:pt x="17013" y="80116"/>
                  </a:lnTo>
                  <a:cubicBezTo>
                    <a:pt x="18380" y="80016"/>
                    <a:pt x="20815" y="79649"/>
                    <a:pt x="22550" y="79549"/>
                  </a:cubicBezTo>
                  <a:lnTo>
                    <a:pt x="22750" y="79549"/>
                  </a:lnTo>
                  <a:cubicBezTo>
                    <a:pt x="22884" y="80016"/>
                    <a:pt x="24952" y="80216"/>
                    <a:pt x="25585" y="80317"/>
                  </a:cubicBezTo>
                  <a:cubicBezTo>
                    <a:pt x="25715" y="80330"/>
                    <a:pt x="25861" y="80337"/>
                    <a:pt x="26011" y="80337"/>
                  </a:cubicBezTo>
                  <a:cubicBezTo>
                    <a:pt x="26597" y="80337"/>
                    <a:pt x="27247" y="80236"/>
                    <a:pt x="27220" y="80050"/>
                  </a:cubicBezTo>
                  <a:cubicBezTo>
                    <a:pt x="27187" y="79850"/>
                    <a:pt x="26153" y="79216"/>
                    <a:pt x="25419" y="79182"/>
                  </a:cubicBezTo>
                  <a:cubicBezTo>
                    <a:pt x="25519" y="79149"/>
                    <a:pt x="25619" y="79116"/>
                    <a:pt x="25686" y="79049"/>
                  </a:cubicBezTo>
                  <a:cubicBezTo>
                    <a:pt x="25752" y="78949"/>
                    <a:pt x="24084" y="72711"/>
                    <a:pt x="23617" y="69042"/>
                  </a:cubicBezTo>
                  <a:cubicBezTo>
                    <a:pt x="23184" y="65406"/>
                    <a:pt x="23751" y="59668"/>
                    <a:pt x="23584" y="55499"/>
                  </a:cubicBezTo>
                  <a:cubicBezTo>
                    <a:pt x="23451" y="51329"/>
                    <a:pt x="22650" y="44157"/>
                    <a:pt x="22350" y="41155"/>
                  </a:cubicBezTo>
                  <a:cubicBezTo>
                    <a:pt x="22083" y="38687"/>
                    <a:pt x="20915" y="33049"/>
                    <a:pt x="20448" y="30214"/>
                  </a:cubicBezTo>
                  <a:cubicBezTo>
                    <a:pt x="20382" y="29981"/>
                    <a:pt x="20348" y="29747"/>
                    <a:pt x="20315" y="29547"/>
                  </a:cubicBezTo>
                  <a:cubicBezTo>
                    <a:pt x="20315" y="29514"/>
                    <a:pt x="20315" y="29447"/>
                    <a:pt x="20315" y="29413"/>
                  </a:cubicBezTo>
                  <a:cubicBezTo>
                    <a:pt x="20282" y="29180"/>
                    <a:pt x="20248" y="28980"/>
                    <a:pt x="20248" y="28846"/>
                  </a:cubicBezTo>
                  <a:cubicBezTo>
                    <a:pt x="20115" y="27212"/>
                    <a:pt x="19715" y="24176"/>
                    <a:pt x="19948" y="23910"/>
                  </a:cubicBezTo>
                  <a:cubicBezTo>
                    <a:pt x="19977" y="23880"/>
                    <a:pt x="20011" y="23867"/>
                    <a:pt x="20049" y="23867"/>
                  </a:cubicBezTo>
                  <a:cubicBezTo>
                    <a:pt x="20182" y="23867"/>
                    <a:pt x="20359" y="24035"/>
                    <a:pt x="20515" y="24243"/>
                  </a:cubicBezTo>
                  <a:cubicBezTo>
                    <a:pt x="20649" y="24377"/>
                    <a:pt x="20749" y="24510"/>
                    <a:pt x="20849" y="24643"/>
                  </a:cubicBezTo>
                  <a:cubicBezTo>
                    <a:pt x="20915" y="24777"/>
                    <a:pt x="21016" y="24910"/>
                    <a:pt x="21016" y="24910"/>
                  </a:cubicBezTo>
                  <a:cubicBezTo>
                    <a:pt x="21349" y="25944"/>
                    <a:pt x="22984" y="29413"/>
                    <a:pt x="24151" y="30347"/>
                  </a:cubicBezTo>
                  <a:cubicBezTo>
                    <a:pt x="24616" y="30733"/>
                    <a:pt x="25123" y="30912"/>
                    <a:pt x="25730" y="30912"/>
                  </a:cubicBezTo>
                  <a:cubicBezTo>
                    <a:pt x="26646" y="30912"/>
                    <a:pt x="27789" y="30503"/>
                    <a:pt x="29355" y="29780"/>
                  </a:cubicBezTo>
                  <a:cubicBezTo>
                    <a:pt x="31957" y="28580"/>
                    <a:pt x="35626" y="25611"/>
                    <a:pt x="35626" y="25611"/>
                  </a:cubicBezTo>
                  <a:cubicBezTo>
                    <a:pt x="35626" y="25611"/>
                    <a:pt x="37727" y="24810"/>
                    <a:pt x="37561" y="24610"/>
                  </a:cubicBezTo>
                  <a:cubicBezTo>
                    <a:pt x="37501" y="24550"/>
                    <a:pt x="37372" y="24529"/>
                    <a:pt x="37220" y="24529"/>
                  </a:cubicBezTo>
                  <a:cubicBezTo>
                    <a:pt x="36867" y="24529"/>
                    <a:pt x="36393" y="24643"/>
                    <a:pt x="36393" y="24643"/>
                  </a:cubicBezTo>
                  <a:cubicBezTo>
                    <a:pt x="36393" y="24643"/>
                    <a:pt x="37894" y="23643"/>
                    <a:pt x="37761" y="23376"/>
                  </a:cubicBezTo>
                  <a:cubicBezTo>
                    <a:pt x="37742" y="23333"/>
                    <a:pt x="37694" y="23315"/>
                    <a:pt x="37625" y="23315"/>
                  </a:cubicBezTo>
                  <a:cubicBezTo>
                    <a:pt x="37317" y="23315"/>
                    <a:pt x="36605" y="23673"/>
                    <a:pt x="36360" y="23809"/>
                  </a:cubicBezTo>
                  <a:cubicBezTo>
                    <a:pt x="36660" y="23609"/>
                    <a:pt x="37661" y="22875"/>
                    <a:pt x="37527" y="22575"/>
                  </a:cubicBezTo>
                  <a:cubicBezTo>
                    <a:pt x="37511" y="22542"/>
                    <a:pt x="37475" y="22527"/>
                    <a:pt x="37425" y="22527"/>
                  </a:cubicBezTo>
                  <a:cubicBezTo>
                    <a:pt x="37073" y="22527"/>
                    <a:pt x="36006" y="23255"/>
                    <a:pt x="35859" y="23342"/>
                  </a:cubicBezTo>
                  <a:cubicBezTo>
                    <a:pt x="35993" y="23242"/>
                    <a:pt x="37160" y="22242"/>
                    <a:pt x="36927" y="22008"/>
                  </a:cubicBezTo>
                  <a:cubicBezTo>
                    <a:pt x="36910" y="21994"/>
                    <a:pt x="36886" y="21987"/>
                    <a:pt x="36856" y="21987"/>
                  </a:cubicBezTo>
                  <a:cubicBezTo>
                    <a:pt x="36477" y="21987"/>
                    <a:pt x="35159" y="23076"/>
                    <a:pt x="35159" y="23076"/>
                  </a:cubicBezTo>
                  <a:cubicBezTo>
                    <a:pt x="35159" y="23076"/>
                    <a:pt x="35593" y="21775"/>
                    <a:pt x="35192" y="21775"/>
                  </a:cubicBezTo>
                  <a:cubicBezTo>
                    <a:pt x="34759" y="21775"/>
                    <a:pt x="34125" y="23509"/>
                    <a:pt x="34125" y="23509"/>
                  </a:cubicBezTo>
                  <a:cubicBezTo>
                    <a:pt x="34125" y="23509"/>
                    <a:pt x="31123" y="25144"/>
                    <a:pt x="29855" y="25677"/>
                  </a:cubicBezTo>
                  <a:cubicBezTo>
                    <a:pt x="28816" y="26077"/>
                    <a:pt x="27712" y="26541"/>
                    <a:pt x="27021" y="26541"/>
                  </a:cubicBezTo>
                  <a:cubicBezTo>
                    <a:pt x="26848" y="26541"/>
                    <a:pt x="26700" y="26512"/>
                    <a:pt x="26586" y="26445"/>
                  </a:cubicBezTo>
                  <a:cubicBezTo>
                    <a:pt x="26019" y="26111"/>
                    <a:pt x="23918" y="20641"/>
                    <a:pt x="23884" y="20641"/>
                  </a:cubicBezTo>
                  <a:cubicBezTo>
                    <a:pt x="23884" y="20641"/>
                    <a:pt x="23818" y="20340"/>
                    <a:pt x="23684" y="19907"/>
                  </a:cubicBezTo>
                  <a:cubicBezTo>
                    <a:pt x="23384" y="18939"/>
                    <a:pt x="22783" y="17205"/>
                    <a:pt x="21983" y="16204"/>
                  </a:cubicBezTo>
                  <a:cubicBezTo>
                    <a:pt x="20815" y="14736"/>
                    <a:pt x="19514" y="14503"/>
                    <a:pt x="18614" y="14236"/>
                  </a:cubicBezTo>
                  <a:cubicBezTo>
                    <a:pt x="18032" y="14096"/>
                    <a:pt x="17451" y="14038"/>
                    <a:pt x="16870" y="14038"/>
                  </a:cubicBezTo>
                  <a:cubicBezTo>
                    <a:pt x="16617" y="14038"/>
                    <a:pt x="16365" y="14049"/>
                    <a:pt x="16112" y="14069"/>
                  </a:cubicBezTo>
                  <a:cubicBezTo>
                    <a:pt x="16112" y="14102"/>
                    <a:pt x="16112" y="14102"/>
                    <a:pt x="16112" y="14102"/>
                  </a:cubicBezTo>
                  <a:cubicBezTo>
                    <a:pt x="16079" y="14102"/>
                    <a:pt x="15712" y="14069"/>
                    <a:pt x="15211" y="14002"/>
                  </a:cubicBezTo>
                  <a:cubicBezTo>
                    <a:pt x="14778" y="13936"/>
                    <a:pt x="14311" y="13802"/>
                    <a:pt x="13877" y="13635"/>
                  </a:cubicBezTo>
                  <a:cubicBezTo>
                    <a:pt x="13310" y="13369"/>
                    <a:pt x="13310" y="12568"/>
                    <a:pt x="13343" y="12268"/>
                  </a:cubicBezTo>
                  <a:cubicBezTo>
                    <a:pt x="14111" y="12034"/>
                    <a:pt x="14811" y="11601"/>
                    <a:pt x="15311" y="11000"/>
                  </a:cubicBezTo>
                  <a:cubicBezTo>
                    <a:pt x="15745" y="10567"/>
                    <a:pt x="16012" y="10000"/>
                    <a:pt x="16112" y="9432"/>
                  </a:cubicBezTo>
                  <a:cubicBezTo>
                    <a:pt x="16112" y="9232"/>
                    <a:pt x="16145" y="9066"/>
                    <a:pt x="16145" y="8865"/>
                  </a:cubicBezTo>
                  <a:cubicBezTo>
                    <a:pt x="16279" y="7531"/>
                    <a:pt x="16379" y="6063"/>
                    <a:pt x="16379" y="6063"/>
                  </a:cubicBezTo>
                  <a:cubicBezTo>
                    <a:pt x="16379" y="6063"/>
                    <a:pt x="16412" y="5963"/>
                    <a:pt x="16446" y="5830"/>
                  </a:cubicBezTo>
                  <a:cubicBezTo>
                    <a:pt x="16446" y="5763"/>
                    <a:pt x="16479" y="5696"/>
                    <a:pt x="16512" y="5596"/>
                  </a:cubicBezTo>
                  <a:cubicBezTo>
                    <a:pt x="16712" y="4929"/>
                    <a:pt x="16979" y="3595"/>
                    <a:pt x="16579" y="2528"/>
                  </a:cubicBezTo>
                  <a:cubicBezTo>
                    <a:pt x="16045" y="1026"/>
                    <a:pt x="15078" y="693"/>
                    <a:pt x="14578" y="593"/>
                  </a:cubicBezTo>
                  <a:lnTo>
                    <a:pt x="14511" y="593"/>
                  </a:lnTo>
                  <a:cubicBezTo>
                    <a:pt x="14311" y="559"/>
                    <a:pt x="14144" y="559"/>
                    <a:pt x="13977" y="559"/>
                  </a:cubicBezTo>
                  <a:cubicBezTo>
                    <a:pt x="13777" y="593"/>
                    <a:pt x="13577" y="593"/>
                    <a:pt x="13410" y="660"/>
                  </a:cubicBezTo>
                  <a:cubicBezTo>
                    <a:pt x="13143" y="393"/>
                    <a:pt x="12810" y="226"/>
                    <a:pt x="12476" y="159"/>
                  </a:cubicBezTo>
                  <a:lnTo>
                    <a:pt x="12443" y="159"/>
                  </a:lnTo>
                  <a:cubicBezTo>
                    <a:pt x="12243" y="92"/>
                    <a:pt x="12076" y="59"/>
                    <a:pt x="11909" y="59"/>
                  </a:cubicBezTo>
                  <a:cubicBezTo>
                    <a:pt x="11646" y="20"/>
                    <a:pt x="11378" y="1"/>
                    <a:pt x="11108"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43"/>
            <p:cNvGrpSpPr/>
            <p:nvPr/>
          </p:nvGrpSpPr>
          <p:grpSpPr>
            <a:xfrm>
              <a:off x="2233175" y="367413"/>
              <a:ext cx="946525" cy="2017175"/>
              <a:chOff x="3449300" y="648400"/>
              <a:chExt cx="946525" cy="2017175"/>
            </a:xfrm>
          </p:grpSpPr>
          <p:sp>
            <p:nvSpPr>
              <p:cNvPr id="785" name="Google Shape;785;p43"/>
              <p:cNvSpPr/>
              <p:nvPr/>
            </p:nvSpPr>
            <p:spPr>
              <a:xfrm>
                <a:off x="3465150" y="998325"/>
                <a:ext cx="626300" cy="1652375"/>
              </a:xfrm>
              <a:custGeom>
                <a:avLst/>
                <a:gdLst/>
                <a:ahLst/>
                <a:cxnLst/>
                <a:rect l="l" t="t" r="r" b="b"/>
                <a:pathLst>
                  <a:path w="25052" h="66095" extrusionOk="0">
                    <a:moveTo>
                      <a:pt x="16280" y="0"/>
                    </a:moveTo>
                    <a:cubicBezTo>
                      <a:pt x="16013" y="0"/>
                      <a:pt x="15745" y="15"/>
                      <a:pt x="15478" y="47"/>
                    </a:cubicBezTo>
                    <a:cubicBezTo>
                      <a:pt x="15111" y="1415"/>
                      <a:pt x="14644" y="2749"/>
                      <a:pt x="14110" y="4050"/>
                    </a:cubicBezTo>
                    <a:cubicBezTo>
                      <a:pt x="13443" y="5451"/>
                      <a:pt x="12109" y="8787"/>
                      <a:pt x="11875" y="9354"/>
                    </a:cubicBezTo>
                    <a:lnTo>
                      <a:pt x="11842" y="9421"/>
                    </a:lnTo>
                    <a:cubicBezTo>
                      <a:pt x="11842" y="9421"/>
                      <a:pt x="11775" y="9220"/>
                      <a:pt x="11709" y="8920"/>
                    </a:cubicBezTo>
                    <a:cubicBezTo>
                      <a:pt x="11408" y="7953"/>
                      <a:pt x="10808" y="5885"/>
                      <a:pt x="10575" y="4617"/>
                    </a:cubicBezTo>
                    <a:cubicBezTo>
                      <a:pt x="10374" y="3450"/>
                      <a:pt x="10007" y="2349"/>
                      <a:pt x="9440" y="1315"/>
                    </a:cubicBezTo>
                    <a:cubicBezTo>
                      <a:pt x="9073" y="748"/>
                      <a:pt x="8807" y="381"/>
                      <a:pt x="8740" y="247"/>
                    </a:cubicBezTo>
                    <a:cubicBezTo>
                      <a:pt x="8740" y="214"/>
                      <a:pt x="8707" y="214"/>
                      <a:pt x="8707" y="214"/>
                    </a:cubicBezTo>
                    <a:cubicBezTo>
                      <a:pt x="7973" y="381"/>
                      <a:pt x="3936" y="914"/>
                      <a:pt x="2535" y="1882"/>
                    </a:cubicBezTo>
                    <a:cubicBezTo>
                      <a:pt x="1335" y="2716"/>
                      <a:pt x="234" y="5785"/>
                      <a:pt x="34" y="7886"/>
                    </a:cubicBezTo>
                    <a:cubicBezTo>
                      <a:pt x="0" y="8186"/>
                      <a:pt x="0" y="8487"/>
                      <a:pt x="0" y="8787"/>
                    </a:cubicBezTo>
                    <a:cubicBezTo>
                      <a:pt x="934" y="9154"/>
                      <a:pt x="1835" y="9587"/>
                      <a:pt x="2702" y="10121"/>
                    </a:cubicBezTo>
                    <a:cubicBezTo>
                      <a:pt x="3103" y="10421"/>
                      <a:pt x="3503" y="10788"/>
                      <a:pt x="3803" y="11188"/>
                    </a:cubicBezTo>
                    <a:cubicBezTo>
                      <a:pt x="3836" y="10855"/>
                      <a:pt x="3903" y="10521"/>
                      <a:pt x="4003" y="10221"/>
                    </a:cubicBezTo>
                    <a:cubicBezTo>
                      <a:pt x="4042" y="10163"/>
                      <a:pt x="4081" y="10127"/>
                      <a:pt x="4126" y="10127"/>
                    </a:cubicBezTo>
                    <a:cubicBezTo>
                      <a:pt x="4159" y="10127"/>
                      <a:pt x="4195" y="10146"/>
                      <a:pt x="4237" y="10188"/>
                    </a:cubicBezTo>
                    <a:cubicBezTo>
                      <a:pt x="4504" y="10421"/>
                      <a:pt x="4804" y="12823"/>
                      <a:pt x="4870" y="15191"/>
                    </a:cubicBezTo>
                    <a:lnTo>
                      <a:pt x="4870" y="16292"/>
                    </a:lnTo>
                    <a:lnTo>
                      <a:pt x="4870" y="16759"/>
                    </a:lnTo>
                    <a:cubicBezTo>
                      <a:pt x="4837" y="19494"/>
                      <a:pt x="3503" y="27267"/>
                      <a:pt x="3069" y="30736"/>
                    </a:cubicBezTo>
                    <a:cubicBezTo>
                      <a:pt x="2636" y="34238"/>
                      <a:pt x="1535" y="47481"/>
                      <a:pt x="1134" y="50984"/>
                    </a:cubicBezTo>
                    <a:cubicBezTo>
                      <a:pt x="768" y="54519"/>
                      <a:pt x="701" y="59490"/>
                      <a:pt x="1134" y="61524"/>
                    </a:cubicBezTo>
                    <a:cubicBezTo>
                      <a:pt x="1401" y="62792"/>
                      <a:pt x="1935" y="64026"/>
                      <a:pt x="2636" y="65127"/>
                    </a:cubicBezTo>
                    <a:cubicBezTo>
                      <a:pt x="2636" y="65127"/>
                      <a:pt x="6622" y="65646"/>
                      <a:pt x="9630" y="65646"/>
                    </a:cubicBezTo>
                    <a:cubicBezTo>
                      <a:pt x="9946" y="65646"/>
                      <a:pt x="10252" y="65640"/>
                      <a:pt x="10541" y="65627"/>
                    </a:cubicBezTo>
                    <a:cubicBezTo>
                      <a:pt x="10736" y="65622"/>
                      <a:pt x="10923" y="65619"/>
                      <a:pt x="11105" y="65619"/>
                    </a:cubicBezTo>
                    <a:cubicBezTo>
                      <a:pt x="13133" y="65619"/>
                      <a:pt x="14370" y="65939"/>
                      <a:pt x="15411" y="66061"/>
                    </a:cubicBezTo>
                    <a:cubicBezTo>
                      <a:pt x="15578" y="66094"/>
                      <a:pt x="15778" y="66094"/>
                      <a:pt x="15945" y="66094"/>
                    </a:cubicBezTo>
                    <a:lnTo>
                      <a:pt x="16345" y="66094"/>
                    </a:lnTo>
                    <a:cubicBezTo>
                      <a:pt x="17713" y="65994"/>
                      <a:pt x="20148" y="65627"/>
                      <a:pt x="21883" y="65527"/>
                    </a:cubicBezTo>
                    <a:cubicBezTo>
                      <a:pt x="23617" y="65394"/>
                      <a:pt x="24951" y="65127"/>
                      <a:pt x="24985" y="65027"/>
                    </a:cubicBezTo>
                    <a:cubicBezTo>
                      <a:pt x="25052" y="64894"/>
                      <a:pt x="23384" y="58656"/>
                      <a:pt x="22950" y="54986"/>
                    </a:cubicBezTo>
                    <a:cubicBezTo>
                      <a:pt x="22483" y="51317"/>
                      <a:pt x="23050" y="45580"/>
                      <a:pt x="22917" y="41443"/>
                    </a:cubicBezTo>
                    <a:cubicBezTo>
                      <a:pt x="22783" y="37274"/>
                      <a:pt x="21983" y="30102"/>
                      <a:pt x="21649" y="27100"/>
                    </a:cubicBezTo>
                    <a:cubicBezTo>
                      <a:pt x="21416" y="24598"/>
                      <a:pt x="20248" y="18961"/>
                      <a:pt x="19748" y="16125"/>
                    </a:cubicBezTo>
                    <a:cubicBezTo>
                      <a:pt x="19714" y="15825"/>
                      <a:pt x="19648" y="15558"/>
                      <a:pt x="19614" y="15358"/>
                    </a:cubicBezTo>
                    <a:cubicBezTo>
                      <a:pt x="19581" y="15125"/>
                      <a:pt x="19548" y="14924"/>
                      <a:pt x="19548" y="14791"/>
                    </a:cubicBezTo>
                    <a:cubicBezTo>
                      <a:pt x="19414" y="13157"/>
                      <a:pt x="19014" y="10121"/>
                      <a:pt x="19281" y="9854"/>
                    </a:cubicBezTo>
                    <a:cubicBezTo>
                      <a:pt x="19303" y="9825"/>
                      <a:pt x="19332" y="9811"/>
                      <a:pt x="19366" y="9811"/>
                    </a:cubicBezTo>
                    <a:cubicBezTo>
                      <a:pt x="19485" y="9811"/>
                      <a:pt x="19666" y="9973"/>
                      <a:pt x="19848" y="10154"/>
                    </a:cubicBezTo>
                    <a:cubicBezTo>
                      <a:pt x="20015" y="10388"/>
                      <a:pt x="20181" y="10621"/>
                      <a:pt x="20348" y="10855"/>
                    </a:cubicBezTo>
                    <a:cubicBezTo>
                      <a:pt x="20648" y="9888"/>
                      <a:pt x="21049" y="9020"/>
                      <a:pt x="21582" y="8186"/>
                    </a:cubicBezTo>
                    <a:cubicBezTo>
                      <a:pt x="22083" y="7586"/>
                      <a:pt x="22650" y="7052"/>
                      <a:pt x="23250" y="6585"/>
                    </a:cubicBezTo>
                    <a:cubicBezTo>
                      <a:pt x="23250" y="6585"/>
                      <a:pt x="23184" y="6285"/>
                      <a:pt x="23050" y="5851"/>
                    </a:cubicBezTo>
                    <a:cubicBezTo>
                      <a:pt x="22750" y="4884"/>
                      <a:pt x="22149" y="3149"/>
                      <a:pt x="21349" y="2149"/>
                    </a:cubicBezTo>
                    <a:cubicBezTo>
                      <a:pt x="20181" y="681"/>
                      <a:pt x="18847" y="447"/>
                      <a:pt x="17980" y="181"/>
                    </a:cubicBezTo>
                    <a:cubicBezTo>
                      <a:pt x="17413" y="67"/>
                      <a:pt x="16847" y="0"/>
                      <a:pt x="16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3595250" y="1418125"/>
                <a:ext cx="117600" cy="1132175"/>
              </a:xfrm>
              <a:custGeom>
                <a:avLst/>
                <a:gdLst/>
                <a:ahLst/>
                <a:cxnLst/>
                <a:rect l="l" t="t" r="r" b="b"/>
                <a:pathLst>
                  <a:path w="4704" h="45287" extrusionOk="0">
                    <a:moveTo>
                      <a:pt x="4170" y="0"/>
                    </a:moveTo>
                    <a:cubicBezTo>
                      <a:pt x="3736" y="1702"/>
                      <a:pt x="3336" y="7272"/>
                      <a:pt x="1668" y="11342"/>
                    </a:cubicBezTo>
                    <a:cubicBezTo>
                      <a:pt x="0" y="15378"/>
                      <a:pt x="367" y="20048"/>
                      <a:pt x="400" y="22183"/>
                    </a:cubicBezTo>
                    <a:cubicBezTo>
                      <a:pt x="467" y="24285"/>
                      <a:pt x="500" y="36793"/>
                      <a:pt x="801" y="39262"/>
                    </a:cubicBezTo>
                    <a:cubicBezTo>
                      <a:pt x="1050" y="41573"/>
                      <a:pt x="1476" y="45286"/>
                      <a:pt x="1830" y="45286"/>
                    </a:cubicBezTo>
                    <a:cubicBezTo>
                      <a:pt x="1854" y="45286"/>
                      <a:pt x="1878" y="45269"/>
                      <a:pt x="1901" y="45233"/>
                    </a:cubicBezTo>
                    <a:cubicBezTo>
                      <a:pt x="2302" y="44632"/>
                      <a:pt x="1234" y="40596"/>
                      <a:pt x="1201" y="37594"/>
                    </a:cubicBezTo>
                    <a:cubicBezTo>
                      <a:pt x="1168" y="34592"/>
                      <a:pt x="1067" y="27187"/>
                      <a:pt x="967" y="24251"/>
                    </a:cubicBezTo>
                    <a:cubicBezTo>
                      <a:pt x="834" y="21349"/>
                      <a:pt x="867" y="16579"/>
                      <a:pt x="1468" y="14211"/>
                    </a:cubicBezTo>
                    <a:cubicBezTo>
                      <a:pt x="2035" y="11842"/>
                      <a:pt x="3169" y="8907"/>
                      <a:pt x="3569" y="7072"/>
                    </a:cubicBezTo>
                    <a:cubicBezTo>
                      <a:pt x="4003" y="5238"/>
                      <a:pt x="4703" y="734"/>
                      <a:pt x="4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3864600" y="1828125"/>
                <a:ext cx="140125" cy="708725"/>
              </a:xfrm>
              <a:custGeom>
                <a:avLst/>
                <a:gdLst/>
                <a:ahLst/>
                <a:cxnLst/>
                <a:rect l="l" t="t" r="r" b="b"/>
                <a:pathLst>
                  <a:path w="5605" h="28349" extrusionOk="0">
                    <a:moveTo>
                      <a:pt x="648" y="0"/>
                    </a:moveTo>
                    <a:cubicBezTo>
                      <a:pt x="451" y="0"/>
                      <a:pt x="80" y="804"/>
                      <a:pt x="34" y="2547"/>
                    </a:cubicBezTo>
                    <a:cubicBezTo>
                      <a:pt x="0" y="5049"/>
                      <a:pt x="834" y="10753"/>
                      <a:pt x="1268" y="13822"/>
                    </a:cubicBezTo>
                    <a:cubicBezTo>
                      <a:pt x="1702" y="16858"/>
                      <a:pt x="2435" y="20093"/>
                      <a:pt x="3203" y="23763"/>
                    </a:cubicBezTo>
                    <a:cubicBezTo>
                      <a:pt x="3951" y="27193"/>
                      <a:pt x="4903" y="28349"/>
                      <a:pt x="5270" y="28349"/>
                    </a:cubicBezTo>
                    <a:cubicBezTo>
                      <a:pt x="5295" y="28349"/>
                      <a:pt x="5318" y="28343"/>
                      <a:pt x="5338" y="28332"/>
                    </a:cubicBezTo>
                    <a:cubicBezTo>
                      <a:pt x="5604" y="28166"/>
                      <a:pt x="4103" y="25030"/>
                      <a:pt x="3603" y="22528"/>
                    </a:cubicBezTo>
                    <a:cubicBezTo>
                      <a:pt x="3103" y="20060"/>
                      <a:pt x="2869" y="19726"/>
                      <a:pt x="2002" y="13889"/>
                    </a:cubicBezTo>
                    <a:cubicBezTo>
                      <a:pt x="1101" y="8051"/>
                      <a:pt x="601" y="3481"/>
                      <a:pt x="768" y="446"/>
                    </a:cubicBezTo>
                    <a:cubicBezTo>
                      <a:pt x="788" y="153"/>
                      <a:pt x="734" y="0"/>
                      <a:pt x="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3746175" y="1488850"/>
                <a:ext cx="117625" cy="1161850"/>
              </a:xfrm>
              <a:custGeom>
                <a:avLst/>
                <a:gdLst/>
                <a:ahLst/>
                <a:cxnLst/>
                <a:rect l="l" t="t" r="r" b="b"/>
                <a:pathLst>
                  <a:path w="4705" h="46474" extrusionOk="0">
                    <a:moveTo>
                      <a:pt x="714" y="0"/>
                    </a:moveTo>
                    <a:cubicBezTo>
                      <a:pt x="658" y="0"/>
                      <a:pt x="588" y="12"/>
                      <a:pt x="501" y="40"/>
                    </a:cubicBezTo>
                    <a:cubicBezTo>
                      <a:pt x="167" y="174"/>
                      <a:pt x="134" y="2542"/>
                      <a:pt x="67" y="5211"/>
                    </a:cubicBezTo>
                    <a:cubicBezTo>
                      <a:pt x="1" y="7879"/>
                      <a:pt x="1" y="10047"/>
                      <a:pt x="67" y="13883"/>
                    </a:cubicBezTo>
                    <a:cubicBezTo>
                      <a:pt x="101" y="17719"/>
                      <a:pt x="468" y="22390"/>
                      <a:pt x="668" y="28661"/>
                    </a:cubicBezTo>
                    <a:cubicBezTo>
                      <a:pt x="901" y="34932"/>
                      <a:pt x="2336" y="39502"/>
                      <a:pt x="3070" y="42404"/>
                    </a:cubicBezTo>
                    <a:cubicBezTo>
                      <a:pt x="3470" y="44072"/>
                      <a:pt x="3903" y="45539"/>
                      <a:pt x="4170" y="46440"/>
                    </a:cubicBezTo>
                    <a:cubicBezTo>
                      <a:pt x="4370" y="46473"/>
                      <a:pt x="4537" y="46473"/>
                      <a:pt x="4704" y="46473"/>
                    </a:cubicBezTo>
                    <a:cubicBezTo>
                      <a:pt x="4237" y="44906"/>
                      <a:pt x="3436" y="41236"/>
                      <a:pt x="2736" y="38501"/>
                    </a:cubicBezTo>
                    <a:cubicBezTo>
                      <a:pt x="1835" y="35132"/>
                      <a:pt x="1635" y="33598"/>
                      <a:pt x="1302" y="28227"/>
                    </a:cubicBezTo>
                    <a:cubicBezTo>
                      <a:pt x="968" y="22823"/>
                      <a:pt x="901" y="16385"/>
                      <a:pt x="768" y="13950"/>
                    </a:cubicBezTo>
                    <a:cubicBezTo>
                      <a:pt x="668" y="11515"/>
                      <a:pt x="401" y="5377"/>
                      <a:pt x="768" y="674"/>
                    </a:cubicBezTo>
                    <a:cubicBezTo>
                      <a:pt x="768" y="674"/>
                      <a:pt x="1131" y="0"/>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3631925" y="2623100"/>
                <a:ext cx="116550" cy="42475"/>
              </a:xfrm>
              <a:custGeom>
                <a:avLst/>
                <a:gdLst/>
                <a:ahLst/>
                <a:cxnLst/>
                <a:rect l="l" t="t" r="r" b="b"/>
                <a:pathLst>
                  <a:path w="4662" h="1699" extrusionOk="0">
                    <a:moveTo>
                      <a:pt x="1507" y="0"/>
                    </a:moveTo>
                    <a:cubicBezTo>
                      <a:pt x="1061" y="0"/>
                      <a:pt x="648" y="113"/>
                      <a:pt x="334" y="403"/>
                    </a:cubicBezTo>
                    <a:cubicBezTo>
                      <a:pt x="1" y="703"/>
                      <a:pt x="2036" y="1570"/>
                      <a:pt x="3203" y="1670"/>
                    </a:cubicBezTo>
                    <a:cubicBezTo>
                      <a:pt x="3511" y="1688"/>
                      <a:pt x="3759" y="1699"/>
                      <a:pt x="3956" y="1699"/>
                    </a:cubicBezTo>
                    <a:cubicBezTo>
                      <a:pt x="4506" y="1699"/>
                      <a:pt x="4662" y="1616"/>
                      <a:pt x="4637" y="1370"/>
                    </a:cubicBezTo>
                    <a:cubicBezTo>
                      <a:pt x="4637" y="1117"/>
                      <a:pt x="2909" y="0"/>
                      <a:pt x="1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3611075" y="648400"/>
                <a:ext cx="262725" cy="297200"/>
              </a:xfrm>
              <a:custGeom>
                <a:avLst/>
                <a:gdLst/>
                <a:ahLst/>
                <a:cxnLst/>
                <a:rect l="l" t="t" r="r" b="b"/>
                <a:pathLst>
                  <a:path w="10509" h="11888" extrusionOk="0">
                    <a:moveTo>
                      <a:pt x="4763" y="1"/>
                    </a:moveTo>
                    <a:cubicBezTo>
                      <a:pt x="4311" y="1"/>
                      <a:pt x="3859" y="45"/>
                      <a:pt x="3437" y="134"/>
                    </a:cubicBezTo>
                    <a:cubicBezTo>
                      <a:pt x="1535" y="468"/>
                      <a:pt x="701" y="1569"/>
                      <a:pt x="268" y="3070"/>
                    </a:cubicBezTo>
                    <a:cubicBezTo>
                      <a:pt x="1" y="4270"/>
                      <a:pt x="168" y="5505"/>
                      <a:pt x="801" y="6605"/>
                    </a:cubicBezTo>
                    <a:cubicBezTo>
                      <a:pt x="434" y="6839"/>
                      <a:pt x="268" y="7306"/>
                      <a:pt x="368" y="7740"/>
                    </a:cubicBezTo>
                    <a:cubicBezTo>
                      <a:pt x="434" y="8140"/>
                      <a:pt x="768" y="8440"/>
                      <a:pt x="1168" y="8473"/>
                    </a:cubicBezTo>
                    <a:cubicBezTo>
                      <a:pt x="1102" y="8540"/>
                      <a:pt x="1102" y="8574"/>
                      <a:pt x="1068" y="8640"/>
                    </a:cubicBezTo>
                    <a:cubicBezTo>
                      <a:pt x="835" y="9007"/>
                      <a:pt x="368" y="10008"/>
                      <a:pt x="901" y="10975"/>
                    </a:cubicBezTo>
                    <a:cubicBezTo>
                      <a:pt x="1259" y="11564"/>
                      <a:pt x="1895" y="11888"/>
                      <a:pt x="2550" y="11888"/>
                    </a:cubicBezTo>
                    <a:cubicBezTo>
                      <a:pt x="2934" y="11888"/>
                      <a:pt x="3325" y="11777"/>
                      <a:pt x="3670" y="11542"/>
                    </a:cubicBezTo>
                    <a:cubicBezTo>
                      <a:pt x="3470" y="11409"/>
                      <a:pt x="3303" y="11242"/>
                      <a:pt x="3136" y="11075"/>
                    </a:cubicBezTo>
                    <a:cubicBezTo>
                      <a:pt x="3103" y="11075"/>
                      <a:pt x="3070" y="11042"/>
                      <a:pt x="3036" y="11009"/>
                    </a:cubicBezTo>
                    <a:cubicBezTo>
                      <a:pt x="2903" y="10808"/>
                      <a:pt x="2736" y="10642"/>
                      <a:pt x="2636" y="10442"/>
                    </a:cubicBezTo>
                    <a:cubicBezTo>
                      <a:pt x="2603" y="10341"/>
                      <a:pt x="2536" y="10241"/>
                      <a:pt x="2536" y="10208"/>
                    </a:cubicBezTo>
                    <a:cubicBezTo>
                      <a:pt x="2503" y="10141"/>
                      <a:pt x="2503" y="10108"/>
                      <a:pt x="2503" y="10075"/>
                    </a:cubicBezTo>
                    <a:cubicBezTo>
                      <a:pt x="2436" y="9941"/>
                      <a:pt x="2403" y="9808"/>
                      <a:pt x="2369" y="9708"/>
                    </a:cubicBezTo>
                    <a:cubicBezTo>
                      <a:pt x="2336" y="9641"/>
                      <a:pt x="2336" y="9608"/>
                      <a:pt x="2336" y="9574"/>
                    </a:cubicBezTo>
                    <a:cubicBezTo>
                      <a:pt x="2269" y="9141"/>
                      <a:pt x="2202" y="8740"/>
                      <a:pt x="2169" y="8307"/>
                    </a:cubicBezTo>
                    <a:lnTo>
                      <a:pt x="2169" y="8173"/>
                    </a:lnTo>
                    <a:cubicBezTo>
                      <a:pt x="2169" y="7539"/>
                      <a:pt x="2169" y="6939"/>
                      <a:pt x="2169" y="6305"/>
                    </a:cubicBezTo>
                    <a:cubicBezTo>
                      <a:pt x="2233" y="6309"/>
                      <a:pt x="2298" y="6312"/>
                      <a:pt x="2362" y="6312"/>
                    </a:cubicBezTo>
                    <a:cubicBezTo>
                      <a:pt x="4343" y="6312"/>
                      <a:pt x="6446" y="4376"/>
                      <a:pt x="6672" y="3503"/>
                    </a:cubicBezTo>
                    <a:cubicBezTo>
                      <a:pt x="6872" y="4170"/>
                      <a:pt x="7273" y="4737"/>
                      <a:pt x="7806" y="5204"/>
                    </a:cubicBezTo>
                    <a:cubicBezTo>
                      <a:pt x="8373" y="5705"/>
                      <a:pt x="9141" y="6005"/>
                      <a:pt x="9908" y="6038"/>
                    </a:cubicBezTo>
                    <a:cubicBezTo>
                      <a:pt x="9908" y="6038"/>
                      <a:pt x="9941" y="5938"/>
                      <a:pt x="9975" y="5805"/>
                    </a:cubicBezTo>
                    <a:cubicBezTo>
                      <a:pt x="10008" y="5738"/>
                      <a:pt x="10008" y="5671"/>
                      <a:pt x="10041" y="5571"/>
                    </a:cubicBezTo>
                    <a:cubicBezTo>
                      <a:pt x="10241" y="4904"/>
                      <a:pt x="10508" y="3570"/>
                      <a:pt x="10108" y="2503"/>
                    </a:cubicBezTo>
                    <a:cubicBezTo>
                      <a:pt x="9574" y="1035"/>
                      <a:pt x="8607" y="701"/>
                      <a:pt x="8107" y="601"/>
                    </a:cubicBezTo>
                    <a:lnTo>
                      <a:pt x="8040" y="601"/>
                    </a:lnTo>
                    <a:cubicBezTo>
                      <a:pt x="7873" y="568"/>
                      <a:pt x="7706" y="568"/>
                      <a:pt x="7506" y="568"/>
                    </a:cubicBezTo>
                    <a:cubicBezTo>
                      <a:pt x="7306" y="568"/>
                      <a:pt x="7139" y="601"/>
                      <a:pt x="6939" y="635"/>
                    </a:cubicBezTo>
                    <a:cubicBezTo>
                      <a:pt x="6672" y="401"/>
                      <a:pt x="6372" y="234"/>
                      <a:pt x="6005" y="134"/>
                    </a:cubicBezTo>
                    <a:lnTo>
                      <a:pt x="5972" y="134"/>
                    </a:lnTo>
                    <a:cubicBezTo>
                      <a:pt x="5805" y="101"/>
                      <a:pt x="5605" y="67"/>
                      <a:pt x="5438" y="34"/>
                    </a:cubicBezTo>
                    <a:cubicBezTo>
                      <a:pt x="5216" y="12"/>
                      <a:pt x="4990" y="1"/>
                      <a:pt x="4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3643600" y="660425"/>
                <a:ext cx="219350" cy="195650"/>
              </a:xfrm>
              <a:custGeom>
                <a:avLst/>
                <a:gdLst/>
                <a:ahLst/>
                <a:cxnLst/>
                <a:rect l="l" t="t" r="r" b="b"/>
                <a:pathLst>
                  <a:path w="8774" h="7826" extrusionOk="0">
                    <a:moveTo>
                      <a:pt x="5505" y="1121"/>
                    </a:moveTo>
                    <a:lnTo>
                      <a:pt x="5505" y="1121"/>
                    </a:lnTo>
                    <a:cubicBezTo>
                      <a:pt x="5671" y="1354"/>
                      <a:pt x="6138" y="2055"/>
                      <a:pt x="6672" y="2689"/>
                    </a:cubicBezTo>
                    <a:cubicBezTo>
                      <a:pt x="7173" y="3356"/>
                      <a:pt x="8340" y="4790"/>
                      <a:pt x="8674" y="5190"/>
                    </a:cubicBezTo>
                    <a:cubicBezTo>
                      <a:pt x="7773" y="4990"/>
                      <a:pt x="6972" y="4490"/>
                      <a:pt x="6439" y="3756"/>
                    </a:cubicBezTo>
                    <a:cubicBezTo>
                      <a:pt x="5872" y="2989"/>
                      <a:pt x="5538" y="2088"/>
                      <a:pt x="5505" y="1121"/>
                    </a:cubicBezTo>
                    <a:close/>
                    <a:moveTo>
                      <a:pt x="5371" y="921"/>
                    </a:moveTo>
                    <a:lnTo>
                      <a:pt x="5371" y="954"/>
                    </a:lnTo>
                    <a:cubicBezTo>
                      <a:pt x="5038" y="1921"/>
                      <a:pt x="3837" y="3856"/>
                      <a:pt x="768" y="5257"/>
                    </a:cubicBezTo>
                    <a:cubicBezTo>
                      <a:pt x="935" y="5090"/>
                      <a:pt x="1135" y="4890"/>
                      <a:pt x="1402" y="4590"/>
                    </a:cubicBezTo>
                    <a:cubicBezTo>
                      <a:pt x="2036" y="3856"/>
                      <a:pt x="2736" y="3156"/>
                      <a:pt x="3470" y="2522"/>
                    </a:cubicBezTo>
                    <a:cubicBezTo>
                      <a:pt x="4371" y="1788"/>
                      <a:pt x="5071" y="1188"/>
                      <a:pt x="5371" y="921"/>
                    </a:cubicBezTo>
                    <a:close/>
                    <a:moveTo>
                      <a:pt x="5371" y="1188"/>
                    </a:moveTo>
                    <a:cubicBezTo>
                      <a:pt x="5371" y="1354"/>
                      <a:pt x="5405" y="1488"/>
                      <a:pt x="5438" y="1621"/>
                    </a:cubicBezTo>
                    <a:lnTo>
                      <a:pt x="5438" y="1655"/>
                    </a:lnTo>
                    <a:cubicBezTo>
                      <a:pt x="5405" y="2322"/>
                      <a:pt x="4270" y="3856"/>
                      <a:pt x="3136" y="4590"/>
                    </a:cubicBezTo>
                    <a:cubicBezTo>
                      <a:pt x="2436" y="4990"/>
                      <a:pt x="1602" y="5257"/>
                      <a:pt x="768" y="5357"/>
                    </a:cubicBezTo>
                    <a:cubicBezTo>
                      <a:pt x="3837" y="3956"/>
                      <a:pt x="4938" y="2122"/>
                      <a:pt x="5371" y="1188"/>
                    </a:cubicBezTo>
                    <a:close/>
                    <a:moveTo>
                      <a:pt x="4365" y="1"/>
                    </a:moveTo>
                    <a:cubicBezTo>
                      <a:pt x="2668" y="1"/>
                      <a:pt x="1093" y="1088"/>
                      <a:pt x="534" y="2789"/>
                    </a:cubicBezTo>
                    <a:cubicBezTo>
                      <a:pt x="201" y="3756"/>
                      <a:pt x="168" y="4824"/>
                      <a:pt x="401" y="5824"/>
                    </a:cubicBezTo>
                    <a:lnTo>
                      <a:pt x="401" y="5891"/>
                    </a:lnTo>
                    <a:cubicBezTo>
                      <a:pt x="168" y="6024"/>
                      <a:pt x="1" y="6325"/>
                      <a:pt x="34" y="6591"/>
                    </a:cubicBezTo>
                    <a:cubicBezTo>
                      <a:pt x="101" y="7058"/>
                      <a:pt x="334" y="7459"/>
                      <a:pt x="701" y="7726"/>
                    </a:cubicBezTo>
                    <a:cubicBezTo>
                      <a:pt x="768" y="7759"/>
                      <a:pt x="835" y="7792"/>
                      <a:pt x="901" y="7826"/>
                    </a:cubicBezTo>
                    <a:lnTo>
                      <a:pt x="901" y="7692"/>
                    </a:lnTo>
                    <a:cubicBezTo>
                      <a:pt x="868" y="7659"/>
                      <a:pt x="835" y="7659"/>
                      <a:pt x="768" y="7626"/>
                    </a:cubicBezTo>
                    <a:cubicBezTo>
                      <a:pt x="468" y="7359"/>
                      <a:pt x="234" y="6992"/>
                      <a:pt x="168" y="6591"/>
                    </a:cubicBezTo>
                    <a:cubicBezTo>
                      <a:pt x="134" y="6325"/>
                      <a:pt x="268" y="6091"/>
                      <a:pt x="501" y="5958"/>
                    </a:cubicBezTo>
                    <a:cubicBezTo>
                      <a:pt x="534" y="5958"/>
                      <a:pt x="568" y="5924"/>
                      <a:pt x="568" y="5891"/>
                    </a:cubicBezTo>
                    <a:lnTo>
                      <a:pt x="568" y="5791"/>
                    </a:lnTo>
                    <a:cubicBezTo>
                      <a:pt x="568" y="5724"/>
                      <a:pt x="534" y="5624"/>
                      <a:pt x="501" y="5557"/>
                    </a:cubicBezTo>
                    <a:cubicBezTo>
                      <a:pt x="1468" y="5457"/>
                      <a:pt x="2402" y="5190"/>
                      <a:pt x="3236" y="4723"/>
                    </a:cubicBezTo>
                    <a:cubicBezTo>
                      <a:pt x="4237" y="4023"/>
                      <a:pt x="5038" y="3089"/>
                      <a:pt x="5505" y="1988"/>
                    </a:cubicBezTo>
                    <a:cubicBezTo>
                      <a:pt x="5638" y="2655"/>
                      <a:pt x="5938" y="3289"/>
                      <a:pt x="6372" y="3856"/>
                    </a:cubicBezTo>
                    <a:cubicBezTo>
                      <a:pt x="6939" y="4623"/>
                      <a:pt x="7773" y="5157"/>
                      <a:pt x="8707" y="5357"/>
                    </a:cubicBezTo>
                    <a:cubicBezTo>
                      <a:pt x="8707" y="5291"/>
                      <a:pt x="8740" y="5190"/>
                      <a:pt x="8774" y="5124"/>
                    </a:cubicBezTo>
                    <a:cubicBezTo>
                      <a:pt x="8407" y="4657"/>
                      <a:pt x="7306" y="3322"/>
                      <a:pt x="6772" y="2622"/>
                    </a:cubicBezTo>
                    <a:cubicBezTo>
                      <a:pt x="6105" y="1788"/>
                      <a:pt x="5538" y="954"/>
                      <a:pt x="5505" y="954"/>
                    </a:cubicBezTo>
                    <a:cubicBezTo>
                      <a:pt x="5505" y="921"/>
                      <a:pt x="5471" y="921"/>
                      <a:pt x="5471" y="921"/>
                    </a:cubicBezTo>
                    <a:cubicBezTo>
                      <a:pt x="5505" y="821"/>
                      <a:pt x="5538" y="721"/>
                      <a:pt x="5571" y="587"/>
                    </a:cubicBezTo>
                    <a:cubicBezTo>
                      <a:pt x="5571" y="554"/>
                      <a:pt x="5538" y="520"/>
                      <a:pt x="5505" y="520"/>
                    </a:cubicBezTo>
                    <a:cubicBezTo>
                      <a:pt x="5471" y="520"/>
                      <a:pt x="5438" y="554"/>
                      <a:pt x="5438" y="587"/>
                    </a:cubicBezTo>
                    <a:cubicBezTo>
                      <a:pt x="5438" y="621"/>
                      <a:pt x="5438" y="654"/>
                      <a:pt x="5405" y="687"/>
                    </a:cubicBezTo>
                    <a:cubicBezTo>
                      <a:pt x="5405" y="687"/>
                      <a:pt x="4537" y="1454"/>
                      <a:pt x="3370" y="2388"/>
                    </a:cubicBezTo>
                    <a:cubicBezTo>
                      <a:pt x="2636" y="3056"/>
                      <a:pt x="1935" y="3756"/>
                      <a:pt x="1302" y="4490"/>
                    </a:cubicBezTo>
                    <a:cubicBezTo>
                      <a:pt x="1035" y="4790"/>
                      <a:pt x="768" y="5090"/>
                      <a:pt x="468" y="5357"/>
                    </a:cubicBezTo>
                    <a:cubicBezTo>
                      <a:pt x="301" y="4523"/>
                      <a:pt x="368" y="3623"/>
                      <a:pt x="668" y="2822"/>
                    </a:cubicBezTo>
                    <a:cubicBezTo>
                      <a:pt x="1199" y="1149"/>
                      <a:pt x="2746" y="110"/>
                      <a:pt x="4398" y="110"/>
                    </a:cubicBezTo>
                    <a:cubicBezTo>
                      <a:pt x="4821" y="110"/>
                      <a:pt x="5250" y="178"/>
                      <a:pt x="5671" y="320"/>
                    </a:cubicBezTo>
                    <a:lnTo>
                      <a:pt x="5705" y="320"/>
                    </a:lnTo>
                    <a:cubicBezTo>
                      <a:pt x="6038" y="187"/>
                      <a:pt x="6439" y="87"/>
                      <a:pt x="6806" y="53"/>
                    </a:cubicBezTo>
                    <a:lnTo>
                      <a:pt x="6739" y="53"/>
                    </a:lnTo>
                    <a:cubicBezTo>
                      <a:pt x="6656" y="37"/>
                      <a:pt x="6572" y="28"/>
                      <a:pt x="6485" y="28"/>
                    </a:cubicBezTo>
                    <a:cubicBezTo>
                      <a:pt x="6397" y="28"/>
                      <a:pt x="6305" y="37"/>
                      <a:pt x="6205" y="53"/>
                    </a:cubicBezTo>
                    <a:cubicBezTo>
                      <a:pt x="6038" y="87"/>
                      <a:pt x="5838" y="154"/>
                      <a:pt x="5671" y="220"/>
                    </a:cubicBezTo>
                    <a:cubicBezTo>
                      <a:pt x="5238" y="71"/>
                      <a:pt x="4797" y="1"/>
                      <a:pt x="4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3783250" y="681225"/>
                <a:ext cx="78025" cy="88125"/>
              </a:xfrm>
              <a:custGeom>
                <a:avLst/>
                <a:gdLst/>
                <a:ahLst/>
                <a:cxnLst/>
                <a:rect l="l" t="t" r="r" b="b"/>
                <a:pathLst>
                  <a:path w="3121" h="3525" extrusionOk="0">
                    <a:moveTo>
                      <a:pt x="103" y="0"/>
                    </a:moveTo>
                    <a:cubicBezTo>
                      <a:pt x="48" y="0"/>
                      <a:pt x="1" y="71"/>
                      <a:pt x="52" y="122"/>
                    </a:cubicBezTo>
                    <a:cubicBezTo>
                      <a:pt x="85" y="122"/>
                      <a:pt x="2287" y="2257"/>
                      <a:pt x="3021" y="3491"/>
                    </a:cubicBezTo>
                    <a:cubicBezTo>
                      <a:pt x="3021" y="3491"/>
                      <a:pt x="3054" y="3525"/>
                      <a:pt x="3054" y="3525"/>
                    </a:cubicBezTo>
                    <a:lnTo>
                      <a:pt x="3088" y="3525"/>
                    </a:lnTo>
                    <a:cubicBezTo>
                      <a:pt x="3121" y="3491"/>
                      <a:pt x="3121" y="3458"/>
                      <a:pt x="3121" y="3424"/>
                    </a:cubicBezTo>
                    <a:cubicBezTo>
                      <a:pt x="2387" y="2157"/>
                      <a:pt x="186" y="22"/>
                      <a:pt x="152" y="22"/>
                    </a:cubicBezTo>
                    <a:cubicBezTo>
                      <a:pt x="137" y="7"/>
                      <a:pt x="119"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3621100" y="648400"/>
                <a:ext cx="140125" cy="282725"/>
              </a:xfrm>
              <a:custGeom>
                <a:avLst/>
                <a:gdLst/>
                <a:ahLst/>
                <a:cxnLst/>
                <a:rect l="l" t="t" r="r" b="b"/>
                <a:pathLst>
                  <a:path w="5605" h="11309" extrusionOk="0">
                    <a:moveTo>
                      <a:pt x="5037" y="1"/>
                    </a:moveTo>
                    <a:cubicBezTo>
                      <a:pt x="3970" y="67"/>
                      <a:pt x="2202" y="368"/>
                      <a:pt x="1268" y="1669"/>
                    </a:cubicBezTo>
                    <a:cubicBezTo>
                      <a:pt x="234" y="3003"/>
                      <a:pt x="0" y="4771"/>
                      <a:pt x="667" y="6305"/>
                    </a:cubicBezTo>
                    <a:cubicBezTo>
                      <a:pt x="434" y="6639"/>
                      <a:pt x="367" y="7006"/>
                      <a:pt x="400" y="7406"/>
                    </a:cubicBezTo>
                    <a:cubicBezTo>
                      <a:pt x="400" y="7740"/>
                      <a:pt x="601" y="8073"/>
                      <a:pt x="901" y="8240"/>
                    </a:cubicBezTo>
                    <a:cubicBezTo>
                      <a:pt x="834" y="8307"/>
                      <a:pt x="767" y="8373"/>
                      <a:pt x="734" y="8473"/>
                    </a:cubicBezTo>
                    <a:cubicBezTo>
                      <a:pt x="701" y="8507"/>
                      <a:pt x="667" y="8574"/>
                      <a:pt x="667" y="8607"/>
                    </a:cubicBezTo>
                    <a:cubicBezTo>
                      <a:pt x="567" y="8807"/>
                      <a:pt x="534" y="9041"/>
                      <a:pt x="567" y="9274"/>
                    </a:cubicBezTo>
                    <a:cubicBezTo>
                      <a:pt x="567" y="9574"/>
                      <a:pt x="601" y="10775"/>
                      <a:pt x="1234" y="11109"/>
                    </a:cubicBezTo>
                    <a:cubicBezTo>
                      <a:pt x="1468" y="11242"/>
                      <a:pt x="1701" y="11309"/>
                      <a:pt x="1968" y="11309"/>
                    </a:cubicBezTo>
                    <a:cubicBezTo>
                      <a:pt x="2235" y="11309"/>
                      <a:pt x="2535" y="11242"/>
                      <a:pt x="2769" y="11075"/>
                    </a:cubicBezTo>
                    <a:cubicBezTo>
                      <a:pt x="2735" y="11042"/>
                      <a:pt x="2702" y="11009"/>
                      <a:pt x="2669" y="10975"/>
                    </a:cubicBezTo>
                    <a:lnTo>
                      <a:pt x="2635" y="11009"/>
                    </a:lnTo>
                    <a:cubicBezTo>
                      <a:pt x="2435" y="11142"/>
                      <a:pt x="2202" y="11209"/>
                      <a:pt x="1968" y="11209"/>
                    </a:cubicBezTo>
                    <a:cubicBezTo>
                      <a:pt x="1735" y="11209"/>
                      <a:pt x="1501" y="11142"/>
                      <a:pt x="1301" y="11009"/>
                    </a:cubicBezTo>
                    <a:cubicBezTo>
                      <a:pt x="867" y="10775"/>
                      <a:pt x="734" y="10108"/>
                      <a:pt x="701" y="9641"/>
                    </a:cubicBezTo>
                    <a:lnTo>
                      <a:pt x="701" y="9641"/>
                    </a:lnTo>
                    <a:cubicBezTo>
                      <a:pt x="767" y="9741"/>
                      <a:pt x="834" y="9808"/>
                      <a:pt x="901" y="9874"/>
                    </a:cubicBezTo>
                    <a:cubicBezTo>
                      <a:pt x="1134" y="10108"/>
                      <a:pt x="1468" y="10241"/>
                      <a:pt x="1801" y="10241"/>
                    </a:cubicBezTo>
                    <a:cubicBezTo>
                      <a:pt x="1901" y="10208"/>
                      <a:pt x="2035" y="10208"/>
                      <a:pt x="2135" y="10208"/>
                    </a:cubicBezTo>
                    <a:cubicBezTo>
                      <a:pt x="2135" y="10141"/>
                      <a:pt x="2102" y="10108"/>
                      <a:pt x="2102" y="10075"/>
                    </a:cubicBezTo>
                    <a:cubicBezTo>
                      <a:pt x="1999" y="10100"/>
                      <a:pt x="1897" y="10113"/>
                      <a:pt x="1797" y="10113"/>
                    </a:cubicBezTo>
                    <a:cubicBezTo>
                      <a:pt x="1503" y="10113"/>
                      <a:pt x="1224" y="10006"/>
                      <a:pt x="1001" y="9808"/>
                    </a:cubicBezTo>
                    <a:cubicBezTo>
                      <a:pt x="834" y="9641"/>
                      <a:pt x="734" y="9474"/>
                      <a:pt x="701" y="9274"/>
                    </a:cubicBezTo>
                    <a:lnTo>
                      <a:pt x="701" y="9207"/>
                    </a:lnTo>
                    <a:cubicBezTo>
                      <a:pt x="701" y="9174"/>
                      <a:pt x="701" y="9174"/>
                      <a:pt x="701" y="9174"/>
                    </a:cubicBezTo>
                    <a:cubicBezTo>
                      <a:pt x="701" y="8840"/>
                      <a:pt x="801" y="8540"/>
                      <a:pt x="1001" y="8273"/>
                    </a:cubicBezTo>
                    <a:cubicBezTo>
                      <a:pt x="1034" y="8307"/>
                      <a:pt x="1068" y="8307"/>
                      <a:pt x="1101" y="8340"/>
                    </a:cubicBezTo>
                    <a:cubicBezTo>
                      <a:pt x="1001" y="8674"/>
                      <a:pt x="1068" y="9041"/>
                      <a:pt x="1268" y="9341"/>
                    </a:cubicBezTo>
                    <a:cubicBezTo>
                      <a:pt x="1434" y="9541"/>
                      <a:pt x="1735" y="9674"/>
                      <a:pt x="2002" y="9674"/>
                    </a:cubicBezTo>
                    <a:cubicBezTo>
                      <a:pt x="1968" y="9641"/>
                      <a:pt x="1968" y="9608"/>
                      <a:pt x="1968" y="9574"/>
                    </a:cubicBezTo>
                    <a:cubicBezTo>
                      <a:pt x="1735" y="9541"/>
                      <a:pt x="1535" y="9441"/>
                      <a:pt x="1368" y="9274"/>
                    </a:cubicBezTo>
                    <a:cubicBezTo>
                      <a:pt x="1201" y="8974"/>
                      <a:pt x="1134" y="8607"/>
                      <a:pt x="1234" y="8307"/>
                    </a:cubicBezTo>
                    <a:cubicBezTo>
                      <a:pt x="1234" y="8273"/>
                      <a:pt x="1234" y="8273"/>
                      <a:pt x="1234" y="8240"/>
                    </a:cubicBezTo>
                    <a:cubicBezTo>
                      <a:pt x="1234" y="8240"/>
                      <a:pt x="1201" y="8207"/>
                      <a:pt x="1201" y="8207"/>
                    </a:cubicBezTo>
                    <a:cubicBezTo>
                      <a:pt x="801" y="8140"/>
                      <a:pt x="534" y="7773"/>
                      <a:pt x="534" y="7373"/>
                    </a:cubicBezTo>
                    <a:cubicBezTo>
                      <a:pt x="500" y="7039"/>
                      <a:pt x="567" y="6639"/>
                      <a:pt x="801" y="6372"/>
                    </a:cubicBezTo>
                    <a:cubicBezTo>
                      <a:pt x="801" y="6339"/>
                      <a:pt x="801" y="6305"/>
                      <a:pt x="801" y="6305"/>
                    </a:cubicBezTo>
                    <a:cubicBezTo>
                      <a:pt x="134" y="4771"/>
                      <a:pt x="367" y="3036"/>
                      <a:pt x="1368" y="1735"/>
                    </a:cubicBezTo>
                    <a:cubicBezTo>
                      <a:pt x="2469" y="201"/>
                      <a:pt x="4804" y="101"/>
                      <a:pt x="5604" y="101"/>
                    </a:cubicBezTo>
                    <a:lnTo>
                      <a:pt x="5571" y="101"/>
                    </a:lnTo>
                    <a:lnTo>
                      <a:pt x="50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3902950" y="1404750"/>
                <a:ext cx="50075" cy="310750"/>
              </a:xfrm>
              <a:custGeom>
                <a:avLst/>
                <a:gdLst/>
                <a:ahLst/>
                <a:cxnLst/>
                <a:rect l="l" t="t" r="r" b="b"/>
                <a:pathLst>
                  <a:path w="2003" h="12430" extrusionOk="0">
                    <a:moveTo>
                      <a:pt x="702" y="0"/>
                    </a:moveTo>
                    <a:cubicBezTo>
                      <a:pt x="702" y="0"/>
                      <a:pt x="702" y="1"/>
                      <a:pt x="701" y="2"/>
                    </a:cubicBezTo>
                    <a:cubicBezTo>
                      <a:pt x="668" y="68"/>
                      <a:pt x="168" y="68"/>
                      <a:pt x="168" y="68"/>
                    </a:cubicBezTo>
                    <a:cubicBezTo>
                      <a:pt x="1" y="2670"/>
                      <a:pt x="134" y="5306"/>
                      <a:pt x="501" y="7907"/>
                    </a:cubicBezTo>
                    <a:cubicBezTo>
                      <a:pt x="1001" y="11032"/>
                      <a:pt x="1208" y="12430"/>
                      <a:pt x="1534" y="12430"/>
                    </a:cubicBezTo>
                    <a:cubicBezTo>
                      <a:pt x="1556" y="12430"/>
                      <a:pt x="1579" y="12423"/>
                      <a:pt x="1602" y="12411"/>
                    </a:cubicBezTo>
                    <a:cubicBezTo>
                      <a:pt x="2002" y="12210"/>
                      <a:pt x="1368" y="12110"/>
                      <a:pt x="1068" y="8941"/>
                    </a:cubicBezTo>
                    <a:cubicBezTo>
                      <a:pt x="771" y="5799"/>
                      <a:pt x="735"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3591450" y="1137900"/>
                <a:ext cx="113900" cy="272950"/>
              </a:xfrm>
              <a:custGeom>
                <a:avLst/>
                <a:gdLst/>
                <a:ahLst/>
                <a:cxnLst/>
                <a:rect l="l" t="t" r="r" b="b"/>
                <a:pathLst>
                  <a:path w="4556" h="10918" extrusionOk="0">
                    <a:moveTo>
                      <a:pt x="505" y="1"/>
                    </a:moveTo>
                    <a:cubicBezTo>
                      <a:pt x="1" y="1"/>
                      <a:pt x="859" y="3622"/>
                      <a:pt x="1520" y="5572"/>
                    </a:cubicBezTo>
                    <a:cubicBezTo>
                      <a:pt x="2187" y="7540"/>
                      <a:pt x="3655" y="10376"/>
                      <a:pt x="3988" y="10709"/>
                    </a:cubicBezTo>
                    <a:cubicBezTo>
                      <a:pt x="4155" y="10876"/>
                      <a:pt x="4297" y="10918"/>
                      <a:pt x="4397" y="10918"/>
                    </a:cubicBezTo>
                    <a:cubicBezTo>
                      <a:pt x="4497" y="10918"/>
                      <a:pt x="4555" y="10876"/>
                      <a:pt x="4555" y="10876"/>
                    </a:cubicBezTo>
                    <a:cubicBezTo>
                      <a:pt x="3421" y="9108"/>
                      <a:pt x="2554" y="7173"/>
                      <a:pt x="1987" y="5172"/>
                    </a:cubicBezTo>
                    <a:cubicBezTo>
                      <a:pt x="919" y="1503"/>
                      <a:pt x="752" y="1"/>
                      <a:pt x="519" y="1"/>
                    </a:cubicBezTo>
                    <a:cubicBezTo>
                      <a:pt x="514" y="1"/>
                      <a:pt x="509"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3635900" y="1059825"/>
                <a:ext cx="152000" cy="346650"/>
              </a:xfrm>
              <a:custGeom>
                <a:avLst/>
                <a:gdLst/>
                <a:ahLst/>
                <a:cxnLst/>
                <a:rect l="l" t="t" r="r" b="b"/>
                <a:pathLst>
                  <a:path w="6080" h="13866" extrusionOk="0">
                    <a:moveTo>
                      <a:pt x="78" y="0"/>
                    </a:moveTo>
                    <a:cubicBezTo>
                      <a:pt x="26" y="0"/>
                      <a:pt x="1" y="36"/>
                      <a:pt x="9" y="89"/>
                    </a:cubicBezTo>
                    <a:cubicBezTo>
                      <a:pt x="42" y="289"/>
                      <a:pt x="576" y="489"/>
                      <a:pt x="1209" y="2858"/>
                    </a:cubicBezTo>
                    <a:cubicBezTo>
                      <a:pt x="1676" y="4959"/>
                      <a:pt x="2344" y="6994"/>
                      <a:pt x="3244" y="8962"/>
                    </a:cubicBezTo>
                    <a:cubicBezTo>
                      <a:pt x="4445" y="11664"/>
                      <a:pt x="5546" y="13865"/>
                      <a:pt x="5546" y="13865"/>
                    </a:cubicBezTo>
                    <a:lnTo>
                      <a:pt x="6080" y="13865"/>
                    </a:lnTo>
                    <a:cubicBezTo>
                      <a:pt x="6080" y="13298"/>
                      <a:pt x="4445" y="10463"/>
                      <a:pt x="3578" y="8161"/>
                    </a:cubicBezTo>
                    <a:cubicBezTo>
                      <a:pt x="2710" y="5860"/>
                      <a:pt x="2010" y="4025"/>
                      <a:pt x="1309" y="1990"/>
                    </a:cubicBezTo>
                    <a:cubicBezTo>
                      <a:pt x="742" y="417"/>
                      <a:pt x="254"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3734625" y="1157425"/>
                <a:ext cx="102475" cy="251550"/>
              </a:xfrm>
              <a:custGeom>
                <a:avLst/>
                <a:gdLst/>
                <a:ahLst/>
                <a:cxnLst/>
                <a:rect l="l" t="t" r="r" b="b"/>
                <a:pathLst>
                  <a:path w="4099" h="10062" extrusionOk="0">
                    <a:moveTo>
                      <a:pt x="255" y="0"/>
                    </a:moveTo>
                    <a:cubicBezTo>
                      <a:pt x="107" y="0"/>
                      <a:pt x="0" y="853"/>
                      <a:pt x="596" y="2890"/>
                    </a:cubicBezTo>
                    <a:cubicBezTo>
                      <a:pt x="1397" y="5592"/>
                      <a:pt x="1597" y="6292"/>
                      <a:pt x="2264" y="7793"/>
                    </a:cubicBezTo>
                    <a:cubicBezTo>
                      <a:pt x="2598" y="8560"/>
                      <a:pt x="2998" y="9328"/>
                      <a:pt x="3431" y="10062"/>
                    </a:cubicBezTo>
                    <a:lnTo>
                      <a:pt x="4099" y="9895"/>
                    </a:lnTo>
                    <a:cubicBezTo>
                      <a:pt x="3098" y="8260"/>
                      <a:pt x="2231" y="6526"/>
                      <a:pt x="1563" y="4758"/>
                    </a:cubicBezTo>
                    <a:cubicBezTo>
                      <a:pt x="1030" y="3290"/>
                      <a:pt x="629" y="1822"/>
                      <a:pt x="396" y="288"/>
                    </a:cubicBezTo>
                    <a:cubicBezTo>
                      <a:pt x="362" y="100"/>
                      <a:pt x="306"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3798725" y="1141425"/>
                <a:ext cx="109250" cy="220025"/>
              </a:xfrm>
              <a:custGeom>
                <a:avLst/>
                <a:gdLst/>
                <a:ahLst/>
                <a:cxnLst/>
                <a:rect l="l" t="t" r="r" b="b"/>
                <a:pathLst>
                  <a:path w="4370" h="8801" extrusionOk="0">
                    <a:moveTo>
                      <a:pt x="4100" y="0"/>
                    </a:moveTo>
                    <a:cubicBezTo>
                      <a:pt x="3912" y="0"/>
                      <a:pt x="3556" y="409"/>
                      <a:pt x="2936" y="1628"/>
                    </a:cubicBezTo>
                    <a:cubicBezTo>
                      <a:pt x="2035" y="3463"/>
                      <a:pt x="400" y="6599"/>
                      <a:pt x="200" y="7399"/>
                    </a:cubicBezTo>
                    <a:lnTo>
                      <a:pt x="0" y="8200"/>
                    </a:lnTo>
                    <a:lnTo>
                      <a:pt x="267" y="8800"/>
                    </a:lnTo>
                    <a:cubicBezTo>
                      <a:pt x="534" y="8233"/>
                      <a:pt x="934" y="6432"/>
                      <a:pt x="1735" y="4931"/>
                    </a:cubicBezTo>
                    <a:cubicBezTo>
                      <a:pt x="2535" y="3430"/>
                      <a:pt x="4370" y="728"/>
                      <a:pt x="4270" y="261"/>
                    </a:cubicBezTo>
                    <a:cubicBezTo>
                      <a:pt x="4248" y="104"/>
                      <a:pt x="4195" y="0"/>
                      <a:pt x="4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3661125" y="735975"/>
                <a:ext cx="197650" cy="220175"/>
              </a:xfrm>
              <a:custGeom>
                <a:avLst/>
                <a:gdLst/>
                <a:ahLst/>
                <a:cxnLst/>
                <a:rect l="l" t="t" r="r" b="b"/>
                <a:pathLst>
                  <a:path w="7906" h="8807" extrusionOk="0">
                    <a:moveTo>
                      <a:pt x="4670" y="0"/>
                    </a:moveTo>
                    <a:cubicBezTo>
                      <a:pt x="4444" y="905"/>
                      <a:pt x="2341" y="2842"/>
                      <a:pt x="360" y="2842"/>
                    </a:cubicBezTo>
                    <a:cubicBezTo>
                      <a:pt x="296" y="2842"/>
                      <a:pt x="231" y="2840"/>
                      <a:pt x="167" y="2836"/>
                    </a:cubicBezTo>
                    <a:lnTo>
                      <a:pt x="167" y="2836"/>
                    </a:lnTo>
                    <a:cubicBezTo>
                      <a:pt x="167" y="2836"/>
                      <a:pt x="0" y="5704"/>
                      <a:pt x="634" y="6939"/>
                    </a:cubicBezTo>
                    <a:cubicBezTo>
                      <a:pt x="901" y="7372"/>
                      <a:pt x="1234" y="7739"/>
                      <a:pt x="1668" y="8039"/>
                    </a:cubicBezTo>
                    <a:cubicBezTo>
                      <a:pt x="2435" y="8540"/>
                      <a:pt x="3369" y="8807"/>
                      <a:pt x="4337" y="8807"/>
                    </a:cubicBezTo>
                    <a:cubicBezTo>
                      <a:pt x="5304" y="8706"/>
                      <a:pt x="6205" y="8239"/>
                      <a:pt x="6872" y="7472"/>
                    </a:cubicBezTo>
                    <a:cubicBezTo>
                      <a:pt x="7272" y="7039"/>
                      <a:pt x="7539" y="6472"/>
                      <a:pt x="7639" y="5904"/>
                    </a:cubicBezTo>
                    <a:cubicBezTo>
                      <a:pt x="7639" y="5704"/>
                      <a:pt x="7706" y="5538"/>
                      <a:pt x="7706" y="5337"/>
                    </a:cubicBezTo>
                    <a:cubicBezTo>
                      <a:pt x="7839" y="4003"/>
                      <a:pt x="7906" y="2535"/>
                      <a:pt x="7906" y="2535"/>
                    </a:cubicBezTo>
                    <a:cubicBezTo>
                      <a:pt x="7139" y="2502"/>
                      <a:pt x="6371" y="2202"/>
                      <a:pt x="5804" y="1701"/>
                    </a:cubicBezTo>
                    <a:cubicBezTo>
                      <a:pt x="5271" y="1268"/>
                      <a:pt x="4870" y="667"/>
                      <a:pt x="4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3630775" y="800275"/>
                <a:ext cx="35375" cy="38800"/>
              </a:xfrm>
              <a:custGeom>
                <a:avLst/>
                <a:gdLst/>
                <a:ahLst/>
                <a:cxnLst/>
                <a:rect l="l" t="t" r="r" b="b"/>
                <a:pathLst>
                  <a:path w="1415" h="1552" extrusionOk="0">
                    <a:moveTo>
                      <a:pt x="802" y="0"/>
                    </a:moveTo>
                    <a:cubicBezTo>
                      <a:pt x="485" y="0"/>
                      <a:pt x="150" y="143"/>
                      <a:pt x="80" y="597"/>
                    </a:cubicBezTo>
                    <a:cubicBezTo>
                      <a:pt x="1" y="1283"/>
                      <a:pt x="631" y="1552"/>
                      <a:pt x="1096" y="1552"/>
                    </a:cubicBezTo>
                    <a:cubicBezTo>
                      <a:pt x="1219" y="1552"/>
                      <a:pt x="1331" y="1533"/>
                      <a:pt x="1414" y="1498"/>
                    </a:cubicBezTo>
                    <a:lnTo>
                      <a:pt x="1414" y="230"/>
                    </a:lnTo>
                    <a:cubicBezTo>
                      <a:pt x="1367" y="119"/>
                      <a:pt x="1092" y="0"/>
                      <a:pt x="8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3973850" y="1163775"/>
                <a:ext cx="421975" cy="255325"/>
              </a:xfrm>
              <a:custGeom>
                <a:avLst/>
                <a:gdLst/>
                <a:ahLst/>
                <a:cxnLst/>
                <a:rect l="l" t="t" r="r" b="b"/>
                <a:pathLst>
                  <a:path w="16879" h="10213" extrusionOk="0">
                    <a:moveTo>
                      <a:pt x="2902" y="1"/>
                    </a:moveTo>
                    <a:cubicBezTo>
                      <a:pt x="2202" y="501"/>
                      <a:pt x="1535" y="1135"/>
                      <a:pt x="1034" y="1869"/>
                    </a:cubicBezTo>
                    <a:cubicBezTo>
                      <a:pt x="601" y="2602"/>
                      <a:pt x="234" y="3403"/>
                      <a:pt x="0" y="4204"/>
                    </a:cubicBezTo>
                    <a:cubicBezTo>
                      <a:pt x="334" y="5271"/>
                      <a:pt x="1935" y="8707"/>
                      <a:pt x="3102" y="9674"/>
                    </a:cubicBezTo>
                    <a:cubicBezTo>
                      <a:pt x="3561" y="10041"/>
                      <a:pt x="4061" y="10212"/>
                      <a:pt x="4656" y="10212"/>
                    </a:cubicBezTo>
                    <a:cubicBezTo>
                      <a:pt x="5577" y="10212"/>
                      <a:pt x="6726" y="9803"/>
                      <a:pt x="8306" y="9074"/>
                    </a:cubicBezTo>
                    <a:cubicBezTo>
                      <a:pt x="10908" y="7873"/>
                      <a:pt x="14577" y="4904"/>
                      <a:pt x="14577" y="4904"/>
                    </a:cubicBezTo>
                    <a:cubicBezTo>
                      <a:pt x="14577" y="4904"/>
                      <a:pt x="16712" y="4103"/>
                      <a:pt x="16512" y="3903"/>
                    </a:cubicBezTo>
                    <a:cubicBezTo>
                      <a:pt x="16452" y="3843"/>
                      <a:pt x="16323" y="3822"/>
                      <a:pt x="16172" y="3822"/>
                    </a:cubicBezTo>
                    <a:cubicBezTo>
                      <a:pt x="15818" y="3822"/>
                      <a:pt x="15344" y="3937"/>
                      <a:pt x="15344" y="3937"/>
                    </a:cubicBezTo>
                    <a:cubicBezTo>
                      <a:pt x="15344" y="3937"/>
                      <a:pt x="16879" y="3003"/>
                      <a:pt x="16779" y="2702"/>
                    </a:cubicBezTo>
                    <a:cubicBezTo>
                      <a:pt x="16764" y="2663"/>
                      <a:pt x="16721" y="2646"/>
                      <a:pt x="16657" y="2646"/>
                    </a:cubicBezTo>
                    <a:cubicBezTo>
                      <a:pt x="16294" y="2646"/>
                      <a:pt x="15278" y="3203"/>
                      <a:pt x="15278" y="3203"/>
                    </a:cubicBezTo>
                    <a:cubicBezTo>
                      <a:pt x="15278" y="3203"/>
                      <a:pt x="16679" y="2269"/>
                      <a:pt x="16512" y="1935"/>
                    </a:cubicBezTo>
                    <a:cubicBezTo>
                      <a:pt x="16490" y="1891"/>
                      <a:pt x="16445" y="1872"/>
                      <a:pt x="16383" y="1872"/>
                    </a:cubicBezTo>
                    <a:cubicBezTo>
                      <a:pt x="15976" y="1872"/>
                      <a:pt x="14844" y="2702"/>
                      <a:pt x="14844" y="2702"/>
                    </a:cubicBezTo>
                    <a:cubicBezTo>
                      <a:pt x="14844" y="2702"/>
                      <a:pt x="16178" y="1602"/>
                      <a:pt x="15945" y="1368"/>
                    </a:cubicBezTo>
                    <a:cubicBezTo>
                      <a:pt x="15928" y="1354"/>
                      <a:pt x="15904" y="1347"/>
                      <a:pt x="15874" y="1347"/>
                    </a:cubicBezTo>
                    <a:cubicBezTo>
                      <a:pt x="15495" y="1347"/>
                      <a:pt x="14177" y="2436"/>
                      <a:pt x="14177" y="2436"/>
                    </a:cubicBezTo>
                    <a:cubicBezTo>
                      <a:pt x="14177" y="2436"/>
                      <a:pt x="14611" y="1135"/>
                      <a:pt x="14210" y="1135"/>
                    </a:cubicBezTo>
                    <a:cubicBezTo>
                      <a:pt x="13777" y="1135"/>
                      <a:pt x="13143" y="2869"/>
                      <a:pt x="13143" y="2869"/>
                    </a:cubicBezTo>
                    <a:cubicBezTo>
                      <a:pt x="13143" y="2869"/>
                      <a:pt x="10141" y="4504"/>
                      <a:pt x="8873" y="5037"/>
                    </a:cubicBezTo>
                    <a:cubicBezTo>
                      <a:pt x="7834" y="5437"/>
                      <a:pt x="6730" y="5901"/>
                      <a:pt x="6039" y="5901"/>
                    </a:cubicBezTo>
                    <a:cubicBezTo>
                      <a:pt x="5866" y="5901"/>
                      <a:pt x="5718" y="5872"/>
                      <a:pt x="5604" y="5805"/>
                    </a:cubicBezTo>
                    <a:cubicBezTo>
                      <a:pt x="5037" y="5471"/>
                      <a:pt x="2902" y="1"/>
                      <a:pt x="2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3683625" y="946950"/>
                <a:ext cx="168500" cy="285225"/>
              </a:xfrm>
              <a:custGeom>
                <a:avLst/>
                <a:gdLst/>
                <a:ahLst/>
                <a:cxnLst/>
                <a:rect l="l" t="t" r="r" b="b"/>
                <a:pathLst>
                  <a:path w="6740" h="11409" extrusionOk="0">
                    <a:moveTo>
                      <a:pt x="1969" y="1"/>
                    </a:moveTo>
                    <a:lnTo>
                      <a:pt x="1969" y="1"/>
                    </a:lnTo>
                    <a:cubicBezTo>
                      <a:pt x="1969" y="1"/>
                      <a:pt x="2303" y="1335"/>
                      <a:pt x="1769" y="1769"/>
                    </a:cubicBezTo>
                    <a:cubicBezTo>
                      <a:pt x="1369" y="2102"/>
                      <a:pt x="334" y="2269"/>
                      <a:pt x="1" y="2336"/>
                    </a:cubicBezTo>
                    <a:cubicBezTo>
                      <a:pt x="68" y="2436"/>
                      <a:pt x="334" y="2836"/>
                      <a:pt x="701" y="3403"/>
                    </a:cubicBezTo>
                    <a:cubicBezTo>
                      <a:pt x="1268" y="4404"/>
                      <a:pt x="1669" y="5538"/>
                      <a:pt x="1836" y="6705"/>
                    </a:cubicBezTo>
                    <a:cubicBezTo>
                      <a:pt x="2102" y="7940"/>
                      <a:pt x="2669" y="10041"/>
                      <a:pt x="2970" y="11009"/>
                    </a:cubicBezTo>
                    <a:lnTo>
                      <a:pt x="3170" y="11409"/>
                    </a:lnTo>
                    <a:cubicBezTo>
                      <a:pt x="3370" y="10842"/>
                      <a:pt x="4738" y="7539"/>
                      <a:pt x="5371" y="6138"/>
                    </a:cubicBezTo>
                    <a:cubicBezTo>
                      <a:pt x="5905" y="4837"/>
                      <a:pt x="6372" y="3503"/>
                      <a:pt x="6739" y="2135"/>
                    </a:cubicBezTo>
                    <a:cubicBezTo>
                      <a:pt x="5972" y="2069"/>
                      <a:pt x="5238" y="1935"/>
                      <a:pt x="4504" y="1668"/>
                    </a:cubicBezTo>
                    <a:cubicBezTo>
                      <a:pt x="3770" y="1335"/>
                      <a:pt x="3970" y="134"/>
                      <a:pt x="3970" y="134"/>
                    </a:cubicBezTo>
                    <a:lnTo>
                      <a:pt x="19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4017200" y="2626500"/>
                <a:ext cx="112425" cy="28875"/>
              </a:xfrm>
              <a:custGeom>
                <a:avLst/>
                <a:gdLst/>
                <a:ahLst/>
                <a:cxnLst/>
                <a:rect l="l" t="t" r="r" b="b"/>
                <a:pathLst>
                  <a:path w="4497" h="1155" extrusionOk="0">
                    <a:moveTo>
                      <a:pt x="2669" y="0"/>
                    </a:moveTo>
                    <a:cubicBezTo>
                      <a:pt x="1769" y="33"/>
                      <a:pt x="868" y="167"/>
                      <a:pt x="1" y="400"/>
                    </a:cubicBezTo>
                    <a:cubicBezTo>
                      <a:pt x="134" y="834"/>
                      <a:pt x="2202" y="1067"/>
                      <a:pt x="2836" y="1134"/>
                    </a:cubicBezTo>
                    <a:cubicBezTo>
                      <a:pt x="2968" y="1148"/>
                      <a:pt x="3118" y="1155"/>
                      <a:pt x="3272" y="1155"/>
                    </a:cubicBezTo>
                    <a:cubicBezTo>
                      <a:pt x="3855" y="1155"/>
                      <a:pt x="4497" y="1059"/>
                      <a:pt x="4471" y="901"/>
                    </a:cubicBezTo>
                    <a:cubicBezTo>
                      <a:pt x="4437" y="667"/>
                      <a:pt x="3403" y="67"/>
                      <a:pt x="2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3587725" y="1378100"/>
                <a:ext cx="371125" cy="45675"/>
              </a:xfrm>
              <a:custGeom>
                <a:avLst/>
                <a:gdLst/>
                <a:ahLst/>
                <a:cxnLst/>
                <a:rect l="l" t="t" r="r" b="b"/>
                <a:pathLst>
                  <a:path w="14845" h="1827" extrusionOk="0">
                    <a:moveTo>
                      <a:pt x="1" y="0"/>
                    </a:moveTo>
                    <a:lnTo>
                      <a:pt x="1" y="1101"/>
                    </a:lnTo>
                    <a:cubicBezTo>
                      <a:pt x="2097" y="1604"/>
                      <a:pt x="4239" y="1826"/>
                      <a:pt x="6389" y="1826"/>
                    </a:cubicBezTo>
                    <a:cubicBezTo>
                      <a:pt x="6806" y="1826"/>
                      <a:pt x="7223" y="1818"/>
                      <a:pt x="7640" y="1802"/>
                    </a:cubicBezTo>
                    <a:cubicBezTo>
                      <a:pt x="10075" y="1735"/>
                      <a:pt x="12476" y="1435"/>
                      <a:pt x="14845" y="968"/>
                    </a:cubicBezTo>
                    <a:cubicBezTo>
                      <a:pt x="14811" y="634"/>
                      <a:pt x="14745" y="367"/>
                      <a:pt x="14778" y="134"/>
                    </a:cubicBezTo>
                    <a:lnTo>
                      <a:pt x="14778" y="134"/>
                    </a:lnTo>
                    <a:cubicBezTo>
                      <a:pt x="12590" y="571"/>
                      <a:pt x="10342" y="804"/>
                      <a:pt x="8119" y="804"/>
                    </a:cubicBezTo>
                    <a:cubicBezTo>
                      <a:pt x="7970" y="804"/>
                      <a:pt x="7822" y="803"/>
                      <a:pt x="7673" y="801"/>
                    </a:cubicBezTo>
                    <a:cubicBezTo>
                      <a:pt x="4771" y="734"/>
                      <a:pt x="1602" y="56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3449300" y="1173925"/>
                <a:ext cx="354400" cy="302175"/>
              </a:xfrm>
              <a:custGeom>
                <a:avLst/>
                <a:gdLst/>
                <a:ahLst/>
                <a:cxnLst/>
                <a:rect l="l" t="t" r="r" b="b"/>
                <a:pathLst>
                  <a:path w="14176" h="12087" extrusionOk="0">
                    <a:moveTo>
                      <a:pt x="12849" y="0"/>
                    </a:moveTo>
                    <a:cubicBezTo>
                      <a:pt x="12503" y="0"/>
                      <a:pt x="11509" y="1930"/>
                      <a:pt x="11509" y="1930"/>
                    </a:cubicBezTo>
                    <a:cubicBezTo>
                      <a:pt x="11509" y="1930"/>
                      <a:pt x="11151" y="595"/>
                      <a:pt x="10949" y="595"/>
                    </a:cubicBezTo>
                    <a:cubicBezTo>
                      <a:pt x="10947" y="595"/>
                      <a:pt x="10944" y="595"/>
                      <a:pt x="10942" y="595"/>
                    </a:cubicBezTo>
                    <a:cubicBezTo>
                      <a:pt x="10575" y="695"/>
                      <a:pt x="10842" y="2630"/>
                      <a:pt x="10842" y="2630"/>
                    </a:cubicBezTo>
                    <a:cubicBezTo>
                      <a:pt x="10842" y="2630"/>
                      <a:pt x="8907" y="4531"/>
                      <a:pt x="7906" y="5332"/>
                    </a:cubicBezTo>
                    <a:cubicBezTo>
                      <a:pt x="6951" y="6089"/>
                      <a:pt x="4989" y="7334"/>
                      <a:pt x="4393" y="7334"/>
                    </a:cubicBezTo>
                    <a:cubicBezTo>
                      <a:pt x="4385" y="7334"/>
                      <a:pt x="4378" y="7334"/>
                      <a:pt x="4370" y="7333"/>
                    </a:cubicBezTo>
                    <a:cubicBezTo>
                      <a:pt x="3837" y="7300"/>
                      <a:pt x="4337" y="4298"/>
                      <a:pt x="4370" y="4164"/>
                    </a:cubicBezTo>
                    <a:cubicBezTo>
                      <a:pt x="4437" y="4031"/>
                      <a:pt x="3670" y="3264"/>
                      <a:pt x="2702" y="2697"/>
                    </a:cubicBezTo>
                    <a:cubicBezTo>
                      <a:pt x="2035" y="2330"/>
                      <a:pt x="1335" y="2030"/>
                      <a:pt x="634" y="1796"/>
                    </a:cubicBezTo>
                    <a:cubicBezTo>
                      <a:pt x="434" y="2897"/>
                      <a:pt x="1" y="7133"/>
                      <a:pt x="401" y="9135"/>
                    </a:cubicBezTo>
                    <a:cubicBezTo>
                      <a:pt x="806" y="11003"/>
                      <a:pt x="1501" y="12087"/>
                      <a:pt x="2976" y="12087"/>
                    </a:cubicBezTo>
                    <a:cubicBezTo>
                      <a:pt x="3081" y="12087"/>
                      <a:pt x="3190" y="12081"/>
                      <a:pt x="3303" y="12070"/>
                    </a:cubicBezTo>
                    <a:cubicBezTo>
                      <a:pt x="5004" y="11903"/>
                      <a:pt x="8206" y="10169"/>
                      <a:pt x="10041" y="7800"/>
                    </a:cubicBezTo>
                    <a:cubicBezTo>
                      <a:pt x="11876" y="5465"/>
                      <a:pt x="12309" y="4631"/>
                      <a:pt x="12309" y="4631"/>
                    </a:cubicBezTo>
                    <a:cubicBezTo>
                      <a:pt x="12309" y="4631"/>
                      <a:pt x="14044" y="3464"/>
                      <a:pt x="14144" y="2630"/>
                    </a:cubicBezTo>
                    <a:cubicBezTo>
                      <a:pt x="14175" y="2490"/>
                      <a:pt x="14163" y="2378"/>
                      <a:pt x="14075" y="2378"/>
                    </a:cubicBezTo>
                    <a:cubicBezTo>
                      <a:pt x="13976" y="2378"/>
                      <a:pt x="13781" y="2522"/>
                      <a:pt x="13443" y="2930"/>
                    </a:cubicBezTo>
                    <a:cubicBezTo>
                      <a:pt x="13644" y="2563"/>
                      <a:pt x="13844" y="2196"/>
                      <a:pt x="13977" y="1829"/>
                    </a:cubicBezTo>
                    <a:cubicBezTo>
                      <a:pt x="13999" y="1727"/>
                      <a:pt x="13971" y="1687"/>
                      <a:pt x="13915" y="1687"/>
                    </a:cubicBezTo>
                    <a:cubicBezTo>
                      <a:pt x="13713" y="1687"/>
                      <a:pt x="13143" y="2196"/>
                      <a:pt x="13143" y="2196"/>
                    </a:cubicBezTo>
                    <a:cubicBezTo>
                      <a:pt x="13143" y="2196"/>
                      <a:pt x="14111" y="662"/>
                      <a:pt x="13777" y="362"/>
                    </a:cubicBezTo>
                    <a:cubicBezTo>
                      <a:pt x="13752" y="342"/>
                      <a:pt x="13725" y="333"/>
                      <a:pt x="13696" y="333"/>
                    </a:cubicBezTo>
                    <a:cubicBezTo>
                      <a:pt x="13329" y="333"/>
                      <a:pt x="12643" y="1763"/>
                      <a:pt x="12643" y="1763"/>
                    </a:cubicBezTo>
                    <a:cubicBezTo>
                      <a:pt x="12643" y="1763"/>
                      <a:pt x="13177" y="295"/>
                      <a:pt x="12910" y="28"/>
                    </a:cubicBezTo>
                    <a:cubicBezTo>
                      <a:pt x="12893" y="9"/>
                      <a:pt x="12872" y="0"/>
                      <a:pt x="12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3464300" y="1195475"/>
                <a:ext cx="100950" cy="82575"/>
              </a:xfrm>
              <a:custGeom>
                <a:avLst/>
                <a:gdLst/>
                <a:ahLst/>
                <a:cxnLst/>
                <a:rect l="l" t="t" r="r" b="b"/>
                <a:pathLst>
                  <a:path w="4038" h="3303" extrusionOk="0">
                    <a:moveTo>
                      <a:pt x="68" y="0"/>
                    </a:moveTo>
                    <a:cubicBezTo>
                      <a:pt x="34" y="300"/>
                      <a:pt x="1" y="634"/>
                      <a:pt x="34" y="934"/>
                    </a:cubicBezTo>
                    <a:cubicBezTo>
                      <a:pt x="968" y="1301"/>
                      <a:pt x="1869" y="1735"/>
                      <a:pt x="2736" y="2268"/>
                    </a:cubicBezTo>
                    <a:cubicBezTo>
                      <a:pt x="3137" y="2569"/>
                      <a:pt x="3503" y="2902"/>
                      <a:pt x="3837" y="3302"/>
                    </a:cubicBezTo>
                    <a:cubicBezTo>
                      <a:pt x="3837" y="3002"/>
                      <a:pt x="3904" y="2669"/>
                      <a:pt x="4037" y="2368"/>
                    </a:cubicBezTo>
                    <a:cubicBezTo>
                      <a:pt x="3470" y="1401"/>
                      <a:pt x="1702" y="434"/>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3961325" y="1145425"/>
                <a:ext cx="85925" cy="124275"/>
              </a:xfrm>
              <a:custGeom>
                <a:avLst/>
                <a:gdLst/>
                <a:ahLst/>
                <a:cxnLst/>
                <a:rect l="l" t="t" r="r" b="b"/>
                <a:pathLst>
                  <a:path w="3437" h="4971" extrusionOk="0">
                    <a:moveTo>
                      <a:pt x="3203" y="1"/>
                    </a:moveTo>
                    <a:cubicBezTo>
                      <a:pt x="1335" y="768"/>
                      <a:pt x="234" y="3236"/>
                      <a:pt x="1" y="4270"/>
                    </a:cubicBezTo>
                    <a:cubicBezTo>
                      <a:pt x="168" y="4504"/>
                      <a:pt x="334" y="4737"/>
                      <a:pt x="501" y="4971"/>
                    </a:cubicBezTo>
                    <a:cubicBezTo>
                      <a:pt x="801" y="4037"/>
                      <a:pt x="1235" y="3136"/>
                      <a:pt x="1769" y="2302"/>
                    </a:cubicBezTo>
                    <a:cubicBezTo>
                      <a:pt x="2236" y="1735"/>
                      <a:pt x="2803" y="1202"/>
                      <a:pt x="3437" y="735"/>
                    </a:cubicBezTo>
                    <a:cubicBezTo>
                      <a:pt x="3437" y="735"/>
                      <a:pt x="3370" y="434"/>
                      <a:pt x="3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3666125" y="668300"/>
                <a:ext cx="195150" cy="116050"/>
              </a:xfrm>
              <a:custGeom>
                <a:avLst/>
                <a:gdLst/>
                <a:ahLst/>
                <a:cxnLst/>
                <a:rect l="l" t="t" r="r" b="b"/>
                <a:pathLst>
                  <a:path w="7806" h="4642" extrusionOk="0">
                    <a:moveTo>
                      <a:pt x="4606" y="0"/>
                    </a:moveTo>
                    <a:cubicBezTo>
                      <a:pt x="4550" y="0"/>
                      <a:pt x="4494" y="2"/>
                      <a:pt x="4437" y="5"/>
                    </a:cubicBezTo>
                    <a:cubicBezTo>
                      <a:pt x="2169" y="105"/>
                      <a:pt x="901" y="1240"/>
                      <a:pt x="501" y="2140"/>
                    </a:cubicBezTo>
                    <a:cubicBezTo>
                      <a:pt x="201" y="2941"/>
                      <a:pt x="34" y="3775"/>
                      <a:pt x="0" y="4642"/>
                    </a:cubicBezTo>
                    <a:cubicBezTo>
                      <a:pt x="134" y="3908"/>
                      <a:pt x="901" y="2574"/>
                      <a:pt x="1835" y="1773"/>
                    </a:cubicBezTo>
                    <a:cubicBezTo>
                      <a:pt x="2499" y="1204"/>
                      <a:pt x="3586" y="685"/>
                      <a:pt x="4566" y="685"/>
                    </a:cubicBezTo>
                    <a:cubicBezTo>
                      <a:pt x="4963" y="685"/>
                      <a:pt x="5344" y="770"/>
                      <a:pt x="5671" y="973"/>
                    </a:cubicBezTo>
                    <a:cubicBezTo>
                      <a:pt x="6805" y="1673"/>
                      <a:pt x="7639" y="3675"/>
                      <a:pt x="7739" y="4642"/>
                    </a:cubicBezTo>
                    <a:cubicBezTo>
                      <a:pt x="7806" y="4142"/>
                      <a:pt x="7806" y="3641"/>
                      <a:pt x="7739" y="3108"/>
                    </a:cubicBezTo>
                    <a:cubicBezTo>
                      <a:pt x="7577" y="2457"/>
                      <a:pt x="6749" y="0"/>
                      <a:pt x="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3636925" y="807625"/>
                <a:ext cx="28250" cy="13425"/>
              </a:xfrm>
              <a:custGeom>
                <a:avLst/>
                <a:gdLst/>
                <a:ahLst/>
                <a:cxnLst/>
                <a:rect l="l" t="t" r="r" b="b"/>
                <a:pathLst>
                  <a:path w="1130" h="537" extrusionOk="0">
                    <a:moveTo>
                      <a:pt x="449" y="0"/>
                    </a:moveTo>
                    <a:cubicBezTo>
                      <a:pt x="433" y="0"/>
                      <a:pt x="417" y="1"/>
                      <a:pt x="401" y="3"/>
                    </a:cubicBezTo>
                    <a:cubicBezTo>
                      <a:pt x="134" y="3"/>
                      <a:pt x="1" y="236"/>
                      <a:pt x="268" y="270"/>
                    </a:cubicBezTo>
                    <a:cubicBezTo>
                      <a:pt x="501" y="303"/>
                      <a:pt x="635" y="303"/>
                      <a:pt x="768" y="437"/>
                    </a:cubicBezTo>
                    <a:cubicBezTo>
                      <a:pt x="818" y="503"/>
                      <a:pt x="868" y="537"/>
                      <a:pt x="914" y="537"/>
                    </a:cubicBezTo>
                    <a:cubicBezTo>
                      <a:pt x="960" y="537"/>
                      <a:pt x="1002" y="503"/>
                      <a:pt x="1035" y="437"/>
                    </a:cubicBezTo>
                    <a:cubicBezTo>
                      <a:pt x="1130" y="278"/>
                      <a:pt x="745"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3706975" y="816650"/>
                <a:ext cx="53400" cy="20250"/>
              </a:xfrm>
              <a:custGeom>
                <a:avLst/>
                <a:gdLst/>
                <a:ahLst/>
                <a:cxnLst/>
                <a:rect l="l" t="t" r="r" b="b"/>
                <a:pathLst>
                  <a:path w="2136" h="810" extrusionOk="0">
                    <a:moveTo>
                      <a:pt x="1229" y="0"/>
                    </a:moveTo>
                    <a:cubicBezTo>
                      <a:pt x="1187" y="0"/>
                      <a:pt x="1144" y="3"/>
                      <a:pt x="1102" y="9"/>
                    </a:cubicBezTo>
                    <a:cubicBezTo>
                      <a:pt x="334" y="76"/>
                      <a:pt x="1" y="643"/>
                      <a:pt x="168" y="676"/>
                    </a:cubicBezTo>
                    <a:cubicBezTo>
                      <a:pt x="173" y="679"/>
                      <a:pt x="178" y="680"/>
                      <a:pt x="184" y="680"/>
                    </a:cubicBezTo>
                    <a:cubicBezTo>
                      <a:pt x="259" y="680"/>
                      <a:pt x="414" y="499"/>
                      <a:pt x="568" y="376"/>
                    </a:cubicBezTo>
                    <a:cubicBezTo>
                      <a:pt x="668" y="276"/>
                      <a:pt x="835" y="209"/>
                      <a:pt x="968" y="209"/>
                    </a:cubicBezTo>
                    <a:cubicBezTo>
                      <a:pt x="968" y="209"/>
                      <a:pt x="801" y="809"/>
                      <a:pt x="1235" y="809"/>
                    </a:cubicBezTo>
                    <a:cubicBezTo>
                      <a:pt x="1435" y="809"/>
                      <a:pt x="1635" y="609"/>
                      <a:pt x="1635" y="376"/>
                    </a:cubicBezTo>
                    <a:cubicBezTo>
                      <a:pt x="1702" y="409"/>
                      <a:pt x="1769" y="443"/>
                      <a:pt x="1836" y="509"/>
                    </a:cubicBezTo>
                    <a:cubicBezTo>
                      <a:pt x="1946" y="620"/>
                      <a:pt x="2034" y="800"/>
                      <a:pt x="2099" y="800"/>
                    </a:cubicBezTo>
                    <a:cubicBezTo>
                      <a:pt x="2112" y="800"/>
                      <a:pt x="2125" y="793"/>
                      <a:pt x="2136" y="776"/>
                    </a:cubicBezTo>
                    <a:cubicBezTo>
                      <a:pt x="2075" y="319"/>
                      <a:pt x="1679" y="0"/>
                      <a:pt x="1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3804550" y="818950"/>
                <a:ext cx="42550" cy="21300"/>
              </a:xfrm>
              <a:custGeom>
                <a:avLst/>
                <a:gdLst/>
                <a:ahLst/>
                <a:cxnLst/>
                <a:rect l="l" t="t" r="r" b="b"/>
                <a:pathLst>
                  <a:path w="1702" h="852" extrusionOk="0">
                    <a:moveTo>
                      <a:pt x="927" y="1"/>
                    </a:moveTo>
                    <a:cubicBezTo>
                      <a:pt x="799" y="1"/>
                      <a:pt x="673" y="38"/>
                      <a:pt x="568" y="117"/>
                    </a:cubicBezTo>
                    <a:cubicBezTo>
                      <a:pt x="368" y="250"/>
                      <a:pt x="1" y="617"/>
                      <a:pt x="134" y="684"/>
                    </a:cubicBezTo>
                    <a:cubicBezTo>
                      <a:pt x="152" y="693"/>
                      <a:pt x="168" y="697"/>
                      <a:pt x="183" y="697"/>
                    </a:cubicBezTo>
                    <a:cubicBezTo>
                      <a:pt x="280" y="697"/>
                      <a:pt x="332" y="524"/>
                      <a:pt x="534" y="351"/>
                    </a:cubicBezTo>
                    <a:cubicBezTo>
                      <a:pt x="683" y="258"/>
                      <a:pt x="749" y="237"/>
                      <a:pt x="778" y="237"/>
                    </a:cubicBezTo>
                    <a:cubicBezTo>
                      <a:pt x="801" y="237"/>
                      <a:pt x="801" y="250"/>
                      <a:pt x="801" y="250"/>
                    </a:cubicBezTo>
                    <a:cubicBezTo>
                      <a:pt x="768" y="351"/>
                      <a:pt x="735" y="451"/>
                      <a:pt x="735" y="584"/>
                    </a:cubicBezTo>
                    <a:cubicBezTo>
                      <a:pt x="709" y="737"/>
                      <a:pt x="801" y="852"/>
                      <a:pt x="950" y="852"/>
                    </a:cubicBezTo>
                    <a:cubicBezTo>
                      <a:pt x="996" y="852"/>
                      <a:pt x="1047" y="841"/>
                      <a:pt x="1101" y="818"/>
                    </a:cubicBezTo>
                    <a:cubicBezTo>
                      <a:pt x="1335" y="751"/>
                      <a:pt x="1335" y="317"/>
                      <a:pt x="1335" y="317"/>
                    </a:cubicBezTo>
                    <a:cubicBezTo>
                      <a:pt x="1502" y="484"/>
                      <a:pt x="1502" y="851"/>
                      <a:pt x="1568" y="851"/>
                    </a:cubicBezTo>
                    <a:cubicBezTo>
                      <a:pt x="1669" y="851"/>
                      <a:pt x="1702" y="584"/>
                      <a:pt x="1468" y="250"/>
                    </a:cubicBezTo>
                    <a:cubicBezTo>
                      <a:pt x="1327" y="89"/>
                      <a:pt x="1124"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3691250" y="854475"/>
                <a:ext cx="48275" cy="54375"/>
              </a:xfrm>
              <a:custGeom>
                <a:avLst/>
                <a:gdLst/>
                <a:ahLst/>
                <a:cxnLst/>
                <a:rect l="l" t="t" r="r" b="b"/>
                <a:pathLst>
                  <a:path w="1931" h="2175" extrusionOk="0">
                    <a:moveTo>
                      <a:pt x="1083" y="1"/>
                    </a:moveTo>
                    <a:cubicBezTo>
                      <a:pt x="488" y="1"/>
                      <a:pt x="0" y="514"/>
                      <a:pt x="29" y="1131"/>
                    </a:cubicBezTo>
                    <a:cubicBezTo>
                      <a:pt x="1" y="1702"/>
                      <a:pt x="460" y="2174"/>
                      <a:pt x="1011" y="2174"/>
                    </a:cubicBezTo>
                    <a:cubicBezTo>
                      <a:pt x="1104" y="2174"/>
                      <a:pt x="1200" y="2161"/>
                      <a:pt x="1297" y="2132"/>
                    </a:cubicBezTo>
                    <a:cubicBezTo>
                      <a:pt x="1697" y="2032"/>
                      <a:pt x="1864" y="1631"/>
                      <a:pt x="1897" y="1098"/>
                    </a:cubicBezTo>
                    <a:cubicBezTo>
                      <a:pt x="1931" y="531"/>
                      <a:pt x="1697" y="164"/>
                      <a:pt x="1330" y="30"/>
                    </a:cubicBezTo>
                    <a:cubicBezTo>
                      <a:pt x="1247" y="10"/>
                      <a:pt x="1164" y="1"/>
                      <a:pt x="10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3819575" y="867200"/>
                <a:ext cx="34200" cy="55600"/>
              </a:xfrm>
              <a:custGeom>
                <a:avLst/>
                <a:gdLst/>
                <a:ahLst/>
                <a:cxnLst/>
                <a:rect l="l" t="t" r="r" b="b"/>
                <a:pathLst>
                  <a:path w="1368" h="2224" extrusionOk="0">
                    <a:moveTo>
                      <a:pt x="1050" y="1"/>
                    </a:moveTo>
                    <a:cubicBezTo>
                      <a:pt x="721" y="1"/>
                      <a:pt x="384" y="264"/>
                      <a:pt x="234" y="789"/>
                    </a:cubicBezTo>
                    <a:cubicBezTo>
                      <a:pt x="0" y="1456"/>
                      <a:pt x="67" y="2090"/>
                      <a:pt x="534" y="2223"/>
                    </a:cubicBezTo>
                    <a:cubicBezTo>
                      <a:pt x="934" y="1790"/>
                      <a:pt x="1201" y="1223"/>
                      <a:pt x="1301" y="655"/>
                    </a:cubicBezTo>
                    <a:cubicBezTo>
                      <a:pt x="1301" y="455"/>
                      <a:pt x="1368" y="289"/>
                      <a:pt x="1368" y="88"/>
                    </a:cubicBezTo>
                    <a:cubicBezTo>
                      <a:pt x="1268" y="30"/>
                      <a:pt x="1159" y="1"/>
                      <a:pt x="10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3710325" y="801025"/>
                <a:ext cx="143450" cy="87575"/>
              </a:xfrm>
              <a:custGeom>
                <a:avLst/>
                <a:gdLst/>
                <a:ahLst/>
                <a:cxnLst/>
                <a:rect l="l" t="t" r="r" b="b"/>
                <a:pathLst>
                  <a:path w="5738" h="3503" extrusionOk="0">
                    <a:moveTo>
                      <a:pt x="1001" y="0"/>
                    </a:moveTo>
                    <a:cubicBezTo>
                      <a:pt x="801" y="0"/>
                      <a:pt x="634" y="33"/>
                      <a:pt x="467" y="67"/>
                    </a:cubicBezTo>
                    <a:cubicBezTo>
                      <a:pt x="367" y="100"/>
                      <a:pt x="267" y="134"/>
                      <a:pt x="167" y="167"/>
                    </a:cubicBezTo>
                    <a:cubicBezTo>
                      <a:pt x="100" y="200"/>
                      <a:pt x="67" y="200"/>
                      <a:pt x="34" y="234"/>
                    </a:cubicBezTo>
                    <a:lnTo>
                      <a:pt x="34" y="267"/>
                    </a:lnTo>
                    <a:cubicBezTo>
                      <a:pt x="0" y="300"/>
                      <a:pt x="0" y="300"/>
                      <a:pt x="34" y="334"/>
                    </a:cubicBezTo>
                    <a:cubicBezTo>
                      <a:pt x="34" y="357"/>
                      <a:pt x="50" y="381"/>
                      <a:pt x="72" y="381"/>
                    </a:cubicBezTo>
                    <a:cubicBezTo>
                      <a:pt x="81" y="381"/>
                      <a:pt x="91" y="377"/>
                      <a:pt x="100" y="367"/>
                    </a:cubicBezTo>
                    <a:cubicBezTo>
                      <a:pt x="134" y="367"/>
                      <a:pt x="167" y="334"/>
                      <a:pt x="200" y="334"/>
                    </a:cubicBezTo>
                    <a:cubicBezTo>
                      <a:pt x="301" y="300"/>
                      <a:pt x="401" y="267"/>
                      <a:pt x="501" y="267"/>
                    </a:cubicBezTo>
                    <a:cubicBezTo>
                      <a:pt x="667" y="200"/>
                      <a:pt x="834" y="200"/>
                      <a:pt x="1001" y="200"/>
                    </a:cubicBezTo>
                    <a:cubicBezTo>
                      <a:pt x="1201" y="200"/>
                      <a:pt x="1401" y="234"/>
                      <a:pt x="1601" y="334"/>
                    </a:cubicBezTo>
                    <a:cubicBezTo>
                      <a:pt x="1702" y="367"/>
                      <a:pt x="1802" y="434"/>
                      <a:pt x="1868" y="534"/>
                    </a:cubicBezTo>
                    <a:cubicBezTo>
                      <a:pt x="1968" y="601"/>
                      <a:pt x="2035" y="701"/>
                      <a:pt x="2102" y="834"/>
                    </a:cubicBezTo>
                    <a:cubicBezTo>
                      <a:pt x="2269" y="1068"/>
                      <a:pt x="2402" y="1301"/>
                      <a:pt x="2502" y="1568"/>
                    </a:cubicBezTo>
                    <a:cubicBezTo>
                      <a:pt x="2602" y="1868"/>
                      <a:pt x="2636" y="2168"/>
                      <a:pt x="2702" y="2469"/>
                    </a:cubicBezTo>
                    <a:cubicBezTo>
                      <a:pt x="2702" y="2602"/>
                      <a:pt x="2736" y="2769"/>
                      <a:pt x="2769" y="2936"/>
                    </a:cubicBezTo>
                    <a:cubicBezTo>
                      <a:pt x="2802" y="3102"/>
                      <a:pt x="2869" y="3236"/>
                      <a:pt x="2936" y="3403"/>
                    </a:cubicBezTo>
                    <a:cubicBezTo>
                      <a:pt x="2969" y="3436"/>
                      <a:pt x="3002" y="3469"/>
                      <a:pt x="3069" y="3503"/>
                    </a:cubicBezTo>
                    <a:lnTo>
                      <a:pt x="3169" y="3503"/>
                    </a:lnTo>
                    <a:cubicBezTo>
                      <a:pt x="3203" y="3503"/>
                      <a:pt x="3203" y="3469"/>
                      <a:pt x="3236" y="3436"/>
                    </a:cubicBezTo>
                    <a:cubicBezTo>
                      <a:pt x="3269" y="3369"/>
                      <a:pt x="3303" y="3302"/>
                      <a:pt x="3336" y="3202"/>
                    </a:cubicBezTo>
                    <a:cubicBezTo>
                      <a:pt x="3369" y="3036"/>
                      <a:pt x="3403" y="2902"/>
                      <a:pt x="3403" y="2735"/>
                    </a:cubicBezTo>
                    <a:cubicBezTo>
                      <a:pt x="3469" y="2402"/>
                      <a:pt x="3469" y="2102"/>
                      <a:pt x="3503" y="1801"/>
                    </a:cubicBezTo>
                    <a:cubicBezTo>
                      <a:pt x="3536" y="1535"/>
                      <a:pt x="3636" y="1268"/>
                      <a:pt x="3770" y="1034"/>
                    </a:cubicBezTo>
                    <a:cubicBezTo>
                      <a:pt x="3870" y="801"/>
                      <a:pt x="4037" y="634"/>
                      <a:pt x="4237" y="500"/>
                    </a:cubicBezTo>
                    <a:cubicBezTo>
                      <a:pt x="4270" y="500"/>
                      <a:pt x="4337" y="467"/>
                      <a:pt x="4370" y="434"/>
                    </a:cubicBezTo>
                    <a:cubicBezTo>
                      <a:pt x="4403" y="434"/>
                      <a:pt x="4470" y="400"/>
                      <a:pt x="4504" y="400"/>
                    </a:cubicBezTo>
                    <a:lnTo>
                      <a:pt x="4804" y="400"/>
                    </a:lnTo>
                    <a:cubicBezTo>
                      <a:pt x="4887" y="384"/>
                      <a:pt x="4962" y="375"/>
                      <a:pt x="5037" y="375"/>
                    </a:cubicBezTo>
                    <a:cubicBezTo>
                      <a:pt x="5112" y="375"/>
                      <a:pt x="5187" y="384"/>
                      <a:pt x="5271" y="400"/>
                    </a:cubicBezTo>
                    <a:cubicBezTo>
                      <a:pt x="5371" y="400"/>
                      <a:pt x="5471" y="434"/>
                      <a:pt x="5538" y="500"/>
                    </a:cubicBezTo>
                    <a:cubicBezTo>
                      <a:pt x="5571" y="500"/>
                      <a:pt x="5604" y="500"/>
                      <a:pt x="5638" y="534"/>
                    </a:cubicBezTo>
                    <a:cubicBezTo>
                      <a:pt x="5638" y="551"/>
                      <a:pt x="5646" y="559"/>
                      <a:pt x="5659" y="559"/>
                    </a:cubicBezTo>
                    <a:cubicBezTo>
                      <a:pt x="5671" y="559"/>
                      <a:pt x="5688" y="551"/>
                      <a:pt x="5704" y="534"/>
                    </a:cubicBezTo>
                    <a:cubicBezTo>
                      <a:pt x="5738" y="500"/>
                      <a:pt x="5738" y="467"/>
                      <a:pt x="5704" y="467"/>
                    </a:cubicBezTo>
                    <a:cubicBezTo>
                      <a:pt x="5704" y="434"/>
                      <a:pt x="5704" y="434"/>
                      <a:pt x="5671" y="434"/>
                    </a:cubicBezTo>
                    <a:cubicBezTo>
                      <a:pt x="5671" y="400"/>
                      <a:pt x="5638" y="367"/>
                      <a:pt x="5604" y="334"/>
                    </a:cubicBezTo>
                    <a:cubicBezTo>
                      <a:pt x="5538" y="267"/>
                      <a:pt x="5404" y="200"/>
                      <a:pt x="5304" y="200"/>
                    </a:cubicBezTo>
                    <a:cubicBezTo>
                      <a:pt x="5204" y="167"/>
                      <a:pt x="5137" y="167"/>
                      <a:pt x="5037" y="134"/>
                    </a:cubicBezTo>
                    <a:lnTo>
                      <a:pt x="4437" y="134"/>
                    </a:lnTo>
                    <a:cubicBezTo>
                      <a:pt x="4370" y="167"/>
                      <a:pt x="4337" y="167"/>
                      <a:pt x="4270" y="200"/>
                    </a:cubicBezTo>
                    <a:cubicBezTo>
                      <a:pt x="4203" y="234"/>
                      <a:pt x="4137" y="267"/>
                      <a:pt x="4103" y="300"/>
                    </a:cubicBezTo>
                    <a:cubicBezTo>
                      <a:pt x="3870" y="434"/>
                      <a:pt x="3670" y="634"/>
                      <a:pt x="3536" y="901"/>
                    </a:cubicBezTo>
                    <a:cubicBezTo>
                      <a:pt x="3403" y="1168"/>
                      <a:pt x="3336" y="1468"/>
                      <a:pt x="3303" y="1768"/>
                    </a:cubicBezTo>
                    <a:cubicBezTo>
                      <a:pt x="3303" y="2068"/>
                      <a:pt x="3269" y="2368"/>
                      <a:pt x="3269" y="2702"/>
                    </a:cubicBezTo>
                    <a:cubicBezTo>
                      <a:pt x="3236" y="2835"/>
                      <a:pt x="3236" y="3002"/>
                      <a:pt x="3203" y="3136"/>
                    </a:cubicBezTo>
                    <a:cubicBezTo>
                      <a:pt x="3169" y="3236"/>
                      <a:pt x="3169" y="3302"/>
                      <a:pt x="3103" y="3336"/>
                    </a:cubicBezTo>
                    <a:lnTo>
                      <a:pt x="3069" y="3336"/>
                    </a:lnTo>
                    <a:cubicBezTo>
                      <a:pt x="3069" y="3336"/>
                      <a:pt x="3036" y="3302"/>
                      <a:pt x="3036" y="3302"/>
                    </a:cubicBezTo>
                    <a:cubicBezTo>
                      <a:pt x="2936" y="3169"/>
                      <a:pt x="2902" y="3036"/>
                      <a:pt x="2869" y="2869"/>
                    </a:cubicBezTo>
                    <a:cubicBezTo>
                      <a:pt x="2836" y="2735"/>
                      <a:pt x="2802" y="2569"/>
                      <a:pt x="2802" y="2435"/>
                    </a:cubicBezTo>
                    <a:cubicBezTo>
                      <a:pt x="2769" y="2102"/>
                      <a:pt x="2702" y="1801"/>
                      <a:pt x="2602" y="1501"/>
                    </a:cubicBezTo>
                    <a:cubicBezTo>
                      <a:pt x="2502" y="1234"/>
                      <a:pt x="2402" y="967"/>
                      <a:pt x="2235" y="701"/>
                    </a:cubicBezTo>
                    <a:cubicBezTo>
                      <a:pt x="2202" y="634"/>
                      <a:pt x="2169" y="601"/>
                      <a:pt x="2102" y="534"/>
                    </a:cubicBezTo>
                    <a:cubicBezTo>
                      <a:pt x="2068" y="500"/>
                      <a:pt x="2035" y="434"/>
                      <a:pt x="1968" y="367"/>
                    </a:cubicBezTo>
                    <a:cubicBezTo>
                      <a:pt x="1902" y="267"/>
                      <a:pt x="1768" y="200"/>
                      <a:pt x="1668" y="134"/>
                    </a:cubicBezTo>
                    <a:cubicBezTo>
                      <a:pt x="1435" y="33"/>
                      <a:pt x="12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3770375" y="909425"/>
                <a:ext cx="32525" cy="9350"/>
              </a:xfrm>
              <a:custGeom>
                <a:avLst/>
                <a:gdLst/>
                <a:ahLst/>
                <a:cxnLst/>
                <a:rect l="l" t="t" r="r" b="b"/>
                <a:pathLst>
                  <a:path w="1301" h="374" extrusionOk="0">
                    <a:moveTo>
                      <a:pt x="1168" y="1"/>
                    </a:moveTo>
                    <a:cubicBezTo>
                      <a:pt x="905" y="175"/>
                      <a:pt x="593" y="274"/>
                      <a:pt x="273" y="274"/>
                    </a:cubicBezTo>
                    <a:cubicBezTo>
                      <a:pt x="227" y="274"/>
                      <a:pt x="180" y="272"/>
                      <a:pt x="133" y="267"/>
                    </a:cubicBezTo>
                    <a:lnTo>
                      <a:pt x="67" y="267"/>
                    </a:lnTo>
                    <a:cubicBezTo>
                      <a:pt x="33" y="267"/>
                      <a:pt x="0" y="267"/>
                      <a:pt x="0" y="334"/>
                    </a:cubicBezTo>
                    <a:cubicBezTo>
                      <a:pt x="0" y="367"/>
                      <a:pt x="33" y="367"/>
                      <a:pt x="67" y="367"/>
                    </a:cubicBezTo>
                    <a:lnTo>
                      <a:pt x="200" y="367"/>
                    </a:lnTo>
                    <a:cubicBezTo>
                      <a:pt x="247" y="372"/>
                      <a:pt x="293" y="374"/>
                      <a:pt x="340" y="374"/>
                    </a:cubicBezTo>
                    <a:cubicBezTo>
                      <a:pt x="660" y="374"/>
                      <a:pt x="976" y="275"/>
                      <a:pt x="1268" y="101"/>
                    </a:cubicBezTo>
                    <a:cubicBezTo>
                      <a:pt x="1301" y="67"/>
                      <a:pt x="1301" y="34"/>
                      <a:pt x="1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6" name="Google Shape;816;p43"/>
          <p:cNvGrpSpPr/>
          <p:nvPr/>
        </p:nvGrpSpPr>
        <p:grpSpPr>
          <a:xfrm>
            <a:off x="2380163" y="796797"/>
            <a:ext cx="4383674" cy="3938060"/>
            <a:chOff x="2533163" y="796797"/>
            <a:chExt cx="4383674" cy="3938060"/>
          </a:xfrm>
        </p:grpSpPr>
        <p:grpSp>
          <p:nvGrpSpPr>
            <p:cNvPr id="817" name="Google Shape;817;p43"/>
            <p:cNvGrpSpPr/>
            <p:nvPr/>
          </p:nvGrpSpPr>
          <p:grpSpPr>
            <a:xfrm>
              <a:off x="2533163" y="796797"/>
              <a:ext cx="4383674" cy="3938060"/>
              <a:chOff x="2380163" y="847972"/>
              <a:chExt cx="4383674" cy="3938060"/>
            </a:xfrm>
          </p:grpSpPr>
          <p:grpSp>
            <p:nvGrpSpPr>
              <p:cNvPr id="818" name="Google Shape;818;p43"/>
              <p:cNvGrpSpPr/>
              <p:nvPr/>
            </p:nvGrpSpPr>
            <p:grpSpPr>
              <a:xfrm>
                <a:off x="2380163" y="847972"/>
                <a:ext cx="4383674" cy="3938060"/>
                <a:chOff x="2789242" y="2196599"/>
                <a:chExt cx="1466504" cy="1317429"/>
              </a:xfrm>
            </p:grpSpPr>
            <p:sp>
              <p:nvSpPr>
                <p:cNvPr id="819" name="Google Shape;819;p43"/>
                <p:cNvSpPr/>
                <p:nvPr/>
              </p:nvSpPr>
              <p:spPr>
                <a:xfrm>
                  <a:off x="2789242" y="2196599"/>
                  <a:ext cx="1466504" cy="1317429"/>
                </a:xfrm>
                <a:custGeom>
                  <a:avLst/>
                  <a:gdLst/>
                  <a:ahLst/>
                  <a:cxnLst/>
                  <a:rect l="l" t="t" r="r" b="b"/>
                  <a:pathLst>
                    <a:path w="218311" h="196119" extrusionOk="0">
                      <a:moveTo>
                        <a:pt x="2453" y="1"/>
                      </a:moveTo>
                      <a:cubicBezTo>
                        <a:pt x="0" y="1"/>
                        <a:pt x="0" y="702"/>
                        <a:pt x="0" y="1519"/>
                      </a:cubicBezTo>
                      <a:cubicBezTo>
                        <a:pt x="0" y="2220"/>
                        <a:pt x="0" y="2571"/>
                        <a:pt x="1519" y="2804"/>
                      </a:cubicBezTo>
                      <a:lnTo>
                        <a:pt x="5257" y="7710"/>
                      </a:lnTo>
                      <a:lnTo>
                        <a:pt x="8644" y="7710"/>
                      </a:lnTo>
                      <a:lnTo>
                        <a:pt x="8644" y="10981"/>
                      </a:lnTo>
                      <a:lnTo>
                        <a:pt x="11564" y="12733"/>
                      </a:lnTo>
                      <a:lnTo>
                        <a:pt x="11564" y="19507"/>
                      </a:lnTo>
                      <a:lnTo>
                        <a:pt x="10046" y="21143"/>
                      </a:lnTo>
                      <a:cubicBezTo>
                        <a:pt x="9929" y="22194"/>
                        <a:pt x="10279" y="23245"/>
                        <a:pt x="11214" y="23829"/>
                      </a:cubicBezTo>
                      <a:lnTo>
                        <a:pt x="11214" y="28151"/>
                      </a:lnTo>
                      <a:lnTo>
                        <a:pt x="12732" y="28151"/>
                      </a:lnTo>
                      <a:lnTo>
                        <a:pt x="12732" y="31071"/>
                      </a:lnTo>
                      <a:lnTo>
                        <a:pt x="10396" y="31071"/>
                      </a:lnTo>
                      <a:cubicBezTo>
                        <a:pt x="10324" y="31062"/>
                        <a:pt x="10255" y="31058"/>
                        <a:pt x="10188" y="31058"/>
                      </a:cubicBezTo>
                      <a:cubicBezTo>
                        <a:pt x="8596" y="31058"/>
                        <a:pt x="8596" y="33538"/>
                        <a:pt x="10188" y="33538"/>
                      </a:cubicBezTo>
                      <a:cubicBezTo>
                        <a:pt x="10255" y="33538"/>
                        <a:pt x="10324" y="33533"/>
                        <a:pt x="10396" y="33524"/>
                      </a:cubicBezTo>
                      <a:lnTo>
                        <a:pt x="13083" y="33524"/>
                      </a:lnTo>
                      <a:cubicBezTo>
                        <a:pt x="11798" y="34692"/>
                        <a:pt x="11798" y="36795"/>
                        <a:pt x="13083" y="37963"/>
                      </a:cubicBezTo>
                      <a:cubicBezTo>
                        <a:pt x="12849" y="39248"/>
                        <a:pt x="12966" y="40766"/>
                        <a:pt x="13667" y="42051"/>
                      </a:cubicBezTo>
                      <a:cubicBezTo>
                        <a:pt x="13900" y="42518"/>
                        <a:pt x="14251" y="42869"/>
                        <a:pt x="14718" y="43219"/>
                      </a:cubicBezTo>
                      <a:lnTo>
                        <a:pt x="14718" y="59338"/>
                      </a:lnTo>
                      <a:lnTo>
                        <a:pt x="13784" y="59338"/>
                      </a:lnTo>
                      <a:cubicBezTo>
                        <a:pt x="13745" y="59336"/>
                        <a:pt x="13708" y="59334"/>
                        <a:pt x="13672" y="59334"/>
                      </a:cubicBezTo>
                      <a:cubicBezTo>
                        <a:pt x="12149" y="59334"/>
                        <a:pt x="12186" y="61674"/>
                        <a:pt x="13784" y="61674"/>
                      </a:cubicBezTo>
                      <a:lnTo>
                        <a:pt x="14484" y="61674"/>
                      </a:lnTo>
                      <a:lnTo>
                        <a:pt x="14484" y="177429"/>
                      </a:lnTo>
                      <a:cubicBezTo>
                        <a:pt x="13316" y="178831"/>
                        <a:pt x="12265" y="180349"/>
                        <a:pt x="11331" y="181985"/>
                      </a:cubicBezTo>
                      <a:cubicBezTo>
                        <a:pt x="11331" y="181985"/>
                        <a:pt x="13083" y="184087"/>
                        <a:pt x="13550" y="184087"/>
                      </a:cubicBezTo>
                      <a:cubicBezTo>
                        <a:pt x="12849" y="184204"/>
                        <a:pt x="12265" y="185022"/>
                        <a:pt x="12265" y="185839"/>
                      </a:cubicBezTo>
                      <a:cubicBezTo>
                        <a:pt x="12265" y="186540"/>
                        <a:pt x="12732" y="187124"/>
                        <a:pt x="13433" y="187358"/>
                      </a:cubicBezTo>
                      <a:lnTo>
                        <a:pt x="9812" y="191212"/>
                      </a:lnTo>
                      <a:lnTo>
                        <a:pt x="9812" y="196118"/>
                      </a:lnTo>
                      <a:lnTo>
                        <a:pt x="45438" y="196118"/>
                      </a:lnTo>
                      <a:lnTo>
                        <a:pt x="45438" y="191212"/>
                      </a:lnTo>
                      <a:lnTo>
                        <a:pt x="45204" y="190979"/>
                      </a:lnTo>
                      <a:lnTo>
                        <a:pt x="45087" y="190862"/>
                      </a:lnTo>
                      <a:lnTo>
                        <a:pt x="40999" y="187241"/>
                      </a:lnTo>
                      <a:cubicBezTo>
                        <a:pt x="42051" y="186540"/>
                        <a:pt x="42051" y="185022"/>
                        <a:pt x="40999" y="184321"/>
                      </a:cubicBezTo>
                      <a:lnTo>
                        <a:pt x="43102" y="181634"/>
                      </a:lnTo>
                      <a:lnTo>
                        <a:pt x="40766" y="178013"/>
                      </a:lnTo>
                      <a:lnTo>
                        <a:pt x="40298" y="176845"/>
                      </a:lnTo>
                      <a:lnTo>
                        <a:pt x="40298" y="61674"/>
                      </a:lnTo>
                      <a:lnTo>
                        <a:pt x="41116" y="61674"/>
                      </a:lnTo>
                      <a:cubicBezTo>
                        <a:pt x="42751" y="61674"/>
                        <a:pt x="42751" y="59222"/>
                        <a:pt x="41116" y="59222"/>
                      </a:cubicBezTo>
                      <a:lnTo>
                        <a:pt x="40298" y="59222"/>
                      </a:lnTo>
                      <a:lnTo>
                        <a:pt x="40298" y="53264"/>
                      </a:lnTo>
                      <a:lnTo>
                        <a:pt x="40298" y="46022"/>
                      </a:lnTo>
                      <a:lnTo>
                        <a:pt x="40298" y="45205"/>
                      </a:lnTo>
                      <a:lnTo>
                        <a:pt x="40298" y="42986"/>
                      </a:lnTo>
                      <a:cubicBezTo>
                        <a:pt x="40999" y="42635"/>
                        <a:pt x="41467" y="42168"/>
                        <a:pt x="41934" y="41467"/>
                      </a:cubicBezTo>
                      <a:cubicBezTo>
                        <a:pt x="42401" y="40299"/>
                        <a:pt x="42518" y="39131"/>
                        <a:pt x="42167" y="37963"/>
                      </a:cubicBezTo>
                      <a:cubicBezTo>
                        <a:pt x="43569" y="36795"/>
                        <a:pt x="43569" y="34692"/>
                        <a:pt x="42167" y="33524"/>
                      </a:cubicBezTo>
                      <a:lnTo>
                        <a:pt x="176260" y="33524"/>
                      </a:lnTo>
                      <a:cubicBezTo>
                        <a:pt x="174859" y="34692"/>
                        <a:pt x="174859" y="36795"/>
                        <a:pt x="176260" y="37963"/>
                      </a:cubicBezTo>
                      <a:cubicBezTo>
                        <a:pt x="175910" y="39131"/>
                        <a:pt x="175910" y="40299"/>
                        <a:pt x="176377" y="41467"/>
                      </a:cubicBezTo>
                      <a:cubicBezTo>
                        <a:pt x="176728" y="42168"/>
                        <a:pt x="177312" y="42635"/>
                        <a:pt x="178013" y="42986"/>
                      </a:cubicBezTo>
                      <a:lnTo>
                        <a:pt x="178013" y="59222"/>
                      </a:lnTo>
                      <a:lnTo>
                        <a:pt x="177312" y="59222"/>
                      </a:lnTo>
                      <a:cubicBezTo>
                        <a:pt x="175676" y="59222"/>
                        <a:pt x="175676" y="61674"/>
                        <a:pt x="177312" y="61674"/>
                      </a:cubicBezTo>
                      <a:lnTo>
                        <a:pt x="178013" y="61674"/>
                      </a:lnTo>
                      <a:lnTo>
                        <a:pt x="178013" y="63193"/>
                      </a:lnTo>
                      <a:lnTo>
                        <a:pt x="178013" y="177429"/>
                      </a:lnTo>
                      <a:lnTo>
                        <a:pt x="175326" y="181634"/>
                      </a:lnTo>
                      <a:lnTo>
                        <a:pt x="177429" y="184321"/>
                      </a:lnTo>
                      <a:cubicBezTo>
                        <a:pt x="176377" y="185022"/>
                        <a:pt x="176377" y="186540"/>
                        <a:pt x="177429" y="187124"/>
                      </a:cubicBezTo>
                      <a:lnTo>
                        <a:pt x="173340" y="190862"/>
                      </a:lnTo>
                      <a:lnTo>
                        <a:pt x="173224" y="190979"/>
                      </a:lnTo>
                      <a:lnTo>
                        <a:pt x="172990" y="191212"/>
                      </a:lnTo>
                      <a:lnTo>
                        <a:pt x="172990" y="196118"/>
                      </a:lnTo>
                      <a:lnTo>
                        <a:pt x="208616" y="196118"/>
                      </a:lnTo>
                      <a:lnTo>
                        <a:pt x="208616" y="191212"/>
                      </a:lnTo>
                      <a:lnTo>
                        <a:pt x="204995" y="187358"/>
                      </a:lnTo>
                      <a:cubicBezTo>
                        <a:pt x="206630" y="186891"/>
                        <a:pt x="206513" y="184554"/>
                        <a:pt x="204878" y="184087"/>
                      </a:cubicBezTo>
                      <a:lnTo>
                        <a:pt x="207214" y="181985"/>
                      </a:lnTo>
                      <a:cubicBezTo>
                        <a:pt x="206163" y="180466"/>
                        <a:pt x="205112" y="178948"/>
                        <a:pt x="204060" y="177429"/>
                      </a:cubicBezTo>
                      <a:lnTo>
                        <a:pt x="204060" y="61674"/>
                      </a:lnTo>
                      <a:lnTo>
                        <a:pt x="204527" y="61674"/>
                      </a:lnTo>
                      <a:cubicBezTo>
                        <a:pt x="206163" y="61674"/>
                        <a:pt x="206163" y="59222"/>
                        <a:pt x="204527" y="59222"/>
                      </a:cubicBezTo>
                      <a:lnTo>
                        <a:pt x="203827" y="59222"/>
                      </a:lnTo>
                      <a:lnTo>
                        <a:pt x="203593" y="43219"/>
                      </a:lnTo>
                      <a:cubicBezTo>
                        <a:pt x="204060" y="42869"/>
                        <a:pt x="204411" y="42401"/>
                        <a:pt x="204644" y="41934"/>
                      </a:cubicBezTo>
                      <a:cubicBezTo>
                        <a:pt x="205345" y="40766"/>
                        <a:pt x="205579" y="39248"/>
                        <a:pt x="205228" y="37846"/>
                      </a:cubicBezTo>
                      <a:cubicBezTo>
                        <a:pt x="205929" y="37379"/>
                        <a:pt x="206280" y="36561"/>
                        <a:pt x="206280" y="35627"/>
                      </a:cubicBezTo>
                      <a:cubicBezTo>
                        <a:pt x="206280" y="34809"/>
                        <a:pt x="205929" y="33991"/>
                        <a:pt x="205228" y="33524"/>
                      </a:cubicBezTo>
                      <a:lnTo>
                        <a:pt x="207915" y="33524"/>
                      </a:lnTo>
                      <a:cubicBezTo>
                        <a:pt x="209433" y="33291"/>
                        <a:pt x="209433" y="31188"/>
                        <a:pt x="207915" y="30954"/>
                      </a:cubicBezTo>
                      <a:lnTo>
                        <a:pt x="205696" y="30954"/>
                      </a:lnTo>
                      <a:lnTo>
                        <a:pt x="205696" y="28151"/>
                      </a:lnTo>
                      <a:lnTo>
                        <a:pt x="207214" y="28151"/>
                      </a:lnTo>
                      <a:lnTo>
                        <a:pt x="207214" y="23829"/>
                      </a:lnTo>
                      <a:cubicBezTo>
                        <a:pt x="207448" y="23713"/>
                        <a:pt x="207681" y="23479"/>
                        <a:pt x="207915" y="23128"/>
                      </a:cubicBezTo>
                      <a:cubicBezTo>
                        <a:pt x="208148" y="22544"/>
                        <a:pt x="208265" y="22077"/>
                        <a:pt x="208265" y="21493"/>
                      </a:cubicBezTo>
                      <a:lnTo>
                        <a:pt x="208265" y="21260"/>
                      </a:lnTo>
                      <a:cubicBezTo>
                        <a:pt x="208265" y="21260"/>
                        <a:pt x="208265" y="21143"/>
                        <a:pt x="208265" y="21143"/>
                      </a:cubicBezTo>
                      <a:lnTo>
                        <a:pt x="208148" y="21143"/>
                      </a:lnTo>
                      <a:lnTo>
                        <a:pt x="206980" y="19624"/>
                      </a:lnTo>
                      <a:lnTo>
                        <a:pt x="206864" y="19507"/>
                      </a:lnTo>
                      <a:lnTo>
                        <a:pt x="206864" y="12499"/>
                      </a:lnTo>
                      <a:lnTo>
                        <a:pt x="209784" y="10981"/>
                      </a:lnTo>
                      <a:lnTo>
                        <a:pt x="209784" y="7710"/>
                      </a:lnTo>
                      <a:lnTo>
                        <a:pt x="213054" y="7710"/>
                      </a:lnTo>
                      <a:lnTo>
                        <a:pt x="216909" y="2687"/>
                      </a:lnTo>
                      <a:cubicBezTo>
                        <a:pt x="217610" y="2687"/>
                        <a:pt x="218194" y="2103"/>
                        <a:pt x="218311" y="1403"/>
                      </a:cubicBezTo>
                      <a:cubicBezTo>
                        <a:pt x="218194" y="702"/>
                        <a:pt x="217727" y="234"/>
                        <a:pt x="217026" y="234"/>
                      </a:cubicBezTo>
                      <a:lnTo>
                        <a:pt x="144489" y="234"/>
                      </a:lnTo>
                      <a:lnTo>
                        <a:pt x="2453" y="1"/>
                      </a:ln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43"/>
                <p:cNvGrpSpPr/>
                <p:nvPr/>
              </p:nvGrpSpPr>
              <p:grpSpPr>
                <a:xfrm>
                  <a:off x="2789369" y="2197814"/>
                  <a:ext cx="1466250" cy="1315000"/>
                  <a:chOff x="455900" y="2195050"/>
                  <a:chExt cx="1466250" cy="1315000"/>
                </a:xfrm>
              </p:grpSpPr>
              <p:sp>
                <p:nvSpPr>
                  <p:cNvPr id="821" name="Google Shape;821;p43"/>
                  <p:cNvSpPr/>
                  <p:nvPr/>
                </p:nvSpPr>
                <p:spPr>
                  <a:xfrm>
                    <a:off x="464950" y="2213125"/>
                    <a:ext cx="1448175" cy="167700"/>
                  </a:xfrm>
                  <a:custGeom>
                    <a:avLst/>
                    <a:gdLst/>
                    <a:ahLst/>
                    <a:cxnLst/>
                    <a:rect l="l" t="t" r="r" b="b"/>
                    <a:pathLst>
                      <a:path w="57927" h="6708" extrusionOk="0">
                        <a:moveTo>
                          <a:pt x="1" y="1"/>
                        </a:moveTo>
                        <a:lnTo>
                          <a:pt x="1053" y="1349"/>
                        </a:lnTo>
                        <a:lnTo>
                          <a:pt x="13118" y="1349"/>
                        </a:lnTo>
                        <a:lnTo>
                          <a:pt x="13118" y="2565"/>
                        </a:lnTo>
                        <a:lnTo>
                          <a:pt x="10159" y="2598"/>
                        </a:lnTo>
                        <a:lnTo>
                          <a:pt x="2729" y="2631"/>
                        </a:lnTo>
                        <a:lnTo>
                          <a:pt x="2729" y="4505"/>
                        </a:lnTo>
                        <a:lnTo>
                          <a:pt x="13118" y="4505"/>
                        </a:lnTo>
                        <a:lnTo>
                          <a:pt x="13118" y="4932"/>
                        </a:lnTo>
                        <a:lnTo>
                          <a:pt x="2335" y="4932"/>
                        </a:lnTo>
                        <a:cubicBezTo>
                          <a:pt x="2302" y="5195"/>
                          <a:pt x="2433" y="5491"/>
                          <a:pt x="2663" y="5655"/>
                        </a:cubicBezTo>
                        <a:lnTo>
                          <a:pt x="13118" y="5655"/>
                        </a:lnTo>
                        <a:lnTo>
                          <a:pt x="13118" y="6707"/>
                        </a:lnTo>
                        <a:lnTo>
                          <a:pt x="45204" y="6707"/>
                        </a:lnTo>
                        <a:lnTo>
                          <a:pt x="45204" y="5655"/>
                        </a:lnTo>
                        <a:lnTo>
                          <a:pt x="55263" y="5655"/>
                        </a:lnTo>
                        <a:cubicBezTo>
                          <a:pt x="55494" y="5491"/>
                          <a:pt x="55625" y="5195"/>
                          <a:pt x="55559" y="4932"/>
                        </a:cubicBezTo>
                        <a:lnTo>
                          <a:pt x="45204" y="4932"/>
                        </a:lnTo>
                        <a:lnTo>
                          <a:pt x="45204" y="4505"/>
                        </a:lnTo>
                        <a:lnTo>
                          <a:pt x="55198" y="4505"/>
                        </a:lnTo>
                        <a:lnTo>
                          <a:pt x="55198" y="2598"/>
                        </a:lnTo>
                        <a:lnTo>
                          <a:pt x="47768" y="2532"/>
                        </a:lnTo>
                        <a:lnTo>
                          <a:pt x="45204" y="2532"/>
                        </a:lnTo>
                        <a:lnTo>
                          <a:pt x="45204" y="1316"/>
                        </a:lnTo>
                        <a:lnTo>
                          <a:pt x="56874" y="1316"/>
                        </a:lnTo>
                        <a:lnTo>
                          <a:pt x="57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515900" y="2383250"/>
                    <a:ext cx="1347425" cy="36300"/>
                  </a:xfrm>
                  <a:custGeom>
                    <a:avLst/>
                    <a:gdLst/>
                    <a:ahLst/>
                    <a:cxnLst/>
                    <a:rect l="l" t="t" r="r" b="b"/>
                    <a:pathLst>
                      <a:path w="53897" h="1452" extrusionOk="0">
                        <a:moveTo>
                          <a:pt x="1020" y="1"/>
                        </a:moveTo>
                        <a:lnTo>
                          <a:pt x="1020" y="790"/>
                        </a:lnTo>
                        <a:lnTo>
                          <a:pt x="395" y="790"/>
                        </a:lnTo>
                        <a:cubicBezTo>
                          <a:pt x="1" y="823"/>
                          <a:pt x="1" y="1414"/>
                          <a:pt x="395" y="1447"/>
                        </a:cubicBezTo>
                        <a:lnTo>
                          <a:pt x="53423" y="1447"/>
                        </a:lnTo>
                        <a:cubicBezTo>
                          <a:pt x="53442" y="1450"/>
                          <a:pt x="53461" y="1451"/>
                          <a:pt x="53480" y="1451"/>
                        </a:cubicBezTo>
                        <a:cubicBezTo>
                          <a:pt x="53897" y="1451"/>
                          <a:pt x="53897" y="786"/>
                          <a:pt x="53480" y="786"/>
                        </a:cubicBezTo>
                        <a:cubicBezTo>
                          <a:pt x="53461" y="786"/>
                          <a:pt x="53442" y="787"/>
                          <a:pt x="53423" y="790"/>
                        </a:cubicBezTo>
                        <a:lnTo>
                          <a:pt x="52831" y="790"/>
                        </a:lnTo>
                        <a:lnTo>
                          <a:pt x="528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535180" y="2419102"/>
                    <a:ext cx="215350" cy="33775"/>
                  </a:xfrm>
                  <a:custGeom>
                    <a:avLst/>
                    <a:gdLst/>
                    <a:ahLst/>
                    <a:cxnLst/>
                    <a:rect l="l" t="t" r="r" b="b"/>
                    <a:pathLst>
                      <a:path w="8614" h="1351" extrusionOk="0">
                        <a:moveTo>
                          <a:pt x="264" y="0"/>
                        </a:moveTo>
                        <a:cubicBezTo>
                          <a:pt x="99" y="165"/>
                          <a:pt x="1" y="362"/>
                          <a:pt x="1" y="592"/>
                        </a:cubicBezTo>
                        <a:cubicBezTo>
                          <a:pt x="1" y="1001"/>
                          <a:pt x="332" y="1350"/>
                          <a:pt x="736" y="1350"/>
                        </a:cubicBezTo>
                        <a:cubicBezTo>
                          <a:pt x="753" y="1350"/>
                          <a:pt x="771" y="1350"/>
                          <a:pt x="790" y="1348"/>
                        </a:cubicBezTo>
                        <a:lnTo>
                          <a:pt x="7595" y="1348"/>
                        </a:lnTo>
                        <a:cubicBezTo>
                          <a:pt x="8285" y="1348"/>
                          <a:pt x="8614" y="461"/>
                          <a:pt x="8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555350" y="2426000"/>
                    <a:ext cx="171800" cy="166050"/>
                  </a:xfrm>
                  <a:custGeom>
                    <a:avLst/>
                    <a:gdLst/>
                    <a:ahLst/>
                    <a:cxnLst/>
                    <a:rect l="l" t="t" r="r" b="b"/>
                    <a:pathLst>
                      <a:path w="6872" h="6642" extrusionOk="0">
                        <a:moveTo>
                          <a:pt x="3617" y="0"/>
                        </a:moveTo>
                        <a:cubicBezTo>
                          <a:pt x="3321" y="0"/>
                          <a:pt x="3058" y="66"/>
                          <a:pt x="2795" y="132"/>
                        </a:cubicBezTo>
                        <a:cubicBezTo>
                          <a:pt x="2729" y="165"/>
                          <a:pt x="2664" y="198"/>
                          <a:pt x="2598" y="230"/>
                        </a:cubicBezTo>
                        <a:cubicBezTo>
                          <a:pt x="2335" y="329"/>
                          <a:pt x="2072" y="526"/>
                          <a:pt x="1940" y="789"/>
                        </a:cubicBezTo>
                        <a:cubicBezTo>
                          <a:pt x="2105" y="987"/>
                          <a:pt x="2203" y="1217"/>
                          <a:pt x="2171" y="1447"/>
                        </a:cubicBezTo>
                        <a:cubicBezTo>
                          <a:pt x="2171" y="1513"/>
                          <a:pt x="2171" y="1578"/>
                          <a:pt x="2138" y="1644"/>
                        </a:cubicBezTo>
                        <a:cubicBezTo>
                          <a:pt x="1986" y="2274"/>
                          <a:pt x="1433" y="2645"/>
                          <a:pt x="857" y="2645"/>
                        </a:cubicBezTo>
                        <a:cubicBezTo>
                          <a:pt x="560" y="2645"/>
                          <a:pt x="258" y="2547"/>
                          <a:pt x="1" y="2334"/>
                        </a:cubicBezTo>
                        <a:lnTo>
                          <a:pt x="1" y="6641"/>
                        </a:lnTo>
                        <a:lnTo>
                          <a:pt x="6872" y="6641"/>
                        </a:lnTo>
                        <a:lnTo>
                          <a:pt x="6872" y="2302"/>
                        </a:lnTo>
                        <a:cubicBezTo>
                          <a:pt x="6686" y="2394"/>
                          <a:pt x="6488" y="2438"/>
                          <a:pt x="6292" y="2438"/>
                        </a:cubicBezTo>
                        <a:cubicBezTo>
                          <a:pt x="5862" y="2438"/>
                          <a:pt x="5443" y="2225"/>
                          <a:pt x="5195" y="1841"/>
                        </a:cubicBezTo>
                        <a:cubicBezTo>
                          <a:pt x="5162" y="1743"/>
                          <a:pt x="5129" y="1644"/>
                          <a:pt x="5096" y="1545"/>
                        </a:cubicBezTo>
                        <a:cubicBezTo>
                          <a:pt x="5096" y="1480"/>
                          <a:pt x="5064" y="1414"/>
                          <a:pt x="5064" y="1348"/>
                        </a:cubicBezTo>
                        <a:cubicBezTo>
                          <a:pt x="5064" y="1052"/>
                          <a:pt x="5195" y="756"/>
                          <a:pt x="5458" y="526"/>
                        </a:cubicBezTo>
                        <a:cubicBezTo>
                          <a:pt x="5458" y="526"/>
                          <a:pt x="5425" y="362"/>
                          <a:pt x="5129" y="230"/>
                        </a:cubicBezTo>
                        <a:cubicBezTo>
                          <a:pt x="5096" y="198"/>
                          <a:pt x="5031" y="165"/>
                          <a:pt x="4965" y="165"/>
                        </a:cubicBezTo>
                        <a:cubicBezTo>
                          <a:pt x="4866" y="132"/>
                          <a:pt x="4768" y="99"/>
                          <a:pt x="4702" y="66"/>
                        </a:cubicBezTo>
                        <a:lnTo>
                          <a:pt x="4505" y="33"/>
                        </a:lnTo>
                        <a:cubicBezTo>
                          <a:pt x="4275" y="0"/>
                          <a:pt x="4044" y="0"/>
                          <a:pt x="3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566875" y="2401250"/>
                    <a:ext cx="149600" cy="18200"/>
                  </a:xfrm>
                  <a:custGeom>
                    <a:avLst/>
                    <a:gdLst/>
                    <a:ahLst/>
                    <a:cxnLst/>
                    <a:rect l="l" t="t" r="r" b="b"/>
                    <a:pathLst>
                      <a:path w="5984" h="728" extrusionOk="0">
                        <a:moveTo>
                          <a:pt x="3136" y="0"/>
                        </a:moveTo>
                        <a:cubicBezTo>
                          <a:pt x="2145" y="0"/>
                          <a:pt x="877" y="183"/>
                          <a:pt x="0" y="727"/>
                        </a:cubicBezTo>
                        <a:lnTo>
                          <a:pt x="5983" y="727"/>
                        </a:lnTo>
                        <a:cubicBezTo>
                          <a:pt x="5194" y="234"/>
                          <a:pt x="4274" y="4"/>
                          <a:pt x="3386" y="4"/>
                        </a:cubicBezTo>
                        <a:cubicBezTo>
                          <a:pt x="3305" y="1"/>
                          <a:pt x="3221" y="0"/>
                          <a:pt x="3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540575" y="2419425"/>
                    <a:ext cx="202200" cy="71750"/>
                  </a:xfrm>
                  <a:custGeom>
                    <a:avLst/>
                    <a:gdLst/>
                    <a:ahLst/>
                    <a:cxnLst/>
                    <a:rect l="l" t="t" r="r" b="b"/>
                    <a:pathLst>
                      <a:path w="8088" h="2870" extrusionOk="0">
                        <a:moveTo>
                          <a:pt x="1052" y="0"/>
                        </a:moveTo>
                        <a:lnTo>
                          <a:pt x="986" y="33"/>
                        </a:lnTo>
                        <a:cubicBezTo>
                          <a:pt x="855" y="132"/>
                          <a:pt x="723" y="230"/>
                          <a:pt x="592" y="362"/>
                        </a:cubicBezTo>
                        <a:cubicBezTo>
                          <a:pt x="132" y="888"/>
                          <a:pt x="0" y="1611"/>
                          <a:pt x="329" y="2236"/>
                        </a:cubicBezTo>
                        <a:cubicBezTo>
                          <a:pt x="395" y="2367"/>
                          <a:pt x="493" y="2499"/>
                          <a:pt x="625" y="2565"/>
                        </a:cubicBezTo>
                        <a:cubicBezTo>
                          <a:pt x="862" y="2770"/>
                          <a:pt x="1152" y="2869"/>
                          <a:pt x="1444" y="2869"/>
                        </a:cubicBezTo>
                        <a:cubicBezTo>
                          <a:pt x="1760" y="2869"/>
                          <a:pt x="2078" y="2754"/>
                          <a:pt x="2334" y="2532"/>
                        </a:cubicBezTo>
                        <a:cubicBezTo>
                          <a:pt x="2794" y="2203"/>
                          <a:pt x="2926" y="1578"/>
                          <a:pt x="2630" y="1085"/>
                        </a:cubicBezTo>
                        <a:cubicBezTo>
                          <a:pt x="2597" y="1085"/>
                          <a:pt x="2564" y="1052"/>
                          <a:pt x="2564" y="1019"/>
                        </a:cubicBezTo>
                        <a:cubicBezTo>
                          <a:pt x="2564" y="987"/>
                          <a:pt x="2597" y="921"/>
                          <a:pt x="2630" y="888"/>
                        </a:cubicBezTo>
                        <a:cubicBezTo>
                          <a:pt x="2794" y="658"/>
                          <a:pt x="3255" y="230"/>
                          <a:pt x="4405" y="230"/>
                        </a:cubicBezTo>
                        <a:cubicBezTo>
                          <a:pt x="5424" y="230"/>
                          <a:pt x="5819" y="461"/>
                          <a:pt x="5983" y="625"/>
                        </a:cubicBezTo>
                        <a:cubicBezTo>
                          <a:pt x="6016" y="658"/>
                          <a:pt x="6049" y="724"/>
                          <a:pt x="6082" y="789"/>
                        </a:cubicBezTo>
                        <a:cubicBezTo>
                          <a:pt x="5983" y="855"/>
                          <a:pt x="5918" y="921"/>
                          <a:pt x="5852" y="1019"/>
                        </a:cubicBezTo>
                        <a:cubicBezTo>
                          <a:pt x="5622" y="1348"/>
                          <a:pt x="5622" y="1743"/>
                          <a:pt x="5819" y="2071"/>
                        </a:cubicBezTo>
                        <a:cubicBezTo>
                          <a:pt x="6067" y="2455"/>
                          <a:pt x="6471" y="2669"/>
                          <a:pt x="6891" y="2669"/>
                        </a:cubicBezTo>
                        <a:cubicBezTo>
                          <a:pt x="7082" y="2669"/>
                          <a:pt x="7277" y="2624"/>
                          <a:pt x="7463" y="2532"/>
                        </a:cubicBezTo>
                        <a:cubicBezTo>
                          <a:pt x="7627" y="2433"/>
                          <a:pt x="7791" y="2302"/>
                          <a:pt x="7890" y="2137"/>
                        </a:cubicBezTo>
                        <a:cubicBezTo>
                          <a:pt x="8087" y="1513"/>
                          <a:pt x="7923" y="822"/>
                          <a:pt x="7430" y="362"/>
                        </a:cubicBezTo>
                        <a:cubicBezTo>
                          <a:pt x="7298" y="230"/>
                          <a:pt x="7167" y="99"/>
                          <a:pt x="7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552900" y="2608450"/>
                    <a:ext cx="173425" cy="779150"/>
                  </a:xfrm>
                  <a:custGeom>
                    <a:avLst/>
                    <a:gdLst/>
                    <a:ahLst/>
                    <a:cxnLst/>
                    <a:rect l="l" t="t" r="r" b="b"/>
                    <a:pathLst>
                      <a:path w="6937" h="31166" extrusionOk="0">
                        <a:moveTo>
                          <a:pt x="0" y="1"/>
                        </a:moveTo>
                        <a:lnTo>
                          <a:pt x="0" y="31166"/>
                        </a:lnTo>
                        <a:lnTo>
                          <a:pt x="6937" y="31166"/>
                        </a:lnTo>
                        <a:lnTo>
                          <a:pt x="6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531525" y="3385100"/>
                    <a:ext cx="213700" cy="30450"/>
                  </a:xfrm>
                  <a:custGeom>
                    <a:avLst/>
                    <a:gdLst/>
                    <a:ahLst/>
                    <a:cxnLst/>
                    <a:rect l="l" t="t" r="r" b="b"/>
                    <a:pathLst>
                      <a:path w="8548" h="1218" extrusionOk="0">
                        <a:moveTo>
                          <a:pt x="855" y="1"/>
                        </a:moveTo>
                        <a:cubicBezTo>
                          <a:pt x="526" y="395"/>
                          <a:pt x="263" y="790"/>
                          <a:pt x="0" y="1217"/>
                        </a:cubicBezTo>
                        <a:lnTo>
                          <a:pt x="8548" y="1119"/>
                        </a:lnTo>
                        <a:lnTo>
                          <a:pt x="7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531525" y="3412225"/>
                    <a:ext cx="213700" cy="18925"/>
                  </a:xfrm>
                  <a:custGeom>
                    <a:avLst/>
                    <a:gdLst/>
                    <a:ahLst/>
                    <a:cxnLst/>
                    <a:rect l="l" t="t" r="r" b="b"/>
                    <a:pathLst>
                      <a:path w="8548" h="757" extrusionOk="0">
                        <a:moveTo>
                          <a:pt x="8548" y="1"/>
                        </a:moveTo>
                        <a:lnTo>
                          <a:pt x="0" y="132"/>
                        </a:lnTo>
                        <a:lnTo>
                          <a:pt x="625" y="691"/>
                        </a:lnTo>
                        <a:lnTo>
                          <a:pt x="7858" y="691"/>
                        </a:lnTo>
                        <a:lnTo>
                          <a:pt x="7989" y="757"/>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759175" y="3476350"/>
                    <a:ext cx="1675" cy="825"/>
                  </a:xfrm>
                  <a:custGeom>
                    <a:avLst/>
                    <a:gdLst/>
                    <a:ahLst/>
                    <a:cxnLst/>
                    <a:rect l="l" t="t" r="r" b="b"/>
                    <a:pathLst>
                      <a:path w="67" h="33" extrusionOk="0">
                        <a:moveTo>
                          <a:pt x="1" y="0"/>
                        </a:moveTo>
                        <a:lnTo>
                          <a:pt x="1" y="33"/>
                        </a:lnTo>
                        <a:lnTo>
                          <a:pt x="67" y="33"/>
                        </a:lnTo>
                        <a:lnTo>
                          <a:pt x="1" y="0"/>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534800" y="3428875"/>
                    <a:ext cx="201400" cy="22825"/>
                  </a:xfrm>
                  <a:custGeom>
                    <a:avLst/>
                    <a:gdLst/>
                    <a:ahLst/>
                    <a:cxnLst/>
                    <a:rect l="l" t="t" r="r" b="b"/>
                    <a:pathLst>
                      <a:path w="8056" h="913" extrusionOk="0">
                        <a:moveTo>
                          <a:pt x="539" y="1"/>
                        </a:moveTo>
                        <a:cubicBezTo>
                          <a:pt x="519" y="1"/>
                          <a:pt x="494" y="9"/>
                          <a:pt x="461" y="25"/>
                        </a:cubicBezTo>
                        <a:cubicBezTo>
                          <a:pt x="34" y="124"/>
                          <a:pt x="1" y="748"/>
                          <a:pt x="428" y="913"/>
                        </a:cubicBezTo>
                        <a:lnTo>
                          <a:pt x="7595" y="913"/>
                        </a:lnTo>
                        <a:cubicBezTo>
                          <a:pt x="7694" y="913"/>
                          <a:pt x="7759" y="880"/>
                          <a:pt x="7858" y="847"/>
                        </a:cubicBezTo>
                        <a:cubicBezTo>
                          <a:pt x="7990" y="748"/>
                          <a:pt x="8055" y="617"/>
                          <a:pt x="8055" y="453"/>
                        </a:cubicBezTo>
                        <a:cubicBezTo>
                          <a:pt x="8022" y="288"/>
                          <a:pt x="7924" y="91"/>
                          <a:pt x="7727" y="58"/>
                        </a:cubicBezTo>
                        <a:cubicBezTo>
                          <a:pt x="7694" y="25"/>
                          <a:pt x="7628" y="25"/>
                          <a:pt x="7595" y="25"/>
                        </a:cubicBezTo>
                        <a:lnTo>
                          <a:pt x="593" y="25"/>
                        </a:lnTo>
                        <a:cubicBezTo>
                          <a:pt x="576" y="9"/>
                          <a:pt x="560" y="1"/>
                          <a:pt x="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521650" y="3477150"/>
                    <a:ext cx="239200" cy="32900"/>
                  </a:xfrm>
                  <a:custGeom>
                    <a:avLst/>
                    <a:gdLst/>
                    <a:ahLst/>
                    <a:cxnLst/>
                    <a:rect l="l" t="t" r="r" b="b"/>
                    <a:pathLst>
                      <a:path w="9568" h="1316" extrusionOk="0">
                        <a:moveTo>
                          <a:pt x="1" y="1"/>
                        </a:moveTo>
                        <a:lnTo>
                          <a:pt x="1" y="1316"/>
                        </a:lnTo>
                        <a:lnTo>
                          <a:pt x="9568" y="1316"/>
                        </a:lnTo>
                        <a:lnTo>
                          <a:pt x="95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521650" y="3450050"/>
                    <a:ext cx="237550" cy="27125"/>
                  </a:xfrm>
                  <a:custGeom>
                    <a:avLst/>
                    <a:gdLst/>
                    <a:ahLst/>
                    <a:cxnLst/>
                    <a:rect l="l" t="t" r="r" b="b"/>
                    <a:pathLst>
                      <a:path w="9502" h="1085" extrusionOk="0">
                        <a:moveTo>
                          <a:pt x="8384" y="0"/>
                        </a:moveTo>
                        <a:cubicBezTo>
                          <a:pt x="8318" y="66"/>
                          <a:pt x="8220" y="99"/>
                          <a:pt x="8121" y="99"/>
                        </a:cubicBezTo>
                        <a:lnTo>
                          <a:pt x="1119" y="99"/>
                        </a:lnTo>
                        <a:cubicBezTo>
                          <a:pt x="1053" y="99"/>
                          <a:pt x="1020" y="99"/>
                          <a:pt x="954" y="66"/>
                        </a:cubicBezTo>
                        <a:lnTo>
                          <a:pt x="1" y="1085"/>
                        </a:lnTo>
                        <a:lnTo>
                          <a:pt x="9502" y="1085"/>
                        </a:lnTo>
                        <a:lnTo>
                          <a:pt x="9502" y="1052"/>
                        </a:lnTo>
                        <a:lnTo>
                          <a:pt x="9469" y="986"/>
                        </a:lnTo>
                        <a:lnTo>
                          <a:pt x="8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635900" y="2401350"/>
                    <a:ext cx="28800" cy="30425"/>
                  </a:xfrm>
                  <a:custGeom>
                    <a:avLst/>
                    <a:gdLst/>
                    <a:ahLst/>
                    <a:cxnLst/>
                    <a:rect l="l" t="t" r="r" b="b"/>
                    <a:pathLst>
                      <a:path w="1152" h="1217" extrusionOk="0">
                        <a:moveTo>
                          <a:pt x="1" y="0"/>
                        </a:moveTo>
                        <a:cubicBezTo>
                          <a:pt x="1" y="0"/>
                          <a:pt x="1" y="1019"/>
                          <a:pt x="231" y="1151"/>
                        </a:cubicBezTo>
                        <a:cubicBezTo>
                          <a:pt x="307" y="1195"/>
                          <a:pt x="424" y="1216"/>
                          <a:pt x="548" y="1216"/>
                        </a:cubicBezTo>
                        <a:cubicBezTo>
                          <a:pt x="797" y="1216"/>
                          <a:pt x="1074" y="1129"/>
                          <a:pt x="1118" y="953"/>
                        </a:cubicBezTo>
                        <a:cubicBezTo>
                          <a:pt x="1151" y="625"/>
                          <a:pt x="1151" y="329"/>
                          <a:pt x="1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562750" y="2436225"/>
                    <a:ext cx="42775" cy="35000"/>
                  </a:xfrm>
                  <a:custGeom>
                    <a:avLst/>
                    <a:gdLst/>
                    <a:ahLst/>
                    <a:cxnLst/>
                    <a:rect l="l" t="t" r="r" b="b"/>
                    <a:pathLst>
                      <a:path w="1711" h="1400" extrusionOk="0">
                        <a:moveTo>
                          <a:pt x="954" y="183"/>
                        </a:moveTo>
                        <a:cubicBezTo>
                          <a:pt x="1086" y="479"/>
                          <a:pt x="1020" y="808"/>
                          <a:pt x="790" y="1038"/>
                        </a:cubicBezTo>
                        <a:cubicBezTo>
                          <a:pt x="681" y="1147"/>
                          <a:pt x="527" y="1211"/>
                          <a:pt x="384" y="1211"/>
                        </a:cubicBezTo>
                        <a:cubicBezTo>
                          <a:pt x="354" y="1211"/>
                          <a:pt x="325" y="1208"/>
                          <a:pt x="297" y="1202"/>
                        </a:cubicBezTo>
                        <a:cubicBezTo>
                          <a:pt x="231" y="1169"/>
                          <a:pt x="165" y="1071"/>
                          <a:pt x="198" y="1005"/>
                        </a:cubicBezTo>
                        <a:cubicBezTo>
                          <a:pt x="231" y="676"/>
                          <a:pt x="428" y="413"/>
                          <a:pt x="691" y="282"/>
                        </a:cubicBezTo>
                        <a:cubicBezTo>
                          <a:pt x="790" y="249"/>
                          <a:pt x="855" y="216"/>
                          <a:pt x="954" y="183"/>
                        </a:cubicBezTo>
                        <a:close/>
                        <a:moveTo>
                          <a:pt x="1059" y="1"/>
                        </a:moveTo>
                        <a:cubicBezTo>
                          <a:pt x="908" y="1"/>
                          <a:pt x="759" y="37"/>
                          <a:pt x="625" y="117"/>
                        </a:cubicBezTo>
                        <a:cubicBezTo>
                          <a:pt x="264" y="282"/>
                          <a:pt x="34" y="610"/>
                          <a:pt x="1" y="1005"/>
                        </a:cubicBezTo>
                        <a:cubicBezTo>
                          <a:pt x="1" y="1136"/>
                          <a:pt x="66" y="1268"/>
                          <a:pt x="198" y="1367"/>
                        </a:cubicBezTo>
                        <a:cubicBezTo>
                          <a:pt x="264" y="1367"/>
                          <a:pt x="329" y="1399"/>
                          <a:pt x="395" y="1399"/>
                        </a:cubicBezTo>
                        <a:cubicBezTo>
                          <a:pt x="592" y="1367"/>
                          <a:pt x="790" y="1301"/>
                          <a:pt x="921" y="1169"/>
                        </a:cubicBezTo>
                        <a:cubicBezTo>
                          <a:pt x="1184" y="906"/>
                          <a:pt x="1283" y="512"/>
                          <a:pt x="1118" y="183"/>
                        </a:cubicBezTo>
                        <a:lnTo>
                          <a:pt x="1118" y="183"/>
                        </a:lnTo>
                        <a:cubicBezTo>
                          <a:pt x="1283" y="216"/>
                          <a:pt x="1447" y="282"/>
                          <a:pt x="1579" y="380"/>
                        </a:cubicBezTo>
                        <a:lnTo>
                          <a:pt x="1710" y="479"/>
                        </a:lnTo>
                        <a:cubicBezTo>
                          <a:pt x="1677" y="446"/>
                          <a:pt x="1677" y="413"/>
                          <a:pt x="1644" y="413"/>
                        </a:cubicBezTo>
                        <a:cubicBezTo>
                          <a:pt x="1677" y="347"/>
                          <a:pt x="1677" y="315"/>
                          <a:pt x="1710" y="249"/>
                        </a:cubicBezTo>
                        <a:lnTo>
                          <a:pt x="1677" y="216"/>
                        </a:lnTo>
                        <a:cubicBezTo>
                          <a:pt x="1501" y="79"/>
                          <a:pt x="1279"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685225" y="2430925"/>
                    <a:ext cx="37000" cy="44400"/>
                  </a:xfrm>
                  <a:custGeom>
                    <a:avLst/>
                    <a:gdLst/>
                    <a:ahLst/>
                    <a:cxnLst/>
                    <a:rect l="l" t="t" r="r" b="b"/>
                    <a:pathLst>
                      <a:path w="1480" h="1776" extrusionOk="0">
                        <a:moveTo>
                          <a:pt x="723" y="198"/>
                        </a:moveTo>
                        <a:cubicBezTo>
                          <a:pt x="822" y="198"/>
                          <a:pt x="953" y="264"/>
                          <a:pt x="1019" y="362"/>
                        </a:cubicBezTo>
                        <a:cubicBezTo>
                          <a:pt x="1216" y="625"/>
                          <a:pt x="1315" y="954"/>
                          <a:pt x="1249" y="1283"/>
                        </a:cubicBezTo>
                        <a:cubicBezTo>
                          <a:pt x="1249" y="1414"/>
                          <a:pt x="1151" y="1546"/>
                          <a:pt x="1019" y="1611"/>
                        </a:cubicBezTo>
                        <a:cubicBezTo>
                          <a:pt x="998" y="1620"/>
                          <a:pt x="974" y="1624"/>
                          <a:pt x="947" y="1624"/>
                        </a:cubicBezTo>
                        <a:cubicBezTo>
                          <a:pt x="771" y="1624"/>
                          <a:pt x="500" y="1441"/>
                          <a:pt x="329" y="1184"/>
                        </a:cubicBezTo>
                        <a:cubicBezTo>
                          <a:pt x="132" y="888"/>
                          <a:pt x="197" y="461"/>
                          <a:pt x="493" y="231"/>
                        </a:cubicBezTo>
                        <a:cubicBezTo>
                          <a:pt x="559" y="198"/>
                          <a:pt x="625" y="198"/>
                          <a:pt x="723" y="198"/>
                        </a:cubicBezTo>
                        <a:close/>
                        <a:moveTo>
                          <a:pt x="427" y="1"/>
                        </a:moveTo>
                        <a:lnTo>
                          <a:pt x="395" y="33"/>
                        </a:lnTo>
                        <a:cubicBezTo>
                          <a:pt x="329" y="66"/>
                          <a:pt x="230" y="99"/>
                          <a:pt x="164" y="165"/>
                        </a:cubicBezTo>
                        <a:cubicBezTo>
                          <a:pt x="197" y="198"/>
                          <a:pt x="230" y="264"/>
                          <a:pt x="263" y="296"/>
                        </a:cubicBezTo>
                        <a:cubicBezTo>
                          <a:pt x="164" y="362"/>
                          <a:pt x="99" y="461"/>
                          <a:pt x="33" y="559"/>
                        </a:cubicBezTo>
                        <a:cubicBezTo>
                          <a:pt x="0" y="790"/>
                          <a:pt x="66" y="1053"/>
                          <a:pt x="164" y="1250"/>
                        </a:cubicBezTo>
                        <a:cubicBezTo>
                          <a:pt x="329" y="1546"/>
                          <a:pt x="625" y="1710"/>
                          <a:pt x="921" y="1776"/>
                        </a:cubicBezTo>
                        <a:cubicBezTo>
                          <a:pt x="986" y="1776"/>
                          <a:pt x="1052" y="1743"/>
                          <a:pt x="1118" y="1743"/>
                        </a:cubicBezTo>
                        <a:cubicBezTo>
                          <a:pt x="1282" y="1644"/>
                          <a:pt x="1381" y="1480"/>
                          <a:pt x="1447" y="1316"/>
                        </a:cubicBezTo>
                        <a:cubicBezTo>
                          <a:pt x="1479" y="954"/>
                          <a:pt x="1381" y="559"/>
                          <a:pt x="1184" y="264"/>
                        </a:cubicBezTo>
                        <a:cubicBezTo>
                          <a:pt x="1052" y="99"/>
                          <a:pt x="888" y="33"/>
                          <a:pt x="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555350" y="2486000"/>
                    <a:ext cx="171800" cy="73175"/>
                  </a:xfrm>
                  <a:custGeom>
                    <a:avLst/>
                    <a:gdLst/>
                    <a:ahLst/>
                    <a:cxnLst/>
                    <a:rect l="l" t="t" r="r" b="b"/>
                    <a:pathLst>
                      <a:path w="6872" h="2927" extrusionOk="0">
                        <a:moveTo>
                          <a:pt x="3814" y="0"/>
                        </a:moveTo>
                        <a:cubicBezTo>
                          <a:pt x="2992" y="0"/>
                          <a:pt x="2664" y="888"/>
                          <a:pt x="2532" y="1447"/>
                        </a:cubicBezTo>
                        <a:cubicBezTo>
                          <a:pt x="2466" y="1118"/>
                          <a:pt x="2302" y="855"/>
                          <a:pt x="2105" y="625"/>
                        </a:cubicBezTo>
                        <a:cubicBezTo>
                          <a:pt x="1908" y="428"/>
                          <a:pt x="1677" y="329"/>
                          <a:pt x="1414" y="329"/>
                        </a:cubicBezTo>
                        <a:cubicBezTo>
                          <a:pt x="987" y="329"/>
                          <a:pt x="593" y="592"/>
                          <a:pt x="494" y="1019"/>
                        </a:cubicBezTo>
                        <a:cubicBezTo>
                          <a:pt x="428" y="855"/>
                          <a:pt x="330" y="723"/>
                          <a:pt x="231" y="592"/>
                        </a:cubicBezTo>
                        <a:cubicBezTo>
                          <a:pt x="165" y="526"/>
                          <a:pt x="99" y="493"/>
                          <a:pt x="1" y="428"/>
                        </a:cubicBezTo>
                        <a:lnTo>
                          <a:pt x="1" y="658"/>
                        </a:lnTo>
                        <a:cubicBezTo>
                          <a:pt x="34" y="691"/>
                          <a:pt x="67" y="691"/>
                          <a:pt x="99" y="723"/>
                        </a:cubicBezTo>
                        <a:cubicBezTo>
                          <a:pt x="330" y="954"/>
                          <a:pt x="560" y="1512"/>
                          <a:pt x="461" y="2827"/>
                        </a:cubicBezTo>
                        <a:cubicBezTo>
                          <a:pt x="461" y="2893"/>
                          <a:pt x="494" y="2926"/>
                          <a:pt x="560" y="2926"/>
                        </a:cubicBezTo>
                        <a:cubicBezTo>
                          <a:pt x="593" y="2926"/>
                          <a:pt x="658" y="2893"/>
                          <a:pt x="658" y="2860"/>
                        </a:cubicBezTo>
                        <a:cubicBezTo>
                          <a:pt x="691" y="2367"/>
                          <a:pt x="691" y="1841"/>
                          <a:pt x="593" y="1381"/>
                        </a:cubicBezTo>
                        <a:cubicBezTo>
                          <a:pt x="593" y="1348"/>
                          <a:pt x="593" y="1348"/>
                          <a:pt x="593" y="1315"/>
                        </a:cubicBezTo>
                        <a:cubicBezTo>
                          <a:pt x="560" y="855"/>
                          <a:pt x="954" y="493"/>
                          <a:pt x="1414" y="493"/>
                        </a:cubicBezTo>
                        <a:cubicBezTo>
                          <a:pt x="1612" y="493"/>
                          <a:pt x="1809" y="592"/>
                          <a:pt x="1973" y="723"/>
                        </a:cubicBezTo>
                        <a:cubicBezTo>
                          <a:pt x="2335" y="1217"/>
                          <a:pt x="2532" y="1808"/>
                          <a:pt x="2499" y="2433"/>
                        </a:cubicBezTo>
                        <a:cubicBezTo>
                          <a:pt x="2499" y="2466"/>
                          <a:pt x="2532" y="2532"/>
                          <a:pt x="2565" y="2532"/>
                        </a:cubicBezTo>
                        <a:cubicBezTo>
                          <a:pt x="2631" y="2532"/>
                          <a:pt x="2664" y="2499"/>
                          <a:pt x="2664" y="2433"/>
                        </a:cubicBezTo>
                        <a:cubicBezTo>
                          <a:pt x="2664" y="2269"/>
                          <a:pt x="2664" y="2104"/>
                          <a:pt x="2631" y="1940"/>
                        </a:cubicBezTo>
                        <a:cubicBezTo>
                          <a:pt x="2631" y="1940"/>
                          <a:pt x="2631" y="1907"/>
                          <a:pt x="2631" y="1907"/>
                        </a:cubicBezTo>
                        <a:cubicBezTo>
                          <a:pt x="2631" y="1874"/>
                          <a:pt x="2760" y="197"/>
                          <a:pt x="3784" y="197"/>
                        </a:cubicBezTo>
                        <a:cubicBezTo>
                          <a:pt x="3794" y="197"/>
                          <a:pt x="3804" y="197"/>
                          <a:pt x="3814" y="197"/>
                        </a:cubicBezTo>
                        <a:cubicBezTo>
                          <a:pt x="4603" y="230"/>
                          <a:pt x="4833" y="1611"/>
                          <a:pt x="4899" y="2301"/>
                        </a:cubicBezTo>
                        <a:cubicBezTo>
                          <a:pt x="4899" y="2433"/>
                          <a:pt x="4899" y="2564"/>
                          <a:pt x="4932" y="2696"/>
                        </a:cubicBezTo>
                        <a:cubicBezTo>
                          <a:pt x="4932" y="2762"/>
                          <a:pt x="4965" y="2795"/>
                          <a:pt x="5031" y="2795"/>
                        </a:cubicBezTo>
                        <a:cubicBezTo>
                          <a:pt x="5064" y="2795"/>
                          <a:pt x="5096" y="2729"/>
                          <a:pt x="5096" y="2696"/>
                        </a:cubicBezTo>
                        <a:cubicBezTo>
                          <a:pt x="5096" y="2663"/>
                          <a:pt x="5096" y="2532"/>
                          <a:pt x="5064" y="2301"/>
                        </a:cubicBezTo>
                        <a:cubicBezTo>
                          <a:pt x="5031" y="1808"/>
                          <a:pt x="5162" y="1315"/>
                          <a:pt x="5425" y="921"/>
                        </a:cubicBezTo>
                        <a:cubicBezTo>
                          <a:pt x="5622" y="691"/>
                          <a:pt x="5885" y="592"/>
                          <a:pt x="6148" y="592"/>
                        </a:cubicBezTo>
                        <a:cubicBezTo>
                          <a:pt x="6197" y="586"/>
                          <a:pt x="6244" y="583"/>
                          <a:pt x="6290" y="583"/>
                        </a:cubicBezTo>
                        <a:cubicBezTo>
                          <a:pt x="6496" y="583"/>
                          <a:pt x="6684" y="637"/>
                          <a:pt x="6872" y="691"/>
                        </a:cubicBezTo>
                        <a:lnTo>
                          <a:pt x="6872" y="493"/>
                        </a:lnTo>
                        <a:cubicBezTo>
                          <a:pt x="6642" y="428"/>
                          <a:pt x="6411" y="362"/>
                          <a:pt x="6181" y="362"/>
                        </a:cubicBezTo>
                        <a:cubicBezTo>
                          <a:pt x="5853" y="362"/>
                          <a:pt x="5524" y="526"/>
                          <a:pt x="5327" y="756"/>
                        </a:cubicBezTo>
                        <a:cubicBezTo>
                          <a:pt x="5162" y="986"/>
                          <a:pt x="5031" y="1249"/>
                          <a:pt x="4965" y="1512"/>
                        </a:cubicBezTo>
                        <a:cubicBezTo>
                          <a:pt x="4833" y="789"/>
                          <a:pt x="4505" y="0"/>
                          <a:pt x="3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612075" y="2462975"/>
                    <a:ext cx="16450" cy="74000"/>
                  </a:xfrm>
                  <a:custGeom>
                    <a:avLst/>
                    <a:gdLst/>
                    <a:ahLst/>
                    <a:cxnLst/>
                    <a:rect l="l" t="t" r="r" b="b"/>
                    <a:pathLst>
                      <a:path w="658" h="2960" extrusionOk="0">
                        <a:moveTo>
                          <a:pt x="0" y="1"/>
                        </a:moveTo>
                        <a:cubicBezTo>
                          <a:pt x="0" y="1"/>
                          <a:pt x="99" y="2138"/>
                          <a:pt x="99" y="2170"/>
                        </a:cubicBezTo>
                        <a:lnTo>
                          <a:pt x="329" y="2959"/>
                        </a:lnTo>
                        <a:cubicBezTo>
                          <a:pt x="329" y="2532"/>
                          <a:pt x="460" y="2105"/>
                          <a:pt x="625" y="1710"/>
                        </a:cubicBezTo>
                        <a:lnTo>
                          <a:pt x="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672875" y="2459700"/>
                    <a:ext cx="19750" cy="80550"/>
                  </a:xfrm>
                  <a:custGeom>
                    <a:avLst/>
                    <a:gdLst/>
                    <a:ahLst/>
                    <a:cxnLst/>
                    <a:rect l="l" t="t" r="r" b="b"/>
                    <a:pathLst>
                      <a:path w="790" h="3222" extrusionOk="0">
                        <a:moveTo>
                          <a:pt x="1" y="0"/>
                        </a:moveTo>
                        <a:lnTo>
                          <a:pt x="67" y="2137"/>
                        </a:lnTo>
                        <a:lnTo>
                          <a:pt x="297" y="3222"/>
                        </a:lnTo>
                        <a:cubicBezTo>
                          <a:pt x="264" y="2696"/>
                          <a:pt x="428" y="2170"/>
                          <a:pt x="790" y="1808"/>
                        </a:cubicBezTo>
                        <a:lnTo>
                          <a:pt x="626" y="13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608775" y="2426000"/>
                    <a:ext cx="74825" cy="41125"/>
                  </a:xfrm>
                  <a:custGeom>
                    <a:avLst/>
                    <a:gdLst/>
                    <a:ahLst/>
                    <a:cxnLst/>
                    <a:rect l="l" t="t" r="r" b="b"/>
                    <a:pathLst>
                      <a:path w="2993" h="1645" extrusionOk="0">
                        <a:moveTo>
                          <a:pt x="1480" y="0"/>
                        </a:moveTo>
                        <a:lnTo>
                          <a:pt x="1447" y="1447"/>
                        </a:lnTo>
                        <a:lnTo>
                          <a:pt x="691" y="1447"/>
                        </a:lnTo>
                        <a:lnTo>
                          <a:pt x="658" y="165"/>
                        </a:lnTo>
                        <a:cubicBezTo>
                          <a:pt x="592" y="165"/>
                          <a:pt x="527" y="198"/>
                          <a:pt x="461" y="230"/>
                        </a:cubicBezTo>
                        <a:lnTo>
                          <a:pt x="494" y="1447"/>
                        </a:lnTo>
                        <a:lnTo>
                          <a:pt x="34" y="1447"/>
                        </a:lnTo>
                        <a:cubicBezTo>
                          <a:pt x="34" y="1513"/>
                          <a:pt x="34" y="1578"/>
                          <a:pt x="1" y="1644"/>
                        </a:cubicBezTo>
                        <a:lnTo>
                          <a:pt x="2959" y="1545"/>
                        </a:lnTo>
                        <a:cubicBezTo>
                          <a:pt x="2959" y="1480"/>
                          <a:pt x="2927" y="1447"/>
                          <a:pt x="2927" y="1381"/>
                        </a:cubicBezTo>
                        <a:lnTo>
                          <a:pt x="2861" y="1381"/>
                        </a:lnTo>
                        <a:lnTo>
                          <a:pt x="2992" y="230"/>
                        </a:lnTo>
                        <a:cubicBezTo>
                          <a:pt x="2959" y="198"/>
                          <a:pt x="2894" y="165"/>
                          <a:pt x="2828" y="165"/>
                        </a:cubicBezTo>
                        <a:lnTo>
                          <a:pt x="2664" y="1381"/>
                        </a:lnTo>
                        <a:lnTo>
                          <a:pt x="2499" y="1381"/>
                        </a:lnTo>
                        <a:lnTo>
                          <a:pt x="2532" y="66"/>
                        </a:lnTo>
                        <a:lnTo>
                          <a:pt x="2368" y="33"/>
                        </a:lnTo>
                        <a:lnTo>
                          <a:pt x="2302" y="1381"/>
                        </a:lnTo>
                        <a:lnTo>
                          <a:pt x="1612" y="1414"/>
                        </a:lnTo>
                        <a:lnTo>
                          <a:pt x="1612" y="1414"/>
                        </a:lnTo>
                        <a:lnTo>
                          <a:pt x="16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640450" y="2524550"/>
                    <a:ext cx="17675" cy="30500"/>
                  </a:xfrm>
                  <a:custGeom>
                    <a:avLst/>
                    <a:gdLst/>
                    <a:ahLst/>
                    <a:cxnLst/>
                    <a:rect l="l" t="t" r="r" b="b"/>
                    <a:pathLst>
                      <a:path w="707" h="1220" extrusionOk="0">
                        <a:moveTo>
                          <a:pt x="319" y="1"/>
                        </a:moveTo>
                        <a:cubicBezTo>
                          <a:pt x="1" y="1"/>
                          <a:pt x="345" y="1220"/>
                          <a:pt x="345" y="1220"/>
                        </a:cubicBezTo>
                        <a:cubicBezTo>
                          <a:pt x="345" y="1220"/>
                          <a:pt x="706" y="36"/>
                          <a:pt x="345" y="3"/>
                        </a:cubicBezTo>
                        <a:cubicBezTo>
                          <a:pt x="335" y="2"/>
                          <a:pt x="327"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574675" y="2522925"/>
                    <a:ext cx="19325" cy="49400"/>
                  </a:xfrm>
                  <a:custGeom>
                    <a:avLst/>
                    <a:gdLst/>
                    <a:ahLst/>
                    <a:cxnLst/>
                    <a:rect l="l" t="t" r="r" b="b"/>
                    <a:pathLst>
                      <a:path w="773" h="1976" extrusionOk="0">
                        <a:moveTo>
                          <a:pt x="360" y="1"/>
                        </a:moveTo>
                        <a:cubicBezTo>
                          <a:pt x="0" y="1"/>
                          <a:pt x="510" y="1975"/>
                          <a:pt x="510" y="1975"/>
                        </a:cubicBezTo>
                        <a:cubicBezTo>
                          <a:pt x="510" y="1975"/>
                          <a:pt x="773" y="68"/>
                          <a:pt x="378" y="3"/>
                        </a:cubicBezTo>
                        <a:cubicBezTo>
                          <a:pt x="372" y="2"/>
                          <a:pt x="366" y="1"/>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704300" y="2521325"/>
                    <a:ext cx="13000" cy="27150"/>
                  </a:xfrm>
                  <a:custGeom>
                    <a:avLst/>
                    <a:gdLst/>
                    <a:ahLst/>
                    <a:cxnLst/>
                    <a:rect l="l" t="t" r="r" b="b"/>
                    <a:pathLst>
                      <a:path w="520" h="1086" extrusionOk="0">
                        <a:moveTo>
                          <a:pt x="245" y="0"/>
                        </a:moveTo>
                        <a:cubicBezTo>
                          <a:pt x="1" y="0"/>
                          <a:pt x="256" y="1086"/>
                          <a:pt x="256" y="1086"/>
                        </a:cubicBezTo>
                        <a:lnTo>
                          <a:pt x="486" y="1086"/>
                        </a:lnTo>
                        <a:cubicBezTo>
                          <a:pt x="486" y="1086"/>
                          <a:pt x="519" y="34"/>
                          <a:pt x="256" y="1"/>
                        </a:cubicBezTo>
                        <a:cubicBezTo>
                          <a:pt x="252" y="0"/>
                          <a:pt x="249"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555350" y="2549500"/>
                    <a:ext cx="34550" cy="42550"/>
                  </a:xfrm>
                  <a:custGeom>
                    <a:avLst/>
                    <a:gdLst/>
                    <a:ahLst/>
                    <a:cxnLst/>
                    <a:rect l="l" t="t" r="r" b="b"/>
                    <a:pathLst>
                      <a:path w="1382" h="1702" extrusionOk="0">
                        <a:moveTo>
                          <a:pt x="300" y="0"/>
                        </a:moveTo>
                        <a:cubicBezTo>
                          <a:pt x="198" y="0"/>
                          <a:pt x="97" y="19"/>
                          <a:pt x="1" y="57"/>
                        </a:cubicBezTo>
                        <a:lnTo>
                          <a:pt x="1" y="1701"/>
                        </a:lnTo>
                        <a:lnTo>
                          <a:pt x="1382" y="1701"/>
                        </a:lnTo>
                        <a:cubicBezTo>
                          <a:pt x="1349" y="1602"/>
                          <a:pt x="1349" y="1438"/>
                          <a:pt x="1316" y="1307"/>
                        </a:cubicBezTo>
                        <a:cubicBezTo>
                          <a:pt x="1283" y="945"/>
                          <a:pt x="1151" y="616"/>
                          <a:pt x="954" y="320"/>
                        </a:cubicBezTo>
                        <a:cubicBezTo>
                          <a:pt x="791" y="111"/>
                          <a:pt x="546"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587400" y="2539425"/>
                    <a:ext cx="49350" cy="51800"/>
                  </a:xfrm>
                  <a:custGeom>
                    <a:avLst/>
                    <a:gdLst/>
                    <a:ahLst/>
                    <a:cxnLst/>
                    <a:rect l="l" t="t" r="r" b="b"/>
                    <a:pathLst>
                      <a:path w="1974" h="2072" extrusionOk="0">
                        <a:moveTo>
                          <a:pt x="1152" y="0"/>
                        </a:moveTo>
                        <a:cubicBezTo>
                          <a:pt x="428" y="0"/>
                          <a:pt x="100" y="953"/>
                          <a:pt x="1" y="1677"/>
                        </a:cubicBezTo>
                        <a:cubicBezTo>
                          <a:pt x="1" y="1808"/>
                          <a:pt x="1" y="1940"/>
                          <a:pt x="1" y="2071"/>
                        </a:cubicBezTo>
                        <a:lnTo>
                          <a:pt x="1973" y="2071"/>
                        </a:lnTo>
                        <a:lnTo>
                          <a:pt x="1973" y="1808"/>
                        </a:lnTo>
                        <a:cubicBezTo>
                          <a:pt x="1973" y="1118"/>
                          <a:pt x="1908" y="0"/>
                          <a:pt x="1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635900" y="2542675"/>
                    <a:ext cx="53450" cy="49375"/>
                  </a:xfrm>
                  <a:custGeom>
                    <a:avLst/>
                    <a:gdLst/>
                    <a:ahLst/>
                    <a:cxnLst/>
                    <a:rect l="l" t="t" r="r" b="b"/>
                    <a:pathLst>
                      <a:path w="2138" h="1975" extrusionOk="0">
                        <a:moveTo>
                          <a:pt x="1368" y="1"/>
                        </a:moveTo>
                        <a:cubicBezTo>
                          <a:pt x="543" y="1"/>
                          <a:pt x="97" y="871"/>
                          <a:pt x="1" y="1678"/>
                        </a:cubicBezTo>
                        <a:cubicBezTo>
                          <a:pt x="1" y="1777"/>
                          <a:pt x="1" y="1875"/>
                          <a:pt x="1" y="1974"/>
                        </a:cubicBezTo>
                        <a:lnTo>
                          <a:pt x="2072" y="1974"/>
                        </a:lnTo>
                        <a:lnTo>
                          <a:pt x="2072" y="1843"/>
                        </a:lnTo>
                        <a:cubicBezTo>
                          <a:pt x="2105" y="1744"/>
                          <a:pt x="2105" y="1645"/>
                          <a:pt x="2105" y="1580"/>
                        </a:cubicBezTo>
                        <a:cubicBezTo>
                          <a:pt x="2137" y="922"/>
                          <a:pt x="2072" y="2"/>
                          <a:pt x="1414" y="2"/>
                        </a:cubicBezTo>
                        <a:cubicBezTo>
                          <a:pt x="1399" y="1"/>
                          <a:pt x="1383"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687675" y="2547925"/>
                    <a:ext cx="39475" cy="44125"/>
                  </a:xfrm>
                  <a:custGeom>
                    <a:avLst/>
                    <a:gdLst/>
                    <a:ahLst/>
                    <a:cxnLst/>
                    <a:rect l="l" t="t" r="r" b="b"/>
                    <a:pathLst>
                      <a:path w="1579" h="1765" extrusionOk="0">
                        <a:moveTo>
                          <a:pt x="1179" y="1"/>
                        </a:moveTo>
                        <a:cubicBezTo>
                          <a:pt x="1080" y="1"/>
                          <a:pt x="964" y="19"/>
                          <a:pt x="823" y="55"/>
                        </a:cubicBezTo>
                        <a:cubicBezTo>
                          <a:pt x="395" y="153"/>
                          <a:pt x="99" y="646"/>
                          <a:pt x="1" y="1370"/>
                        </a:cubicBezTo>
                        <a:cubicBezTo>
                          <a:pt x="1" y="1435"/>
                          <a:pt x="1" y="1534"/>
                          <a:pt x="1" y="1633"/>
                        </a:cubicBezTo>
                        <a:lnTo>
                          <a:pt x="1" y="1764"/>
                        </a:lnTo>
                        <a:lnTo>
                          <a:pt x="1579" y="1764"/>
                        </a:lnTo>
                        <a:lnTo>
                          <a:pt x="1579" y="186"/>
                        </a:lnTo>
                        <a:cubicBezTo>
                          <a:pt x="1473" y="60"/>
                          <a:pt x="1354" y="1"/>
                          <a:pt x="1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557850" y="2565700"/>
                    <a:ext cx="9050" cy="26350"/>
                  </a:xfrm>
                  <a:custGeom>
                    <a:avLst/>
                    <a:gdLst/>
                    <a:ahLst/>
                    <a:cxnLst/>
                    <a:rect l="l" t="t" r="r" b="b"/>
                    <a:pathLst>
                      <a:path w="362" h="1054" extrusionOk="0">
                        <a:moveTo>
                          <a:pt x="154" y="0"/>
                        </a:moveTo>
                        <a:cubicBezTo>
                          <a:pt x="1" y="0"/>
                          <a:pt x="32" y="763"/>
                          <a:pt x="32" y="1053"/>
                        </a:cubicBezTo>
                        <a:lnTo>
                          <a:pt x="295" y="1053"/>
                        </a:lnTo>
                        <a:cubicBezTo>
                          <a:pt x="361" y="790"/>
                          <a:pt x="328" y="1"/>
                          <a:pt x="164" y="1"/>
                        </a:cubicBezTo>
                        <a:cubicBezTo>
                          <a:pt x="160" y="0"/>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608850" y="2558300"/>
                    <a:ext cx="9825" cy="33750"/>
                  </a:xfrm>
                  <a:custGeom>
                    <a:avLst/>
                    <a:gdLst/>
                    <a:ahLst/>
                    <a:cxnLst/>
                    <a:rect l="l" t="t" r="r" b="b"/>
                    <a:pathLst>
                      <a:path w="393" h="1350" extrusionOk="0">
                        <a:moveTo>
                          <a:pt x="154" y="0"/>
                        </a:moveTo>
                        <a:cubicBezTo>
                          <a:pt x="1" y="0"/>
                          <a:pt x="97" y="961"/>
                          <a:pt x="162" y="1349"/>
                        </a:cubicBezTo>
                        <a:lnTo>
                          <a:pt x="392" y="1349"/>
                        </a:lnTo>
                        <a:cubicBezTo>
                          <a:pt x="392" y="987"/>
                          <a:pt x="326" y="1"/>
                          <a:pt x="162" y="1"/>
                        </a:cubicBezTo>
                        <a:cubicBezTo>
                          <a:pt x="159" y="1"/>
                          <a:pt x="157" y="0"/>
                          <a:pt x="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662200" y="2559150"/>
                    <a:ext cx="8250" cy="32900"/>
                  </a:xfrm>
                  <a:custGeom>
                    <a:avLst/>
                    <a:gdLst/>
                    <a:ahLst/>
                    <a:cxnLst/>
                    <a:rect l="l" t="t" r="r" b="b"/>
                    <a:pathLst>
                      <a:path w="330" h="1316" extrusionOk="0">
                        <a:moveTo>
                          <a:pt x="165" y="0"/>
                        </a:moveTo>
                        <a:cubicBezTo>
                          <a:pt x="1" y="0"/>
                          <a:pt x="1" y="888"/>
                          <a:pt x="1" y="1315"/>
                        </a:cubicBezTo>
                        <a:lnTo>
                          <a:pt x="296" y="1315"/>
                        </a:lnTo>
                        <a:cubicBezTo>
                          <a:pt x="329" y="888"/>
                          <a:pt x="329"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711525" y="2558300"/>
                    <a:ext cx="9850" cy="33750"/>
                  </a:xfrm>
                  <a:custGeom>
                    <a:avLst/>
                    <a:gdLst/>
                    <a:ahLst/>
                    <a:cxnLst/>
                    <a:rect l="l" t="t" r="r" b="b"/>
                    <a:pathLst>
                      <a:path w="394" h="1350" extrusionOk="0">
                        <a:moveTo>
                          <a:pt x="174" y="0"/>
                        </a:moveTo>
                        <a:cubicBezTo>
                          <a:pt x="171" y="0"/>
                          <a:pt x="168" y="1"/>
                          <a:pt x="164" y="1"/>
                        </a:cubicBezTo>
                        <a:cubicBezTo>
                          <a:pt x="0" y="1"/>
                          <a:pt x="66" y="955"/>
                          <a:pt x="99" y="1349"/>
                        </a:cubicBezTo>
                        <a:lnTo>
                          <a:pt x="362" y="1349"/>
                        </a:lnTo>
                        <a:cubicBezTo>
                          <a:pt x="394" y="929"/>
                          <a:pt x="363"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520025" y="2246000"/>
                    <a:ext cx="19750" cy="24700"/>
                  </a:xfrm>
                  <a:custGeom>
                    <a:avLst/>
                    <a:gdLst/>
                    <a:ahLst/>
                    <a:cxnLst/>
                    <a:rect l="l" t="t" r="r" b="b"/>
                    <a:pathLst>
                      <a:path w="790" h="988" extrusionOk="0">
                        <a:moveTo>
                          <a:pt x="0" y="1"/>
                        </a:moveTo>
                        <a:cubicBezTo>
                          <a:pt x="33" y="395"/>
                          <a:pt x="66" y="987"/>
                          <a:pt x="428" y="987"/>
                        </a:cubicBezTo>
                        <a:cubicBezTo>
                          <a:pt x="789" y="987"/>
                          <a:pt x="789" y="330"/>
                          <a:pt x="756"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553725" y="2246000"/>
                    <a:ext cx="20550" cy="26325"/>
                  </a:xfrm>
                  <a:custGeom>
                    <a:avLst/>
                    <a:gdLst/>
                    <a:ahLst/>
                    <a:cxnLst/>
                    <a:rect l="l" t="t" r="r" b="b"/>
                    <a:pathLst>
                      <a:path w="822" h="1053" extrusionOk="0">
                        <a:moveTo>
                          <a:pt x="0" y="1"/>
                        </a:moveTo>
                        <a:cubicBezTo>
                          <a:pt x="0" y="362"/>
                          <a:pt x="33" y="1053"/>
                          <a:pt x="460" y="1053"/>
                        </a:cubicBezTo>
                        <a:cubicBezTo>
                          <a:pt x="789" y="1053"/>
                          <a:pt x="822" y="330"/>
                          <a:pt x="822"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588225" y="2246000"/>
                    <a:ext cx="20575" cy="25550"/>
                  </a:xfrm>
                  <a:custGeom>
                    <a:avLst/>
                    <a:gdLst/>
                    <a:ahLst/>
                    <a:cxnLst/>
                    <a:rect l="l" t="t" r="r" b="b"/>
                    <a:pathLst>
                      <a:path w="823" h="1022" extrusionOk="0">
                        <a:moveTo>
                          <a:pt x="1" y="1"/>
                        </a:moveTo>
                        <a:cubicBezTo>
                          <a:pt x="34" y="395"/>
                          <a:pt x="165" y="987"/>
                          <a:pt x="428" y="1020"/>
                        </a:cubicBezTo>
                        <a:cubicBezTo>
                          <a:pt x="434" y="1021"/>
                          <a:pt x="440" y="1021"/>
                          <a:pt x="446" y="1021"/>
                        </a:cubicBezTo>
                        <a:cubicBezTo>
                          <a:pt x="696" y="1021"/>
                          <a:pt x="791" y="354"/>
                          <a:pt x="823"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624400" y="2246000"/>
                    <a:ext cx="21400" cy="24725"/>
                  </a:xfrm>
                  <a:custGeom>
                    <a:avLst/>
                    <a:gdLst/>
                    <a:ahLst/>
                    <a:cxnLst/>
                    <a:rect l="l" t="t" r="r" b="b"/>
                    <a:pathLst>
                      <a:path w="856" h="989" extrusionOk="0">
                        <a:moveTo>
                          <a:pt x="33" y="1"/>
                        </a:moveTo>
                        <a:cubicBezTo>
                          <a:pt x="0" y="297"/>
                          <a:pt x="0" y="954"/>
                          <a:pt x="428" y="987"/>
                        </a:cubicBezTo>
                        <a:cubicBezTo>
                          <a:pt x="437" y="988"/>
                          <a:pt x="447" y="988"/>
                          <a:pt x="456" y="988"/>
                        </a:cubicBezTo>
                        <a:cubicBezTo>
                          <a:pt x="824" y="988"/>
                          <a:pt x="855" y="354"/>
                          <a:pt x="855"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660550" y="2246000"/>
                    <a:ext cx="22225" cy="24725"/>
                  </a:xfrm>
                  <a:custGeom>
                    <a:avLst/>
                    <a:gdLst/>
                    <a:ahLst/>
                    <a:cxnLst/>
                    <a:rect l="l" t="t" r="r" b="b"/>
                    <a:pathLst>
                      <a:path w="889" h="989" extrusionOk="0">
                        <a:moveTo>
                          <a:pt x="1" y="1"/>
                        </a:moveTo>
                        <a:cubicBezTo>
                          <a:pt x="1" y="330"/>
                          <a:pt x="67" y="921"/>
                          <a:pt x="362" y="987"/>
                        </a:cubicBezTo>
                        <a:cubicBezTo>
                          <a:pt x="370" y="988"/>
                          <a:pt x="378" y="988"/>
                          <a:pt x="386" y="988"/>
                        </a:cubicBezTo>
                        <a:cubicBezTo>
                          <a:pt x="697" y="988"/>
                          <a:pt x="824" y="354"/>
                          <a:pt x="888"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697550" y="2246000"/>
                    <a:ext cx="23025" cy="23975"/>
                  </a:xfrm>
                  <a:custGeom>
                    <a:avLst/>
                    <a:gdLst/>
                    <a:ahLst/>
                    <a:cxnLst/>
                    <a:rect l="l" t="t" r="r" b="b"/>
                    <a:pathLst>
                      <a:path w="921" h="959" extrusionOk="0">
                        <a:moveTo>
                          <a:pt x="0" y="1"/>
                        </a:moveTo>
                        <a:cubicBezTo>
                          <a:pt x="31" y="345"/>
                          <a:pt x="123" y="959"/>
                          <a:pt x="472" y="959"/>
                        </a:cubicBezTo>
                        <a:cubicBezTo>
                          <a:pt x="490" y="959"/>
                          <a:pt x="508" y="957"/>
                          <a:pt x="526" y="954"/>
                        </a:cubicBezTo>
                        <a:cubicBezTo>
                          <a:pt x="921" y="921"/>
                          <a:pt x="921" y="330"/>
                          <a:pt x="888"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729600" y="2246000"/>
                    <a:ext cx="23850" cy="24700"/>
                  </a:xfrm>
                  <a:custGeom>
                    <a:avLst/>
                    <a:gdLst/>
                    <a:ahLst/>
                    <a:cxnLst/>
                    <a:rect l="l" t="t" r="r" b="b"/>
                    <a:pathLst>
                      <a:path w="954" h="988" extrusionOk="0">
                        <a:moveTo>
                          <a:pt x="0" y="1"/>
                        </a:moveTo>
                        <a:cubicBezTo>
                          <a:pt x="0" y="362"/>
                          <a:pt x="99" y="987"/>
                          <a:pt x="493" y="987"/>
                        </a:cubicBezTo>
                        <a:cubicBezTo>
                          <a:pt x="888" y="987"/>
                          <a:pt x="954" y="330"/>
                          <a:pt x="954" y="1"/>
                        </a:cubicBezTo>
                        <a:close/>
                      </a:path>
                    </a:pathLst>
                  </a:custGeom>
                  <a:solidFill>
                    <a:srgbClr val="FFB4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524950" y="2336425"/>
                    <a:ext cx="10700" cy="13975"/>
                  </a:xfrm>
                  <a:custGeom>
                    <a:avLst/>
                    <a:gdLst/>
                    <a:ahLst/>
                    <a:cxnLst/>
                    <a:rect l="l" t="t" r="r" b="b"/>
                    <a:pathLst>
                      <a:path w="428" h="559" extrusionOk="0">
                        <a:moveTo>
                          <a:pt x="66" y="0"/>
                        </a:moveTo>
                        <a:cubicBezTo>
                          <a:pt x="33" y="197"/>
                          <a:pt x="0" y="559"/>
                          <a:pt x="231" y="559"/>
                        </a:cubicBezTo>
                        <a:cubicBezTo>
                          <a:pt x="428" y="559"/>
                          <a:pt x="428" y="197"/>
                          <a:pt x="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539750" y="2336425"/>
                    <a:ext cx="11525" cy="14800"/>
                  </a:xfrm>
                  <a:custGeom>
                    <a:avLst/>
                    <a:gdLst/>
                    <a:ahLst/>
                    <a:cxnLst/>
                    <a:rect l="l" t="t" r="r" b="b"/>
                    <a:pathLst>
                      <a:path w="461" h="592" extrusionOk="0">
                        <a:moveTo>
                          <a:pt x="0" y="0"/>
                        </a:moveTo>
                        <a:cubicBezTo>
                          <a:pt x="0" y="230"/>
                          <a:pt x="33" y="592"/>
                          <a:pt x="263" y="592"/>
                        </a:cubicBezTo>
                        <a:cubicBezTo>
                          <a:pt x="460" y="592"/>
                          <a:pt x="428" y="197"/>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557000" y="2336425"/>
                    <a:ext cx="10700" cy="13175"/>
                  </a:xfrm>
                  <a:custGeom>
                    <a:avLst/>
                    <a:gdLst/>
                    <a:ahLst/>
                    <a:cxnLst/>
                    <a:rect l="l" t="t" r="r" b="b"/>
                    <a:pathLst>
                      <a:path w="428" h="527" extrusionOk="0">
                        <a:moveTo>
                          <a:pt x="1" y="0"/>
                        </a:moveTo>
                        <a:cubicBezTo>
                          <a:pt x="1" y="230"/>
                          <a:pt x="66" y="526"/>
                          <a:pt x="264" y="526"/>
                        </a:cubicBezTo>
                        <a:cubicBezTo>
                          <a:pt x="428" y="526"/>
                          <a:pt x="428" y="164"/>
                          <a:pt x="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571800" y="2336425"/>
                    <a:ext cx="11450" cy="13225"/>
                  </a:xfrm>
                  <a:custGeom>
                    <a:avLst/>
                    <a:gdLst/>
                    <a:ahLst/>
                    <a:cxnLst/>
                    <a:rect l="l" t="t" r="r" b="b"/>
                    <a:pathLst>
                      <a:path w="458" h="529" extrusionOk="0">
                        <a:moveTo>
                          <a:pt x="0" y="0"/>
                        </a:moveTo>
                        <a:cubicBezTo>
                          <a:pt x="0" y="230"/>
                          <a:pt x="33" y="526"/>
                          <a:pt x="263" y="526"/>
                        </a:cubicBezTo>
                        <a:cubicBezTo>
                          <a:pt x="272" y="527"/>
                          <a:pt x="280" y="528"/>
                          <a:pt x="287" y="528"/>
                        </a:cubicBezTo>
                        <a:cubicBezTo>
                          <a:pt x="458" y="528"/>
                          <a:pt x="428" y="189"/>
                          <a:pt x="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a:off x="552900" y="2615225"/>
                    <a:ext cx="24675" cy="772375"/>
                  </a:xfrm>
                  <a:custGeom>
                    <a:avLst/>
                    <a:gdLst/>
                    <a:ahLst/>
                    <a:cxnLst/>
                    <a:rect l="l" t="t" r="r" b="b"/>
                    <a:pathLst>
                      <a:path w="987" h="30895" extrusionOk="0">
                        <a:moveTo>
                          <a:pt x="297" y="1"/>
                        </a:moveTo>
                        <a:cubicBezTo>
                          <a:pt x="184" y="1"/>
                          <a:pt x="80" y="44"/>
                          <a:pt x="0" y="124"/>
                        </a:cubicBezTo>
                        <a:lnTo>
                          <a:pt x="0" y="255"/>
                        </a:lnTo>
                        <a:cubicBezTo>
                          <a:pt x="66" y="168"/>
                          <a:pt x="190" y="109"/>
                          <a:pt x="314" y="109"/>
                        </a:cubicBezTo>
                        <a:cubicBezTo>
                          <a:pt x="376" y="109"/>
                          <a:pt x="438" y="124"/>
                          <a:pt x="493" y="157"/>
                        </a:cubicBezTo>
                        <a:cubicBezTo>
                          <a:pt x="822" y="255"/>
                          <a:pt x="888" y="1702"/>
                          <a:pt x="888" y="4135"/>
                        </a:cubicBezTo>
                        <a:lnTo>
                          <a:pt x="888" y="30895"/>
                        </a:lnTo>
                        <a:lnTo>
                          <a:pt x="986" y="30895"/>
                        </a:lnTo>
                        <a:lnTo>
                          <a:pt x="986" y="4135"/>
                        </a:lnTo>
                        <a:cubicBezTo>
                          <a:pt x="986" y="2622"/>
                          <a:pt x="921" y="1636"/>
                          <a:pt x="888" y="1012"/>
                        </a:cubicBezTo>
                        <a:cubicBezTo>
                          <a:pt x="855" y="913"/>
                          <a:pt x="855" y="847"/>
                          <a:pt x="855" y="781"/>
                        </a:cubicBezTo>
                        <a:cubicBezTo>
                          <a:pt x="756" y="321"/>
                          <a:pt x="658" y="91"/>
                          <a:pt x="526" y="58"/>
                        </a:cubicBezTo>
                        <a:cubicBezTo>
                          <a:pt x="448" y="19"/>
                          <a:pt x="371" y="1"/>
                          <a:pt x="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a:off x="572625" y="2615800"/>
                    <a:ext cx="31250" cy="771800"/>
                  </a:xfrm>
                  <a:custGeom>
                    <a:avLst/>
                    <a:gdLst/>
                    <a:ahLst/>
                    <a:cxnLst/>
                    <a:rect l="l" t="t" r="r" b="b"/>
                    <a:pathLst>
                      <a:path w="1250" h="30872" extrusionOk="0">
                        <a:moveTo>
                          <a:pt x="654" y="1"/>
                        </a:moveTo>
                        <a:cubicBezTo>
                          <a:pt x="316" y="1"/>
                          <a:pt x="129" y="440"/>
                          <a:pt x="66" y="726"/>
                        </a:cubicBezTo>
                        <a:cubicBezTo>
                          <a:pt x="33" y="791"/>
                          <a:pt x="0" y="857"/>
                          <a:pt x="0" y="923"/>
                        </a:cubicBezTo>
                        <a:cubicBezTo>
                          <a:pt x="0" y="956"/>
                          <a:pt x="0" y="989"/>
                          <a:pt x="33" y="989"/>
                        </a:cubicBezTo>
                        <a:cubicBezTo>
                          <a:pt x="66" y="989"/>
                          <a:pt x="66" y="989"/>
                          <a:pt x="99" y="956"/>
                        </a:cubicBezTo>
                        <a:cubicBezTo>
                          <a:pt x="99" y="956"/>
                          <a:pt x="221" y="130"/>
                          <a:pt x="613" y="130"/>
                        </a:cubicBezTo>
                        <a:cubicBezTo>
                          <a:pt x="628" y="130"/>
                          <a:pt x="642" y="132"/>
                          <a:pt x="658" y="134"/>
                        </a:cubicBezTo>
                        <a:cubicBezTo>
                          <a:pt x="1085" y="200"/>
                          <a:pt x="1151" y="463"/>
                          <a:pt x="1151" y="2008"/>
                        </a:cubicBezTo>
                        <a:cubicBezTo>
                          <a:pt x="1151" y="3388"/>
                          <a:pt x="1118" y="26697"/>
                          <a:pt x="1118" y="30872"/>
                        </a:cubicBezTo>
                        <a:lnTo>
                          <a:pt x="1184" y="30872"/>
                        </a:lnTo>
                        <a:cubicBezTo>
                          <a:pt x="1217" y="26664"/>
                          <a:pt x="1249" y="3388"/>
                          <a:pt x="1249" y="2008"/>
                        </a:cubicBezTo>
                        <a:cubicBezTo>
                          <a:pt x="1249" y="1515"/>
                          <a:pt x="1249" y="1120"/>
                          <a:pt x="1217" y="791"/>
                        </a:cubicBezTo>
                        <a:cubicBezTo>
                          <a:pt x="1217" y="660"/>
                          <a:pt x="1184" y="561"/>
                          <a:pt x="1151" y="430"/>
                        </a:cubicBezTo>
                        <a:cubicBezTo>
                          <a:pt x="1118" y="200"/>
                          <a:pt x="921" y="35"/>
                          <a:pt x="691" y="2"/>
                        </a:cubicBezTo>
                        <a:cubicBezTo>
                          <a:pt x="678" y="1"/>
                          <a:pt x="666"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a:off x="600550" y="2615025"/>
                    <a:ext cx="24700" cy="772575"/>
                  </a:xfrm>
                  <a:custGeom>
                    <a:avLst/>
                    <a:gdLst/>
                    <a:ahLst/>
                    <a:cxnLst/>
                    <a:rect l="l" t="t" r="r" b="b"/>
                    <a:pathLst>
                      <a:path w="988" h="30903" extrusionOk="0">
                        <a:moveTo>
                          <a:pt x="494" y="1"/>
                        </a:moveTo>
                        <a:cubicBezTo>
                          <a:pt x="363" y="1"/>
                          <a:pt x="231" y="66"/>
                          <a:pt x="165" y="165"/>
                        </a:cubicBezTo>
                        <a:cubicBezTo>
                          <a:pt x="100" y="263"/>
                          <a:pt x="34" y="362"/>
                          <a:pt x="34" y="494"/>
                        </a:cubicBezTo>
                        <a:cubicBezTo>
                          <a:pt x="1" y="592"/>
                          <a:pt x="1" y="691"/>
                          <a:pt x="34" y="822"/>
                        </a:cubicBezTo>
                        <a:cubicBezTo>
                          <a:pt x="34" y="855"/>
                          <a:pt x="34" y="855"/>
                          <a:pt x="67" y="855"/>
                        </a:cubicBezTo>
                        <a:lnTo>
                          <a:pt x="100" y="855"/>
                        </a:lnTo>
                        <a:cubicBezTo>
                          <a:pt x="100" y="855"/>
                          <a:pt x="100" y="822"/>
                          <a:pt x="100" y="822"/>
                        </a:cubicBezTo>
                        <a:cubicBezTo>
                          <a:pt x="100" y="625"/>
                          <a:pt x="132" y="428"/>
                          <a:pt x="231" y="263"/>
                        </a:cubicBezTo>
                        <a:cubicBezTo>
                          <a:pt x="297" y="165"/>
                          <a:pt x="395" y="99"/>
                          <a:pt x="527" y="99"/>
                        </a:cubicBezTo>
                        <a:lnTo>
                          <a:pt x="560" y="99"/>
                        </a:lnTo>
                        <a:cubicBezTo>
                          <a:pt x="921" y="526"/>
                          <a:pt x="856" y="5326"/>
                          <a:pt x="856" y="7660"/>
                        </a:cubicBezTo>
                        <a:lnTo>
                          <a:pt x="856" y="8712"/>
                        </a:lnTo>
                        <a:lnTo>
                          <a:pt x="856" y="30903"/>
                        </a:lnTo>
                        <a:lnTo>
                          <a:pt x="954" y="30903"/>
                        </a:lnTo>
                        <a:lnTo>
                          <a:pt x="954" y="8712"/>
                        </a:lnTo>
                        <a:lnTo>
                          <a:pt x="954" y="7660"/>
                        </a:lnTo>
                        <a:cubicBezTo>
                          <a:pt x="987" y="4997"/>
                          <a:pt x="987" y="2137"/>
                          <a:pt x="790" y="789"/>
                        </a:cubicBezTo>
                        <a:cubicBezTo>
                          <a:pt x="757" y="724"/>
                          <a:pt x="757" y="658"/>
                          <a:pt x="757" y="592"/>
                        </a:cubicBezTo>
                        <a:cubicBezTo>
                          <a:pt x="757" y="395"/>
                          <a:pt x="691" y="198"/>
                          <a:pt x="593" y="33"/>
                        </a:cubicBezTo>
                        <a:cubicBezTo>
                          <a:pt x="560" y="1"/>
                          <a:pt x="527"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a:off x="618650" y="2612550"/>
                    <a:ext cx="27150" cy="775050"/>
                  </a:xfrm>
                  <a:custGeom>
                    <a:avLst/>
                    <a:gdLst/>
                    <a:ahLst/>
                    <a:cxnLst/>
                    <a:rect l="l" t="t" r="r" b="b"/>
                    <a:pathLst>
                      <a:path w="1086" h="31002" extrusionOk="0">
                        <a:moveTo>
                          <a:pt x="658" y="1"/>
                        </a:moveTo>
                        <a:cubicBezTo>
                          <a:pt x="329" y="1"/>
                          <a:pt x="165" y="428"/>
                          <a:pt x="66" y="658"/>
                        </a:cubicBezTo>
                        <a:cubicBezTo>
                          <a:pt x="33" y="757"/>
                          <a:pt x="33" y="823"/>
                          <a:pt x="33" y="823"/>
                        </a:cubicBezTo>
                        <a:cubicBezTo>
                          <a:pt x="0" y="856"/>
                          <a:pt x="33" y="888"/>
                          <a:pt x="33" y="888"/>
                        </a:cubicBezTo>
                        <a:lnTo>
                          <a:pt x="99" y="888"/>
                        </a:lnTo>
                        <a:cubicBezTo>
                          <a:pt x="99" y="856"/>
                          <a:pt x="296" y="165"/>
                          <a:pt x="658" y="165"/>
                        </a:cubicBezTo>
                        <a:cubicBezTo>
                          <a:pt x="723" y="165"/>
                          <a:pt x="822" y="165"/>
                          <a:pt x="855" y="231"/>
                        </a:cubicBezTo>
                        <a:cubicBezTo>
                          <a:pt x="1019" y="395"/>
                          <a:pt x="1019" y="888"/>
                          <a:pt x="1019" y="1776"/>
                        </a:cubicBezTo>
                        <a:lnTo>
                          <a:pt x="1019" y="2039"/>
                        </a:lnTo>
                        <a:cubicBezTo>
                          <a:pt x="1019" y="3354"/>
                          <a:pt x="986" y="26301"/>
                          <a:pt x="986" y="31002"/>
                        </a:cubicBezTo>
                        <a:lnTo>
                          <a:pt x="1085" y="31002"/>
                        </a:lnTo>
                        <a:cubicBezTo>
                          <a:pt x="1085" y="26301"/>
                          <a:pt x="1085" y="3354"/>
                          <a:pt x="1085" y="2039"/>
                        </a:cubicBezTo>
                        <a:lnTo>
                          <a:pt x="1085" y="1776"/>
                        </a:lnTo>
                        <a:cubicBezTo>
                          <a:pt x="1085" y="1316"/>
                          <a:pt x="1085" y="987"/>
                          <a:pt x="1085" y="691"/>
                        </a:cubicBezTo>
                        <a:lnTo>
                          <a:pt x="1085" y="494"/>
                        </a:lnTo>
                        <a:cubicBezTo>
                          <a:pt x="1052" y="362"/>
                          <a:pt x="1019" y="231"/>
                          <a:pt x="921" y="132"/>
                        </a:cubicBezTo>
                        <a:cubicBezTo>
                          <a:pt x="855" y="67"/>
                          <a:pt x="756"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a:off x="644125" y="2615850"/>
                    <a:ext cx="26325" cy="771750"/>
                  </a:xfrm>
                  <a:custGeom>
                    <a:avLst/>
                    <a:gdLst/>
                    <a:ahLst/>
                    <a:cxnLst/>
                    <a:rect l="l" t="t" r="r" b="b"/>
                    <a:pathLst>
                      <a:path w="1053" h="30870" extrusionOk="0">
                        <a:moveTo>
                          <a:pt x="526" y="0"/>
                        </a:moveTo>
                        <a:cubicBezTo>
                          <a:pt x="329" y="0"/>
                          <a:pt x="132" y="165"/>
                          <a:pt x="66" y="395"/>
                        </a:cubicBezTo>
                        <a:cubicBezTo>
                          <a:pt x="0" y="461"/>
                          <a:pt x="0" y="526"/>
                          <a:pt x="0" y="526"/>
                        </a:cubicBezTo>
                        <a:cubicBezTo>
                          <a:pt x="0" y="559"/>
                          <a:pt x="0" y="592"/>
                          <a:pt x="33" y="592"/>
                        </a:cubicBezTo>
                        <a:lnTo>
                          <a:pt x="99" y="592"/>
                        </a:lnTo>
                        <a:cubicBezTo>
                          <a:pt x="99" y="592"/>
                          <a:pt x="198" y="132"/>
                          <a:pt x="526" y="132"/>
                        </a:cubicBezTo>
                        <a:cubicBezTo>
                          <a:pt x="658" y="132"/>
                          <a:pt x="756" y="296"/>
                          <a:pt x="822" y="691"/>
                        </a:cubicBezTo>
                        <a:cubicBezTo>
                          <a:pt x="921" y="1677"/>
                          <a:pt x="954" y="2696"/>
                          <a:pt x="921" y="3715"/>
                        </a:cubicBezTo>
                        <a:cubicBezTo>
                          <a:pt x="921" y="6214"/>
                          <a:pt x="855" y="26958"/>
                          <a:pt x="855" y="30870"/>
                        </a:cubicBezTo>
                        <a:lnTo>
                          <a:pt x="921" y="30870"/>
                        </a:lnTo>
                        <a:cubicBezTo>
                          <a:pt x="954" y="26958"/>
                          <a:pt x="1019" y="6181"/>
                          <a:pt x="1019" y="3715"/>
                        </a:cubicBezTo>
                        <a:cubicBezTo>
                          <a:pt x="1052" y="2696"/>
                          <a:pt x="1019" y="1677"/>
                          <a:pt x="921" y="625"/>
                        </a:cubicBezTo>
                        <a:cubicBezTo>
                          <a:pt x="888" y="592"/>
                          <a:pt x="888" y="526"/>
                          <a:pt x="888" y="461"/>
                        </a:cubicBezTo>
                        <a:cubicBezTo>
                          <a:pt x="789" y="132"/>
                          <a:pt x="691"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a:off x="663850" y="2615850"/>
                    <a:ext cx="27975" cy="771750"/>
                  </a:xfrm>
                  <a:custGeom>
                    <a:avLst/>
                    <a:gdLst/>
                    <a:ahLst/>
                    <a:cxnLst/>
                    <a:rect l="l" t="t" r="r" b="b"/>
                    <a:pathLst>
                      <a:path w="1119" h="30870" extrusionOk="0">
                        <a:moveTo>
                          <a:pt x="625" y="0"/>
                        </a:moveTo>
                        <a:cubicBezTo>
                          <a:pt x="329" y="0"/>
                          <a:pt x="165" y="296"/>
                          <a:pt x="66" y="493"/>
                        </a:cubicBezTo>
                        <a:cubicBezTo>
                          <a:pt x="33" y="559"/>
                          <a:pt x="33" y="658"/>
                          <a:pt x="33" y="658"/>
                        </a:cubicBezTo>
                        <a:cubicBezTo>
                          <a:pt x="0" y="658"/>
                          <a:pt x="33" y="691"/>
                          <a:pt x="33" y="691"/>
                        </a:cubicBezTo>
                        <a:cubicBezTo>
                          <a:pt x="43" y="700"/>
                          <a:pt x="52" y="704"/>
                          <a:pt x="61" y="704"/>
                        </a:cubicBezTo>
                        <a:cubicBezTo>
                          <a:pt x="82" y="704"/>
                          <a:pt x="99" y="681"/>
                          <a:pt x="99" y="658"/>
                        </a:cubicBezTo>
                        <a:cubicBezTo>
                          <a:pt x="132" y="592"/>
                          <a:pt x="263" y="132"/>
                          <a:pt x="625" y="132"/>
                        </a:cubicBezTo>
                        <a:cubicBezTo>
                          <a:pt x="1019" y="132"/>
                          <a:pt x="1019" y="1348"/>
                          <a:pt x="1019" y="2959"/>
                        </a:cubicBezTo>
                        <a:cubicBezTo>
                          <a:pt x="1019" y="4570"/>
                          <a:pt x="987" y="27418"/>
                          <a:pt x="987" y="30870"/>
                        </a:cubicBezTo>
                        <a:lnTo>
                          <a:pt x="1052" y="30870"/>
                        </a:lnTo>
                        <a:cubicBezTo>
                          <a:pt x="1085" y="27418"/>
                          <a:pt x="1085" y="4570"/>
                          <a:pt x="1085" y="2959"/>
                        </a:cubicBezTo>
                        <a:cubicBezTo>
                          <a:pt x="1118" y="2170"/>
                          <a:pt x="1085" y="1381"/>
                          <a:pt x="1019" y="592"/>
                        </a:cubicBezTo>
                        <a:cubicBezTo>
                          <a:pt x="1019" y="526"/>
                          <a:pt x="987" y="493"/>
                          <a:pt x="987" y="428"/>
                        </a:cubicBezTo>
                        <a:cubicBezTo>
                          <a:pt x="921" y="165"/>
                          <a:pt x="789" y="0"/>
                          <a:pt x="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a:off x="686850" y="2615625"/>
                    <a:ext cx="23875" cy="771975"/>
                  </a:xfrm>
                  <a:custGeom>
                    <a:avLst/>
                    <a:gdLst/>
                    <a:ahLst/>
                    <a:cxnLst/>
                    <a:rect l="l" t="t" r="r" b="b"/>
                    <a:pathLst>
                      <a:path w="955" h="30879" extrusionOk="0">
                        <a:moveTo>
                          <a:pt x="467" y="1"/>
                        </a:moveTo>
                        <a:cubicBezTo>
                          <a:pt x="268" y="1"/>
                          <a:pt x="126" y="287"/>
                          <a:pt x="67" y="437"/>
                        </a:cubicBezTo>
                        <a:cubicBezTo>
                          <a:pt x="1" y="535"/>
                          <a:pt x="1" y="601"/>
                          <a:pt x="1" y="601"/>
                        </a:cubicBezTo>
                        <a:cubicBezTo>
                          <a:pt x="1" y="634"/>
                          <a:pt x="34" y="667"/>
                          <a:pt x="34" y="667"/>
                        </a:cubicBezTo>
                        <a:cubicBezTo>
                          <a:pt x="67" y="667"/>
                          <a:pt x="99" y="667"/>
                          <a:pt x="99" y="634"/>
                        </a:cubicBezTo>
                        <a:cubicBezTo>
                          <a:pt x="130" y="481"/>
                          <a:pt x="246" y="101"/>
                          <a:pt x="473" y="101"/>
                        </a:cubicBezTo>
                        <a:cubicBezTo>
                          <a:pt x="490" y="101"/>
                          <a:pt x="508" y="103"/>
                          <a:pt x="527" y="108"/>
                        </a:cubicBezTo>
                        <a:cubicBezTo>
                          <a:pt x="757" y="141"/>
                          <a:pt x="823" y="568"/>
                          <a:pt x="823" y="1850"/>
                        </a:cubicBezTo>
                        <a:cubicBezTo>
                          <a:pt x="823" y="3001"/>
                          <a:pt x="790" y="26572"/>
                          <a:pt x="790" y="30879"/>
                        </a:cubicBezTo>
                        <a:lnTo>
                          <a:pt x="856" y="30879"/>
                        </a:lnTo>
                        <a:cubicBezTo>
                          <a:pt x="888" y="26572"/>
                          <a:pt x="921" y="3001"/>
                          <a:pt x="921" y="1850"/>
                        </a:cubicBezTo>
                        <a:cubicBezTo>
                          <a:pt x="954" y="1390"/>
                          <a:pt x="921" y="930"/>
                          <a:pt x="856" y="470"/>
                        </a:cubicBezTo>
                        <a:cubicBezTo>
                          <a:pt x="856" y="437"/>
                          <a:pt x="856" y="371"/>
                          <a:pt x="823" y="338"/>
                        </a:cubicBezTo>
                        <a:cubicBezTo>
                          <a:pt x="790" y="141"/>
                          <a:pt x="691" y="42"/>
                          <a:pt x="527" y="9"/>
                        </a:cubicBezTo>
                        <a:cubicBezTo>
                          <a:pt x="506" y="4"/>
                          <a:pt x="486" y="1"/>
                          <a:pt x="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a:off x="706575" y="2611750"/>
                    <a:ext cx="19750" cy="16250"/>
                  </a:xfrm>
                  <a:custGeom>
                    <a:avLst/>
                    <a:gdLst/>
                    <a:ahLst/>
                    <a:cxnLst/>
                    <a:rect l="l" t="t" r="r" b="b"/>
                    <a:pathLst>
                      <a:path w="790" h="650" extrusionOk="0">
                        <a:moveTo>
                          <a:pt x="593" y="0"/>
                        </a:moveTo>
                        <a:cubicBezTo>
                          <a:pt x="362" y="0"/>
                          <a:pt x="132" y="329"/>
                          <a:pt x="67" y="493"/>
                        </a:cubicBezTo>
                        <a:lnTo>
                          <a:pt x="1" y="559"/>
                        </a:lnTo>
                        <a:cubicBezTo>
                          <a:pt x="1" y="592"/>
                          <a:pt x="1" y="592"/>
                          <a:pt x="1" y="625"/>
                        </a:cubicBezTo>
                        <a:cubicBezTo>
                          <a:pt x="17" y="641"/>
                          <a:pt x="34" y="649"/>
                          <a:pt x="46" y="649"/>
                        </a:cubicBezTo>
                        <a:cubicBezTo>
                          <a:pt x="58" y="649"/>
                          <a:pt x="67" y="641"/>
                          <a:pt x="67" y="625"/>
                        </a:cubicBezTo>
                        <a:cubicBezTo>
                          <a:pt x="67" y="625"/>
                          <a:pt x="297" y="132"/>
                          <a:pt x="593" y="132"/>
                        </a:cubicBezTo>
                        <a:cubicBezTo>
                          <a:pt x="658" y="132"/>
                          <a:pt x="724" y="164"/>
                          <a:pt x="790" y="230"/>
                        </a:cubicBezTo>
                        <a:lnTo>
                          <a:pt x="790" y="99"/>
                        </a:lnTo>
                        <a:cubicBezTo>
                          <a:pt x="724" y="66"/>
                          <a:pt x="658" y="33"/>
                          <a:pt x="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a:off x="538100" y="2592025"/>
                    <a:ext cx="203850" cy="16450"/>
                  </a:xfrm>
                  <a:custGeom>
                    <a:avLst/>
                    <a:gdLst/>
                    <a:ahLst/>
                    <a:cxnLst/>
                    <a:rect l="l" t="t" r="r" b="b"/>
                    <a:pathLst>
                      <a:path w="8154" h="658" extrusionOk="0">
                        <a:moveTo>
                          <a:pt x="428" y="0"/>
                        </a:moveTo>
                        <a:cubicBezTo>
                          <a:pt x="0" y="0"/>
                          <a:pt x="0" y="658"/>
                          <a:pt x="428" y="658"/>
                        </a:cubicBezTo>
                        <a:lnTo>
                          <a:pt x="7726" y="658"/>
                        </a:lnTo>
                        <a:cubicBezTo>
                          <a:pt x="8153" y="658"/>
                          <a:pt x="8153" y="0"/>
                          <a:pt x="7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513450" y="2246000"/>
                    <a:ext cx="1351175" cy="34550"/>
                  </a:xfrm>
                  <a:custGeom>
                    <a:avLst/>
                    <a:gdLst/>
                    <a:ahLst/>
                    <a:cxnLst/>
                    <a:rect l="l" t="t" r="r" b="b"/>
                    <a:pathLst>
                      <a:path w="54047" h="1382" extrusionOk="0">
                        <a:moveTo>
                          <a:pt x="0" y="1"/>
                        </a:moveTo>
                        <a:lnTo>
                          <a:pt x="0" y="888"/>
                        </a:lnTo>
                        <a:lnTo>
                          <a:pt x="789" y="1382"/>
                        </a:lnTo>
                        <a:lnTo>
                          <a:pt x="53258" y="1283"/>
                        </a:lnTo>
                        <a:lnTo>
                          <a:pt x="54047" y="888"/>
                        </a:lnTo>
                        <a:lnTo>
                          <a:pt x="540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1625450" y="2419425"/>
                    <a:ext cx="215350" cy="33725"/>
                  </a:xfrm>
                  <a:custGeom>
                    <a:avLst/>
                    <a:gdLst/>
                    <a:ahLst/>
                    <a:cxnLst/>
                    <a:rect l="l" t="t" r="r" b="b"/>
                    <a:pathLst>
                      <a:path w="8614" h="1349" extrusionOk="0">
                        <a:moveTo>
                          <a:pt x="526" y="0"/>
                        </a:moveTo>
                        <a:cubicBezTo>
                          <a:pt x="0" y="461"/>
                          <a:pt x="296" y="1348"/>
                          <a:pt x="1019" y="1348"/>
                        </a:cubicBezTo>
                        <a:lnTo>
                          <a:pt x="7857" y="1348"/>
                        </a:lnTo>
                        <a:cubicBezTo>
                          <a:pt x="8252" y="1348"/>
                          <a:pt x="8613" y="1019"/>
                          <a:pt x="8613" y="592"/>
                        </a:cubicBezTo>
                        <a:cubicBezTo>
                          <a:pt x="8613" y="362"/>
                          <a:pt x="8515" y="165"/>
                          <a:pt x="8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p:cNvSpPr/>
                  <p:nvPr/>
                </p:nvSpPr>
                <p:spPr>
                  <a:xfrm>
                    <a:off x="1650925" y="2426000"/>
                    <a:ext cx="171800" cy="166050"/>
                  </a:xfrm>
                  <a:custGeom>
                    <a:avLst/>
                    <a:gdLst/>
                    <a:ahLst/>
                    <a:cxnLst/>
                    <a:rect l="l" t="t" r="r" b="b"/>
                    <a:pathLst>
                      <a:path w="6872" h="6642" extrusionOk="0">
                        <a:moveTo>
                          <a:pt x="3090" y="0"/>
                        </a:moveTo>
                        <a:cubicBezTo>
                          <a:pt x="2827" y="0"/>
                          <a:pt x="2597" y="0"/>
                          <a:pt x="2367" y="33"/>
                        </a:cubicBezTo>
                        <a:lnTo>
                          <a:pt x="2170" y="66"/>
                        </a:lnTo>
                        <a:cubicBezTo>
                          <a:pt x="2071" y="99"/>
                          <a:pt x="1973" y="132"/>
                          <a:pt x="1907" y="165"/>
                        </a:cubicBezTo>
                        <a:cubicBezTo>
                          <a:pt x="1841" y="165"/>
                          <a:pt x="1775" y="198"/>
                          <a:pt x="1743" y="230"/>
                        </a:cubicBezTo>
                        <a:cubicBezTo>
                          <a:pt x="1447" y="362"/>
                          <a:pt x="1414" y="526"/>
                          <a:pt x="1414" y="526"/>
                        </a:cubicBezTo>
                        <a:cubicBezTo>
                          <a:pt x="1644" y="756"/>
                          <a:pt x="1808" y="1052"/>
                          <a:pt x="1808" y="1348"/>
                        </a:cubicBezTo>
                        <a:cubicBezTo>
                          <a:pt x="1808" y="1414"/>
                          <a:pt x="1775" y="1480"/>
                          <a:pt x="1775" y="1545"/>
                        </a:cubicBezTo>
                        <a:cubicBezTo>
                          <a:pt x="1743" y="1644"/>
                          <a:pt x="1710" y="1743"/>
                          <a:pt x="1644" y="1841"/>
                        </a:cubicBezTo>
                        <a:cubicBezTo>
                          <a:pt x="1418" y="2225"/>
                          <a:pt x="1006" y="2438"/>
                          <a:pt x="579" y="2438"/>
                        </a:cubicBezTo>
                        <a:cubicBezTo>
                          <a:pt x="384" y="2438"/>
                          <a:pt x="185" y="2394"/>
                          <a:pt x="0" y="2302"/>
                        </a:cubicBezTo>
                        <a:lnTo>
                          <a:pt x="0" y="6641"/>
                        </a:lnTo>
                        <a:lnTo>
                          <a:pt x="6871" y="6641"/>
                        </a:lnTo>
                        <a:lnTo>
                          <a:pt x="6871" y="2334"/>
                        </a:lnTo>
                        <a:cubicBezTo>
                          <a:pt x="6613" y="2544"/>
                          <a:pt x="6308" y="2643"/>
                          <a:pt x="6006" y="2643"/>
                        </a:cubicBezTo>
                        <a:cubicBezTo>
                          <a:pt x="5692" y="2643"/>
                          <a:pt x="5380" y="2536"/>
                          <a:pt x="5129" y="2334"/>
                        </a:cubicBezTo>
                        <a:cubicBezTo>
                          <a:pt x="4931" y="2137"/>
                          <a:pt x="4800" y="1907"/>
                          <a:pt x="4734" y="1644"/>
                        </a:cubicBezTo>
                        <a:cubicBezTo>
                          <a:pt x="4701" y="1578"/>
                          <a:pt x="4701" y="1513"/>
                          <a:pt x="4701" y="1447"/>
                        </a:cubicBezTo>
                        <a:cubicBezTo>
                          <a:pt x="4668" y="1217"/>
                          <a:pt x="4734" y="987"/>
                          <a:pt x="4931" y="789"/>
                        </a:cubicBezTo>
                        <a:cubicBezTo>
                          <a:pt x="4767" y="526"/>
                          <a:pt x="4537" y="329"/>
                          <a:pt x="4241" y="230"/>
                        </a:cubicBezTo>
                        <a:lnTo>
                          <a:pt x="4077" y="132"/>
                        </a:lnTo>
                        <a:cubicBezTo>
                          <a:pt x="3814" y="66"/>
                          <a:pt x="3518" y="0"/>
                          <a:pt x="3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p:cNvSpPr/>
                  <p:nvPr/>
                </p:nvSpPr>
                <p:spPr>
                  <a:xfrm>
                    <a:off x="1661600" y="2401250"/>
                    <a:ext cx="149600" cy="18200"/>
                  </a:xfrm>
                  <a:custGeom>
                    <a:avLst/>
                    <a:gdLst/>
                    <a:ahLst/>
                    <a:cxnLst/>
                    <a:rect l="l" t="t" r="r" b="b"/>
                    <a:pathLst>
                      <a:path w="5984" h="728" extrusionOk="0">
                        <a:moveTo>
                          <a:pt x="2848" y="0"/>
                        </a:moveTo>
                        <a:cubicBezTo>
                          <a:pt x="2763" y="0"/>
                          <a:pt x="2679" y="1"/>
                          <a:pt x="2598" y="4"/>
                        </a:cubicBezTo>
                        <a:cubicBezTo>
                          <a:pt x="1677" y="4"/>
                          <a:pt x="790" y="234"/>
                          <a:pt x="1" y="727"/>
                        </a:cubicBezTo>
                        <a:lnTo>
                          <a:pt x="5984" y="727"/>
                        </a:lnTo>
                        <a:cubicBezTo>
                          <a:pt x="5106" y="183"/>
                          <a:pt x="3839" y="0"/>
                          <a:pt x="2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p:cNvSpPr/>
                  <p:nvPr/>
                </p:nvSpPr>
                <p:spPr>
                  <a:xfrm>
                    <a:off x="1634475" y="2419705"/>
                    <a:ext cx="203850" cy="72650"/>
                  </a:xfrm>
                  <a:custGeom>
                    <a:avLst/>
                    <a:gdLst/>
                    <a:ahLst/>
                    <a:cxnLst/>
                    <a:rect l="l" t="t" r="r" b="b"/>
                    <a:pathLst>
                      <a:path w="8154" h="2906" extrusionOk="0">
                        <a:moveTo>
                          <a:pt x="1086" y="0"/>
                        </a:moveTo>
                        <a:cubicBezTo>
                          <a:pt x="921" y="99"/>
                          <a:pt x="790" y="230"/>
                          <a:pt x="691" y="362"/>
                        </a:cubicBezTo>
                        <a:cubicBezTo>
                          <a:pt x="198" y="789"/>
                          <a:pt x="1" y="1513"/>
                          <a:pt x="231" y="2137"/>
                        </a:cubicBezTo>
                        <a:cubicBezTo>
                          <a:pt x="329" y="2302"/>
                          <a:pt x="461" y="2433"/>
                          <a:pt x="625" y="2532"/>
                        </a:cubicBezTo>
                        <a:cubicBezTo>
                          <a:pt x="811" y="2624"/>
                          <a:pt x="1009" y="2669"/>
                          <a:pt x="1204" y="2669"/>
                        </a:cubicBezTo>
                        <a:cubicBezTo>
                          <a:pt x="1631" y="2669"/>
                          <a:pt x="2043" y="2455"/>
                          <a:pt x="2269" y="2071"/>
                        </a:cubicBezTo>
                        <a:cubicBezTo>
                          <a:pt x="2499" y="1743"/>
                          <a:pt x="2466" y="1348"/>
                          <a:pt x="2269" y="1019"/>
                        </a:cubicBezTo>
                        <a:cubicBezTo>
                          <a:pt x="2203" y="921"/>
                          <a:pt x="2138" y="855"/>
                          <a:pt x="2039" y="789"/>
                        </a:cubicBezTo>
                        <a:cubicBezTo>
                          <a:pt x="2072" y="724"/>
                          <a:pt x="2105" y="658"/>
                          <a:pt x="2138" y="625"/>
                        </a:cubicBezTo>
                        <a:cubicBezTo>
                          <a:pt x="2269" y="461"/>
                          <a:pt x="2696" y="230"/>
                          <a:pt x="3716" y="230"/>
                        </a:cubicBezTo>
                        <a:cubicBezTo>
                          <a:pt x="4866" y="230"/>
                          <a:pt x="5326" y="658"/>
                          <a:pt x="5491" y="888"/>
                        </a:cubicBezTo>
                        <a:cubicBezTo>
                          <a:pt x="5524" y="921"/>
                          <a:pt x="5524" y="987"/>
                          <a:pt x="5557" y="1019"/>
                        </a:cubicBezTo>
                        <a:cubicBezTo>
                          <a:pt x="5524" y="1052"/>
                          <a:pt x="5491" y="1085"/>
                          <a:pt x="5491" y="1085"/>
                        </a:cubicBezTo>
                        <a:cubicBezTo>
                          <a:pt x="5162" y="1578"/>
                          <a:pt x="5294" y="2236"/>
                          <a:pt x="5787" y="2597"/>
                        </a:cubicBezTo>
                        <a:cubicBezTo>
                          <a:pt x="6038" y="2799"/>
                          <a:pt x="6350" y="2906"/>
                          <a:pt x="6664" y="2906"/>
                        </a:cubicBezTo>
                        <a:cubicBezTo>
                          <a:pt x="6966" y="2906"/>
                          <a:pt x="7271" y="2807"/>
                          <a:pt x="7529" y="2597"/>
                        </a:cubicBezTo>
                        <a:cubicBezTo>
                          <a:pt x="7628" y="2532"/>
                          <a:pt x="7759" y="2400"/>
                          <a:pt x="7825" y="2302"/>
                        </a:cubicBezTo>
                        <a:cubicBezTo>
                          <a:pt x="8154" y="1644"/>
                          <a:pt x="8022" y="855"/>
                          <a:pt x="7529" y="329"/>
                        </a:cubicBezTo>
                        <a:cubicBezTo>
                          <a:pt x="7398" y="198"/>
                          <a:pt x="7266" y="99"/>
                          <a:pt x="7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p:cNvSpPr/>
                  <p:nvPr/>
                </p:nvSpPr>
                <p:spPr>
                  <a:xfrm>
                    <a:off x="1651750" y="2608450"/>
                    <a:ext cx="173425" cy="779150"/>
                  </a:xfrm>
                  <a:custGeom>
                    <a:avLst/>
                    <a:gdLst/>
                    <a:ahLst/>
                    <a:cxnLst/>
                    <a:rect l="l" t="t" r="r" b="b"/>
                    <a:pathLst>
                      <a:path w="6937" h="31166" extrusionOk="0">
                        <a:moveTo>
                          <a:pt x="0" y="1"/>
                        </a:moveTo>
                        <a:lnTo>
                          <a:pt x="0" y="31166"/>
                        </a:lnTo>
                        <a:lnTo>
                          <a:pt x="6937" y="31166"/>
                        </a:lnTo>
                        <a:lnTo>
                          <a:pt x="69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p:cNvSpPr/>
                  <p:nvPr/>
                </p:nvSpPr>
                <p:spPr>
                  <a:xfrm>
                    <a:off x="1632825" y="3385100"/>
                    <a:ext cx="213725" cy="30450"/>
                  </a:xfrm>
                  <a:custGeom>
                    <a:avLst/>
                    <a:gdLst/>
                    <a:ahLst/>
                    <a:cxnLst/>
                    <a:rect l="l" t="t" r="r" b="b"/>
                    <a:pathLst>
                      <a:path w="8549" h="1218" extrusionOk="0">
                        <a:moveTo>
                          <a:pt x="757" y="1"/>
                        </a:moveTo>
                        <a:lnTo>
                          <a:pt x="1" y="1119"/>
                        </a:lnTo>
                        <a:lnTo>
                          <a:pt x="8548" y="1217"/>
                        </a:lnTo>
                        <a:cubicBezTo>
                          <a:pt x="8285" y="790"/>
                          <a:pt x="7990" y="395"/>
                          <a:pt x="7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p:cNvSpPr/>
                  <p:nvPr/>
                </p:nvSpPr>
                <p:spPr>
                  <a:xfrm>
                    <a:off x="1632825" y="3412225"/>
                    <a:ext cx="213725" cy="18925"/>
                  </a:xfrm>
                  <a:custGeom>
                    <a:avLst/>
                    <a:gdLst/>
                    <a:ahLst/>
                    <a:cxnLst/>
                    <a:rect l="l" t="t" r="r" b="b"/>
                    <a:pathLst>
                      <a:path w="8549" h="757" extrusionOk="0">
                        <a:moveTo>
                          <a:pt x="1" y="1"/>
                        </a:moveTo>
                        <a:lnTo>
                          <a:pt x="560" y="757"/>
                        </a:lnTo>
                        <a:lnTo>
                          <a:pt x="658" y="691"/>
                        </a:lnTo>
                        <a:lnTo>
                          <a:pt x="7924" y="691"/>
                        </a:lnTo>
                        <a:lnTo>
                          <a:pt x="8548" y="13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p:cNvSpPr/>
                  <p:nvPr/>
                </p:nvSpPr>
                <p:spPr>
                  <a:xfrm>
                    <a:off x="1617225" y="3476350"/>
                    <a:ext cx="1675" cy="825"/>
                  </a:xfrm>
                  <a:custGeom>
                    <a:avLst/>
                    <a:gdLst/>
                    <a:ahLst/>
                    <a:cxnLst/>
                    <a:rect l="l" t="t" r="r" b="b"/>
                    <a:pathLst>
                      <a:path w="67" h="33" extrusionOk="0">
                        <a:moveTo>
                          <a:pt x="66" y="0"/>
                        </a:moveTo>
                        <a:lnTo>
                          <a:pt x="0" y="33"/>
                        </a:lnTo>
                        <a:lnTo>
                          <a:pt x="66" y="33"/>
                        </a:lnTo>
                        <a:lnTo>
                          <a:pt x="66" y="0"/>
                        </a:ln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p:cNvSpPr/>
                  <p:nvPr/>
                </p:nvSpPr>
                <p:spPr>
                  <a:xfrm>
                    <a:off x="1641875" y="3428875"/>
                    <a:ext cx="200575" cy="22825"/>
                  </a:xfrm>
                  <a:custGeom>
                    <a:avLst/>
                    <a:gdLst/>
                    <a:ahLst/>
                    <a:cxnLst/>
                    <a:rect l="l" t="t" r="r" b="b"/>
                    <a:pathLst>
                      <a:path w="8023" h="913" extrusionOk="0">
                        <a:moveTo>
                          <a:pt x="7513" y="1"/>
                        </a:moveTo>
                        <a:cubicBezTo>
                          <a:pt x="7496" y="1"/>
                          <a:pt x="7480" y="9"/>
                          <a:pt x="7463" y="25"/>
                        </a:cubicBezTo>
                        <a:lnTo>
                          <a:pt x="461" y="25"/>
                        </a:lnTo>
                        <a:cubicBezTo>
                          <a:pt x="395" y="25"/>
                          <a:pt x="362" y="25"/>
                          <a:pt x="296" y="58"/>
                        </a:cubicBezTo>
                        <a:cubicBezTo>
                          <a:pt x="132" y="91"/>
                          <a:pt x="1" y="288"/>
                          <a:pt x="1" y="453"/>
                        </a:cubicBezTo>
                        <a:cubicBezTo>
                          <a:pt x="1" y="617"/>
                          <a:pt x="66" y="748"/>
                          <a:pt x="198" y="847"/>
                        </a:cubicBezTo>
                        <a:cubicBezTo>
                          <a:pt x="264" y="880"/>
                          <a:pt x="362" y="913"/>
                          <a:pt x="461" y="913"/>
                        </a:cubicBezTo>
                        <a:lnTo>
                          <a:pt x="7595" y="913"/>
                        </a:lnTo>
                        <a:cubicBezTo>
                          <a:pt x="8022" y="748"/>
                          <a:pt x="7989" y="124"/>
                          <a:pt x="7562" y="25"/>
                        </a:cubicBezTo>
                        <a:cubicBezTo>
                          <a:pt x="7545" y="9"/>
                          <a:pt x="7529" y="1"/>
                          <a:pt x="7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1616400" y="3477150"/>
                    <a:ext cx="239200" cy="32900"/>
                  </a:xfrm>
                  <a:custGeom>
                    <a:avLst/>
                    <a:gdLst/>
                    <a:ahLst/>
                    <a:cxnLst/>
                    <a:rect l="l" t="t" r="r" b="b"/>
                    <a:pathLst>
                      <a:path w="9568" h="1316" extrusionOk="0">
                        <a:moveTo>
                          <a:pt x="0" y="1"/>
                        </a:moveTo>
                        <a:lnTo>
                          <a:pt x="0" y="1316"/>
                        </a:lnTo>
                        <a:lnTo>
                          <a:pt x="9567" y="1316"/>
                        </a:lnTo>
                        <a:lnTo>
                          <a:pt x="9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p:cNvSpPr/>
                  <p:nvPr/>
                </p:nvSpPr>
                <p:spPr>
                  <a:xfrm>
                    <a:off x="1618875" y="3450050"/>
                    <a:ext cx="236725" cy="27125"/>
                  </a:xfrm>
                  <a:custGeom>
                    <a:avLst/>
                    <a:gdLst/>
                    <a:ahLst/>
                    <a:cxnLst/>
                    <a:rect l="l" t="t" r="r" b="b"/>
                    <a:pathLst>
                      <a:path w="9469" h="1085" extrusionOk="0">
                        <a:moveTo>
                          <a:pt x="1085" y="0"/>
                        </a:moveTo>
                        <a:lnTo>
                          <a:pt x="33" y="986"/>
                        </a:lnTo>
                        <a:lnTo>
                          <a:pt x="0" y="1052"/>
                        </a:lnTo>
                        <a:lnTo>
                          <a:pt x="0" y="1085"/>
                        </a:lnTo>
                        <a:lnTo>
                          <a:pt x="9468" y="1085"/>
                        </a:lnTo>
                        <a:lnTo>
                          <a:pt x="8515" y="66"/>
                        </a:lnTo>
                        <a:cubicBezTo>
                          <a:pt x="8449" y="99"/>
                          <a:pt x="8416" y="99"/>
                          <a:pt x="8350" y="99"/>
                        </a:cubicBezTo>
                        <a:lnTo>
                          <a:pt x="1381" y="99"/>
                        </a:lnTo>
                        <a:cubicBezTo>
                          <a:pt x="1282" y="99"/>
                          <a:pt x="1184" y="66"/>
                          <a:pt x="10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p:cNvSpPr/>
                  <p:nvPr/>
                </p:nvSpPr>
                <p:spPr>
                  <a:xfrm>
                    <a:off x="455900" y="2195050"/>
                    <a:ext cx="1466250" cy="18100"/>
                  </a:xfrm>
                  <a:custGeom>
                    <a:avLst/>
                    <a:gdLst/>
                    <a:ahLst/>
                    <a:cxnLst/>
                    <a:rect l="l" t="t" r="r" b="b"/>
                    <a:pathLst>
                      <a:path w="58650" h="724" extrusionOk="0">
                        <a:moveTo>
                          <a:pt x="658" y="1"/>
                        </a:moveTo>
                        <a:cubicBezTo>
                          <a:pt x="34" y="1"/>
                          <a:pt x="1" y="198"/>
                          <a:pt x="1" y="362"/>
                        </a:cubicBezTo>
                        <a:cubicBezTo>
                          <a:pt x="1" y="559"/>
                          <a:pt x="1" y="724"/>
                          <a:pt x="626" y="724"/>
                        </a:cubicBezTo>
                        <a:lnTo>
                          <a:pt x="34322" y="691"/>
                        </a:lnTo>
                        <a:lnTo>
                          <a:pt x="48130" y="691"/>
                        </a:lnTo>
                        <a:lnTo>
                          <a:pt x="58288" y="724"/>
                        </a:lnTo>
                        <a:cubicBezTo>
                          <a:pt x="58453" y="724"/>
                          <a:pt x="58617" y="559"/>
                          <a:pt x="58650" y="395"/>
                        </a:cubicBezTo>
                        <a:cubicBezTo>
                          <a:pt x="58650" y="198"/>
                          <a:pt x="58486" y="33"/>
                          <a:pt x="58288" y="33"/>
                        </a:cubicBezTo>
                        <a:lnTo>
                          <a:pt x="38761" y="33"/>
                        </a:lnTo>
                        <a:lnTo>
                          <a:pt x="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531525" y="2354500"/>
                    <a:ext cx="1315025" cy="27950"/>
                  </a:xfrm>
                  <a:custGeom>
                    <a:avLst/>
                    <a:gdLst/>
                    <a:ahLst/>
                    <a:cxnLst/>
                    <a:rect l="l" t="t" r="r" b="b"/>
                    <a:pathLst>
                      <a:path w="52601" h="1118" extrusionOk="0">
                        <a:moveTo>
                          <a:pt x="0" y="0"/>
                        </a:moveTo>
                        <a:lnTo>
                          <a:pt x="0" y="1118"/>
                        </a:lnTo>
                        <a:lnTo>
                          <a:pt x="52600" y="1118"/>
                        </a:lnTo>
                        <a:lnTo>
                          <a:pt x="52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p:cNvSpPr/>
                  <p:nvPr/>
                </p:nvSpPr>
                <p:spPr>
                  <a:xfrm>
                    <a:off x="519200" y="2325725"/>
                    <a:ext cx="1338850" cy="10725"/>
                  </a:xfrm>
                  <a:custGeom>
                    <a:avLst/>
                    <a:gdLst/>
                    <a:ahLst/>
                    <a:cxnLst/>
                    <a:rect l="l" t="t" r="r" b="b"/>
                    <a:pathLst>
                      <a:path w="53554" h="429" extrusionOk="0">
                        <a:moveTo>
                          <a:pt x="526" y="1"/>
                        </a:moveTo>
                        <a:cubicBezTo>
                          <a:pt x="66" y="1"/>
                          <a:pt x="0" y="99"/>
                          <a:pt x="0" y="198"/>
                        </a:cubicBezTo>
                        <a:cubicBezTo>
                          <a:pt x="0" y="329"/>
                          <a:pt x="0" y="428"/>
                          <a:pt x="362" y="428"/>
                        </a:cubicBezTo>
                        <a:lnTo>
                          <a:pt x="53389" y="428"/>
                        </a:lnTo>
                        <a:cubicBezTo>
                          <a:pt x="53488" y="395"/>
                          <a:pt x="53554" y="297"/>
                          <a:pt x="53554" y="231"/>
                        </a:cubicBezTo>
                        <a:cubicBezTo>
                          <a:pt x="53554" y="99"/>
                          <a:pt x="53455" y="1"/>
                          <a:pt x="53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p:cNvSpPr/>
                  <p:nvPr/>
                </p:nvSpPr>
                <p:spPr>
                  <a:xfrm>
                    <a:off x="1713375" y="2401350"/>
                    <a:ext cx="28800" cy="30425"/>
                  </a:xfrm>
                  <a:custGeom>
                    <a:avLst/>
                    <a:gdLst/>
                    <a:ahLst/>
                    <a:cxnLst/>
                    <a:rect l="l" t="t" r="r" b="b"/>
                    <a:pathLst>
                      <a:path w="1152" h="1217" extrusionOk="0">
                        <a:moveTo>
                          <a:pt x="34" y="0"/>
                        </a:moveTo>
                        <a:cubicBezTo>
                          <a:pt x="1" y="329"/>
                          <a:pt x="1" y="625"/>
                          <a:pt x="34" y="953"/>
                        </a:cubicBezTo>
                        <a:cubicBezTo>
                          <a:pt x="77" y="1129"/>
                          <a:pt x="355" y="1216"/>
                          <a:pt x="603" y="1216"/>
                        </a:cubicBezTo>
                        <a:cubicBezTo>
                          <a:pt x="728" y="1216"/>
                          <a:pt x="845" y="1195"/>
                          <a:pt x="921" y="1151"/>
                        </a:cubicBezTo>
                        <a:cubicBezTo>
                          <a:pt x="1151" y="1019"/>
                          <a:pt x="1151" y="0"/>
                          <a:pt x="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1771725" y="2436225"/>
                    <a:ext cx="43600" cy="35000"/>
                  </a:xfrm>
                  <a:custGeom>
                    <a:avLst/>
                    <a:gdLst/>
                    <a:ahLst/>
                    <a:cxnLst/>
                    <a:rect l="l" t="t" r="r" b="b"/>
                    <a:pathLst>
                      <a:path w="1744" h="1400" extrusionOk="0">
                        <a:moveTo>
                          <a:pt x="790" y="183"/>
                        </a:moveTo>
                        <a:cubicBezTo>
                          <a:pt x="888" y="216"/>
                          <a:pt x="954" y="249"/>
                          <a:pt x="1020" y="282"/>
                        </a:cubicBezTo>
                        <a:cubicBezTo>
                          <a:pt x="1184" y="380"/>
                          <a:pt x="1349" y="512"/>
                          <a:pt x="1447" y="709"/>
                        </a:cubicBezTo>
                        <a:cubicBezTo>
                          <a:pt x="1513" y="775"/>
                          <a:pt x="1546" y="906"/>
                          <a:pt x="1546" y="1005"/>
                        </a:cubicBezTo>
                        <a:cubicBezTo>
                          <a:pt x="1546" y="1071"/>
                          <a:pt x="1513" y="1136"/>
                          <a:pt x="1447" y="1202"/>
                        </a:cubicBezTo>
                        <a:cubicBezTo>
                          <a:pt x="1414" y="1208"/>
                          <a:pt x="1380" y="1211"/>
                          <a:pt x="1346" y="1211"/>
                        </a:cubicBezTo>
                        <a:cubicBezTo>
                          <a:pt x="1184" y="1211"/>
                          <a:pt x="1030" y="1147"/>
                          <a:pt x="921" y="1038"/>
                        </a:cubicBezTo>
                        <a:cubicBezTo>
                          <a:pt x="823" y="939"/>
                          <a:pt x="757" y="808"/>
                          <a:pt x="724" y="676"/>
                        </a:cubicBezTo>
                        <a:cubicBezTo>
                          <a:pt x="691" y="512"/>
                          <a:pt x="724" y="347"/>
                          <a:pt x="790" y="183"/>
                        </a:cubicBezTo>
                        <a:close/>
                        <a:moveTo>
                          <a:pt x="685" y="1"/>
                        </a:moveTo>
                        <a:cubicBezTo>
                          <a:pt x="465" y="1"/>
                          <a:pt x="242" y="79"/>
                          <a:pt x="67" y="216"/>
                        </a:cubicBezTo>
                        <a:lnTo>
                          <a:pt x="1" y="249"/>
                        </a:lnTo>
                        <a:cubicBezTo>
                          <a:pt x="34" y="282"/>
                          <a:pt x="34" y="315"/>
                          <a:pt x="67" y="347"/>
                        </a:cubicBezTo>
                        <a:lnTo>
                          <a:pt x="99" y="413"/>
                        </a:lnTo>
                        <a:cubicBezTo>
                          <a:pt x="67" y="413"/>
                          <a:pt x="34" y="446"/>
                          <a:pt x="34" y="479"/>
                        </a:cubicBezTo>
                        <a:lnTo>
                          <a:pt x="165" y="380"/>
                        </a:lnTo>
                        <a:cubicBezTo>
                          <a:pt x="297" y="282"/>
                          <a:pt x="428" y="216"/>
                          <a:pt x="593" y="183"/>
                        </a:cubicBezTo>
                        <a:lnTo>
                          <a:pt x="593" y="183"/>
                        </a:lnTo>
                        <a:cubicBezTo>
                          <a:pt x="527" y="347"/>
                          <a:pt x="527" y="512"/>
                          <a:pt x="560" y="676"/>
                        </a:cubicBezTo>
                        <a:cubicBezTo>
                          <a:pt x="593" y="873"/>
                          <a:pt x="658" y="1038"/>
                          <a:pt x="823" y="1169"/>
                        </a:cubicBezTo>
                        <a:cubicBezTo>
                          <a:pt x="954" y="1301"/>
                          <a:pt x="1119" y="1367"/>
                          <a:pt x="1316" y="1399"/>
                        </a:cubicBezTo>
                        <a:cubicBezTo>
                          <a:pt x="1414" y="1399"/>
                          <a:pt x="1480" y="1367"/>
                          <a:pt x="1546" y="1334"/>
                        </a:cubicBezTo>
                        <a:cubicBezTo>
                          <a:pt x="1645" y="1268"/>
                          <a:pt x="1743" y="1136"/>
                          <a:pt x="1743" y="972"/>
                        </a:cubicBezTo>
                        <a:cubicBezTo>
                          <a:pt x="1743" y="873"/>
                          <a:pt x="1710" y="775"/>
                          <a:pt x="1645" y="676"/>
                        </a:cubicBezTo>
                        <a:cubicBezTo>
                          <a:pt x="1546" y="446"/>
                          <a:pt x="1349" y="249"/>
                          <a:pt x="1119" y="117"/>
                        </a:cubicBezTo>
                        <a:cubicBezTo>
                          <a:pt x="985" y="37"/>
                          <a:pt x="835"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1655850" y="2432575"/>
                    <a:ext cx="36175" cy="45225"/>
                  </a:xfrm>
                  <a:custGeom>
                    <a:avLst/>
                    <a:gdLst/>
                    <a:ahLst/>
                    <a:cxnLst/>
                    <a:rect l="l" t="t" r="r" b="b"/>
                    <a:pathLst>
                      <a:path w="1447" h="1809" extrusionOk="0">
                        <a:moveTo>
                          <a:pt x="757" y="132"/>
                        </a:moveTo>
                        <a:cubicBezTo>
                          <a:pt x="822" y="132"/>
                          <a:pt x="921" y="132"/>
                          <a:pt x="987" y="165"/>
                        </a:cubicBezTo>
                        <a:cubicBezTo>
                          <a:pt x="1184" y="296"/>
                          <a:pt x="1283" y="592"/>
                          <a:pt x="1250" y="822"/>
                        </a:cubicBezTo>
                        <a:cubicBezTo>
                          <a:pt x="1217" y="921"/>
                          <a:pt x="1184" y="1019"/>
                          <a:pt x="1118" y="1118"/>
                        </a:cubicBezTo>
                        <a:cubicBezTo>
                          <a:pt x="983" y="1362"/>
                          <a:pt x="736" y="1538"/>
                          <a:pt x="543" y="1538"/>
                        </a:cubicBezTo>
                        <a:cubicBezTo>
                          <a:pt x="502" y="1538"/>
                          <a:pt x="463" y="1530"/>
                          <a:pt x="428" y="1513"/>
                        </a:cubicBezTo>
                        <a:cubicBezTo>
                          <a:pt x="329" y="1480"/>
                          <a:pt x="231" y="1348"/>
                          <a:pt x="198" y="1217"/>
                        </a:cubicBezTo>
                        <a:cubicBezTo>
                          <a:pt x="165" y="1085"/>
                          <a:pt x="165" y="954"/>
                          <a:pt x="198" y="822"/>
                        </a:cubicBezTo>
                        <a:cubicBezTo>
                          <a:pt x="231" y="625"/>
                          <a:pt x="329" y="461"/>
                          <a:pt x="428" y="296"/>
                        </a:cubicBezTo>
                        <a:cubicBezTo>
                          <a:pt x="494" y="198"/>
                          <a:pt x="625" y="132"/>
                          <a:pt x="757" y="132"/>
                        </a:cubicBezTo>
                        <a:close/>
                        <a:moveTo>
                          <a:pt x="757" y="0"/>
                        </a:moveTo>
                        <a:cubicBezTo>
                          <a:pt x="592" y="33"/>
                          <a:pt x="428" y="99"/>
                          <a:pt x="329" y="230"/>
                        </a:cubicBezTo>
                        <a:cubicBezTo>
                          <a:pt x="165" y="428"/>
                          <a:pt x="66" y="658"/>
                          <a:pt x="33" y="888"/>
                        </a:cubicBezTo>
                        <a:cubicBezTo>
                          <a:pt x="0" y="1019"/>
                          <a:pt x="0" y="1184"/>
                          <a:pt x="33" y="1315"/>
                        </a:cubicBezTo>
                        <a:cubicBezTo>
                          <a:pt x="66" y="1513"/>
                          <a:pt x="198" y="1644"/>
                          <a:pt x="362" y="1743"/>
                        </a:cubicBezTo>
                        <a:cubicBezTo>
                          <a:pt x="428" y="1776"/>
                          <a:pt x="494" y="1776"/>
                          <a:pt x="559" y="1808"/>
                        </a:cubicBezTo>
                        <a:cubicBezTo>
                          <a:pt x="855" y="1743"/>
                          <a:pt x="1151" y="1545"/>
                          <a:pt x="1283" y="1282"/>
                        </a:cubicBezTo>
                        <a:cubicBezTo>
                          <a:pt x="1348" y="1151"/>
                          <a:pt x="1414" y="1019"/>
                          <a:pt x="1447" y="888"/>
                        </a:cubicBezTo>
                        <a:cubicBezTo>
                          <a:pt x="1447" y="756"/>
                          <a:pt x="1447" y="625"/>
                          <a:pt x="1414" y="526"/>
                        </a:cubicBezTo>
                        <a:lnTo>
                          <a:pt x="1381" y="461"/>
                        </a:lnTo>
                        <a:cubicBezTo>
                          <a:pt x="1381" y="461"/>
                          <a:pt x="1348" y="428"/>
                          <a:pt x="1348" y="428"/>
                        </a:cubicBezTo>
                        <a:lnTo>
                          <a:pt x="1283" y="329"/>
                        </a:lnTo>
                        <a:lnTo>
                          <a:pt x="1250" y="296"/>
                        </a:lnTo>
                        <a:lnTo>
                          <a:pt x="1217" y="296"/>
                        </a:lnTo>
                        <a:cubicBezTo>
                          <a:pt x="1217" y="263"/>
                          <a:pt x="1250" y="263"/>
                          <a:pt x="1250" y="230"/>
                        </a:cubicBezTo>
                        <a:cubicBezTo>
                          <a:pt x="1250" y="230"/>
                          <a:pt x="1250" y="198"/>
                          <a:pt x="1283" y="198"/>
                        </a:cubicBezTo>
                        <a:cubicBezTo>
                          <a:pt x="1283" y="198"/>
                          <a:pt x="1315" y="165"/>
                          <a:pt x="1315" y="165"/>
                        </a:cubicBezTo>
                        <a:cubicBezTo>
                          <a:pt x="1250" y="99"/>
                          <a:pt x="1184" y="66"/>
                          <a:pt x="1085" y="33"/>
                        </a:cubicBezTo>
                        <a:lnTo>
                          <a:pt x="10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1650925" y="2486000"/>
                    <a:ext cx="170975" cy="73175"/>
                  </a:xfrm>
                  <a:custGeom>
                    <a:avLst/>
                    <a:gdLst/>
                    <a:ahLst/>
                    <a:cxnLst/>
                    <a:rect l="l" t="t" r="r" b="b"/>
                    <a:pathLst>
                      <a:path w="6839" h="2927" extrusionOk="0">
                        <a:moveTo>
                          <a:pt x="3025" y="0"/>
                        </a:moveTo>
                        <a:cubicBezTo>
                          <a:pt x="2334" y="0"/>
                          <a:pt x="2006" y="789"/>
                          <a:pt x="1874" y="1512"/>
                        </a:cubicBezTo>
                        <a:cubicBezTo>
                          <a:pt x="1808" y="1249"/>
                          <a:pt x="1710" y="986"/>
                          <a:pt x="1545" y="756"/>
                        </a:cubicBezTo>
                        <a:cubicBezTo>
                          <a:pt x="1315" y="526"/>
                          <a:pt x="1019" y="362"/>
                          <a:pt x="691" y="362"/>
                        </a:cubicBezTo>
                        <a:cubicBezTo>
                          <a:pt x="460" y="362"/>
                          <a:pt x="230" y="428"/>
                          <a:pt x="0" y="493"/>
                        </a:cubicBezTo>
                        <a:lnTo>
                          <a:pt x="0" y="691"/>
                        </a:lnTo>
                        <a:cubicBezTo>
                          <a:pt x="188" y="637"/>
                          <a:pt x="376" y="583"/>
                          <a:pt x="564" y="583"/>
                        </a:cubicBezTo>
                        <a:cubicBezTo>
                          <a:pt x="606" y="583"/>
                          <a:pt x="648" y="586"/>
                          <a:pt x="691" y="592"/>
                        </a:cubicBezTo>
                        <a:cubicBezTo>
                          <a:pt x="986" y="592"/>
                          <a:pt x="1249" y="691"/>
                          <a:pt x="1414" y="921"/>
                        </a:cubicBezTo>
                        <a:cubicBezTo>
                          <a:pt x="1677" y="1315"/>
                          <a:pt x="1808" y="1808"/>
                          <a:pt x="1775" y="2301"/>
                        </a:cubicBezTo>
                        <a:cubicBezTo>
                          <a:pt x="1775" y="2532"/>
                          <a:pt x="1743" y="2663"/>
                          <a:pt x="1743" y="2696"/>
                        </a:cubicBezTo>
                        <a:cubicBezTo>
                          <a:pt x="1743" y="2729"/>
                          <a:pt x="1775" y="2795"/>
                          <a:pt x="1841" y="2795"/>
                        </a:cubicBezTo>
                        <a:cubicBezTo>
                          <a:pt x="1874" y="2795"/>
                          <a:pt x="1907" y="2762"/>
                          <a:pt x="1907" y="2696"/>
                        </a:cubicBezTo>
                        <a:cubicBezTo>
                          <a:pt x="1940" y="2564"/>
                          <a:pt x="1940" y="2433"/>
                          <a:pt x="1940" y="2301"/>
                        </a:cubicBezTo>
                        <a:cubicBezTo>
                          <a:pt x="2006" y="1611"/>
                          <a:pt x="2236" y="230"/>
                          <a:pt x="3025" y="197"/>
                        </a:cubicBezTo>
                        <a:cubicBezTo>
                          <a:pt x="3035" y="197"/>
                          <a:pt x="3045" y="197"/>
                          <a:pt x="3055" y="197"/>
                        </a:cubicBezTo>
                        <a:cubicBezTo>
                          <a:pt x="4079" y="197"/>
                          <a:pt x="4208" y="1874"/>
                          <a:pt x="4208" y="1907"/>
                        </a:cubicBezTo>
                        <a:cubicBezTo>
                          <a:pt x="4208" y="1907"/>
                          <a:pt x="4208" y="1940"/>
                          <a:pt x="4208" y="1940"/>
                        </a:cubicBezTo>
                        <a:cubicBezTo>
                          <a:pt x="4175" y="2104"/>
                          <a:pt x="4175" y="2269"/>
                          <a:pt x="4175" y="2433"/>
                        </a:cubicBezTo>
                        <a:cubicBezTo>
                          <a:pt x="4175" y="2499"/>
                          <a:pt x="4241" y="2532"/>
                          <a:pt x="4274" y="2532"/>
                        </a:cubicBezTo>
                        <a:cubicBezTo>
                          <a:pt x="4340" y="2532"/>
                          <a:pt x="4373" y="2466"/>
                          <a:pt x="4373" y="2433"/>
                        </a:cubicBezTo>
                        <a:cubicBezTo>
                          <a:pt x="4340" y="1808"/>
                          <a:pt x="4504" y="1217"/>
                          <a:pt x="4899" y="723"/>
                        </a:cubicBezTo>
                        <a:cubicBezTo>
                          <a:pt x="5030" y="592"/>
                          <a:pt x="5227" y="493"/>
                          <a:pt x="5457" y="493"/>
                        </a:cubicBezTo>
                        <a:cubicBezTo>
                          <a:pt x="5918" y="493"/>
                          <a:pt x="6279" y="855"/>
                          <a:pt x="6279" y="1315"/>
                        </a:cubicBezTo>
                        <a:cubicBezTo>
                          <a:pt x="6279" y="1348"/>
                          <a:pt x="6279" y="1348"/>
                          <a:pt x="6279" y="1381"/>
                        </a:cubicBezTo>
                        <a:cubicBezTo>
                          <a:pt x="6181" y="1841"/>
                          <a:pt x="6148" y="2367"/>
                          <a:pt x="6214" y="2860"/>
                        </a:cubicBezTo>
                        <a:cubicBezTo>
                          <a:pt x="6214" y="2893"/>
                          <a:pt x="6246" y="2926"/>
                          <a:pt x="6279" y="2926"/>
                        </a:cubicBezTo>
                        <a:cubicBezTo>
                          <a:pt x="6345" y="2926"/>
                          <a:pt x="6378" y="2893"/>
                          <a:pt x="6378" y="2827"/>
                        </a:cubicBezTo>
                        <a:cubicBezTo>
                          <a:pt x="6279" y="1512"/>
                          <a:pt x="6509" y="954"/>
                          <a:pt x="6740" y="723"/>
                        </a:cubicBezTo>
                        <a:cubicBezTo>
                          <a:pt x="6772" y="691"/>
                          <a:pt x="6805" y="691"/>
                          <a:pt x="6838" y="658"/>
                        </a:cubicBezTo>
                        <a:lnTo>
                          <a:pt x="6838" y="428"/>
                        </a:lnTo>
                        <a:cubicBezTo>
                          <a:pt x="6740" y="493"/>
                          <a:pt x="6674" y="526"/>
                          <a:pt x="6608" y="592"/>
                        </a:cubicBezTo>
                        <a:cubicBezTo>
                          <a:pt x="6509" y="723"/>
                          <a:pt x="6444" y="855"/>
                          <a:pt x="6378" y="1019"/>
                        </a:cubicBezTo>
                        <a:cubicBezTo>
                          <a:pt x="6246" y="592"/>
                          <a:pt x="5885" y="329"/>
                          <a:pt x="5457" y="329"/>
                        </a:cubicBezTo>
                        <a:cubicBezTo>
                          <a:pt x="5194" y="329"/>
                          <a:pt x="4931" y="428"/>
                          <a:pt x="4767" y="625"/>
                        </a:cubicBezTo>
                        <a:cubicBezTo>
                          <a:pt x="4537" y="855"/>
                          <a:pt x="4373" y="1118"/>
                          <a:pt x="4307" y="1447"/>
                        </a:cubicBezTo>
                        <a:cubicBezTo>
                          <a:pt x="4175" y="888"/>
                          <a:pt x="3879" y="0"/>
                          <a:pt x="3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1748725" y="2462975"/>
                    <a:ext cx="17275" cy="74000"/>
                  </a:xfrm>
                  <a:custGeom>
                    <a:avLst/>
                    <a:gdLst/>
                    <a:ahLst/>
                    <a:cxnLst/>
                    <a:rect l="l" t="t" r="r" b="b"/>
                    <a:pathLst>
                      <a:path w="691" h="2960" extrusionOk="0">
                        <a:moveTo>
                          <a:pt x="0" y="1"/>
                        </a:moveTo>
                        <a:lnTo>
                          <a:pt x="66" y="1710"/>
                        </a:lnTo>
                        <a:cubicBezTo>
                          <a:pt x="230" y="2105"/>
                          <a:pt x="329" y="2532"/>
                          <a:pt x="362" y="2959"/>
                        </a:cubicBezTo>
                        <a:lnTo>
                          <a:pt x="559" y="2170"/>
                        </a:lnTo>
                        <a:cubicBezTo>
                          <a:pt x="559" y="2138"/>
                          <a:pt x="691" y="1"/>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1685425" y="2459700"/>
                    <a:ext cx="19750" cy="80550"/>
                  </a:xfrm>
                  <a:custGeom>
                    <a:avLst/>
                    <a:gdLst/>
                    <a:ahLst/>
                    <a:cxnLst/>
                    <a:rect l="l" t="t" r="r" b="b"/>
                    <a:pathLst>
                      <a:path w="790" h="3222" extrusionOk="0">
                        <a:moveTo>
                          <a:pt x="790" y="0"/>
                        </a:moveTo>
                        <a:lnTo>
                          <a:pt x="165" y="132"/>
                        </a:lnTo>
                        <a:lnTo>
                          <a:pt x="1" y="1808"/>
                        </a:lnTo>
                        <a:cubicBezTo>
                          <a:pt x="330" y="2170"/>
                          <a:pt x="527" y="2696"/>
                          <a:pt x="494" y="3222"/>
                        </a:cubicBezTo>
                        <a:lnTo>
                          <a:pt x="724" y="2137"/>
                        </a:lnTo>
                        <a:lnTo>
                          <a:pt x="7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1693650" y="2426000"/>
                    <a:ext cx="74825" cy="41125"/>
                  </a:xfrm>
                  <a:custGeom>
                    <a:avLst/>
                    <a:gdLst/>
                    <a:ahLst/>
                    <a:cxnLst/>
                    <a:rect l="l" t="t" r="r" b="b"/>
                    <a:pathLst>
                      <a:path w="2993" h="1645" extrusionOk="0">
                        <a:moveTo>
                          <a:pt x="1349" y="0"/>
                        </a:moveTo>
                        <a:lnTo>
                          <a:pt x="1414" y="1447"/>
                        </a:lnTo>
                        <a:lnTo>
                          <a:pt x="724" y="1414"/>
                        </a:lnTo>
                        <a:lnTo>
                          <a:pt x="658" y="66"/>
                        </a:lnTo>
                        <a:lnTo>
                          <a:pt x="461" y="99"/>
                        </a:lnTo>
                        <a:lnTo>
                          <a:pt x="527" y="1414"/>
                        </a:lnTo>
                        <a:lnTo>
                          <a:pt x="329" y="1414"/>
                        </a:lnTo>
                        <a:lnTo>
                          <a:pt x="198" y="165"/>
                        </a:lnTo>
                        <a:cubicBezTo>
                          <a:pt x="132" y="198"/>
                          <a:pt x="66" y="230"/>
                          <a:pt x="1" y="263"/>
                        </a:cubicBezTo>
                        <a:lnTo>
                          <a:pt x="165" y="1414"/>
                        </a:lnTo>
                        <a:lnTo>
                          <a:pt x="66" y="1381"/>
                        </a:lnTo>
                        <a:cubicBezTo>
                          <a:pt x="66" y="1447"/>
                          <a:pt x="66" y="1480"/>
                          <a:pt x="66" y="1545"/>
                        </a:cubicBezTo>
                        <a:lnTo>
                          <a:pt x="2992" y="1644"/>
                        </a:lnTo>
                        <a:cubicBezTo>
                          <a:pt x="2992" y="1578"/>
                          <a:pt x="2992" y="1513"/>
                          <a:pt x="2992" y="1447"/>
                        </a:cubicBezTo>
                        <a:lnTo>
                          <a:pt x="2499" y="1447"/>
                        </a:lnTo>
                        <a:lnTo>
                          <a:pt x="2532" y="230"/>
                        </a:lnTo>
                        <a:lnTo>
                          <a:pt x="2368" y="165"/>
                        </a:lnTo>
                        <a:lnTo>
                          <a:pt x="2335" y="1447"/>
                        </a:lnTo>
                        <a:lnTo>
                          <a:pt x="1579" y="1447"/>
                        </a:lnTo>
                        <a:lnTo>
                          <a:pt x="15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1719125" y="2524550"/>
                    <a:ext cx="16875" cy="30500"/>
                  </a:xfrm>
                  <a:custGeom>
                    <a:avLst/>
                    <a:gdLst/>
                    <a:ahLst/>
                    <a:cxnLst/>
                    <a:rect l="l" t="t" r="r" b="b"/>
                    <a:pathLst>
                      <a:path w="675" h="1220" extrusionOk="0">
                        <a:moveTo>
                          <a:pt x="386" y="1"/>
                        </a:moveTo>
                        <a:cubicBezTo>
                          <a:pt x="379" y="1"/>
                          <a:pt x="371" y="2"/>
                          <a:pt x="362" y="3"/>
                        </a:cubicBezTo>
                        <a:cubicBezTo>
                          <a:pt x="1" y="36"/>
                          <a:pt x="362" y="1220"/>
                          <a:pt x="362" y="1220"/>
                        </a:cubicBezTo>
                        <a:cubicBezTo>
                          <a:pt x="362" y="1220"/>
                          <a:pt x="675" y="1"/>
                          <a:pt x="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1783250" y="2522925"/>
                    <a:ext cx="19325" cy="49400"/>
                  </a:xfrm>
                  <a:custGeom>
                    <a:avLst/>
                    <a:gdLst/>
                    <a:ahLst/>
                    <a:cxnLst/>
                    <a:rect l="l" t="t" r="r" b="b"/>
                    <a:pathLst>
                      <a:path w="773" h="1976" extrusionOk="0">
                        <a:moveTo>
                          <a:pt x="413" y="1"/>
                        </a:moveTo>
                        <a:cubicBezTo>
                          <a:pt x="407" y="1"/>
                          <a:pt x="401" y="2"/>
                          <a:pt x="395" y="3"/>
                        </a:cubicBezTo>
                        <a:cubicBezTo>
                          <a:pt x="0" y="68"/>
                          <a:pt x="263" y="1975"/>
                          <a:pt x="263" y="1975"/>
                        </a:cubicBezTo>
                        <a:cubicBezTo>
                          <a:pt x="263" y="1975"/>
                          <a:pt x="773" y="1"/>
                          <a:pt x="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1659950" y="2521325"/>
                    <a:ext cx="13825" cy="27150"/>
                  </a:xfrm>
                  <a:custGeom>
                    <a:avLst/>
                    <a:gdLst/>
                    <a:ahLst/>
                    <a:cxnLst/>
                    <a:rect l="l" t="t" r="r" b="b"/>
                    <a:pathLst>
                      <a:path w="553" h="1086" extrusionOk="0">
                        <a:moveTo>
                          <a:pt x="308" y="0"/>
                        </a:moveTo>
                        <a:cubicBezTo>
                          <a:pt x="304" y="0"/>
                          <a:pt x="301" y="0"/>
                          <a:pt x="297" y="1"/>
                        </a:cubicBezTo>
                        <a:cubicBezTo>
                          <a:pt x="1" y="34"/>
                          <a:pt x="67" y="1086"/>
                          <a:pt x="67" y="1086"/>
                        </a:cubicBezTo>
                        <a:lnTo>
                          <a:pt x="297" y="1086"/>
                        </a:lnTo>
                        <a:cubicBezTo>
                          <a:pt x="297" y="1086"/>
                          <a:pt x="552" y="0"/>
                          <a:pt x="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1788175" y="2549500"/>
                    <a:ext cx="34550" cy="42550"/>
                  </a:xfrm>
                  <a:custGeom>
                    <a:avLst/>
                    <a:gdLst/>
                    <a:ahLst/>
                    <a:cxnLst/>
                    <a:rect l="l" t="t" r="r" b="b"/>
                    <a:pathLst>
                      <a:path w="1382" h="1702" extrusionOk="0">
                        <a:moveTo>
                          <a:pt x="1068" y="0"/>
                        </a:moveTo>
                        <a:cubicBezTo>
                          <a:pt x="820" y="0"/>
                          <a:pt x="591" y="111"/>
                          <a:pt x="428" y="320"/>
                        </a:cubicBezTo>
                        <a:cubicBezTo>
                          <a:pt x="198" y="583"/>
                          <a:pt x="66" y="945"/>
                          <a:pt x="66" y="1307"/>
                        </a:cubicBezTo>
                        <a:cubicBezTo>
                          <a:pt x="33" y="1438"/>
                          <a:pt x="0" y="1570"/>
                          <a:pt x="0" y="1701"/>
                        </a:cubicBezTo>
                        <a:lnTo>
                          <a:pt x="1381" y="1701"/>
                        </a:lnTo>
                        <a:lnTo>
                          <a:pt x="1381" y="57"/>
                        </a:lnTo>
                        <a:cubicBezTo>
                          <a:pt x="1276" y="19"/>
                          <a:pt x="1170" y="0"/>
                          <a:pt x="10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1740500" y="2539425"/>
                    <a:ext cx="49350" cy="51800"/>
                  </a:xfrm>
                  <a:custGeom>
                    <a:avLst/>
                    <a:gdLst/>
                    <a:ahLst/>
                    <a:cxnLst/>
                    <a:rect l="l" t="t" r="r" b="b"/>
                    <a:pathLst>
                      <a:path w="1974" h="2072" extrusionOk="0">
                        <a:moveTo>
                          <a:pt x="790" y="0"/>
                        </a:moveTo>
                        <a:cubicBezTo>
                          <a:pt x="33" y="0"/>
                          <a:pt x="1" y="1118"/>
                          <a:pt x="33" y="1808"/>
                        </a:cubicBezTo>
                        <a:lnTo>
                          <a:pt x="33" y="2071"/>
                        </a:lnTo>
                        <a:lnTo>
                          <a:pt x="1973" y="2071"/>
                        </a:lnTo>
                        <a:cubicBezTo>
                          <a:pt x="1973" y="1940"/>
                          <a:pt x="1940" y="1808"/>
                          <a:pt x="1940" y="1677"/>
                        </a:cubicBezTo>
                        <a:cubicBezTo>
                          <a:pt x="1842" y="953"/>
                          <a:pt x="1513"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1688725" y="2542675"/>
                    <a:ext cx="52625" cy="49375"/>
                  </a:xfrm>
                  <a:custGeom>
                    <a:avLst/>
                    <a:gdLst/>
                    <a:ahLst/>
                    <a:cxnLst/>
                    <a:rect l="l" t="t" r="r" b="b"/>
                    <a:pathLst>
                      <a:path w="2105" h="1975" extrusionOk="0">
                        <a:moveTo>
                          <a:pt x="768" y="1"/>
                        </a:moveTo>
                        <a:cubicBezTo>
                          <a:pt x="753" y="1"/>
                          <a:pt x="739" y="1"/>
                          <a:pt x="724" y="2"/>
                        </a:cubicBezTo>
                        <a:cubicBezTo>
                          <a:pt x="33" y="2"/>
                          <a:pt x="0" y="922"/>
                          <a:pt x="33" y="1580"/>
                        </a:cubicBezTo>
                        <a:cubicBezTo>
                          <a:pt x="33" y="1645"/>
                          <a:pt x="33" y="1744"/>
                          <a:pt x="66" y="1843"/>
                        </a:cubicBezTo>
                        <a:lnTo>
                          <a:pt x="66" y="1974"/>
                        </a:lnTo>
                        <a:lnTo>
                          <a:pt x="2104" y="1974"/>
                        </a:lnTo>
                        <a:cubicBezTo>
                          <a:pt x="2104" y="1875"/>
                          <a:pt x="2104" y="1777"/>
                          <a:pt x="2104" y="1678"/>
                        </a:cubicBezTo>
                        <a:cubicBezTo>
                          <a:pt x="2040" y="871"/>
                          <a:pt x="1563"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1650925" y="2547925"/>
                    <a:ext cx="39475" cy="44125"/>
                  </a:xfrm>
                  <a:custGeom>
                    <a:avLst/>
                    <a:gdLst/>
                    <a:ahLst/>
                    <a:cxnLst/>
                    <a:rect l="l" t="t" r="r" b="b"/>
                    <a:pathLst>
                      <a:path w="1579" h="1765" extrusionOk="0">
                        <a:moveTo>
                          <a:pt x="383" y="1"/>
                        </a:moveTo>
                        <a:cubicBezTo>
                          <a:pt x="209" y="1"/>
                          <a:pt x="85" y="60"/>
                          <a:pt x="0" y="186"/>
                        </a:cubicBezTo>
                        <a:lnTo>
                          <a:pt x="0" y="1764"/>
                        </a:lnTo>
                        <a:lnTo>
                          <a:pt x="1578" y="1764"/>
                        </a:lnTo>
                        <a:lnTo>
                          <a:pt x="1578" y="1633"/>
                        </a:lnTo>
                        <a:cubicBezTo>
                          <a:pt x="1578" y="1534"/>
                          <a:pt x="1578" y="1435"/>
                          <a:pt x="1545" y="1370"/>
                        </a:cubicBezTo>
                        <a:cubicBezTo>
                          <a:pt x="1480" y="646"/>
                          <a:pt x="1184" y="153"/>
                          <a:pt x="723" y="55"/>
                        </a:cubicBezTo>
                        <a:cubicBezTo>
                          <a:pt x="594" y="19"/>
                          <a:pt x="481"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1811175" y="2565700"/>
                    <a:ext cx="9050" cy="26350"/>
                  </a:xfrm>
                  <a:custGeom>
                    <a:avLst/>
                    <a:gdLst/>
                    <a:ahLst/>
                    <a:cxnLst/>
                    <a:rect l="l" t="t" r="r" b="b"/>
                    <a:pathLst>
                      <a:path w="362" h="1054" extrusionOk="0">
                        <a:moveTo>
                          <a:pt x="208" y="0"/>
                        </a:moveTo>
                        <a:cubicBezTo>
                          <a:pt x="205" y="0"/>
                          <a:pt x="201" y="0"/>
                          <a:pt x="198" y="1"/>
                        </a:cubicBezTo>
                        <a:cubicBezTo>
                          <a:pt x="1" y="1"/>
                          <a:pt x="1" y="790"/>
                          <a:pt x="67" y="1053"/>
                        </a:cubicBezTo>
                        <a:lnTo>
                          <a:pt x="330" y="1053"/>
                        </a:lnTo>
                        <a:cubicBezTo>
                          <a:pt x="330" y="763"/>
                          <a:pt x="361" y="0"/>
                          <a:pt x="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1759400" y="2558300"/>
                    <a:ext cx="9775" cy="33750"/>
                  </a:xfrm>
                  <a:custGeom>
                    <a:avLst/>
                    <a:gdLst/>
                    <a:ahLst/>
                    <a:cxnLst/>
                    <a:rect l="l" t="t" r="r" b="b"/>
                    <a:pathLst>
                      <a:path w="391" h="1350" extrusionOk="0">
                        <a:moveTo>
                          <a:pt x="239" y="0"/>
                        </a:moveTo>
                        <a:cubicBezTo>
                          <a:pt x="236" y="0"/>
                          <a:pt x="234" y="1"/>
                          <a:pt x="231" y="1"/>
                        </a:cubicBezTo>
                        <a:cubicBezTo>
                          <a:pt x="66" y="1"/>
                          <a:pt x="1" y="987"/>
                          <a:pt x="1" y="1349"/>
                        </a:cubicBezTo>
                        <a:lnTo>
                          <a:pt x="231" y="1349"/>
                        </a:lnTo>
                        <a:cubicBezTo>
                          <a:pt x="263" y="961"/>
                          <a:pt x="391"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1706800" y="2559150"/>
                    <a:ext cx="9075" cy="32900"/>
                  </a:xfrm>
                  <a:custGeom>
                    <a:avLst/>
                    <a:gdLst/>
                    <a:ahLst/>
                    <a:cxnLst/>
                    <a:rect l="l" t="t" r="r" b="b"/>
                    <a:pathLst>
                      <a:path w="363" h="1316" extrusionOk="0">
                        <a:moveTo>
                          <a:pt x="198" y="0"/>
                        </a:moveTo>
                        <a:cubicBezTo>
                          <a:pt x="1" y="0"/>
                          <a:pt x="34" y="888"/>
                          <a:pt x="66" y="1315"/>
                        </a:cubicBezTo>
                        <a:lnTo>
                          <a:pt x="329" y="1315"/>
                        </a:lnTo>
                        <a:cubicBezTo>
                          <a:pt x="329" y="888"/>
                          <a:pt x="362"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1657500" y="2558300"/>
                    <a:ext cx="8225" cy="33750"/>
                  </a:xfrm>
                  <a:custGeom>
                    <a:avLst/>
                    <a:gdLst/>
                    <a:ahLst/>
                    <a:cxnLst/>
                    <a:rect l="l" t="t" r="r" b="b"/>
                    <a:pathLst>
                      <a:path w="329" h="1350" extrusionOk="0">
                        <a:moveTo>
                          <a:pt x="156" y="0"/>
                        </a:moveTo>
                        <a:cubicBezTo>
                          <a:pt x="0" y="0"/>
                          <a:pt x="0" y="929"/>
                          <a:pt x="0" y="1349"/>
                        </a:cubicBezTo>
                        <a:lnTo>
                          <a:pt x="263" y="1349"/>
                        </a:lnTo>
                        <a:cubicBezTo>
                          <a:pt x="296" y="955"/>
                          <a:pt x="329" y="1"/>
                          <a:pt x="165" y="1"/>
                        </a:cubicBezTo>
                        <a:cubicBezTo>
                          <a:pt x="162" y="1"/>
                          <a:pt x="159"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1838300" y="2246000"/>
                    <a:ext cx="19750" cy="24700"/>
                  </a:xfrm>
                  <a:custGeom>
                    <a:avLst/>
                    <a:gdLst/>
                    <a:ahLst/>
                    <a:cxnLst/>
                    <a:rect l="l" t="t" r="r" b="b"/>
                    <a:pathLst>
                      <a:path w="790" h="988" extrusionOk="0">
                        <a:moveTo>
                          <a:pt x="34" y="1"/>
                        </a:moveTo>
                        <a:cubicBezTo>
                          <a:pt x="1" y="330"/>
                          <a:pt x="1" y="987"/>
                          <a:pt x="362" y="987"/>
                        </a:cubicBezTo>
                        <a:cubicBezTo>
                          <a:pt x="724" y="987"/>
                          <a:pt x="757" y="395"/>
                          <a:pt x="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1803775" y="2246000"/>
                    <a:ext cx="20575" cy="26325"/>
                  </a:xfrm>
                  <a:custGeom>
                    <a:avLst/>
                    <a:gdLst/>
                    <a:ahLst/>
                    <a:cxnLst/>
                    <a:rect l="l" t="t" r="r" b="b"/>
                    <a:pathLst>
                      <a:path w="823" h="1053" extrusionOk="0">
                        <a:moveTo>
                          <a:pt x="1" y="1"/>
                        </a:moveTo>
                        <a:cubicBezTo>
                          <a:pt x="1" y="330"/>
                          <a:pt x="1" y="1053"/>
                          <a:pt x="363" y="1053"/>
                        </a:cubicBezTo>
                        <a:cubicBezTo>
                          <a:pt x="790" y="1053"/>
                          <a:pt x="823" y="362"/>
                          <a:pt x="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1769275" y="2246000"/>
                    <a:ext cx="20575" cy="25550"/>
                  </a:xfrm>
                  <a:custGeom>
                    <a:avLst/>
                    <a:gdLst/>
                    <a:ahLst/>
                    <a:cxnLst/>
                    <a:rect l="l" t="t" r="r" b="b"/>
                    <a:pathLst>
                      <a:path w="823" h="1022" extrusionOk="0">
                        <a:moveTo>
                          <a:pt x="0" y="1"/>
                        </a:moveTo>
                        <a:cubicBezTo>
                          <a:pt x="32" y="354"/>
                          <a:pt x="127" y="1021"/>
                          <a:pt x="377" y="1021"/>
                        </a:cubicBezTo>
                        <a:cubicBezTo>
                          <a:pt x="383" y="1021"/>
                          <a:pt x="389" y="1021"/>
                          <a:pt x="395" y="1020"/>
                        </a:cubicBezTo>
                        <a:cubicBezTo>
                          <a:pt x="658" y="987"/>
                          <a:pt x="756" y="395"/>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p:cNvSpPr/>
                  <p:nvPr/>
                </p:nvSpPr>
                <p:spPr>
                  <a:xfrm>
                    <a:off x="1731450" y="2246000"/>
                    <a:ext cx="21400" cy="24725"/>
                  </a:xfrm>
                  <a:custGeom>
                    <a:avLst/>
                    <a:gdLst/>
                    <a:ahLst/>
                    <a:cxnLst/>
                    <a:rect l="l" t="t" r="r" b="b"/>
                    <a:pathLst>
                      <a:path w="856" h="989" extrusionOk="0">
                        <a:moveTo>
                          <a:pt x="1" y="1"/>
                        </a:moveTo>
                        <a:cubicBezTo>
                          <a:pt x="33" y="354"/>
                          <a:pt x="65" y="988"/>
                          <a:pt x="433" y="988"/>
                        </a:cubicBezTo>
                        <a:cubicBezTo>
                          <a:pt x="442" y="988"/>
                          <a:pt x="452" y="988"/>
                          <a:pt x="461" y="987"/>
                        </a:cubicBezTo>
                        <a:cubicBezTo>
                          <a:pt x="856" y="954"/>
                          <a:pt x="856" y="297"/>
                          <a:pt x="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1695300" y="2246000"/>
                    <a:ext cx="22225" cy="24725"/>
                  </a:xfrm>
                  <a:custGeom>
                    <a:avLst/>
                    <a:gdLst/>
                    <a:ahLst/>
                    <a:cxnLst/>
                    <a:rect l="l" t="t" r="r" b="b"/>
                    <a:pathLst>
                      <a:path w="889" h="989" extrusionOk="0">
                        <a:moveTo>
                          <a:pt x="0" y="1"/>
                        </a:moveTo>
                        <a:cubicBezTo>
                          <a:pt x="65" y="354"/>
                          <a:pt x="191" y="988"/>
                          <a:pt x="472" y="988"/>
                        </a:cubicBezTo>
                        <a:cubicBezTo>
                          <a:pt x="479" y="988"/>
                          <a:pt x="486" y="988"/>
                          <a:pt x="494" y="987"/>
                        </a:cubicBezTo>
                        <a:cubicBezTo>
                          <a:pt x="822" y="921"/>
                          <a:pt x="888" y="330"/>
                          <a:pt x="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1657500" y="2246000"/>
                    <a:ext cx="23025" cy="23975"/>
                  </a:xfrm>
                  <a:custGeom>
                    <a:avLst/>
                    <a:gdLst/>
                    <a:ahLst/>
                    <a:cxnLst/>
                    <a:rect l="l" t="t" r="r" b="b"/>
                    <a:pathLst>
                      <a:path w="921" h="959" extrusionOk="0">
                        <a:moveTo>
                          <a:pt x="33" y="1"/>
                        </a:moveTo>
                        <a:cubicBezTo>
                          <a:pt x="0" y="330"/>
                          <a:pt x="0" y="921"/>
                          <a:pt x="395" y="954"/>
                        </a:cubicBezTo>
                        <a:cubicBezTo>
                          <a:pt x="415" y="957"/>
                          <a:pt x="434" y="959"/>
                          <a:pt x="453" y="959"/>
                        </a:cubicBezTo>
                        <a:cubicBezTo>
                          <a:pt x="828" y="959"/>
                          <a:pt x="889" y="345"/>
                          <a:pt x="9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a:off x="1842425" y="2336425"/>
                    <a:ext cx="9875" cy="13975"/>
                  </a:xfrm>
                  <a:custGeom>
                    <a:avLst/>
                    <a:gdLst/>
                    <a:ahLst/>
                    <a:cxnLst/>
                    <a:rect l="l" t="t" r="r" b="b"/>
                    <a:pathLst>
                      <a:path w="395" h="559" extrusionOk="0">
                        <a:moveTo>
                          <a:pt x="0" y="0"/>
                        </a:moveTo>
                        <a:cubicBezTo>
                          <a:pt x="0" y="197"/>
                          <a:pt x="0" y="559"/>
                          <a:pt x="197" y="559"/>
                        </a:cubicBezTo>
                        <a:cubicBezTo>
                          <a:pt x="395" y="559"/>
                          <a:pt x="362" y="197"/>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1826800" y="2336425"/>
                    <a:ext cx="11525" cy="14800"/>
                  </a:xfrm>
                  <a:custGeom>
                    <a:avLst/>
                    <a:gdLst/>
                    <a:ahLst/>
                    <a:cxnLst/>
                    <a:rect l="l" t="t" r="r" b="b"/>
                    <a:pathLst>
                      <a:path w="461" h="592" extrusionOk="0">
                        <a:moveTo>
                          <a:pt x="33" y="0"/>
                        </a:moveTo>
                        <a:cubicBezTo>
                          <a:pt x="0" y="197"/>
                          <a:pt x="0" y="592"/>
                          <a:pt x="198" y="592"/>
                        </a:cubicBezTo>
                        <a:cubicBezTo>
                          <a:pt x="461" y="592"/>
                          <a:pt x="461" y="23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p:nvPr/>
                </p:nvSpPr>
                <p:spPr>
                  <a:xfrm>
                    <a:off x="1809550" y="2336425"/>
                    <a:ext cx="11525" cy="13175"/>
                  </a:xfrm>
                  <a:custGeom>
                    <a:avLst/>
                    <a:gdLst/>
                    <a:ahLst/>
                    <a:cxnLst/>
                    <a:rect l="l" t="t" r="r" b="b"/>
                    <a:pathLst>
                      <a:path w="461" h="527" extrusionOk="0">
                        <a:moveTo>
                          <a:pt x="33" y="0"/>
                        </a:moveTo>
                        <a:cubicBezTo>
                          <a:pt x="33" y="164"/>
                          <a:pt x="0" y="526"/>
                          <a:pt x="197" y="526"/>
                        </a:cubicBezTo>
                        <a:cubicBezTo>
                          <a:pt x="362" y="526"/>
                          <a:pt x="460" y="230"/>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1794750" y="2336425"/>
                    <a:ext cx="11525" cy="13225"/>
                  </a:xfrm>
                  <a:custGeom>
                    <a:avLst/>
                    <a:gdLst/>
                    <a:ahLst/>
                    <a:cxnLst/>
                    <a:rect l="l" t="t" r="r" b="b"/>
                    <a:pathLst>
                      <a:path w="461" h="529" extrusionOk="0">
                        <a:moveTo>
                          <a:pt x="33" y="0"/>
                        </a:moveTo>
                        <a:cubicBezTo>
                          <a:pt x="2" y="189"/>
                          <a:pt x="0" y="528"/>
                          <a:pt x="173" y="528"/>
                        </a:cubicBezTo>
                        <a:cubicBezTo>
                          <a:pt x="181" y="528"/>
                          <a:pt x="189" y="527"/>
                          <a:pt x="198" y="526"/>
                        </a:cubicBezTo>
                        <a:cubicBezTo>
                          <a:pt x="428" y="526"/>
                          <a:pt x="461" y="23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1800500" y="2615225"/>
                    <a:ext cx="24675" cy="772375"/>
                  </a:xfrm>
                  <a:custGeom>
                    <a:avLst/>
                    <a:gdLst/>
                    <a:ahLst/>
                    <a:cxnLst/>
                    <a:rect l="l" t="t" r="r" b="b"/>
                    <a:pathLst>
                      <a:path w="987" h="30895" extrusionOk="0">
                        <a:moveTo>
                          <a:pt x="676" y="1"/>
                        </a:moveTo>
                        <a:cubicBezTo>
                          <a:pt x="601" y="1"/>
                          <a:pt x="526" y="19"/>
                          <a:pt x="461" y="58"/>
                        </a:cubicBezTo>
                        <a:cubicBezTo>
                          <a:pt x="329" y="91"/>
                          <a:pt x="231" y="321"/>
                          <a:pt x="132" y="781"/>
                        </a:cubicBezTo>
                        <a:cubicBezTo>
                          <a:pt x="132" y="847"/>
                          <a:pt x="132" y="913"/>
                          <a:pt x="99" y="1012"/>
                        </a:cubicBezTo>
                        <a:cubicBezTo>
                          <a:pt x="33" y="2064"/>
                          <a:pt x="0" y="3083"/>
                          <a:pt x="0" y="4135"/>
                        </a:cubicBezTo>
                        <a:lnTo>
                          <a:pt x="0" y="30895"/>
                        </a:lnTo>
                        <a:lnTo>
                          <a:pt x="99" y="30895"/>
                        </a:lnTo>
                        <a:lnTo>
                          <a:pt x="99" y="4135"/>
                        </a:lnTo>
                        <a:cubicBezTo>
                          <a:pt x="99" y="1702"/>
                          <a:pt x="165" y="255"/>
                          <a:pt x="494" y="157"/>
                        </a:cubicBezTo>
                        <a:cubicBezTo>
                          <a:pt x="548" y="124"/>
                          <a:pt x="607" y="109"/>
                          <a:pt x="665" y="109"/>
                        </a:cubicBezTo>
                        <a:cubicBezTo>
                          <a:pt x="782" y="109"/>
                          <a:pt x="899" y="168"/>
                          <a:pt x="987" y="255"/>
                        </a:cubicBezTo>
                        <a:lnTo>
                          <a:pt x="987" y="124"/>
                        </a:lnTo>
                        <a:cubicBezTo>
                          <a:pt x="907" y="44"/>
                          <a:pt x="791" y="1"/>
                          <a:pt x="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1773375" y="2615800"/>
                    <a:ext cx="32075" cy="771800"/>
                  </a:xfrm>
                  <a:custGeom>
                    <a:avLst/>
                    <a:gdLst/>
                    <a:ahLst/>
                    <a:cxnLst/>
                    <a:rect l="l" t="t" r="r" b="b"/>
                    <a:pathLst>
                      <a:path w="1283" h="30872" extrusionOk="0">
                        <a:moveTo>
                          <a:pt x="629" y="1"/>
                        </a:moveTo>
                        <a:cubicBezTo>
                          <a:pt x="617" y="1"/>
                          <a:pt x="605" y="1"/>
                          <a:pt x="592" y="2"/>
                        </a:cubicBezTo>
                        <a:cubicBezTo>
                          <a:pt x="329" y="35"/>
                          <a:pt x="165" y="200"/>
                          <a:pt x="99" y="430"/>
                        </a:cubicBezTo>
                        <a:cubicBezTo>
                          <a:pt x="66" y="561"/>
                          <a:pt x="66" y="660"/>
                          <a:pt x="33" y="791"/>
                        </a:cubicBezTo>
                        <a:cubicBezTo>
                          <a:pt x="1" y="1186"/>
                          <a:pt x="1" y="1613"/>
                          <a:pt x="1" y="2008"/>
                        </a:cubicBezTo>
                        <a:cubicBezTo>
                          <a:pt x="1" y="3388"/>
                          <a:pt x="66" y="26664"/>
                          <a:pt x="66" y="30872"/>
                        </a:cubicBezTo>
                        <a:lnTo>
                          <a:pt x="165" y="30872"/>
                        </a:lnTo>
                        <a:cubicBezTo>
                          <a:pt x="165" y="26697"/>
                          <a:pt x="99" y="3388"/>
                          <a:pt x="99" y="2008"/>
                        </a:cubicBezTo>
                        <a:cubicBezTo>
                          <a:pt x="99" y="463"/>
                          <a:pt x="165" y="200"/>
                          <a:pt x="592" y="134"/>
                        </a:cubicBezTo>
                        <a:cubicBezTo>
                          <a:pt x="608" y="132"/>
                          <a:pt x="623" y="130"/>
                          <a:pt x="637" y="130"/>
                        </a:cubicBezTo>
                        <a:cubicBezTo>
                          <a:pt x="1031" y="130"/>
                          <a:pt x="1184" y="956"/>
                          <a:pt x="1184" y="956"/>
                        </a:cubicBezTo>
                        <a:cubicBezTo>
                          <a:pt x="1184" y="989"/>
                          <a:pt x="1217" y="989"/>
                          <a:pt x="1217" y="989"/>
                        </a:cubicBezTo>
                        <a:cubicBezTo>
                          <a:pt x="1250" y="989"/>
                          <a:pt x="1283" y="956"/>
                          <a:pt x="1250" y="923"/>
                        </a:cubicBezTo>
                        <a:cubicBezTo>
                          <a:pt x="1250" y="857"/>
                          <a:pt x="1250" y="791"/>
                          <a:pt x="1217" y="726"/>
                        </a:cubicBezTo>
                        <a:cubicBezTo>
                          <a:pt x="1153" y="440"/>
                          <a:pt x="967" y="1"/>
                          <a:pt x="6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1752825" y="2615025"/>
                    <a:ext cx="23875" cy="772575"/>
                  </a:xfrm>
                  <a:custGeom>
                    <a:avLst/>
                    <a:gdLst/>
                    <a:ahLst/>
                    <a:cxnLst/>
                    <a:rect l="l" t="t" r="r" b="b"/>
                    <a:pathLst>
                      <a:path w="955" h="30903" extrusionOk="0">
                        <a:moveTo>
                          <a:pt x="461" y="1"/>
                        </a:moveTo>
                        <a:cubicBezTo>
                          <a:pt x="428" y="1"/>
                          <a:pt x="395" y="1"/>
                          <a:pt x="362" y="33"/>
                        </a:cubicBezTo>
                        <a:cubicBezTo>
                          <a:pt x="264" y="198"/>
                          <a:pt x="198" y="395"/>
                          <a:pt x="198" y="592"/>
                        </a:cubicBezTo>
                        <a:cubicBezTo>
                          <a:pt x="198" y="658"/>
                          <a:pt x="165" y="724"/>
                          <a:pt x="165" y="789"/>
                        </a:cubicBezTo>
                        <a:cubicBezTo>
                          <a:pt x="1" y="2137"/>
                          <a:pt x="1" y="4997"/>
                          <a:pt x="1" y="7660"/>
                        </a:cubicBezTo>
                        <a:lnTo>
                          <a:pt x="1" y="8712"/>
                        </a:lnTo>
                        <a:lnTo>
                          <a:pt x="1" y="30903"/>
                        </a:lnTo>
                        <a:lnTo>
                          <a:pt x="99" y="30903"/>
                        </a:lnTo>
                        <a:lnTo>
                          <a:pt x="99" y="8712"/>
                        </a:lnTo>
                        <a:lnTo>
                          <a:pt x="99" y="7660"/>
                        </a:lnTo>
                        <a:cubicBezTo>
                          <a:pt x="99" y="5326"/>
                          <a:pt x="66" y="526"/>
                          <a:pt x="428" y="99"/>
                        </a:cubicBezTo>
                        <a:lnTo>
                          <a:pt x="461" y="99"/>
                        </a:lnTo>
                        <a:cubicBezTo>
                          <a:pt x="560" y="99"/>
                          <a:pt x="658" y="165"/>
                          <a:pt x="724" y="263"/>
                        </a:cubicBezTo>
                        <a:cubicBezTo>
                          <a:pt x="855" y="428"/>
                          <a:pt x="888" y="625"/>
                          <a:pt x="855" y="822"/>
                        </a:cubicBezTo>
                        <a:cubicBezTo>
                          <a:pt x="855" y="822"/>
                          <a:pt x="855" y="855"/>
                          <a:pt x="855" y="855"/>
                        </a:cubicBezTo>
                        <a:lnTo>
                          <a:pt x="888" y="855"/>
                        </a:lnTo>
                        <a:cubicBezTo>
                          <a:pt x="921" y="855"/>
                          <a:pt x="954" y="855"/>
                          <a:pt x="954" y="822"/>
                        </a:cubicBezTo>
                        <a:cubicBezTo>
                          <a:pt x="954" y="691"/>
                          <a:pt x="954" y="592"/>
                          <a:pt x="954" y="494"/>
                        </a:cubicBezTo>
                        <a:cubicBezTo>
                          <a:pt x="921" y="362"/>
                          <a:pt x="888" y="263"/>
                          <a:pt x="790" y="165"/>
                        </a:cubicBezTo>
                        <a:cubicBezTo>
                          <a:pt x="724" y="66"/>
                          <a:pt x="592" y="1"/>
                          <a:pt x="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1731450" y="2613975"/>
                    <a:ext cx="27150" cy="773625"/>
                  </a:xfrm>
                  <a:custGeom>
                    <a:avLst/>
                    <a:gdLst/>
                    <a:ahLst/>
                    <a:cxnLst/>
                    <a:rect l="l" t="t" r="r" b="b"/>
                    <a:pathLst>
                      <a:path w="1086" h="30945" extrusionOk="0">
                        <a:moveTo>
                          <a:pt x="374" y="1"/>
                        </a:moveTo>
                        <a:cubicBezTo>
                          <a:pt x="295" y="1"/>
                          <a:pt x="219" y="55"/>
                          <a:pt x="165" y="108"/>
                        </a:cubicBezTo>
                        <a:cubicBezTo>
                          <a:pt x="100" y="207"/>
                          <a:pt x="34" y="338"/>
                          <a:pt x="34" y="470"/>
                        </a:cubicBezTo>
                        <a:cubicBezTo>
                          <a:pt x="34" y="536"/>
                          <a:pt x="34" y="601"/>
                          <a:pt x="1" y="700"/>
                        </a:cubicBezTo>
                        <a:cubicBezTo>
                          <a:pt x="1" y="930"/>
                          <a:pt x="1" y="1259"/>
                          <a:pt x="1" y="1719"/>
                        </a:cubicBezTo>
                        <a:lnTo>
                          <a:pt x="1" y="1982"/>
                        </a:lnTo>
                        <a:cubicBezTo>
                          <a:pt x="1" y="3297"/>
                          <a:pt x="34" y="26244"/>
                          <a:pt x="34" y="30945"/>
                        </a:cubicBezTo>
                        <a:lnTo>
                          <a:pt x="132" y="30945"/>
                        </a:lnTo>
                        <a:cubicBezTo>
                          <a:pt x="132" y="26244"/>
                          <a:pt x="100" y="3297"/>
                          <a:pt x="100" y="1982"/>
                        </a:cubicBezTo>
                        <a:lnTo>
                          <a:pt x="100" y="1719"/>
                        </a:lnTo>
                        <a:cubicBezTo>
                          <a:pt x="100" y="831"/>
                          <a:pt x="100" y="338"/>
                          <a:pt x="231" y="174"/>
                        </a:cubicBezTo>
                        <a:cubicBezTo>
                          <a:pt x="297" y="108"/>
                          <a:pt x="363" y="108"/>
                          <a:pt x="428" y="108"/>
                        </a:cubicBezTo>
                        <a:cubicBezTo>
                          <a:pt x="823" y="108"/>
                          <a:pt x="1020" y="799"/>
                          <a:pt x="1020" y="831"/>
                        </a:cubicBezTo>
                        <a:cubicBezTo>
                          <a:pt x="1020" y="841"/>
                          <a:pt x="1026" y="845"/>
                          <a:pt x="1034" y="845"/>
                        </a:cubicBezTo>
                        <a:cubicBezTo>
                          <a:pt x="1053" y="845"/>
                          <a:pt x="1086" y="822"/>
                          <a:pt x="1086" y="799"/>
                        </a:cubicBezTo>
                        <a:cubicBezTo>
                          <a:pt x="1086" y="733"/>
                          <a:pt x="1053" y="700"/>
                          <a:pt x="1053" y="634"/>
                        </a:cubicBezTo>
                        <a:cubicBezTo>
                          <a:pt x="954" y="404"/>
                          <a:pt x="757" y="10"/>
                          <a:pt x="428" y="10"/>
                        </a:cubicBezTo>
                        <a:cubicBezTo>
                          <a:pt x="410" y="4"/>
                          <a:pt x="392"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1707625" y="2615850"/>
                    <a:ext cx="26325" cy="771750"/>
                  </a:xfrm>
                  <a:custGeom>
                    <a:avLst/>
                    <a:gdLst/>
                    <a:ahLst/>
                    <a:cxnLst/>
                    <a:rect l="l" t="t" r="r" b="b"/>
                    <a:pathLst>
                      <a:path w="1053" h="30870" extrusionOk="0">
                        <a:moveTo>
                          <a:pt x="527" y="0"/>
                        </a:moveTo>
                        <a:cubicBezTo>
                          <a:pt x="362" y="0"/>
                          <a:pt x="231" y="132"/>
                          <a:pt x="165" y="461"/>
                        </a:cubicBezTo>
                        <a:cubicBezTo>
                          <a:pt x="165" y="526"/>
                          <a:pt x="165" y="559"/>
                          <a:pt x="132" y="625"/>
                        </a:cubicBezTo>
                        <a:cubicBezTo>
                          <a:pt x="33" y="1677"/>
                          <a:pt x="1" y="2696"/>
                          <a:pt x="33" y="3715"/>
                        </a:cubicBezTo>
                        <a:cubicBezTo>
                          <a:pt x="33" y="6181"/>
                          <a:pt x="99" y="26958"/>
                          <a:pt x="132" y="30870"/>
                        </a:cubicBezTo>
                        <a:lnTo>
                          <a:pt x="198" y="30870"/>
                        </a:lnTo>
                        <a:cubicBezTo>
                          <a:pt x="198" y="26958"/>
                          <a:pt x="132" y="6214"/>
                          <a:pt x="132" y="3715"/>
                        </a:cubicBezTo>
                        <a:cubicBezTo>
                          <a:pt x="99" y="2696"/>
                          <a:pt x="132" y="1677"/>
                          <a:pt x="231" y="691"/>
                        </a:cubicBezTo>
                        <a:cubicBezTo>
                          <a:pt x="296" y="296"/>
                          <a:pt x="395" y="132"/>
                          <a:pt x="527" y="132"/>
                        </a:cubicBezTo>
                        <a:cubicBezTo>
                          <a:pt x="855" y="132"/>
                          <a:pt x="954" y="592"/>
                          <a:pt x="954" y="592"/>
                        </a:cubicBezTo>
                        <a:lnTo>
                          <a:pt x="987" y="592"/>
                        </a:lnTo>
                        <a:cubicBezTo>
                          <a:pt x="1020" y="592"/>
                          <a:pt x="1053" y="559"/>
                          <a:pt x="1053" y="526"/>
                        </a:cubicBezTo>
                        <a:cubicBezTo>
                          <a:pt x="1053" y="526"/>
                          <a:pt x="1020" y="461"/>
                          <a:pt x="987" y="395"/>
                        </a:cubicBezTo>
                        <a:cubicBezTo>
                          <a:pt x="921" y="165"/>
                          <a:pt x="724"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1686250" y="2615850"/>
                    <a:ext cx="27975" cy="771750"/>
                  </a:xfrm>
                  <a:custGeom>
                    <a:avLst/>
                    <a:gdLst/>
                    <a:ahLst/>
                    <a:cxnLst/>
                    <a:rect l="l" t="t" r="r" b="b"/>
                    <a:pathLst>
                      <a:path w="1119" h="30870" extrusionOk="0">
                        <a:moveTo>
                          <a:pt x="494" y="0"/>
                        </a:moveTo>
                        <a:cubicBezTo>
                          <a:pt x="297" y="0"/>
                          <a:pt x="198" y="165"/>
                          <a:pt x="132" y="428"/>
                        </a:cubicBezTo>
                        <a:cubicBezTo>
                          <a:pt x="132" y="493"/>
                          <a:pt x="99" y="526"/>
                          <a:pt x="99" y="592"/>
                        </a:cubicBezTo>
                        <a:cubicBezTo>
                          <a:pt x="1" y="1381"/>
                          <a:pt x="1" y="2170"/>
                          <a:pt x="34" y="2959"/>
                        </a:cubicBezTo>
                        <a:cubicBezTo>
                          <a:pt x="34" y="4570"/>
                          <a:pt x="34" y="27418"/>
                          <a:pt x="34" y="30870"/>
                        </a:cubicBezTo>
                        <a:lnTo>
                          <a:pt x="132" y="30870"/>
                        </a:lnTo>
                        <a:cubicBezTo>
                          <a:pt x="132" y="27418"/>
                          <a:pt x="99" y="4570"/>
                          <a:pt x="99" y="2959"/>
                        </a:cubicBezTo>
                        <a:cubicBezTo>
                          <a:pt x="99" y="1348"/>
                          <a:pt x="99" y="132"/>
                          <a:pt x="494" y="132"/>
                        </a:cubicBezTo>
                        <a:cubicBezTo>
                          <a:pt x="856" y="132"/>
                          <a:pt x="987" y="592"/>
                          <a:pt x="1020" y="658"/>
                        </a:cubicBezTo>
                        <a:cubicBezTo>
                          <a:pt x="1020" y="681"/>
                          <a:pt x="1036" y="704"/>
                          <a:pt x="1046" y="704"/>
                        </a:cubicBezTo>
                        <a:cubicBezTo>
                          <a:pt x="1050" y="704"/>
                          <a:pt x="1053" y="700"/>
                          <a:pt x="1053" y="691"/>
                        </a:cubicBezTo>
                        <a:cubicBezTo>
                          <a:pt x="1086" y="691"/>
                          <a:pt x="1119" y="658"/>
                          <a:pt x="1086" y="658"/>
                        </a:cubicBezTo>
                        <a:cubicBezTo>
                          <a:pt x="1086" y="592"/>
                          <a:pt x="1053" y="526"/>
                          <a:pt x="1053" y="493"/>
                        </a:cubicBezTo>
                        <a:cubicBezTo>
                          <a:pt x="954" y="296"/>
                          <a:pt x="790"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1667350" y="2615625"/>
                    <a:ext cx="23050" cy="771975"/>
                  </a:xfrm>
                  <a:custGeom>
                    <a:avLst/>
                    <a:gdLst/>
                    <a:ahLst/>
                    <a:cxnLst/>
                    <a:rect l="l" t="t" r="r" b="b"/>
                    <a:pathLst>
                      <a:path w="922" h="30879" extrusionOk="0">
                        <a:moveTo>
                          <a:pt x="455" y="1"/>
                        </a:moveTo>
                        <a:cubicBezTo>
                          <a:pt x="436" y="1"/>
                          <a:pt x="416" y="4"/>
                          <a:pt x="395" y="9"/>
                        </a:cubicBezTo>
                        <a:cubicBezTo>
                          <a:pt x="264" y="42"/>
                          <a:pt x="165" y="141"/>
                          <a:pt x="99" y="338"/>
                        </a:cubicBezTo>
                        <a:cubicBezTo>
                          <a:pt x="99" y="371"/>
                          <a:pt x="66" y="437"/>
                          <a:pt x="66" y="470"/>
                        </a:cubicBezTo>
                        <a:cubicBezTo>
                          <a:pt x="1" y="930"/>
                          <a:pt x="1" y="1390"/>
                          <a:pt x="1" y="1850"/>
                        </a:cubicBezTo>
                        <a:cubicBezTo>
                          <a:pt x="1" y="3001"/>
                          <a:pt x="66" y="26572"/>
                          <a:pt x="66" y="30879"/>
                        </a:cubicBezTo>
                        <a:lnTo>
                          <a:pt x="165" y="30879"/>
                        </a:lnTo>
                        <a:cubicBezTo>
                          <a:pt x="165" y="26572"/>
                          <a:pt x="99" y="3001"/>
                          <a:pt x="99" y="1850"/>
                        </a:cubicBezTo>
                        <a:cubicBezTo>
                          <a:pt x="99" y="568"/>
                          <a:pt x="165" y="141"/>
                          <a:pt x="428" y="108"/>
                        </a:cubicBezTo>
                        <a:cubicBezTo>
                          <a:pt x="447" y="103"/>
                          <a:pt x="464" y="101"/>
                          <a:pt x="481" y="101"/>
                        </a:cubicBezTo>
                        <a:cubicBezTo>
                          <a:pt x="705" y="101"/>
                          <a:pt x="794" y="481"/>
                          <a:pt x="855" y="634"/>
                        </a:cubicBezTo>
                        <a:cubicBezTo>
                          <a:pt x="855" y="667"/>
                          <a:pt x="855" y="667"/>
                          <a:pt x="888" y="667"/>
                        </a:cubicBezTo>
                        <a:cubicBezTo>
                          <a:pt x="921" y="667"/>
                          <a:pt x="921" y="634"/>
                          <a:pt x="921" y="601"/>
                        </a:cubicBezTo>
                        <a:cubicBezTo>
                          <a:pt x="921" y="601"/>
                          <a:pt x="921" y="535"/>
                          <a:pt x="888" y="437"/>
                        </a:cubicBezTo>
                        <a:cubicBezTo>
                          <a:pt x="799" y="287"/>
                          <a:pt x="654" y="1"/>
                          <a:pt x="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1651750" y="2611750"/>
                    <a:ext cx="19750" cy="16250"/>
                  </a:xfrm>
                  <a:custGeom>
                    <a:avLst/>
                    <a:gdLst/>
                    <a:ahLst/>
                    <a:cxnLst/>
                    <a:rect l="l" t="t" r="r" b="b"/>
                    <a:pathLst>
                      <a:path w="790" h="650" extrusionOk="0">
                        <a:moveTo>
                          <a:pt x="164" y="0"/>
                        </a:moveTo>
                        <a:cubicBezTo>
                          <a:pt x="99" y="33"/>
                          <a:pt x="33" y="66"/>
                          <a:pt x="0" y="99"/>
                        </a:cubicBezTo>
                        <a:lnTo>
                          <a:pt x="0" y="230"/>
                        </a:lnTo>
                        <a:cubicBezTo>
                          <a:pt x="33" y="164"/>
                          <a:pt x="132" y="132"/>
                          <a:pt x="197" y="132"/>
                        </a:cubicBezTo>
                        <a:cubicBezTo>
                          <a:pt x="460" y="132"/>
                          <a:pt x="690" y="625"/>
                          <a:pt x="690" y="625"/>
                        </a:cubicBezTo>
                        <a:cubicBezTo>
                          <a:pt x="707" y="641"/>
                          <a:pt x="723" y="649"/>
                          <a:pt x="736" y="649"/>
                        </a:cubicBezTo>
                        <a:cubicBezTo>
                          <a:pt x="748" y="649"/>
                          <a:pt x="756" y="641"/>
                          <a:pt x="756" y="625"/>
                        </a:cubicBezTo>
                        <a:cubicBezTo>
                          <a:pt x="789" y="592"/>
                          <a:pt x="789" y="592"/>
                          <a:pt x="756" y="559"/>
                        </a:cubicBezTo>
                        <a:cubicBezTo>
                          <a:pt x="756" y="559"/>
                          <a:pt x="756" y="526"/>
                          <a:pt x="723" y="493"/>
                        </a:cubicBezTo>
                        <a:cubicBezTo>
                          <a:pt x="625" y="329"/>
                          <a:pt x="427"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1635300" y="2592025"/>
                    <a:ext cx="204675" cy="16450"/>
                  </a:xfrm>
                  <a:custGeom>
                    <a:avLst/>
                    <a:gdLst/>
                    <a:ahLst/>
                    <a:cxnLst/>
                    <a:rect l="l" t="t" r="r" b="b"/>
                    <a:pathLst>
                      <a:path w="8187" h="658" extrusionOk="0">
                        <a:moveTo>
                          <a:pt x="428" y="0"/>
                        </a:moveTo>
                        <a:cubicBezTo>
                          <a:pt x="1" y="0"/>
                          <a:pt x="1" y="658"/>
                          <a:pt x="428" y="658"/>
                        </a:cubicBezTo>
                        <a:lnTo>
                          <a:pt x="7759" y="658"/>
                        </a:lnTo>
                        <a:cubicBezTo>
                          <a:pt x="8186" y="658"/>
                          <a:pt x="8186" y="0"/>
                          <a:pt x="7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4" name="Google Shape;924;p43"/>
              <p:cNvSpPr/>
              <p:nvPr/>
            </p:nvSpPr>
            <p:spPr>
              <a:xfrm>
                <a:off x="5972650" y="1507100"/>
                <a:ext cx="169075" cy="32725"/>
              </a:xfrm>
              <a:custGeom>
                <a:avLst/>
                <a:gdLst/>
                <a:ahLst/>
                <a:cxnLst/>
                <a:rect l="l" t="t" r="r" b="b"/>
                <a:pathLst>
                  <a:path w="6763" h="1309" extrusionOk="0">
                    <a:moveTo>
                      <a:pt x="810" y="476"/>
                    </a:moveTo>
                    <a:lnTo>
                      <a:pt x="500" y="595"/>
                    </a:lnTo>
                    <a:lnTo>
                      <a:pt x="0" y="1000"/>
                    </a:lnTo>
                    <a:lnTo>
                      <a:pt x="6763" y="1309"/>
                    </a:lnTo>
                    <a:lnTo>
                      <a:pt x="6691" y="190"/>
                    </a:lnTo>
                    <a:lnTo>
                      <a:pt x="2596" y="0"/>
                    </a:lnTo>
                    <a:close/>
                  </a:path>
                </a:pathLst>
              </a:custGeom>
              <a:solidFill>
                <a:schemeClr val="accent1"/>
              </a:solidFill>
              <a:ln>
                <a:noFill/>
              </a:ln>
            </p:spPr>
            <p:txBody>
              <a:bodyPr/>
              <a:lstStyle/>
              <a:p>
                <a:endParaRPr lang="en-US"/>
              </a:p>
            </p:txBody>
          </p:sp>
          <p:sp>
            <p:nvSpPr>
              <p:cNvPr id="925" name="Google Shape;925;p43"/>
              <p:cNvSpPr/>
              <p:nvPr/>
            </p:nvSpPr>
            <p:spPr>
              <a:xfrm>
                <a:off x="6220900" y="1500550"/>
                <a:ext cx="213125" cy="51200"/>
              </a:xfrm>
              <a:custGeom>
                <a:avLst/>
                <a:gdLst/>
                <a:ahLst/>
                <a:cxnLst/>
                <a:rect l="l" t="t" r="r" b="b"/>
                <a:pathLst>
                  <a:path w="8525" h="2048" extrusionOk="0">
                    <a:moveTo>
                      <a:pt x="95" y="595"/>
                    </a:moveTo>
                    <a:lnTo>
                      <a:pt x="0" y="1405"/>
                    </a:lnTo>
                    <a:lnTo>
                      <a:pt x="8025" y="2048"/>
                    </a:lnTo>
                    <a:lnTo>
                      <a:pt x="8525" y="928"/>
                    </a:lnTo>
                    <a:lnTo>
                      <a:pt x="7882" y="595"/>
                    </a:lnTo>
                    <a:lnTo>
                      <a:pt x="1762" y="0"/>
                    </a:lnTo>
                    <a:close/>
                  </a:path>
                </a:pathLst>
              </a:custGeom>
              <a:solidFill>
                <a:schemeClr val="accent1"/>
              </a:solidFill>
              <a:ln>
                <a:noFill/>
              </a:ln>
            </p:spPr>
            <p:txBody>
              <a:bodyPr/>
              <a:lstStyle/>
              <a:p>
                <a:endParaRPr lang="en-US"/>
              </a:p>
            </p:txBody>
          </p:sp>
        </p:grpSp>
        <p:sp>
          <p:nvSpPr>
            <p:cNvPr id="926" name="Google Shape;926;p43"/>
            <p:cNvSpPr/>
            <p:nvPr/>
          </p:nvSpPr>
          <p:spPr>
            <a:xfrm>
              <a:off x="2859175" y="1460175"/>
              <a:ext cx="216675" cy="23225"/>
            </a:xfrm>
            <a:custGeom>
              <a:avLst/>
              <a:gdLst/>
              <a:ahLst/>
              <a:cxnLst/>
              <a:rect l="l" t="t" r="r" b="b"/>
              <a:pathLst>
                <a:path w="8667" h="929" extrusionOk="0">
                  <a:moveTo>
                    <a:pt x="666" y="238"/>
                  </a:moveTo>
                  <a:lnTo>
                    <a:pt x="0" y="596"/>
                  </a:lnTo>
                  <a:lnTo>
                    <a:pt x="7310" y="929"/>
                  </a:lnTo>
                  <a:lnTo>
                    <a:pt x="8667" y="524"/>
                  </a:lnTo>
                  <a:lnTo>
                    <a:pt x="8620" y="0"/>
                  </a:lnTo>
                  <a:lnTo>
                    <a:pt x="2500" y="143"/>
                  </a:lnTo>
                  <a:close/>
                </a:path>
              </a:pathLst>
            </a:custGeom>
            <a:solidFill>
              <a:schemeClr val="accent1"/>
            </a:solidFill>
            <a:ln>
              <a:noFill/>
            </a:ln>
          </p:spPr>
          <p:txBody>
            <a:bodyPr/>
            <a:lstStyle/>
            <a:p>
              <a:endParaRPr lang="en-US"/>
            </a:p>
          </p:txBody>
        </p:sp>
        <p:sp>
          <p:nvSpPr>
            <p:cNvPr id="927" name="Google Shape;927;p43"/>
            <p:cNvSpPr/>
            <p:nvPr/>
          </p:nvSpPr>
          <p:spPr>
            <a:xfrm>
              <a:off x="3156225" y="1454225"/>
              <a:ext cx="154775" cy="29175"/>
            </a:xfrm>
            <a:custGeom>
              <a:avLst/>
              <a:gdLst/>
              <a:ahLst/>
              <a:cxnLst/>
              <a:rect l="l" t="t" r="r" b="b"/>
              <a:pathLst>
                <a:path w="6191" h="1167" extrusionOk="0">
                  <a:moveTo>
                    <a:pt x="72" y="262"/>
                  </a:moveTo>
                  <a:lnTo>
                    <a:pt x="0" y="1167"/>
                  </a:lnTo>
                  <a:lnTo>
                    <a:pt x="5953" y="1048"/>
                  </a:lnTo>
                  <a:lnTo>
                    <a:pt x="6191" y="738"/>
                  </a:lnTo>
                  <a:lnTo>
                    <a:pt x="5977" y="595"/>
                  </a:lnTo>
                  <a:lnTo>
                    <a:pt x="1453" y="0"/>
                  </a:lnTo>
                  <a:close/>
                </a:path>
              </a:pathLst>
            </a:custGeom>
            <a:solidFill>
              <a:schemeClr val="accent1"/>
            </a:solidFill>
            <a:ln>
              <a:noFill/>
            </a:ln>
          </p:spPr>
          <p:txBody>
            <a:bodyPr/>
            <a:lstStyle/>
            <a:p>
              <a:endParaRPr lang="en-US"/>
            </a:p>
          </p:txBody>
        </p:sp>
      </p:grpSp>
      <p:sp>
        <p:nvSpPr>
          <p:cNvPr id="263" name="Google Shape;1015;p46">
            <a:extLst>
              <a:ext uri="{FF2B5EF4-FFF2-40B4-BE49-F238E27FC236}">
                <a16:creationId xmlns:a16="http://schemas.microsoft.com/office/drawing/2014/main" id="{F6CFE823-4045-401D-B7AD-AECE49C8843B}"/>
              </a:ext>
            </a:extLst>
          </p:cNvPr>
          <p:cNvSpPr txBox="1">
            <a:spLocks noGrp="1"/>
          </p:cNvSpPr>
          <p:nvPr>
            <p:ph type="title"/>
          </p:nvPr>
        </p:nvSpPr>
        <p:spPr>
          <a:xfrm>
            <a:off x="3025784" y="1832164"/>
            <a:ext cx="3086859" cy="22475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solidFill>
                  <a:schemeClr val="bg2">
                    <a:lumMod val="25000"/>
                  </a:schemeClr>
                </a:solidFill>
                <a:latin typeface="Fira Sans ExtraBold" panose="020B0903050000020004" pitchFamily="34" charset="0"/>
              </a:rPr>
              <a:t>II. ĐỌC, HIỂU VĂN BẢN</a:t>
            </a:r>
            <a:endParaRPr sz="4000" dirty="0">
              <a:solidFill>
                <a:schemeClr val="bg2">
                  <a:lumMod val="25000"/>
                </a:schemeClr>
              </a:solidFill>
              <a:latin typeface="Fira Sans ExtraBold" panose="020B0903050000020004" pitchFamily="34" charset="0"/>
            </a:endParaRPr>
          </a:p>
        </p:txBody>
      </p:sp>
    </p:spTree>
    <p:extLst>
      <p:ext uri="{BB962C8B-B14F-4D97-AF65-F5344CB8AC3E}">
        <p14:creationId xmlns:p14="http://schemas.microsoft.com/office/powerpoint/2010/main" val="3731718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anim calcmode="lin" valueType="num">
                                      <p:cBhvr additive="base">
                                        <p:cTn id="7" dur="750" fill="hold"/>
                                        <p:tgtEl>
                                          <p:spTgt spid="671"/>
                                        </p:tgtEl>
                                        <p:attrNameLst>
                                          <p:attrName>ppt_x</p:attrName>
                                        </p:attrNameLst>
                                      </p:cBhvr>
                                      <p:tavLst>
                                        <p:tav tm="0">
                                          <p:val>
                                            <p:strVal val="0-#ppt_w/2"/>
                                          </p:val>
                                        </p:tav>
                                        <p:tav tm="100000">
                                          <p:val>
                                            <p:strVal val="#ppt_x"/>
                                          </p:val>
                                        </p:tav>
                                      </p:tavLst>
                                    </p:anim>
                                    <p:anim calcmode="lin" valueType="num">
                                      <p:cBhvr additive="base">
                                        <p:cTn id="8" dur="750" fill="hold"/>
                                        <p:tgtEl>
                                          <p:spTgt spid="67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4"/>
                                        </p:tgtEl>
                                        <p:attrNameLst>
                                          <p:attrName>style.visibility</p:attrName>
                                        </p:attrNameLst>
                                      </p:cBhvr>
                                      <p:to>
                                        <p:strVal val="visible"/>
                                      </p:to>
                                    </p:set>
                                    <p:anim calcmode="lin" valueType="num">
                                      <p:cBhvr additive="base">
                                        <p:cTn id="11" dur="750" fill="hold"/>
                                        <p:tgtEl>
                                          <p:spTgt spid="714"/>
                                        </p:tgtEl>
                                        <p:attrNameLst>
                                          <p:attrName>ppt_x</p:attrName>
                                        </p:attrNameLst>
                                      </p:cBhvr>
                                      <p:tavLst>
                                        <p:tav tm="0">
                                          <p:val>
                                            <p:strVal val="0-#ppt_w/2"/>
                                          </p:val>
                                        </p:tav>
                                        <p:tav tm="100000">
                                          <p:val>
                                            <p:strVal val="#ppt_x"/>
                                          </p:val>
                                        </p:tav>
                                      </p:tavLst>
                                    </p:anim>
                                    <p:anim calcmode="lin" valueType="num">
                                      <p:cBhvr additive="base">
                                        <p:cTn id="12" dur="750" fill="hold"/>
                                        <p:tgtEl>
                                          <p:spTgt spid="7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41"/>
                                        </p:tgtEl>
                                        <p:attrNameLst>
                                          <p:attrName>style.visibility</p:attrName>
                                        </p:attrNameLst>
                                      </p:cBhvr>
                                      <p:to>
                                        <p:strVal val="visible"/>
                                      </p:to>
                                    </p:set>
                                    <p:anim calcmode="lin" valueType="num">
                                      <p:cBhvr additive="base">
                                        <p:cTn id="15" dur="750" fill="hold"/>
                                        <p:tgtEl>
                                          <p:spTgt spid="741"/>
                                        </p:tgtEl>
                                        <p:attrNameLst>
                                          <p:attrName>ppt_x</p:attrName>
                                        </p:attrNameLst>
                                      </p:cBhvr>
                                      <p:tavLst>
                                        <p:tav tm="0">
                                          <p:val>
                                            <p:strVal val="0-#ppt_w/2"/>
                                          </p:val>
                                        </p:tav>
                                        <p:tav tm="100000">
                                          <p:val>
                                            <p:strVal val="#ppt_x"/>
                                          </p:val>
                                        </p:tav>
                                      </p:tavLst>
                                    </p:anim>
                                    <p:anim calcmode="lin" valueType="num">
                                      <p:cBhvr additive="base">
                                        <p:cTn id="16" dur="750" fill="hold"/>
                                        <p:tgtEl>
                                          <p:spTgt spid="74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82"/>
                                        </p:tgtEl>
                                        <p:attrNameLst>
                                          <p:attrName>style.visibility</p:attrName>
                                        </p:attrNameLst>
                                      </p:cBhvr>
                                      <p:to>
                                        <p:strVal val="visible"/>
                                      </p:to>
                                    </p:set>
                                    <p:anim calcmode="lin" valueType="num">
                                      <p:cBhvr additive="base">
                                        <p:cTn id="19" dur="750" fill="hold"/>
                                        <p:tgtEl>
                                          <p:spTgt spid="782"/>
                                        </p:tgtEl>
                                        <p:attrNameLst>
                                          <p:attrName>ppt_x</p:attrName>
                                        </p:attrNameLst>
                                      </p:cBhvr>
                                      <p:tavLst>
                                        <p:tav tm="0">
                                          <p:val>
                                            <p:strVal val="0-#ppt_w/2"/>
                                          </p:val>
                                        </p:tav>
                                        <p:tav tm="100000">
                                          <p:val>
                                            <p:strVal val="#ppt_x"/>
                                          </p:val>
                                        </p:tav>
                                      </p:tavLst>
                                    </p:anim>
                                    <p:anim calcmode="lin" valueType="num">
                                      <p:cBhvr additive="base">
                                        <p:cTn id="20" dur="750" fill="hold"/>
                                        <p:tgtEl>
                                          <p:spTgt spid="7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16"/>
                                        </p:tgtEl>
                                        <p:attrNameLst>
                                          <p:attrName>style.visibility</p:attrName>
                                        </p:attrNameLst>
                                      </p:cBhvr>
                                      <p:to>
                                        <p:strVal val="visible"/>
                                      </p:to>
                                    </p:set>
                                    <p:anim calcmode="lin" valueType="num">
                                      <p:cBhvr additive="base">
                                        <p:cTn id="23" dur="750" fill="hold"/>
                                        <p:tgtEl>
                                          <p:spTgt spid="816"/>
                                        </p:tgtEl>
                                        <p:attrNameLst>
                                          <p:attrName>ppt_x</p:attrName>
                                        </p:attrNameLst>
                                      </p:cBhvr>
                                      <p:tavLst>
                                        <p:tav tm="0">
                                          <p:val>
                                            <p:strVal val="0-#ppt_w/2"/>
                                          </p:val>
                                        </p:tav>
                                        <p:tav tm="100000">
                                          <p:val>
                                            <p:strVal val="#ppt_x"/>
                                          </p:val>
                                        </p:tav>
                                      </p:tavLst>
                                    </p:anim>
                                    <p:anim calcmode="lin" valueType="num">
                                      <p:cBhvr additive="base">
                                        <p:cTn id="24" dur="750" fill="hold"/>
                                        <p:tgtEl>
                                          <p:spTgt spid="8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3"/>
                                        </p:tgtEl>
                                        <p:attrNameLst>
                                          <p:attrName>style.visibility</p:attrName>
                                        </p:attrNameLst>
                                      </p:cBhvr>
                                      <p:to>
                                        <p:strVal val="visible"/>
                                      </p:to>
                                    </p:set>
                                    <p:anim calcmode="lin" valueType="num">
                                      <p:cBhvr additive="base">
                                        <p:cTn id="27" dur="750" fill="hold"/>
                                        <p:tgtEl>
                                          <p:spTgt spid="263"/>
                                        </p:tgtEl>
                                        <p:attrNameLst>
                                          <p:attrName>ppt_x</p:attrName>
                                        </p:attrNameLst>
                                      </p:cBhvr>
                                      <p:tavLst>
                                        <p:tav tm="0">
                                          <p:val>
                                            <p:strVal val="0-#ppt_w/2"/>
                                          </p:val>
                                        </p:tav>
                                        <p:tav tm="100000">
                                          <p:val>
                                            <p:strVal val="#ppt_x"/>
                                          </p:val>
                                        </p:tav>
                                      </p:tavLst>
                                    </p:anim>
                                    <p:anim calcmode="lin" valueType="num">
                                      <p:cBhvr additive="base">
                                        <p:cTn id="28" dur="750" fill="hold"/>
                                        <p:tgtEl>
                                          <p:spTgt spid="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p:nvPr>
        </p:nvSpPr>
        <p:spPr>
          <a:xfrm>
            <a:off x="192630" y="249244"/>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grpSp>
        <p:nvGrpSpPr>
          <p:cNvPr id="2" name="Nhóm 1">
            <a:extLst>
              <a:ext uri="{FF2B5EF4-FFF2-40B4-BE49-F238E27FC236}">
                <a16:creationId xmlns:a16="http://schemas.microsoft.com/office/drawing/2014/main" id="{08A3AC2E-8F98-4C4A-AC84-16787AF8A193}"/>
              </a:ext>
            </a:extLst>
          </p:cNvPr>
          <p:cNvGrpSpPr/>
          <p:nvPr/>
        </p:nvGrpSpPr>
        <p:grpSpPr>
          <a:xfrm>
            <a:off x="1688954" y="1108312"/>
            <a:ext cx="2997272" cy="2926067"/>
            <a:chOff x="831778" y="1017787"/>
            <a:chExt cx="2997272" cy="2926067"/>
          </a:xfrm>
        </p:grpSpPr>
        <p:sp>
          <p:nvSpPr>
            <p:cNvPr id="91" name="Hộp Văn bản 90">
              <a:extLst>
                <a:ext uri="{FF2B5EF4-FFF2-40B4-BE49-F238E27FC236}">
                  <a16:creationId xmlns:a16="http://schemas.microsoft.com/office/drawing/2014/main" id="{22562687-B477-4701-AD41-236DA6083E4F}"/>
                </a:ext>
              </a:extLst>
            </p:cNvPr>
            <p:cNvSpPr txBox="1"/>
            <p:nvPr/>
          </p:nvSpPr>
          <p:spPr>
            <a:xfrm>
              <a:off x="831778" y="2002897"/>
              <a:ext cx="2997272" cy="1940957"/>
            </a:xfrm>
            <a:prstGeom prst="roundRect">
              <a:avLst/>
            </a:prstGeom>
            <a:solidFill>
              <a:schemeClr val="accent2">
                <a:lumMod val="90000"/>
              </a:schemeClr>
            </a:solidFill>
          </p:spPr>
          <p:txBody>
            <a:bodyPr wrap="square">
              <a:spAutoFit/>
            </a:bodyPr>
            <a:lstStyle/>
            <a:p>
              <a:pPr algn="just"/>
              <a:r>
                <a:rPr lang="en-US" sz="1800" dirty="0">
                  <a:effectLst/>
                  <a:latin typeface="Cambria" panose="02040503050406030204" pitchFamily="18" charset="0"/>
                  <a:ea typeface="Cambria" panose="02040503050406030204" pitchFamily="18" charset="0"/>
                  <a:cs typeface="Times New Roman" panose="02020603050405020304" pitchFamily="18" charset="0"/>
                </a:rPr>
                <a:t>Vẽ sơ đồ tư duy hoặc bảng biểu tóm tắt văn bản theo sự kiện và mốc thời gian. Xác định các thử thách mà nhân vật chính phải trải qua.</a:t>
              </a:r>
            </a:p>
          </p:txBody>
        </p:sp>
        <p:sp>
          <p:nvSpPr>
            <p:cNvPr id="6" name="Hộp Văn bản 5">
              <a:extLst>
                <a:ext uri="{FF2B5EF4-FFF2-40B4-BE49-F238E27FC236}">
                  <a16:creationId xmlns:a16="http://schemas.microsoft.com/office/drawing/2014/main" id="{F571D8F9-1D09-4EC5-A79D-BF121C1E2B56}"/>
                </a:ext>
              </a:extLst>
            </p:cNvPr>
            <p:cNvSpPr txBox="1"/>
            <p:nvPr/>
          </p:nvSpPr>
          <p:spPr>
            <a:xfrm>
              <a:off x="1565166" y="1017787"/>
              <a:ext cx="1530496"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b="1" dirty="0">
                  <a:solidFill>
                    <a:schemeClr val="dk1"/>
                  </a:solidFill>
                  <a:latin typeface="Cambria" panose="02040503050406030204" pitchFamily="18" charset="0"/>
                  <a:ea typeface="Cambria" panose="02040503050406030204" pitchFamily="18" charset="0"/>
                  <a:sym typeface="Cinzel SemiBold"/>
                </a:rPr>
                <a:t>NHÓM 1</a:t>
              </a:r>
            </a:p>
          </p:txBody>
        </p:sp>
        <p:sp>
          <p:nvSpPr>
            <p:cNvPr id="7" name="Hộp Văn bản 6">
              <a:extLst>
                <a:ext uri="{FF2B5EF4-FFF2-40B4-BE49-F238E27FC236}">
                  <a16:creationId xmlns:a16="http://schemas.microsoft.com/office/drawing/2014/main" id="{721F7F54-591B-4702-9698-56DF3E3164E2}"/>
                </a:ext>
              </a:extLst>
            </p:cNvPr>
            <p:cNvSpPr txBox="1"/>
            <p:nvPr/>
          </p:nvSpPr>
          <p:spPr>
            <a:xfrm>
              <a:off x="1292788" y="1532335"/>
              <a:ext cx="2075252" cy="442674"/>
            </a:xfrm>
            <a:prstGeom prst="roundRect">
              <a:avLst/>
            </a:prstGeom>
            <a:noFill/>
          </p:spPr>
          <p:txBody>
            <a:bodyPr wrap="square">
              <a:spAutoFit/>
            </a:bodyPr>
            <a:lstStyle/>
            <a:p>
              <a:pPr algn="ctr"/>
              <a:r>
                <a:rPr lang="en-US" sz="2000" b="1" dirty="0">
                  <a:effectLst/>
                  <a:latin typeface="Cambria" panose="02040503050406030204" pitchFamily="18" charset="0"/>
                  <a:ea typeface="Cambria" panose="02040503050406030204" pitchFamily="18" charset="0"/>
                </a:rPr>
                <a:t>TƯ DUY LOGIC</a:t>
              </a:r>
              <a:endParaRPr lang="en-US" sz="2000" b="1" dirty="0">
                <a:latin typeface="Cambria" panose="02040503050406030204" pitchFamily="18" charset="0"/>
                <a:ea typeface="Cambria" panose="02040503050406030204" pitchFamily="18" charset="0"/>
              </a:endParaRPr>
            </a:p>
          </p:txBody>
        </p:sp>
      </p:grpSp>
      <p:grpSp>
        <p:nvGrpSpPr>
          <p:cNvPr id="9" name="Nhóm 8">
            <a:extLst>
              <a:ext uri="{FF2B5EF4-FFF2-40B4-BE49-F238E27FC236}">
                <a16:creationId xmlns:a16="http://schemas.microsoft.com/office/drawing/2014/main" id="{94147ACC-1684-4BB0-8700-24EA5F6C8F76}"/>
              </a:ext>
            </a:extLst>
          </p:cNvPr>
          <p:cNvGrpSpPr/>
          <p:nvPr/>
        </p:nvGrpSpPr>
        <p:grpSpPr>
          <a:xfrm>
            <a:off x="5169957" y="1113526"/>
            <a:ext cx="2997272" cy="2340085"/>
            <a:chOff x="834898" y="951262"/>
            <a:chExt cx="2997272" cy="2340085"/>
          </a:xfrm>
        </p:grpSpPr>
        <p:sp>
          <p:nvSpPr>
            <p:cNvPr id="10" name="Hộp Văn bản 9">
              <a:extLst>
                <a:ext uri="{FF2B5EF4-FFF2-40B4-BE49-F238E27FC236}">
                  <a16:creationId xmlns:a16="http://schemas.microsoft.com/office/drawing/2014/main" id="{EA4B69B3-8871-42AD-9333-6A78E123CBA8}"/>
                </a:ext>
              </a:extLst>
            </p:cNvPr>
            <p:cNvSpPr txBox="1"/>
            <p:nvPr/>
          </p:nvSpPr>
          <p:spPr>
            <a:xfrm>
              <a:off x="834898" y="1963324"/>
              <a:ext cx="2997272" cy="1328023"/>
            </a:xfrm>
            <a:prstGeom prst="roundRect">
              <a:avLst/>
            </a:prstGeom>
            <a:solidFill>
              <a:schemeClr val="accent2">
                <a:lumMod val="90000"/>
              </a:schemeClr>
            </a:solidFill>
          </p:spPr>
          <p:txBody>
            <a:bodyPr wrap="square">
              <a:spAutoFit/>
            </a:bodyPr>
            <a:lstStyle/>
            <a:p>
              <a:pPr algn="just"/>
              <a:r>
                <a:rPr lang="en-US" sz="1800" dirty="0">
                  <a:latin typeface="Cambria" panose="02040503050406030204" pitchFamily="18" charset="0"/>
                  <a:ea typeface="Cambria" panose="02040503050406030204" pitchFamily="18" charset="0"/>
                  <a:cs typeface="Times New Roman" panose="02020603050405020304" pitchFamily="18" charset="0"/>
                </a:rPr>
                <a:t>Lập một bảng biểu liệt kê các chi tiết kì ảo và nêu ý nghĩa của những chi tiết kì ảo đó.</a:t>
              </a:r>
            </a:p>
          </p:txBody>
        </p:sp>
        <p:sp>
          <p:nvSpPr>
            <p:cNvPr id="11" name="Hộp Văn bản 10">
              <a:extLst>
                <a:ext uri="{FF2B5EF4-FFF2-40B4-BE49-F238E27FC236}">
                  <a16:creationId xmlns:a16="http://schemas.microsoft.com/office/drawing/2014/main" id="{7C061FD7-8093-47EE-AC4A-3DDD785C6E0E}"/>
                </a:ext>
              </a:extLst>
            </p:cNvPr>
            <p:cNvSpPr txBox="1"/>
            <p:nvPr/>
          </p:nvSpPr>
          <p:spPr>
            <a:xfrm>
              <a:off x="1497569" y="951262"/>
              <a:ext cx="1665690"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b="1" dirty="0">
                  <a:solidFill>
                    <a:schemeClr val="dk1"/>
                  </a:solidFill>
                  <a:latin typeface="Cambria" panose="02040503050406030204" pitchFamily="18" charset="0"/>
                  <a:ea typeface="Cambria" panose="02040503050406030204" pitchFamily="18" charset="0"/>
                  <a:sym typeface="Cinzel SemiBold"/>
                </a:rPr>
                <a:t>NHÓM 2</a:t>
              </a:r>
            </a:p>
          </p:txBody>
        </p:sp>
        <p:sp>
          <p:nvSpPr>
            <p:cNvPr id="12" name="Hộp Văn bản 11">
              <a:extLst>
                <a:ext uri="{FF2B5EF4-FFF2-40B4-BE49-F238E27FC236}">
                  <a16:creationId xmlns:a16="http://schemas.microsoft.com/office/drawing/2014/main" id="{49112C0D-B76F-4EEA-8E6D-B6512662EAF4}"/>
                </a:ext>
              </a:extLst>
            </p:cNvPr>
            <p:cNvSpPr txBox="1"/>
            <p:nvPr/>
          </p:nvSpPr>
          <p:spPr>
            <a:xfrm>
              <a:off x="920714" y="1482966"/>
              <a:ext cx="2819400" cy="442674"/>
            </a:xfrm>
            <a:prstGeom prst="roundRect">
              <a:avLst/>
            </a:prstGeom>
            <a:noFill/>
          </p:spPr>
          <p:txBody>
            <a:bodyPr wrap="square">
              <a:spAutoFit/>
            </a:bodyPr>
            <a:lstStyle/>
            <a:p>
              <a:pPr algn="ctr"/>
              <a:r>
                <a:rPr lang="en-US" sz="2000" b="1" dirty="0">
                  <a:effectLst/>
                  <a:latin typeface="Cambria" panose="02040503050406030204" pitchFamily="18" charset="0"/>
                  <a:ea typeface="Cambria" panose="02040503050406030204" pitchFamily="18" charset="0"/>
                </a:rPr>
                <a:t>TÌM TÒI &amp; KHÁM PHÁ</a:t>
              </a:r>
              <a:endParaRPr lang="en-US" sz="2000" b="1" dirty="0">
                <a:latin typeface="Cambria" panose="02040503050406030204" pitchFamily="18" charset="0"/>
                <a:ea typeface="Cambria" panose="02040503050406030204" pitchFamily="18" charset="0"/>
              </a:endParaRPr>
            </a:p>
          </p:txBody>
        </p:sp>
      </p:grpSp>
      <p:grpSp>
        <p:nvGrpSpPr>
          <p:cNvPr id="116" name="Nhóm 115">
            <a:extLst>
              <a:ext uri="{FF2B5EF4-FFF2-40B4-BE49-F238E27FC236}">
                <a16:creationId xmlns:a16="http://schemas.microsoft.com/office/drawing/2014/main" id="{CB62882B-1B7B-48C0-B0C3-E6573F12FDC1}"/>
              </a:ext>
            </a:extLst>
          </p:cNvPr>
          <p:cNvGrpSpPr/>
          <p:nvPr/>
        </p:nvGrpSpPr>
        <p:grpSpPr>
          <a:xfrm flipH="1">
            <a:off x="56166" y="1339837"/>
            <a:ext cx="1520176" cy="3286984"/>
            <a:chOff x="6499520" y="1318132"/>
            <a:chExt cx="1520176" cy="3286984"/>
          </a:xfrm>
        </p:grpSpPr>
        <p:grpSp>
          <p:nvGrpSpPr>
            <p:cNvPr id="117" name="Google Shape;2841;p75">
              <a:extLst>
                <a:ext uri="{FF2B5EF4-FFF2-40B4-BE49-F238E27FC236}">
                  <a16:creationId xmlns:a16="http://schemas.microsoft.com/office/drawing/2014/main" id="{191D3A6D-97EC-49DE-B138-56A577E9B765}"/>
                </a:ext>
              </a:extLst>
            </p:cNvPr>
            <p:cNvGrpSpPr/>
            <p:nvPr/>
          </p:nvGrpSpPr>
          <p:grpSpPr>
            <a:xfrm>
              <a:off x="6499520" y="1318132"/>
              <a:ext cx="1520176" cy="3286984"/>
              <a:chOff x="6638625" y="2930725"/>
              <a:chExt cx="609900" cy="1318750"/>
            </a:xfrm>
          </p:grpSpPr>
          <p:sp>
            <p:nvSpPr>
              <p:cNvPr id="120" name="Google Shape;2842;p75">
                <a:extLst>
                  <a:ext uri="{FF2B5EF4-FFF2-40B4-BE49-F238E27FC236}">
                    <a16:creationId xmlns:a16="http://schemas.microsoft.com/office/drawing/2014/main" id="{72E34C2D-FA01-41F6-AD2F-69CEE61AFDF0}"/>
                  </a:ext>
                </a:extLst>
              </p:cNvPr>
              <p:cNvSpPr/>
              <p:nvPr/>
            </p:nvSpPr>
            <p:spPr>
              <a:xfrm>
                <a:off x="6676725" y="3370175"/>
                <a:ext cx="163725" cy="176250"/>
              </a:xfrm>
              <a:custGeom>
                <a:avLst/>
                <a:gdLst/>
                <a:ahLst/>
                <a:cxnLst/>
                <a:rect l="l" t="t" r="r" b="b"/>
                <a:pathLst>
                  <a:path w="6549" h="7050" extrusionOk="0">
                    <a:moveTo>
                      <a:pt x="2887" y="1"/>
                    </a:moveTo>
                    <a:cubicBezTo>
                      <a:pt x="2334" y="1"/>
                      <a:pt x="1893" y="186"/>
                      <a:pt x="1738" y="406"/>
                    </a:cubicBezTo>
                    <a:cubicBezTo>
                      <a:pt x="917" y="1549"/>
                      <a:pt x="0" y="5621"/>
                      <a:pt x="0" y="5621"/>
                    </a:cubicBezTo>
                    <a:lnTo>
                      <a:pt x="2548" y="7049"/>
                    </a:lnTo>
                    <a:cubicBezTo>
                      <a:pt x="2548" y="7049"/>
                      <a:pt x="6549" y="2287"/>
                      <a:pt x="4715" y="703"/>
                    </a:cubicBezTo>
                    <a:cubicBezTo>
                      <a:pt x="4108" y="186"/>
                      <a:pt x="3441" y="1"/>
                      <a:pt x="28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843;p75">
                <a:extLst>
                  <a:ext uri="{FF2B5EF4-FFF2-40B4-BE49-F238E27FC236}">
                    <a16:creationId xmlns:a16="http://schemas.microsoft.com/office/drawing/2014/main" id="{513AD705-B62A-4017-85B6-377C6E5A2506}"/>
                  </a:ext>
                </a:extLst>
              </p:cNvPr>
              <p:cNvSpPr/>
              <p:nvPr/>
            </p:nvSpPr>
            <p:spPr>
              <a:xfrm>
                <a:off x="6709150" y="3370400"/>
                <a:ext cx="131300" cy="176325"/>
              </a:xfrm>
              <a:custGeom>
                <a:avLst/>
                <a:gdLst/>
                <a:ahLst/>
                <a:cxnLst/>
                <a:rect l="l" t="t" r="r" b="b"/>
                <a:pathLst>
                  <a:path w="5252" h="7053" extrusionOk="0">
                    <a:moveTo>
                      <a:pt x="1586" y="0"/>
                    </a:moveTo>
                    <a:cubicBezTo>
                      <a:pt x="1101" y="0"/>
                      <a:pt x="701" y="142"/>
                      <a:pt x="501" y="325"/>
                    </a:cubicBezTo>
                    <a:cubicBezTo>
                      <a:pt x="811" y="992"/>
                      <a:pt x="1168" y="1909"/>
                      <a:pt x="1168" y="2945"/>
                    </a:cubicBezTo>
                    <a:cubicBezTo>
                      <a:pt x="1168" y="4445"/>
                      <a:pt x="596" y="5766"/>
                      <a:pt x="1" y="6350"/>
                    </a:cubicBezTo>
                    <a:lnTo>
                      <a:pt x="1251" y="7052"/>
                    </a:lnTo>
                    <a:cubicBezTo>
                      <a:pt x="1251" y="7052"/>
                      <a:pt x="5252" y="2278"/>
                      <a:pt x="3418" y="706"/>
                    </a:cubicBezTo>
                    <a:cubicBezTo>
                      <a:pt x="2808" y="186"/>
                      <a:pt x="2141" y="0"/>
                      <a:pt x="15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844;p75">
                <a:extLst>
                  <a:ext uri="{FF2B5EF4-FFF2-40B4-BE49-F238E27FC236}">
                    <a16:creationId xmlns:a16="http://schemas.microsoft.com/office/drawing/2014/main" id="{FD9366CF-99CE-4AF9-973F-A356CCA9397C}"/>
                  </a:ext>
                </a:extLst>
              </p:cNvPr>
              <p:cNvSpPr/>
              <p:nvPr/>
            </p:nvSpPr>
            <p:spPr>
              <a:xfrm>
                <a:off x="6638625" y="3499400"/>
                <a:ext cx="126825" cy="114675"/>
              </a:xfrm>
              <a:custGeom>
                <a:avLst/>
                <a:gdLst/>
                <a:ahLst/>
                <a:cxnLst/>
                <a:rect l="l" t="t" r="r" b="b"/>
                <a:pathLst>
                  <a:path w="5073" h="4587" extrusionOk="0">
                    <a:moveTo>
                      <a:pt x="2352" y="1"/>
                    </a:moveTo>
                    <a:cubicBezTo>
                      <a:pt x="1994" y="1"/>
                      <a:pt x="1689" y="95"/>
                      <a:pt x="1512" y="333"/>
                    </a:cubicBezTo>
                    <a:cubicBezTo>
                      <a:pt x="857" y="1226"/>
                      <a:pt x="0" y="3452"/>
                      <a:pt x="834" y="4262"/>
                    </a:cubicBezTo>
                    <a:cubicBezTo>
                      <a:pt x="1057" y="4485"/>
                      <a:pt x="1604" y="4586"/>
                      <a:pt x="2185" y="4586"/>
                    </a:cubicBezTo>
                    <a:cubicBezTo>
                      <a:pt x="2934" y="4586"/>
                      <a:pt x="3741" y="4419"/>
                      <a:pt x="3989" y="4131"/>
                    </a:cubicBezTo>
                    <a:cubicBezTo>
                      <a:pt x="4167" y="3928"/>
                      <a:pt x="3762" y="3250"/>
                      <a:pt x="4370" y="2857"/>
                    </a:cubicBezTo>
                    <a:cubicBezTo>
                      <a:pt x="4977" y="2476"/>
                      <a:pt x="5072" y="1749"/>
                      <a:pt x="4834" y="1142"/>
                    </a:cubicBezTo>
                    <a:cubicBezTo>
                      <a:pt x="4669" y="699"/>
                      <a:pt x="3321" y="1"/>
                      <a:pt x="2352"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845;p75">
                <a:extLst>
                  <a:ext uri="{FF2B5EF4-FFF2-40B4-BE49-F238E27FC236}">
                    <a16:creationId xmlns:a16="http://schemas.microsoft.com/office/drawing/2014/main" id="{248103A9-89B9-43B4-B3A6-425562976CA3}"/>
                  </a:ext>
                </a:extLst>
              </p:cNvPr>
              <p:cNvSpPr/>
              <p:nvPr/>
            </p:nvSpPr>
            <p:spPr>
              <a:xfrm>
                <a:off x="6673150" y="3503700"/>
                <a:ext cx="96750" cy="91075"/>
              </a:xfrm>
              <a:custGeom>
                <a:avLst/>
                <a:gdLst/>
                <a:ahLst/>
                <a:cxnLst/>
                <a:rect l="l" t="t" r="r" b="b"/>
                <a:pathLst>
                  <a:path w="3870" h="3643" extrusionOk="0">
                    <a:moveTo>
                      <a:pt x="2086" y="0"/>
                    </a:moveTo>
                    <a:cubicBezTo>
                      <a:pt x="1910" y="0"/>
                      <a:pt x="1753" y="51"/>
                      <a:pt x="1631" y="173"/>
                    </a:cubicBezTo>
                    <a:cubicBezTo>
                      <a:pt x="1012" y="792"/>
                      <a:pt x="0" y="2435"/>
                      <a:pt x="441" y="3173"/>
                    </a:cubicBezTo>
                    <a:cubicBezTo>
                      <a:pt x="615" y="3468"/>
                      <a:pt x="1307" y="3643"/>
                      <a:pt x="1893" y="3643"/>
                    </a:cubicBezTo>
                    <a:cubicBezTo>
                      <a:pt x="2230" y="3643"/>
                      <a:pt x="2531" y="3585"/>
                      <a:pt x="2679" y="3459"/>
                    </a:cubicBezTo>
                    <a:cubicBezTo>
                      <a:pt x="2834" y="3316"/>
                      <a:pt x="2679" y="2720"/>
                      <a:pt x="3167" y="2506"/>
                    </a:cubicBezTo>
                    <a:cubicBezTo>
                      <a:pt x="3667" y="2292"/>
                      <a:pt x="3870" y="1720"/>
                      <a:pt x="3822" y="1220"/>
                    </a:cubicBezTo>
                    <a:cubicBezTo>
                      <a:pt x="3774" y="820"/>
                      <a:pt x="2789" y="0"/>
                      <a:pt x="20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846;p75">
                <a:extLst>
                  <a:ext uri="{FF2B5EF4-FFF2-40B4-BE49-F238E27FC236}">
                    <a16:creationId xmlns:a16="http://schemas.microsoft.com/office/drawing/2014/main" id="{51A05291-9EAE-42F0-B729-89E11A8237EC}"/>
                  </a:ext>
                </a:extLst>
              </p:cNvPr>
              <p:cNvSpPr/>
              <p:nvPr/>
            </p:nvSpPr>
            <p:spPr>
              <a:xfrm>
                <a:off x="6663925" y="3587175"/>
                <a:ext cx="64075" cy="35900"/>
              </a:xfrm>
              <a:custGeom>
                <a:avLst/>
                <a:gdLst/>
                <a:ahLst/>
                <a:cxnLst/>
                <a:rect l="l" t="t" r="r" b="b"/>
                <a:pathLst>
                  <a:path w="2563" h="1436" extrusionOk="0">
                    <a:moveTo>
                      <a:pt x="965" y="1"/>
                    </a:moveTo>
                    <a:lnTo>
                      <a:pt x="0" y="632"/>
                    </a:lnTo>
                    <a:cubicBezTo>
                      <a:pt x="191" y="1036"/>
                      <a:pt x="738" y="1382"/>
                      <a:pt x="1381" y="1429"/>
                    </a:cubicBezTo>
                    <a:cubicBezTo>
                      <a:pt x="1419" y="1433"/>
                      <a:pt x="1457" y="1435"/>
                      <a:pt x="1494" y="1435"/>
                    </a:cubicBezTo>
                    <a:cubicBezTo>
                      <a:pt x="1918" y="1435"/>
                      <a:pt x="2316" y="1193"/>
                      <a:pt x="2512" y="810"/>
                    </a:cubicBezTo>
                    <a:cubicBezTo>
                      <a:pt x="2563" y="638"/>
                      <a:pt x="2433" y="140"/>
                      <a:pt x="2013" y="140"/>
                    </a:cubicBezTo>
                    <a:cubicBezTo>
                      <a:pt x="1939" y="140"/>
                      <a:pt x="1855" y="155"/>
                      <a:pt x="1762" y="191"/>
                    </a:cubicBezTo>
                    <a:cubicBezTo>
                      <a:pt x="1628" y="243"/>
                      <a:pt x="1514" y="263"/>
                      <a:pt x="1418" y="263"/>
                    </a:cubicBezTo>
                    <a:cubicBezTo>
                      <a:pt x="1074" y="263"/>
                      <a:pt x="965" y="1"/>
                      <a:pt x="96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847;p75">
                <a:extLst>
                  <a:ext uri="{FF2B5EF4-FFF2-40B4-BE49-F238E27FC236}">
                    <a16:creationId xmlns:a16="http://schemas.microsoft.com/office/drawing/2014/main" id="{7C194DEA-691E-4101-8C3B-3DF323AE5733}"/>
                  </a:ext>
                </a:extLst>
              </p:cNvPr>
              <p:cNvSpPr/>
              <p:nvPr/>
            </p:nvSpPr>
            <p:spPr>
              <a:xfrm>
                <a:off x="6700525" y="3580650"/>
                <a:ext cx="60750" cy="38075"/>
              </a:xfrm>
              <a:custGeom>
                <a:avLst/>
                <a:gdLst/>
                <a:ahLst/>
                <a:cxnLst/>
                <a:rect l="l" t="t" r="r" b="b"/>
                <a:pathLst>
                  <a:path w="2430" h="1523" extrusionOk="0">
                    <a:moveTo>
                      <a:pt x="1871" y="0"/>
                    </a:moveTo>
                    <a:cubicBezTo>
                      <a:pt x="1756" y="0"/>
                      <a:pt x="1631" y="44"/>
                      <a:pt x="1501" y="154"/>
                    </a:cubicBezTo>
                    <a:cubicBezTo>
                      <a:pt x="1310" y="326"/>
                      <a:pt x="1143" y="377"/>
                      <a:pt x="1010" y="377"/>
                    </a:cubicBezTo>
                    <a:cubicBezTo>
                      <a:pt x="811" y="377"/>
                      <a:pt x="691" y="262"/>
                      <a:pt x="691" y="262"/>
                    </a:cubicBezTo>
                    <a:lnTo>
                      <a:pt x="1" y="1178"/>
                    </a:lnTo>
                    <a:cubicBezTo>
                      <a:pt x="246" y="1390"/>
                      <a:pt x="641" y="1523"/>
                      <a:pt x="1071" y="1523"/>
                    </a:cubicBezTo>
                    <a:cubicBezTo>
                      <a:pt x="1246" y="1523"/>
                      <a:pt x="1428" y="1501"/>
                      <a:pt x="1608" y="1452"/>
                    </a:cubicBezTo>
                    <a:cubicBezTo>
                      <a:pt x="2060" y="1333"/>
                      <a:pt x="2382" y="952"/>
                      <a:pt x="2429" y="488"/>
                    </a:cubicBezTo>
                    <a:cubicBezTo>
                      <a:pt x="2421" y="331"/>
                      <a:pt x="2188" y="0"/>
                      <a:pt x="1871"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848;p75">
                <a:extLst>
                  <a:ext uri="{FF2B5EF4-FFF2-40B4-BE49-F238E27FC236}">
                    <a16:creationId xmlns:a16="http://schemas.microsoft.com/office/drawing/2014/main" id="{19B62E8C-BABD-4F68-B9E9-DB1296401D25}"/>
                  </a:ext>
                </a:extLst>
              </p:cNvPr>
              <p:cNvSpPr/>
              <p:nvPr/>
            </p:nvSpPr>
            <p:spPr>
              <a:xfrm>
                <a:off x="6653500" y="3569800"/>
                <a:ext cx="60750" cy="38100"/>
              </a:xfrm>
              <a:custGeom>
                <a:avLst/>
                <a:gdLst/>
                <a:ahLst/>
                <a:cxnLst/>
                <a:rect l="l" t="t" r="r" b="b"/>
                <a:pathLst>
                  <a:path w="2430" h="1524" extrusionOk="0">
                    <a:moveTo>
                      <a:pt x="1868" y="0"/>
                    </a:moveTo>
                    <a:cubicBezTo>
                      <a:pt x="1753" y="0"/>
                      <a:pt x="1628" y="45"/>
                      <a:pt x="1501" y="160"/>
                    </a:cubicBezTo>
                    <a:cubicBezTo>
                      <a:pt x="1309" y="324"/>
                      <a:pt x="1141" y="373"/>
                      <a:pt x="1007" y="373"/>
                    </a:cubicBezTo>
                    <a:cubicBezTo>
                      <a:pt x="802" y="373"/>
                      <a:pt x="679" y="255"/>
                      <a:pt x="679" y="255"/>
                    </a:cubicBezTo>
                    <a:lnTo>
                      <a:pt x="0" y="1172"/>
                    </a:lnTo>
                    <a:cubicBezTo>
                      <a:pt x="234" y="1389"/>
                      <a:pt x="625" y="1524"/>
                      <a:pt x="1052" y="1524"/>
                    </a:cubicBezTo>
                    <a:cubicBezTo>
                      <a:pt x="1234" y="1524"/>
                      <a:pt x="1422" y="1499"/>
                      <a:pt x="1608" y="1446"/>
                    </a:cubicBezTo>
                    <a:cubicBezTo>
                      <a:pt x="2048" y="1327"/>
                      <a:pt x="2382" y="946"/>
                      <a:pt x="2429" y="493"/>
                    </a:cubicBezTo>
                    <a:cubicBezTo>
                      <a:pt x="2421" y="336"/>
                      <a:pt x="2182" y="0"/>
                      <a:pt x="1868"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849;p75">
                <a:extLst>
                  <a:ext uri="{FF2B5EF4-FFF2-40B4-BE49-F238E27FC236}">
                    <a16:creationId xmlns:a16="http://schemas.microsoft.com/office/drawing/2014/main" id="{E7EFC95A-8FA7-460F-B74F-03BE16D68444}"/>
                  </a:ext>
                </a:extLst>
              </p:cNvPr>
              <p:cNvSpPr/>
              <p:nvPr/>
            </p:nvSpPr>
            <p:spPr>
              <a:xfrm>
                <a:off x="6678500" y="3501750"/>
                <a:ext cx="48550" cy="68225"/>
              </a:xfrm>
              <a:custGeom>
                <a:avLst/>
                <a:gdLst/>
                <a:ahLst/>
                <a:cxnLst/>
                <a:rect l="l" t="t" r="r" b="b"/>
                <a:pathLst>
                  <a:path w="1942" h="2729" extrusionOk="0">
                    <a:moveTo>
                      <a:pt x="262" y="1"/>
                    </a:moveTo>
                    <a:lnTo>
                      <a:pt x="262" y="1"/>
                    </a:lnTo>
                    <a:cubicBezTo>
                      <a:pt x="1" y="524"/>
                      <a:pt x="84" y="1155"/>
                      <a:pt x="322" y="1870"/>
                    </a:cubicBezTo>
                    <a:cubicBezTo>
                      <a:pt x="541" y="2496"/>
                      <a:pt x="1007" y="2729"/>
                      <a:pt x="1263" y="2729"/>
                    </a:cubicBezTo>
                    <a:cubicBezTo>
                      <a:pt x="1299" y="2729"/>
                      <a:pt x="1331" y="2724"/>
                      <a:pt x="1358" y="2715"/>
                    </a:cubicBezTo>
                    <a:cubicBezTo>
                      <a:pt x="1560" y="2632"/>
                      <a:pt x="1941" y="1989"/>
                      <a:pt x="1453" y="1525"/>
                    </a:cubicBezTo>
                    <a:cubicBezTo>
                      <a:pt x="977" y="1060"/>
                      <a:pt x="1405" y="143"/>
                      <a:pt x="1405" y="143"/>
                    </a:cubicBezTo>
                    <a:lnTo>
                      <a:pt x="262"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850;p75">
                <a:extLst>
                  <a:ext uri="{FF2B5EF4-FFF2-40B4-BE49-F238E27FC236}">
                    <a16:creationId xmlns:a16="http://schemas.microsoft.com/office/drawing/2014/main" id="{375E04BA-FFA4-4D2F-AFB0-301A84D14684}"/>
                  </a:ext>
                </a:extLst>
              </p:cNvPr>
              <p:cNvSpPr/>
              <p:nvPr/>
            </p:nvSpPr>
            <p:spPr>
              <a:xfrm>
                <a:off x="7191650" y="3318775"/>
                <a:ext cx="52125" cy="68625"/>
              </a:xfrm>
              <a:custGeom>
                <a:avLst/>
                <a:gdLst/>
                <a:ahLst/>
                <a:cxnLst/>
                <a:rect l="l" t="t" r="r" b="b"/>
                <a:pathLst>
                  <a:path w="2085" h="2745" extrusionOk="0">
                    <a:moveTo>
                      <a:pt x="828" y="1"/>
                    </a:moveTo>
                    <a:cubicBezTo>
                      <a:pt x="778" y="1"/>
                      <a:pt x="728" y="7"/>
                      <a:pt x="680" y="21"/>
                    </a:cubicBezTo>
                    <a:cubicBezTo>
                      <a:pt x="215" y="152"/>
                      <a:pt x="1" y="854"/>
                      <a:pt x="203" y="1605"/>
                    </a:cubicBezTo>
                    <a:cubicBezTo>
                      <a:pt x="384" y="2274"/>
                      <a:pt x="840" y="2745"/>
                      <a:pt x="1266" y="2745"/>
                    </a:cubicBezTo>
                    <a:cubicBezTo>
                      <a:pt x="1317" y="2745"/>
                      <a:pt x="1368" y="2738"/>
                      <a:pt x="1418" y="2724"/>
                    </a:cubicBezTo>
                    <a:cubicBezTo>
                      <a:pt x="1870" y="2605"/>
                      <a:pt x="2085" y="1890"/>
                      <a:pt x="1882" y="1152"/>
                    </a:cubicBezTo>
                    <a:cubicBezTo>
                      <a:pt x="1701" y="481"/>
                      <a:pt x="1253" y="1"/>
                      <a:pt x="8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851;p75">
                <a:extLst>
                  <a:ext uri="{FF2B5EF4-FFF2-40B4-BE49-F238E27FC236}">
                    <a16:creationId xmlns:a16="http://schemas.microsoft.com/office/drawing/2014/main" id="{38FCA9F8-391B-404E-A194-343EFE55FB86}"/>
                  </a:ext>
                </a:extLst>
              </p:cNvPr>
              <p:cNvSpPr/>
              <p:nvPr/>
            </p:nvSpPr>
            <p:spPr>
              <a:xfrm>
                <a:off x="6707075" y="3263475"/>
                <a:ext cx="127975" cy="131775"/>
              </a:xfrm>
              <a:custGeom>
                <a:avLst/>
                <a:gdLst/>
                <a:ahLst/>
                <a:cxnLst/>
                <a:rect l="l" t="t" r="r" b="b"/>
                <a:pathLst>
                  <a:path w="5119" h="5271" extrusionOk="0">
                    <a:moveTo>
                      <a:pt x="2831" y="1"/>
                    </a:moveTo>
                    <a:cubicBezTo>
                      <a:pt x="1495" y="1"/>
                      <a:pt x="60" y="649"/>
                      <a:pt x="60" y="649"/>
                    </a:cubicBezTo>
                    <a:cubicBezTo>
                      <a:pt x="1" y="2507"/>
                      <a:pt x="382" y="4364"/>
                      <a:pt x="596" y="4745"/>
                    </a:cubicBezTo>
                    <a:cubicBezTo>
                      <a:pt x="684" y="4911"/>
                      <a:pt x="1561" y="5270"/>
                      <a:pt x="2516" y="5270"/>
                    </a:cubicBezTo>
                    <a:cubicBezTo>
                      <a:pt x="3751" y="5270"/>
                      <a:pt x="5118" y="4671"/>
                      <a:pt x="5085" y="2281"/>
                    </a:cubicBezTo>
                    <a:cubicBezTo>
                      <a:pt x="5062" y="483"/>
                      <a:pt x="3983" y="1"/>
                      <a:pt x="283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852;p75">
                <a:extLst>
                  <a:ext uri="{FF2B5EF4-FFF2-40B4-BE49-F238E27FC236}">
                    <a16:creationId xmlns:a16="http://schemas.microsoft.com/office/drawing/2014/main" id="{26A7D36A-3924-40B0-9139-D161E448B43B}"/>
                  </a:ext>
                </a:extLst>
              </p:cNvPr>
              <p:cNvSpPr/>
              <p:nvPr/>
            </p:nvSpPr>
            <p:spPr>
              <a:xfrm>
                <a:off x="6680575" y="3128500"/>
                <a:ext cx="198600" cy="211700"/>
              </a:xfrm>
              <a:custGeom>
                <a:avLst/>
                <a:gdLst/>
                <a:ahLst/>
                <a:cxnLst/>
                <a:rect l="l" t="t" r="r" b="b"/>
                <a:pathLst>
                  <a:path w="7944" h="8468" extrusionOk="0">
                    <a:moveTo>
                      <a:pt x="4424" y="0"/>
                    </a:moveTo>
                    <a:cubicBezTo>
                      <a:pt x="4365" y="0"/>
                      <a:pt x="4315" y="8"/>
                      <a:pt x="4275" y="24"/>
                    </a:cubicBezTo>
                    <a:cubicBezTo>
                      <a:pt x="3644" y="274"/>
                      <a:pt x="1989" y="869"/>
                      <a:pt x="1001" y="2977"/>
                    </a:cubicBezTo>
                    <a:cubicBezTo>
                      <a:pt x="1" y="5096"/>
                      <a:pt x="691" y="7870"/>
                      <a:pt x="691" y="7870"/>
                    </a:cubicBezTo>
                    <a:cubicBezTo>
                      <a:pt x="1749" y="8320"/>
                      <a:pt x="2561" y="8468"/>
                      <a:pt x="3800" y="8468"/>
                    </a:cubicBezTo>
                    <a:cubicBezTo>
                      <a:pt x="4528" y="8468"/>
                      <a:pt x="5403" y="8417"/>
                      <a:pt x="6561" y="8346"/>
                    </a:cubicBezTo>
                    <a:cubicBezTo>
                      <a:pt x="7073" y="5989"/>
                      <a:pt x="7502" y="5334"/>
                      <a:pt x="7609" y="4477"/>
                    </a:cubicBezTo>
                    <a:cubicBezTo>
                      <a:pt x="7943" y="1701"/>
                      <a:pt x="5282" y="0"/>
                      <a:pt x="44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853;p75">
                <a:extLst>
                  <a:ext uri="{FF2B5EF4-FFF2-40B4-BE49-F238E27FC236}">
                    <a16:creationId xmlns:a16="http://schemas.microsoft.com/office/drawing/2014/main" id="{F15764BF-B7CF-42AC-9A52-E4C7ADAD1C0F}"/>
                  </a:ext>
                </a:extLst>
              </p:cNvPr>
              <p:cNvSpPr/>
              <p:nvPr/>
            </p:nvSpPr>
            <p:spPr>
              <a:xfrm>
                <a:off x="6716600" y="3128875"/>
                <a:ext cx="162900" cy="211575"/>
              </a:xfrm>
              <a:custGeom>
                <a:avLst/>
                <a:gdLst/>
                <a:ahLst/>
                <a:cxnLst/>
                <a:rect l="l" t="t" r="r" b="b"/>
                <a:pathLst>
                  <a:path w="6516" h="8463" extrusionOk="0">
                    <a:moveTo>
                      <a:pt x="2974" y="1"/>
                    </a:moveTo>
                    <a:cubicBezTo>
                      <a:pt x="2919" y="1"/>
                      <a:pt x="2873" y="7"/>
                      <a:pt x="2834" y="21"/>
                    </a:cubicBezTo>
                    <a:cubicBezTo>
                      <a:pt x="1417" y="509"/>
                      <a:pt x="1" y="3759"/>
                      <a:pt x="1" y="5772"/>
                    </a:cubicBezTo>
                    <a:cubicBezTo>
                      <a:pt x="1" y="6593"/>
                      <a:pt x="96" y="7427"/>
                      <a:pt x="286" y="8236"/>
                    </a:cubicBezTo>
                    <a:cubicBezTo>
                      <a:pt x="903" y="8401"/>
                      <a:pt x="1513" y="8462"/>
                      <a:pt x="2293" y="8462"/>
                    </a:cubicBezTo>
                    <a:cubicBezTo>
                      <a:pt x="3035" y="8462"/>
                      <a:pt x="3931" y="8407"/>
                      <a:pt x="5132" y="8331"/>
                    </a:cubicBezTo>
                    <a:cubicBezTo>
                      <a:pt x="5632" y="5974"/>
                      <a:pt x="6061" y="5319"/>
                      <a:pt x="6168" y="4462"/>
                    </a:cubicBezTo>
                    <a:cubicBezTo>
                      <a:pt x="6515" y="1663"/>
                      <a:pt x="3830" y="1"/>
                      <a:pt x="2974"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854;p75">
                <a:extLst>
                  <a:ext uri="{FF2B5EF4-FFF2-40B4-BE49-F238E27FC236}">
                    <a16:creationId xmlns:a16="http://schemas.microsoft.com/office/drawing/2014/main" id="{1A3E6D8A-1F9C-460D-9EBB-7D043010A100}"/>
                  </a:ext>
                </a:extLst>
              </p:cNvPr>
              <p:cNvSpPr/>
              <p:nvPr/>
            </p:nvSpPr>
            <p:spPr>
              <a:xfrm>
                <a:off x="6724050" y="3096650"/>
                <a:ext cx="338750" cy="370600"/>
              </a:xfrm>
              <a:custGeom>
                <a:avLst/>
                <a:gdLst/>
                <a:ahLst/>
                <a:cxnLst/>
                <a:rect l="l" t="t" r="r" b="b"/>
                <a:pathLst>
                  <a:path w="13550" h="14824" extrusionOk="0">
                    <a:moveTo>
                      <a:pt x="8510" y="1"/>
                    </a:moveTo>
                    <a:cubicBezTo>
                      <a:pt x="6502" y="1"/>
                      <a:pt x="4366" y="233"/>
                      <a:pt x="3703" y="548"/>
                    </a:cubicBezTo>
                    <a:cubicBezTo>
                      <a:pt x="988" y="1858"/>
                      <a:pt x="334" y="5298"/>
                      <a:pt x="72" y="7120"/>
                    </a:cubicBezTo>
                    <a:cubicBezTo>
                      <a:pt x="0" y="7739"/>
                      <a:pt x="286" y="8335"/>
                      <a:pt x="822" y="8656"/>
                    </a:cubicBezTo>
                    <a:lnTo>
                      <a:pt x="834" y="8656"/>
                    </a:lnTo>
                    <a:cubicBezTo>
                      <a:pt x="905" y="11002"/>
                      <a:pt x="988" y="13430"/>
                      <a:pt x="1024" y="13657"/>
                    </a:cubicBezTo>
                    <a:cubicBezTo>
                      <a:pt x="1084" y="14097"/>
                      <a:pt x="1703" y="14823"/>
                      <a:pt x="1703" y="14823"/>
                    </a:cubicBezTo>
                    <a:lnTo>
                      <a:pt x="10335" y="14800"/>
                    </a:lnTo>
                    <a:cubicBezTo>
                      <a:pt x="10375" y="14799"/>
                      <a:pt x="10417" y="14798"/>
                      <a:pt x="10460" y="14798"/>
                    </a:cubicBezTo>
                    <a:cubicBezTo>
                      <a:pt x="10504" y="14798"/>
                      <a:pt x="10550" y="14799"/>
                      <a:pt x="10596" y="14799"/>
                    </a:cubicBezTo>
                    <a:cubicBezTo>
                      <a:pt x="11062" y="14799"/>
                      <a:pt x="11635" y="14774"/>
                      <a:pt x="11645" y="14228"/>
                    </a:cubicBezTo>
                    <a:cubicBezTo>
                      <a:pt x="11680" y="12514"/>
                      <a:pt x="11371" y="9120"/>
                      <a:pt x="11859" y="8287"/>
                    </a:cubicBezTo>
                    <a:cubicBezTo>
                      <a:pt x="12537" y="7132"/>
                      <a:pt x="13550" y="1536"/>
                      <a:pt x="12371" y="595"/>
                    </a:cubicBezTo>
                    <a:cubicBezTo>
                      <a:pt x="11834" y="169"/>
                      <a:pt x="10219" y="1"/>
                      <a:pt x="851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855;p75">
                <a:extLst>
                  <a:ext uri="{FF2B5EF4-FFF2-40B4-BE49-F238E27FC236}">
                    <a16:creationId xmlns:a16="http://schemas.microsoft.com/office/drawing/2014/main" id="{711D838D-2E9E-41E4-8720-8E78CB0A4C45}"/>
                  </a:ext>
                </a:extLst>
              </p:cNvPr>
              <p:cNvSpPr/>
              <p:nvPr/>
            </p:nvSpPr>
            <p:spPr>
              <a:xfrm>
                <a:off x="6725225" y="3096675"/>
                <a:ext cx="272100" cy="204850"/>
              </a:xfrm>
              <a:custGeom>
                <a:avLst/>
                <a:gdLst/>
                <a:ahLst/>
                <a:cxnLst/>
                <a:rect l="l" t="t" r="r" b="b"/>
                <a:pathLst>
                  <a:path w="10884" h="8194" extrusionOk="0">
                    <a:moveTo>
                      <a:pt x="8425" y="1"/>
                    </a:moveTo>
                    <a:cubicBezTo>
                      <a:pt x="6430" y="1"/>
                      <a:pt x="4315" y="234"/>
                      <a:pt x="3656" y="547"/>
                    </a:cubicBezTo>
                    <a:cubicBezTo>
                      <a:pt x="941" y="1857"/>
                      <a:pt x="287" y="5297"/>
                      <a:pt x="25" y="7119"/>
                    </a:cubicBezTo>
                    <a:cubicBezTo>
                      <a:pt x="1" y="7333"/>
                      <a:pt x="13" y="7548"/>
                      <a:pt x="72" y="7762"/>
                    </a:cubicBezTo>
                    <a:cubicBezTo>
                      <a:pt x="161" y="8072"/>
                      <a:pt x="979" y="8194"/>
                      <a:pt x="2068" y="8194"/>
                    </a:cubicBezTo>
                    <a:cubicBezTo>
                      <a:pt x="4491" y="8194"/>
                      <a:pt x="8260" y="7595"/>
                      <a:pt x="8359" y="7143"/>
                    </a:cubicBezTo>
                    <a:cubicBezTo>
                      <a:pt x="8478" y="6559"/>
                      <a:pt x="8383" y="2154"/>
                      <a:pt x="10883" y="154"/>
                    </a:cubicBezTo>
                    <a:cubicBezTo>
                      <a:pt x="10181" y="47"/>
                      <a:pt x="9315" y="1"/>
                      <a:pt x="8425"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856;p75">
                <a:extLst>
                  <a:ext uri="{FF2B5EF4-FFF2-40B4-BE49-F238E27FC236}">
                    <a16:creationId xmlns:a16="http://schemas.microsoft.com/office/drawing/2014/main" id="{84305074-C9F4-4420-81B7-30E83ECBB20A}"/>
                  </a:ext>
                </a:extLst>
              </p:cNvPr>
              <p:cNvSpPr/>
              <p:nvPr/>
            </p:nvSpPr>
            <p:spPr>
              <a:xfrm>
                <a:off x="6814825" y="3096575"/>
                <a:ext cx="182800" cy="36400"/>
              </a:xfrm>
              <a:custGeom>
                <a:avLst/>
                <a:gdLst/>
                <a:ahLst/>
                <a:cxnLst/>
                <a:rect l="l" t="t" r="r" b="b"/>
                <a:pathLst>
                  <a:path w="7312" h="1456" extrusionOk="0">
                    <a:moveTo>
                      <a:pt x="4896" y="1"/>
                    </a:moveTo>
                    <a:cubicBezTo>
                      <a:pt x="2882" y="1"/>
                      <a:pt x="736" y="235"/>
                      <a:pt x="72" y="551"/>
                    </a:cubicBezTo>
                    <a:lnTo>
                      <a:pt x="1" y="587"/>
                    </a:lnTo>
                    <a:cubicBezTo>
                      <a:pt x="846" y="1110"/>
                      <a:pt x="2334" y="1456"/>
                      <a:pt x="4037" y="1456"/>
                    </a:cubicBezTo>
                    <a:cubicBezTo>
                      <a:pt x="4811" y="1456"/>
                      <a:pt x="5573" y="1384"/>
                      <a:pt x="6323" y="1229"/>
                    </a:cubicBezTo>
                    <a:cubicBezTo>
                      <a:pt x="6597" y="825"/>
                      <a:pt x="6930" y="456"/>
                      <a:pt x="7311" y="146"/>
                    </a:cubicBezTo>
                    <a:cubicBezTo>
                      <a:pt x="6619" y="45"/>
                      <a:pt x="5770" y="1"/>
                      <a:pt x="4896"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857;p75">
                <a:extLst>
                  <a:ext uri="{FF2B5EF4-FFF2-40B4-BE49-F238E27FC236}">
                    <a16:creationId xmlns:a16="http://schemas.microsoft.com/office/drawing/2014/main" id="{7AB74511-B0EA-4A58-BC19-D1550045DF38}"/>
                  </a:ext>
                </a:extLst>
              </p:cNvPr>
              <p:cNvSpPr/>
              <p:nvPr/>
            </p:nvSpPr>
            <p:spPr>
              <a:xfrm>
                <a:off x="6744875" y="3321675"/>
                <a:ext cx="204525" cy="145575"/>
              </a:xfrm>
              <a:custGeom>
                <a:avLst/>
                <a:gdLst/>
                <a:ahLst/>
                <a:cxnLst/>
                <a:rect l="l" t="t" r="r" b="b"/>
                <a:pathLst>
                  <a:path w="8181" h="5823" extrusionOk="0">
                    <a:moveTo>
                      <a:pt x="3513" y="0"/>
                    </a:moveTo>
                    <a:cubicBezTo>
                      <a:pt x="1382" y="0"/>
                      <a:pt x="1" y="1405"/>
                      <a:pt x="370" y="4013"/>
                    </a:cubicBezTo>
                    <a:cubicBezTo>
                      <a:pt x="453" y="4644"/>
                      <a:pt x="632" y="5251"/>
                      <a:pt x="906" y="5822"/>
                    </a:cubicBezTo>
                    <a:lnTo>
                      <a:pt x="8049" y="5811"/>
                    </a:lnTo>
                    <a:cubicBezTo>
                      <a:pt x="8168" y="5215"/>
                      <a:pt x="8180" y="4608"/>
                      <a:pt x="8097" y="4013"/>
                    </a:cubicBezTo>
                    <a:cubicBezTo>
                      <a:pt x="7740" y="1405"/>
                      <a:pt x="5656" y="0"/>
                      <a:pt x="3513"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858;p75">
                <a:extLst>
                  <a:ext uri="{FF2B5EF4-FFF2-40B4-BE49-F238E27FC236}">
                    <a16:creationId xmlns:a16="http://schemas.microsoft.com/office/drawing/2014/main" id="{F6951A21-FE49-40D8-AD27-1AFD7DC5C48A}"/>
                  </a:ext>
                </a:extLst>
              </p:cNvPr>
              <p:cNvSpPr/>
              <p:nvPr/>
            </p:nvSpPr>
            <p:spPr>
              <a:xfrm>
                <a:off x="6707975" y="3679750"/>
                <a:ext cx="354825" cy="146500"/>
              </a:xfrm>
              <a:custGeom>
                <a:avLst/>
                <a:gdLst/>
                <a:ahLst/>
                <a:cxnLst/>
                <a:rect l="l" t="t" r="r" b="b"/>
                <a:pathLst>
                  <a:path w="14193" h="5860" extrusionOk="0">
                    <a:moveTo>
                      <a:pt x="9513" y="0"/>
                    </a:moveTo>
                    <a:lnTo>
                      <a:pt x="1739" y="1346"/>
                    </a:lnTo>
                    <a:lnTo>
                      <a:pt x="0" y="4977"/>
                    </a:lnTo>
                    <a:cubicBezTo>
                      <a:pt x="2046" y="5683"/>
                      <a:pt x="5572" y="5860"/>
                      <a:pt x="8599" y="5860"/>
                    </a:cubicBezTo>
                    <a:cubicBezTo>
                      <a:pt x="11650" y="5860"/>
                      <a:pt x="14193" y="5680"/>
                      <a:pt x="14193" y="5680"/>
                    </a:cubicBezTo>
                    <a:lnTo>
                      <a:pt x="9513"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859;p75">
                <a:extLst>
                  <a:ext uri="{FF2B5EF4-FFF2-40B4-BE49-F238E27FC236}">
                    <a16:creationId xmlns:a16="http://schemas.microsoft.com/office/drawing/2014/main" id="{3B7374F1-54E7-473B-9FDD-B24D06D73B74}"/>
                  </a:ext>
                </a:extLst>
              </p:cNvPr>
              <p:cNvSpPr/>
              <p:nvPr/>
            </p:nvSpPr>
            <p:spPr>
              <a:xfrm>
                <a:off x="6755300" y="3444700"/>
                <a:ext cx="250950" cy="53500"/>
              </a:xfrm>
              <a:custGeom>
                <a:avLst/>
                <a:gdLst/>
                <a:ahLst/>
                <a:cxnLst/>
                <a:rect l="l" t="t" r="r" b="b"/>
                <a:pathLst>
                  <a:path w="10038" h="2140" extrusionOk="0">
                    <a:moveTo>
                      <a:pt x="4156" y="1"/>
                    </a:moveTo>
                    <a:cubicBezTo>
                      <a:pt x="2749" y="1"/>
                      <a:pt x="1364" y="142"/>
                      <a:pt x="0" y="425"/>
                    </a:cubicBezTo>
                    <a:lnTo>
                      <a:pt x="36" y="1782"/>
                    </a:lnTo>
                    <a:lnTo>
                      <a:pt x="10037" y="2140"/>
                    </a:lnTo>
                    <a:lnTo>
                      <a:pt x="10002" y="782"/>
                    </a:lnTo>
                    <a:cubicBezTo>
                      <a:pt x="8014" y="261"/>
                      <a:pt x="6065" y="1"/>
                      <a:pt x="415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860;p75">
                <a:extLst>
                  <a:ext uri="{FF2B5EF4-FFF2-40B4-BE49-F238E27FC236}">
                    <a16:creationId xmlns:a16="http://schemas.microsoft.com/office/drawing/2014/main" id="{9DE2D5CA-2E73-480A-AC26-8E77F18878B1}"/>
                  </a:ext>
                </a:extLst>
              </p:cNvPr>
              <p:cNvSpPr/>
              <p:nvPr/>
            </p:nvSpPr>
            <p:spPr>
              <a:xfrm>
                <a:off x="6727625" y="3633900"/>
                <a:ext cx="161050" cy="575400"/>
              </a:xfrm>
              <a:custGeom>
                <a:avLst/>
                <a:gdLst/>
                <a:ahLst/>
                <a:cxnLst/>
                <a:rect l="l" t="t" r="r" b="b"/>
                <a:pathLst>
                  <a:path w="6442" h="23016" extrusionOk="0">
                    <a:moveTo>
                      <a:pt x="36" y="1"/>
                    </a:moveTo>
                    <a:cubicBezTo>
                      <a:pt x="0" y="2120"/>
                      <a:pt x="345" y="6704"/>
                      <a:pt x="1750" y="9323"/>
                    </a:cubicBezTo>
                    <a:cubicBezTo>
                      <a:pt x="1762" y="12383"/>
                      <a:pt x="2989" y="17551"/>
                      <a:pt x="4179" y="22682"/>
                    </a:cubicBezTo>
                    <a:lnTo>
                      <a:pt x="4596" y="23016"/>
                    </a:lnTo>
                    <a:cubicBezTo>
                      <a:pt x="4489" y="18872"/>
                      <a:pt x="6441" y="13741"/>
                      <a:pt x="6203" y="12086"/>
                    </a:cubicBezTo>
                    <a:cubicBezTo>
                      <a:pt x="6013" y="10990"/>
                      <a:pt x="5667" y="9931"/>
                      <a:pt x="5179" y="8942"/>
                    </a:cubicBezTo>
                    <a:lnTo>
                      <a:pt x="5858" y="1656"/>
                    </a:lnTo>
                    <a:lnTo>
                      <a:pt x="36"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861;p75">
                <a:extLst>
                  <a:ext uri="{FF2B5EF4-FFF2-40B4-BE49-F238E27FC236}">
                    <a16:creationId xmlns:a16="http://schemas.microsoft.com/office/drawing/2014/main" id="{4443D57C-867E-4FF4-A78E-6E1FD7F045F1}"/>
                  </a:ext>
                </a:extLst>
              </p:cNvPr>
              <p:cNvSpPr/>
              <p:nvPr/>
            </p:nvSpPr>
            <p:spPr>
              <a:xfrm>
                <a:off x="6727625" y="3633900"/>
                <a:ext cx="157775" cy="399200"/>
              </a:xfrm>
              <a:custGeom>
                <a:avLst/>
                <a:gdLst/>
                <a:ahLst/>
                <a:cxnLst/>
                <a:rect l="l" t="t" r="r" b="b"/>
                <a:pathLst>
                  <a:path w="6311" h="15968" extrusionOk="0">
                    <a:moveTo>
                      <a:pt x="36" y="1"/>
                    </a:moveTo>
                    <a:cubicBezTo>
                      <a:pt x="0" y="2120"/>
                      <a:pt x="345" y="6704"/>
                      <a:pt x="1762" y="9323"/>
                    </a:cubicBezTo>
                    <a:cubicBezTo>
                      <a:pt x="1762" y="9454"/>
                      <a:pt x="1762" y="9597"/>
                      <a:pt x="1762" y="9728"/>
                    </a:cubicBezTo>
                    <a:cubicBezTo>
                      <a:pt x="3179" y="10002"/>
                      <a:pt x="4644" y="12491"/>
                      <a:pt x="5596" y="15967"/>
                    </a:cubicBezTo>
                    <a:cubicBezTo>
                      <a:pt x="5977" y="14253"/>
                      <a:pt x="6310" y="12824"/>
                      <a:pt x="6203" y="12086"/>
                    </a:cubicBezTo>
                    <a:cubicBezTo>
                      <a:pt x="6013" y="10990"/>
                      <a:pt x="5667" y="9931"/>
                      <a:pt x="5179" y="8942"/>
                    </a:cubicBezTo>
                    <a:lnTo>
                      <a:pt x="5858" y="1656"/>
                    </a:lnTo>
                    <a:lnTo>
                      <a:pt x="36"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862;p75">
                <a:extLst>
                  <a:ext uri="{FF2B5EF4-FFF2-40B4-BE49-F238E27FC236}">
                    <a16:creationId xmlns:a16="http://schemas.microsoft.com/office/drawing/2014/main" id="{828C8217-14CE-4E95-812C-BDE4E6A7AD16}"/>
                  </a:ext>
                </a:extLst>
              </p:cNvPr>
              <p:cNvSpPr/>
              <p:nvPr/>
            </p:nvSpPr>
            <p:spPr>
              <a:xfrm>
                <a:off x="6680275" y="4158375"/>
                <a:ext cx="180725" cy="84275"/>
              </a:xfrm>
              <a:custGeom>
                <a:avLst/>
                <a:gdLst/>
                <a:ahLst/>
                <a:cxnLst/>
                <a:rect l="l" t="t" r="r" b="b"/>
                <a:pathLst>
                  <a:path w="7229" h="3371" extrusionOk="0">
                    <a:moveTo>
                      <a:pt x="5960" y="0"/>
                    </a:moveTo>
                    <a:cubicBezTo>
                      <a:pt x="5599" y="0"/>
                      <a:pt x="3835" y="1929"/>
                      <a:pt x="3835" y="1929"/>
                    </a:cubicBezTo>
                    <a:cubicBezTo>
                      <a:pt x="3835" y="1929"/>
                      <a:pt x="1" y="2953"/>
                      <a:pt x="239" y="3370"/>
                    </a:cubicBezTo>
                    <a:lnTo>
                      <a:pt x="7228" y="3370"/>
                    </a:lnTo>
                    <a:cubicBezTo>
                      <a:pt x="7228" y="3370"/>
                      <a:pt x="6907" y="36"/>
                      <a:pt x="5966" y="1"/>
                    </a:cubicBezTo>
                    <a:cubicBezTo>
                      <a:pt x="5964" y="1"/>
                      <a:pt x="5962" y="0"/>
                      <a:pt x="596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863;p75">
                <a:extLst>
                  <a:ext uri="{FF2B5EF4-FFF2-40B4-BE49-F238E27FC236}">
                    <a16:creationId xmlns:a16="http://schemas.microsoft.com/office/drawing/2014/main" id="{6EBAEC54-98BE-4811-BB0E-6270D19CB392}"/>
                  </a:ext>
                </a:extLst>
              </p:cNvPr>
              <p:cNvSpPr/>
              <p:nvPr/>
            </p:nvSpPr>
            <p:spPr>
              <a:xfrm>
                <a:off x="6682675" y="4227425"/>
                <a:ext cx="188725" cy="22050"/>
              </a:xfrm>
              <a:custGeom>
                <a:avLst/>
                <a:gdLst/>
                <a:ahLst/>
                <a:cxnLst/>
                <a:rect l="l" t="t" r="r" b="b"/>
                <a:pathLst>
                  <a:path w="7549" h="882" extrusionOk="0">
                    <a:moveTo>
                      <a:pt x="0" y="1"/>
                    </a:moveTo>
                    <a:lnTo>
                      <a:pt x="84" y="882"/>
                    </a:lnTo>
                    <a:lnTo>
                      <a:pt x="7549" y="882"/>
                    </a:lnTo>
                    <a:lnTo>
                      <a:pt x="7465"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864;p75">
                <a:extLst>
                  <a:ext uri="{FF2B5EF4-FFF2-40B4-BE49-F238E27FC236}">
                    <a16:creationId xmlns:a16="http://schemas.microsoft.com/office/drawing/2014/main" id="{705F298B-51BC-4A1D-AEB4-90FA15F0AE39}"/>
                  </a:ext>
                </a:extLst>
              </p:cNvPr>
              <p:cNvSpPr/>
              <p:nvPr/>
            </p:nvSpPr>
            <p:spPr>
              <a:xfrm>
                <a:off x="6748750" y="4196775"/>
                <a:ext cx="39900" cy="43175"/>
              </a:xfrm>
              <a:custGeom>
                <a:avLst/>
                <a:gdLst/>
                <a:ahLst/>
                <a:cxnLst/>
                <a:rect l="l" t="t" r="r" b="b"/>
                <a:pathLst>
                  <a:path w="1596" h="1727" extrusionOk="0">
                    <a:moveTo>
                      <a:pt x="1203" y="1"/>
                    </a:moveTo>
                    <a:lnTo>
                      <a:pt x="0" y="429"/>
                    </a:lnTo>
                    <a:lnTo>
                      <a:pt x="655" y="1727"/>
                    </a:lnTo>
                    <a:lnTo>
                      <a:pt x="1596" y="1727"/>
                    </a:lnTo>
                    <a:lnTo>
                      <a:pt x="120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865;p75">
                <a:extLst>
                  <a:ext uri="{FF2B5EF4-FFF2-40B4-BE49-F238E27FC236}">
                    <a16:creationId xmlns:a16="http://schemas.microsoft.com/office/drawing/2014/main" id="{1F097765-59BB-48E7-9E02-FFE657E52D72}"/>
                  </a:ext>
                </a:extLst>
              </p:cNvPr>
              <p:cNvSpPr/>
              <p:nvPr/>
            </p:nvSpPr>
            <p:spPr>
              <a:xfrm>
                <a:off x="6710350" y="4208975"/>
                <a:ext cx="25025" cy="29200"/>
              </a:xfrm>
              <a:custGeom>
                <a:avLst/>
                <a:gdLst/>
                <a:ahLst/>
                <a:cxnLst/>
                <a:rect l="l" t="t" r="r" b="b"/>
                <a:pathLst>
                  <a:path w="1001" h="1168" extrusionOk="0">
                    <a:moveTo>
                      <a:pt x="893" y="1"/>
                    </a:moveTo>
                    <a:lnTo>
                      <a:pt x="1" y="167"/>
                    </a:lnTo>
                    <a:lnTo>
                      <a:pt x="334" y="1072"/>
                    </a:lnTo>
                    <a:lnTo>
                      <a:pt x="1001" y="1168"/>
                    </a:lnTo>
                    <a:lnTo>
                      <a:pt x="89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866;p75">
                <a:extLst>
                  <a:ext uri="{FF2B5EF4-FFF2-40B4-BE49-F238E27FC236}">
                    <a16:creationId xmlns:a16="http://schemas.microsoft.com/office/drawing/2014/main" id="{D5B07F26-DF1E-40CF-BDB8-8A2D7833287E}"/>
                  </a:ext>
                </a:extLst>
              </p:cNvPr>
              <p:cNvSpPr/>
              <p:nvPr/>
            </p:nvSpPr>
            <p:spPr>
              <a:xfrm>
                <a:off x="6792200" y="4166425"/>
                <a:ext cx="46750" cy="70250"/>
              </a:xfrm>
              <a:custGeom>
                <a:avLst/>
                <a:gdLst/>
                <a:ahLst/>
                <a:cxnLst/>
                <a:rect l="l" t="t" r="r" b="b"/>
                <a:pathLst>
                  <a:path w="1870" h="2810" extrusionOk="0">
                    <a:moveTo>
                      <a:pt x="656" y="0"/>
                    </a:moveTo>
                    <a:lnTo>
                      <a:pt x="1" y="584"/>
                    </a:lnTo>
                    <a:lnTo>
                      <a:pt x="953" y="2810"/>
                    </a:lnTo>
                    <a:lnTo>
                      <a:pt x="1870" y="2667"/>
                    </a:lnTo>
                    <a:lnTo>
                      <a:pt x="656"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867;p75">
                <a:extLst>
                  <a:ext uri="{FF2B5EF4-FFF2-40B4-BE49-F238E27FC236}">
                    <a16:creationId xmlns:a16="http://schemas.microsoft.com/office/drawing/2014/main" id="{81289623-D92D-4BE9-A659-9EBBA8C4B365}"/>
                  </a:ext>
                </a:extLst>
              </p:cNvPr>
              <p:cNvSpPr/>
              <p:nvPr/>
            </p:nvSpPr>
            <p:spPr>
              <a:xfrm>
                <a:off x="6891925" y="3614550"/>
                <a:ext cx="141400" cy="598325"/>
              </a:xfrm>
              <a:custGeom>
                <a:avLst/>
                <a:gdLst/>
                <a:ahLst/>
                <a:cxnLst/>
                <a:rect l="l" t="t" r="r" b="b"/>
                <a:pathLst>
                  <a:path w="5656" h="23933" extrusionOk="0">
                    <a:moveTo>
                      <a:pt x="5501" y="1"/>
                    </a:moveTo>
                    <a:lnTo>
                      <a:pt x="119" y="596"/>
                    </a:lnTo>
                    <a:cubicBezTo>
                      <a:pt x="0" y="2751"/>
                      <a:pt x="131" y="7395"/>
                      <a:pt x="1393" y="10050"/>
                    </a:cubicBezTo>
                    <a:cubicBezTo>
                      <a:pt x="322" y="12455"/>
                      <a:pt x="2060" y="18003"/>
                      <a:pt x="3179" y="23599"/>
                    </a:cubicBezTo>
                    <a:lnTo>
                      <a:pt x="3572" y="23933"/>
                    </a:lnTo>
                    <a:cubicBezTo>
                      <a:pt x="3644" y="19742"/>
                      <a:pt x="5418" y="14646"/>
                      <a:pt x="5251" y="12967"/>
                    </a:cubicBezTo>
                    <a:cubicBezTo>
                      <a:pt x="5084" y="11288"/>
                      <a:pt x="4739" y="9657"/>
                      <a:pt x="4739" y="9657"/>
                    </a:cubicBezTo>
                    <a:cubicBezTo>
                      <a:pt x="5656" y="8383"/>
                      <a:pt x="5513" y="3359"/>
                      <a:pt x="550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868;p75">
                <a:extLst>
                  <a:ext uri="{FF2B5EF4-FFF2-40B4-BE49-F238E27FC236}">
                    <a16:creationId xmlns:a16="http://schemas.microsoft.com/office/drawing/2014/main" id="{C3D10B4C-E929-4A77-8587-610F10C54F56}"/>
                  </a:ext>
                </a:extLst>
              </p:cNvPr>
              <p:cNvSpPr/>
              <p:nvPr/>
            </p:nvSpPr>
            <p:spPr>
              <a:xfrm>
                <a:off x="6891925" y="3614550"/>
                <a:ext cx="141400" cy="355725"/>
              </a:xfrm>
              <a:custGeom>
                <a:avLst/>
                <a:gdLst/>
                <a:ahLst/>
                <a:cxnLst/>
                <a:rect l="l" t="t" r="r" b="b"/>
                <a:pathLst>
                  <a:path w="5656" h="14229" extrusionOk="0">
                    <a:moveTo>
                      <a:pt x="5501" y="1"/>
                    </a:moveTo>
                    <a:lnTo>
                      <a:pt x="119" y="596"/>
                    </a:lnTo>
                    <a:cubicBezTo>
                      <a:pt x="0" y="2751"/>
                      <a:pt x="131" y="7407"/>
                      <a:pt x="1393" y="10050"/>
                    </a:cubicBezTo>
                    <a:cubicBezTo>
                      <a:pt x="965" y="11014"/>
                      <a:pt x="989" y="12467"/>
                      <a:pt x="1239" y="14229"/>
                    </a:cubicBezTo>
                    <a:cubicBezTo>
                      <a:pt x="2072" y="12360"/>
                      <a:pt x="3239" y="11169"/>
                      <a:pt x="4477" y="11169"/>
                    </a:cubicBezTo>
                    <a:cubicBezTo>
                      <a:pt x="4656" y="11169"/>
                      <a:pt x="4846" y="11205"/>
                      <a:pt x="5025" y="11252"/>
                    </a:cubicBezTo>
                    <a:cubicBezTo>
                      <a:pt x="4882" y="10336"/>
                      <a:pt x="4739" y="9669"/>
                      <a:pt x="4739" y="9657"/>
                    </a:cubicBezTo>
                    <a:cubicBezTo>
                      <a:pt x="5656" y="8383"/>
                      <a:pt x="5513" y="3359"/>
                      <a:pt x="550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869;p75">
                <a:extLst>
                  <a:ext uri="{FF2B5EF4-FFF2-40B4-BE49-F238E27FC236}">
                    <a16:creationId xmlns:a16="http://schemas.microsoft.com/office/drawing/2014/main" id="{F1D14257-58E1-40E8-8B5D-7481AE059A25}"/>
                  </a:ext>
                </a:extLst>
              </p:cNvPr>
              <p:cNvSpPr/>
              <p:nvPr/>
            </p:nvSpPr>
            <p:spPr>
              <a:xfrm>
                <a:off x="6933000" y="4171475"/>
                <a:ext cx="103000" cy="72050"/>
              </a:xfrm>
              <a:custGeom>
                <a:avLst/>
                <a:gdLst/>
                <a:ahLst/>
                <a:cxnLst/>
                <a:rect l="l" t="t" r="r" b="b"/>
                <a:pathLst>
                  <a:path w="4120" h="2882" extrusionOk="0">
                    <a:moveTo>
                      <a:pt x="1801" y="0"/>
                    </a:moveTo>
                    <a:cubicBezTo>
                      <a:pt x="1800" y="0"/>
                      <a:pt x="1799" y="0"/>
                      <a:pt x="1798" y="1"/>
                    </a:cubicBezTo>
                    <a:cubicBezTo>
                      <a:pt x="1774" y="1"/>
                      <a:pt x="1763" y="12"/>
                      <a:pt x="1739" y="12"/>
                    </a:cubicBezTo>
                    <a:cubicBezTo>
                      <a:pt x="1727" y="12"/>
                      <a:pt x="1703" y="1"/>
                      <a:pt x="1691" y="1"/>
                    </a:cubicBezTo>
                    <a:cubicBezTo>
                      <a:pt x="1643" y="1"/>
                      <a:pt x="1608" y="48"/>
                      <a:pt x="1560" y="120"/>
                    </a:cubicBezTo>
                    <a:cubicBezTo>
                      <a:pt x="1262" y="393"/>
                      <a:pt x="1060" y="1096"/>
                      <a:pt x="929" y="1715"/>
                    </a:cubicBezTo>
                    <a:cubicBezTo>
                      <a:pt x="774" y="1858"/>
                      <a:pt x="0" y="2560"/>
                      <a:pt x="191" y="2882"/>
                    </a:cubicBezTo>
                    <a:lnTo>
                      <a:pt x="3929" y="2882"/>
                    </a:lnTo>
                    <a:cubicBezTo>
                      <a:pt x="4120" y="2525"/>
                      <a:pt x="2870" y="1691"/>
                      <a:pt x="2870" y="1691"/>
                    </a:cubicBezTo>
                    <a:cubicBezTo>
                      <a:pt x="2870" y="1691"/>
                      <a:pt x="2078" y="0"/>
                      <a:pt x="1801"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870;p75">
                <a:extLst>
                  <a:ext uri="{FF2B5EF4-FFF2-40B4-BE49-F238E27FC236}">
                    <a16:creationId xmlns:a16="http://schemas.microsoft.com/office/drawing/2014/main" id="{41DF1D66-62A5-4E10-BE71-DAF02BE8EFBA}"/>
                  </a:ext>
                </a:extLst>
              </p:cNvPr>
              <p:cNvSpPr/>
              <p:nvPr/>
            </p:nvSpPr>
            <p:spPr>
              <a:xfrm>
                <a:off x="6925550" y="4229825"/>
                <a:ext cx="113425" cy="19075"/>
              </a:xfrm>
              <a:custGeom>
                <a:avLst/>
                <a:gdLst/>
                <a:ahLst/>
                <a:cxnLst/>
                <a:rect l="l" t="t" r="r" b="b"/>
                <a:pathLst>
                  <a:path w="4537" h="763" extrusionOk="0">
                    <a:moveTo>
                      <a:pt x="60" y="0"/>
                    </a:moveTo>
                    <a:lnTo>
                      <a:pt x="1" y="762"/>
                    </a:lnTo>
                    <a:lnTo>
                      <a:pt x="4489" y="762"/>
                    </a:lnTo>
                    <a:lnTo>
                      <a:pt x="4537"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871;p75">
                <a:extLst>
                  <a:ext uri="{FF2B5EF4-FFF2-40B4-BE49-F238E27FC236}">
                    <a16:creationId xmlns:a16="http://schemas.microsoft.com/office/drawing/2014/main" id="{78C92312-B116-498F-AFA6-E7D1C53496CF}"/>
                  </a:ext>
                </a:extLst>
              </p:cNvPr>
              <p:cNvSpPr/>
              <p:nvPr/>
            </p:nvSpPr>
            <p:spPr>
              <a:xfrm>
                <a:off x="6939250" y="4194100"/>
                <a:ext cx="91400" cy="40800"/>
              </a:xfrm>
              <a:custGeom>
                <a:avLst/>
                <a:gdLst/>
                <a:ahLst/>
                <a:cxnLst/>
                <a:rect l="l" t="t" r="r" b="b"/>
                <a:pathLst>
                  <a:path w="3656" h="1632" extrusionOk="0">
                    <a:moveTo>
                      <a:pt x="1917" y="0"/>
                    </a:moveTo>
                    <a:cubicBezTo>
                      <a:pt x="917" y="0"/>
                      <a:pt x="60" y="727"/>
                      <a:pt x="0" y="1620"/>
                    </a:cubicBezTo>
                    <a:lnTo>
                      <a:pt x="0" y="1632"/>
                    </a:lnTo>
                    <a:lnTo>
                      <a:pt x="548" y="1632"/>
                    </a:lnTo>
                    <a:cubicBezTo>
                      <a:pt x="631" y="1036"/>
                      <a:pt x="1203" y="572"/>
                      <a:pt x="1870" y="572"/>
                    </a:cubicBezTo>
                    <a:cubicBezTo>
                      <a:pt x="2536" y="572"/>
                      <a:pt x="3037" y="1036"/>
                      <a:pt x="3037" y="1632"/>
                    </a:cubicBezTo>
                    <a:lnTo>
                      <a:pt x="3596" y="1632"/>
                    </a:lnTo>
                    <a:lnTo>
                      <a:pt x="3596" y="1620"/>
                    </a:lnTo>
                    <a:cubicBezTo>
                      <a:pt x="3656" y="727"/>
                      <a:pt x="2906" y="0"/>
                      <a:pt x="1917" y="0"/>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872;p75">
                <a:extLst>
                  <a:ext uri="{FF2B5EF4-FFF2-40B4-BE49-F238E27FC236}">
                    <a16:creationId xmlns:a16="http://schemas.microsoft.com/office/drawing/2014/main" id="{1FDF3195-023C-41BE-A57D-9C57A68A3A79}"/>
                  </a:ext>
                </a:extLst>
              </p:cNvPr>
              <p:cNvSpPr/>
              <p:nvPr/>
            </p:nvSpPr>
            <p:spPr>
              <a:xfrm>
                <a:off x="6950250" y="3855950"/>
                <a:ext cx="45275" cy="21175"/>
              </a:xfrm>
              <a:custGeom>
                <a:avLst/>
                <a:gdLst/>
                <a:ahLst/>
                <a:cxnLst/>
                <a:rect l="l" t="t" r="r" b="b"/>
                <a:pathLst>
                  <a:path w="1811" h="847" extrusionOk="0">
                    <a:moveTo>
                      <a:pt x="1" y="1"/>
                    </a:moveTo>
                    <a:lnTo>
                      <a:pt x="1" y="1"/>
                    </a:lnTo>
                    <a:cubicBezTo>
                      <a:pt x="96" y="489"/>
                      <a:pt x="441" y="846"/>
                      <a:pt x="870" y="846"/>
                    </a:cubicBezTo>
                    <a:cubicBezTo>
                      <a:pt x="1287" y="846"/>
                      <a:pt x="1656" y="489"/>
                      <a:pt x="1811" y="1"/>
                    </a:cubicBezTo>
                    <a:lnTo>
                      <a:pt x="1811" y="1"/>
                    </a:lnTo>
                    <a:cubicBezTo>
                      <a:pt x="1525" y="144"/>
                      <a:pt x="1215" y="227"/>
                      <a:pt x="894" y="227"/>
                    </a:cubicBezTo>
                    <a:cubicBezTo>
                      <a:pt x="584" y="227"/>
                      <a:pt x="275" y="144"/>
                      <a:pt x="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873;p75">
                <a:extLst>
                  <a:ext uri="{FF2B5EF4-FFF2-40B4-BE49-F238E27FC236}">
                    <a16:creationId xmlns:a16="http://schemas.microsoft.com/office/drawing/2014/main" id="{FFEE3D7A-4297-4737-8F7E-61A7F7F95926}"/>
                  </a:ext>
                </a:extLst>
              </p:cNvPr>
              <p:cNvSpPr/>
              <p:nvPr/>
            </p:nvSpPr>
            <p:spPr>
              <a:xfrm>
                <a:off x="6707975" y="3460000"/>
                <a:ext cx="354825" cy="361750"/>
              </a:xfrm>
              <a:custGeom>
                <a:avLst/>
                <a:gdLst/>
                <a:ahLst/>
                <a:cxnLst/>
                <a:rect l="l" t="t" r="r" b="b"/>
                <a:pathLst>
                  <a:path w="14193" h="14470" extrusionOk="0">
                    <a:moveTo>
                      <a:pt x="5978" y="1"/>
                    </a:moveTo>
                    <a:cubicBezTo>
                      <a:pt x="3372" y="1"/>
                      <a:pt x="1465" y="504"/>
                      <a:pt x="1465" y="504"/>
                    </a:cubicBezTo>
                    <a:cubicBezTo>
                      <a:pt x="381" y="4278"/>
                      <a:pt x="0" y="13767"/>
                      <a:pt x="0" y="13767"/>
                    </a:cubicBezTo>
                    <a:cubicBezTo>
                      <a:pt x="0" y="13767"/>
                      <a:pt x="6380" y="12893"/>
                      <a:pt x="9458" y="12893"/>
                    </a:cubicBezTo>
                    <a:cubicBezTo>
                      <a:pt x="9918" y="12893"/>
                      <a:pt x="10305" y="12913"/>
                      <a:pt x="10585" y="12958"/>
                    </a:cubicBezTo>
                    <a:cubicBezTo>
                      <a:pt x="11895" y="13172"/>
                      <a:pt x="13121" y="13684"/>
                      <a:pt x="14193" y="14470"/>
                    </a:cubicBezTo>
                    <a:cubicBezTo>
                      <a:pt x="14193" y="14470"/>
                      <a:pt x="13192" y="3195"/>
                      <a:pt x="12240" y="1159"/>
                    </a:cubicBezTo>
                    <a:cubicBezTo>
                      <a:pt x="10092" y="261"/>
                      <a:pt x="7854"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874;p75">
                <a:extLst>
                  <a:ext uri="{FF2B5EF4-FFF2-40B4-BE49-F238E27FC236}">
                    <a16:creationId xmlns:a16="http://schemas.microsoft.com/office/drawing/2014/main" id="{5788C1A6-FE37-4025-A068-ADF1B1EB5DDD}"/>
                  </a:ext>
                </a:extLst>
              </p:cNvPr>
              <p:cNvSpPr/>
              <p:nvPr/>
            </p:nvSpPr>
            <p:spPr>
              <a:xfrm>
                <a:off x="6708275" y="3470200"/>
                <a:ext cx="47350" cy="334000"/>
              </a:xfrm>
              <a:custGeom>
                <a:avLst/>
                <a:gdLst/>
                <a:ahLst/>
                <a:cxnLst/>
                <a:rect l="l" t="t" r="r" b="b"/>
                <a:pathLst>
                  <a:path w="1894" h="13360" extrusionOk="0">
                    <a:moveTo>
                      <a:pt x="1893" y="0"/>
                    </a:moveTo>
                    <a:lnTo>
                      <a:pt x="1893" y="0"/>
                    </a:lnTo>
                    <a:cubicBezTo>
                      <a:pt x="1608" y="60"/>
                      <a:pt x="1453" y="96"/>
                      <a:pt x="1453" y="96"/>
                    </a:cubicBezTo>
                    <a:cubicBezTo>
                      <a:pt x="369" y="3870"/>
                      <a:pt x="0" y="13359"/>
                      <a:pt x="0" y="13359"/>
                    </a:cubicBezTo>
                    <a:cubicBezTo>
                      <a:pt x="0" y="13359"/>
                      <a:pt x="750" y="13264"/>
                      <a:pt x="1072" y="13216"/>
                    </a:cubicBezTo>
                    <a:cubicBezTo>
                      <a:pt x="643" y="11490"/>
                      <a:pt x="905" y="9359"/>
                      <a:pt x="905" y="7144"/>
                    </a:cubicBezTo>
                    <a:cubicBezTo>
                      <a:pt x="905" y="4430"/>
                      <a:pt x="1286" y="1929"/>
                      <a:pt x="189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875;p75">
                <a:extLst>
                  <a:ext uri="{FF2B5EF4-FFF2-40B4-BE49-F238E27FC236}">
                    <a16:creationId xmlns:a16="http://schemas.microsoft.com/office/drawing/2014/main" id="{8E45CC81-E0A5-4BD7-905A-6BDC197DBBA7}"/>
                  </a:ext>
                </a:extLst>
              </p:cNvPr>
              <p:cNvSpPr/>
              <p:nvPr/>
            </p:nvSpPr>
            <p:spPr>
              <a:xfrm>
                <a:off x="6916025" y="3463650"/>
                <a:ext cx="146775" cy="358100"/>
              </a:xfrm>
              <a:custGeom>
                <a:avLst/>
                <a:gdLst/>
                <a:ahLst/>
                <a:cxnLst/>
                <a:rect l="l" t="t" r="r" b="b"/>
                <a:pathLst>
                  <a:path w="5871" h="14324" extrusionOk="0">
                    <a:moveTo>
                      <a:pt x="1" y="1"/>
                    </a:moveTo>
                    <a:cubicBezTo>
                      <a:pt x="667" y="1965"/>
                      <a:pt x="1822" y="11145"/>
                      <a:pt x="2263" y="12812"/>
                    </a:cubicBezTo>
                    <a:cubicBezTo>
                      <a:pt x="3573" y="13026"/>
                      <a:pt x="4799" y="13538"/>
                      <a:pt x="5871" y="14324"/>
                    </a:cubicBezTo>
                    <a:cubicBezTo>
                      <a:pt x="5871" y="14324"/>
                      <a:pt x="4870" y="3049"/>
                      <a:pt x="3918" y="1013"/>
                    </a:cubicBezTo>
                    <a:cubicBezTo>
                      <a:pt x="2668" y="501"/>
                      <a:pt x="1346" y="155"/>
                      <a:pt x="1"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876;p75">
                <a:extLst>
                  <a:ext uri="{FF2B5EF4-FFF2-40B4-BE49-F238E27FC236}">
                    <a16:creationId xmlns:a16="http://schemas.microsoft.com/office/drawing/2014/main" id="{B1557FAA-9CA0-40EC-854B-00F6A5ACA98E}"/>
                  </a:ext>
                </a:extLst>
              </p:cNvPr>
              <p:cNvSpPr/>
              <p:nvPr/>
            </p:nvSpPr>
            <p:spPr>
              <a:xfrm>
                <a:off x="6753225" y="3458750"/>
                <a:ext cx="200925" cy="312750"/>
              </a:xfrm>
              <a:custGeom>
                <a:avLst/>
                <a:gdLst/>
                <a:ahLst/>
                <a:cxnLst/>
                <a:rect l="l" t="t" r="r" b="b"/>
                <a:pathLst>
                  <a:path w="8037" h="12510" extrusionOk="0">
                    <a:moveTo>
                      <a:pt x="4056" y="1"/>
                    </a:moveTo>
                    <a:cubicBezTo>
                      <a:pt x="2926" y="1"/>
                      <a:pt x="1862" y="154"/>
                      <a:pt x="881" y="494"/>
                    </a:cubicBezTo>
                    <a:cubicBezTo>
                      <a:pt x="0" y="2673"/>
                      <a:pt x="95" y="12508"/>
                      <a:pt x="95" y="12508"/>
                    </a:cubicBezTo>
                    <a:cubicBezTo>
                      <a:pt x="137" y="12509"/>
                      <a:pt x="183" y="12509"/>
                      <a:pt x="232" y="12509"/>
                    </a:cubicBezTo>
                    <a:cubicBezTo>
                      <a:pt x="1968" y="12509"/>
                      <a:pt x="8037" y="11912"/>
                      <a:pt x="8037" y="11912"/>
                    </a:cubicBezTo>
                    <a:cubicBezTo>
                      <a:pt x="8037" y="11912"/>
                      <a:pt x="6965" y="1101"/>
                      <a:pt x="6965" y="292"/>
                    </a:cubicBezTo>
                    <a:cubicBezTo>
                      <a:pt x="5956" y="104"/>
                      <a:pt x="4984" y="1"/>
                      <a:pt x="4056"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877;p75">
                <a:extLst>
                  <a:ext uri="{FF2B5EF4-FFF2-40B4-BE49-F238E27FC236}">
                    <a16:creationId xmlns:a16="http://schemas.microsoft.com/office/drawing/2014/main" id="{CFF2508F-D911-41DE-A223-4E34452448CA}"/>
                  </a:ext>
                </a:extLst>
              </p:cNvPr>
              <p:cNvSpPr/>
              <p:nvPr/>
            </p:nvSpPr>
            <p:spPr>
              <a:xfrm>
                <a:off x="6740425" y="3804175"/>
                <a:ext cx="53600" cy="66025"/>
              </a:xfrm>
              <a:custGeom>
                <a:avLst/>
                <a:gdLst/>
                <a:ahLst/>
                <a:cxnLst/>
                <a:rect l="l" t="t" r="r" b="b"/>
                <a:pathLst>
                  <a:path w="2144" h="2641" extrusionOk="0">
                    <a:moveTo>
                      <a:pt x="769" y="1"/>
                    </a:moveTo>
                    <a:cubicBezTo>
                      <a:pt x="731" y="1"/>
                      <a:pt x="693" y="5"/>
                      <a:pt x="655" y="12"/>
                    </a:cubicBezTo>
                    <a:cubicBezTo>
                      <a:pt x="191" y="96"/>
                      <a:pt x="0" y="750"/>
                      <a:pt x="214" y="1477"/>
                    </a:cubicBezTo>
                    <a:cubicBezTo>
                      <a:pt x="413" y="2151"/>
                      <a:pt x="920" y="2640"/>
                      <a:pt x="1363" y="2640"/>
                    </a:cubicBezTo>
                    <a:cubicBezTo>
                      <a:pt x="1397" y="2640"/>
                      <a:pt x="1431" y="2638"/>
                      <a:pt x="1465" y="2632"/>
                    </a:cubicBezTo>
                    <a:cubicBezTo>
                      <a:pt x="1929" y="2548"/>
                      <a:pt x="2143" y="1893"/>
                      <a:pt x="1917" y="1167"/>
                    </a:cubicBezTo>
                    <a:cubicBezTo>
                      <a:pt x="1709" y="498"/>
                      <a:pt x="1218" y="1"/>
                      <a:pt x="769"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878;p75">
                <a:extLst>
                  <a:ext uri="{FF2B5EF4-FFF2-40B4-BE49-F238E27FC236}">
                    <a16:creationId xmlns:a16="http://schemas.microsoft.com/office/drawing/2014/main" id="{65E34AE8-8B9F-44B9-8867-D0BA1A073AFF}"/>
                  </a:ext>
                </a:extLst>
              </p:cNvPr>
              <p:cNvSpPr/>
              <p:nvPr/>
            </p:nvSpPr>
            <p:spPr>
              <a:xfrm>
                <a:off x="6941625" y="3117625"/>
                <a:ext cx="106600" cy="184900"/>
              </a:xfrm>
              <a:custGeom>
                <a:avLst/>
                <a:gdLst/>
                <a:ahLst/>
                <a:cxnLst/>
                <a:rect l="l" t="t" r="r" b="b"/>
                <a:pathLst>
                  <a:path w="4264" h="7396" extrusionOk="0">
                    <a:moveTo>
                      <a:pt x="3108" y="1"/>
                    </a:moveTo>
                    <a:cubicBezTo>
                      <a:pt x="2384" y="1"/>
                      <a:pt x="1161" y="1165"/>
                      <a:pt x="656" y="2852"/>
                    </a:cubicBezTo>
                    <a:cubicBezTo>
                      <a:pt x="1" y="5043"/>
                      <a:pt x="632" y="7150"/>
                      <a:pt x="1572" y="7376"/>
                    </a:cubicBezTo>
                    <a:cubicBezTo>
                      <a:pt x="1624" y="7389"/>
                      <a:pt x="1676" y="7396"/>
                      <a:pt x="1729" y="7396"/>
                    </a:cubicBezTo>
                    <a:cubicBezTo>
                      <a:pt x="2598" y="7396"/>
                      <a:pt x="3571" y="5684"/>
                      <a:pt x="3930" y="3697"/>
                    </a:cubicBezTo>
                    <a:cubicBezTo>
                      <a:pt x="4263" y="1876"/>
                      <a:pt x="3977" y="340"/>
                      <a:pt x="3323" y="42"/>
                    </a:cubicBezTo>
                    <a:cubicBezTo>
                      <a:pt x="3258" y="14"/>
                      <a:pt x="3186" y="1"/>
                      <a:pt x="3108"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879;p75">
                <a:extLst>
                  <a:ext uri="{FF2B5EF4-FFF2-40B4-BE49-F238E27FC236}">
                    <a16:creationId xmlns:a16="http://schemas.microsoft.com/office/drawing/2014/main" id="{05CCA174-7772-4447-B5B5-FB00743A2644}"/>
                  </a:ext>
                </a:extLst>
              </p:cNvPr>
              <p:cNvSpPr/>
              <p:nvPr/>
            </p:nvSpPr>
            <p:spPr>
              <a:xfrm>
                <a:off x="6978250" y="3235950"/>
                <a:ext cx="241350" cy="160050"/>
              </a:xfrm>
              <a:custGeom>
                <a:avLst/>
                <a:gdLst/>
                <a:ahLst/>
                <a:cxnLst/>
                <a:rect l="l" t="t" r="r" b="b"/>
                <a:pathLst>
                  <a:path w="9654" h="6402" extrusionOk="0">
                    <a:moveTo>
                      <a:pt x="6787" y="0"/>
                    </a:moveTo>
                    <a:cubicBezTo>
                      <a:pt x="6787" y="0"/>
                      <a:pt x="0" y="417"/>
                      <a:pt x="3024" y="3620"/>
                    </a:cubicBezTo>
                    <a:cubicBezTo>
                      <a:pt x="3786" y="4429"/>
                      <a:pt x="5203" y="6037"/>
                      <a:pt x="5977" y="6275"/>
                    </a:cubicBezTo>
                    <a:cubicBezTo>
                      <a:pt x="6261" y="6363"/>
                      <a:pt x="6531" y="6401"/>
                      <a:pt x="6787" y="6401"/>
                    </a:cubicBezTo>
                    <a:cubicBezTo>
                      <a:pt x="8580" y="6401"/>
                      <a:pt x="9653" y="4498"/>
                      <a:pt x="9632" y="4227"/>
                    </a:cubicBezTo>
                    <a:cubicBezTo>
                      <a:pt x="9597" y="3810"/>
                      <a:pt x="8525" y="1846"/>
                      <a:pt x="678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880;p75">
                <a:extLst>
                  <a:ext uri="{FF2B5EF4-FFF2-40B4-BE49-F238E27FC236}">
                    <a16:creationId xmlns:a16="http://schemas.microsoft.com/office/drawing/2014/main" id="{8BB148BD-A387-43A2-BA23-AA1C50FC8124}"/>
                  </a:ext>
                </a:extLst>
              </p:cNvPr>
              <p:cNvSpPr/>
              <p:nvPr/>
            </p:nvSpPr>
            <p:spPr>
              <a:xfrm>
                <a:off x="6973775" y="3467225"/>
                <a:ext cx="55100" cy="141700"/>
              </a:xfrm>
              <a:custGeom>
                <a:avLst/>
                <a:gdLst/>
                <a:ahLst/>
                <a:cxnLst/>
                <a:rect l="l" t="t" r="r" b="b"/>
                <a:pathLst>
                  <a:path w="2204" h="5668" extrusionOk="0">
                    <a:moveTo>
                      <a:pt x="1489" y="0"/>
                    </a:moveTo>
                    <a:lnTo>
                      <a:pt x="1334" y="60"/>
                    </a:lnTo>
                    <a:cubicBezTo>
                      <a:pt x="2013" y="1417"/>
                      <a:pt x="2048" y="3108"/>
                      <a:pt x="1536" y="4251"/>
                    </a:cubicBezTo>
                    <a:cubicBezTo>
                      <a:pt x="1203" y="4989"/>
                      <a:pt x="655" y="5442"/>
                      <a:pt x="1" y="5561"/>
                    </a:cubicBezTo>
                    <a:lnTo>
                      <a:pt x="60" y="5668"/>
                    </a:lnTo>
                    <a:cubicBezTo>
                      <a:pt x="191" y="5644"/>
                      <a:pt x="310" y="5608"/>
                      <a:pt x="429" y="5561"/>
                    </a:cubicBezTo>
                    <a:cubicBezTo>
                      <a:pt x="989" y="5322"/>
                      <a:pt x="1429" y="4870"/>
                      <a:pt x="1667" y="4310"/>
                    </a:cubicBezTo>
                    <a:cubicBezTo>
                      <a:pt x="2203" y="3144"/>
                      <a:pt x="2179" y="1405"/>
                      <a:pt x="148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881;p75">
                <a:extLst>
                  <a:ext uri="{FF2B5EF4-FFF2-40B4-BE49-F238E27FC236}">
                    <a16:creationId xmlns:a16="http://schemas.microsoft.com/office/drawing/2014/main" id="{21D3510F-4563-484D-9BBA-0332854CB9E6}"/>
                  </a:ext>
                </a:extLst>
              </p:cNvPr>
              <p:cNvSpPr/>
              <p:nvPr/>
            </p:nvSpPr>
            <p:spPr>
              <a:xfrm>
                <a:off x="7045500" y="3327400"/>
                <a:ext cx="203025" cy="168425"/>
              </a:xfrm>
              <a:custGeom>
                <a:avLst/>
                <a:gdLst/>
                <a:ahLst/>
                <a:cxnLst/>
                <a:rect l="l" t="t" r="r" b="b"/>
                <a:pathLst>
                  <a:path w="8121" h="6737" extrusionOk="0">
                    <a:moveTo>
                      <a:pt x="5934" y="0"/>
                    </a:moveTo>
                    <a:cubicBezTo>
                      <a:pt x="4714" y="0"/>
                      <a:pt x="3154" y="1113"/>
                      <a:pt x="2573" y="1462"/>
                    </a:cubicBezTo>
                    <a:cubicBezTo>
                      <a:pt x="1394" y="2176"/>
                      <a:pt x="1" y="4677"/>
                      <a:pt x="1" y="4677"/>
                    </a:cubicBezTo>
                    <a:lnTo>
                      <a:pt x="2358" y="6736"/>
                    </a:lnTo>
                    <a:cubicBezTo>
                      <a:pt x="2358" y="6736"/>
                      <a:pt x="5752" y="5522"/>
                      <a:pt x="6609" y="4427"/>
                    </a:cubicBezTo>
                    <a:cubicBezTo>
                      <a:pt x="6942" y="3998"/>
                      <a:pt x="8121" y="1712"/>
                      <a:pt x="6990" y="438"/>
                    </a:cubicBezTo>
                    <a:cubicBezTo>
                      <a:pt x="6708" y="123"/>
                      <a:pt x="6340" y="0"/>
                      <a:pt x="59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882;p75">
                <a:extLst>
                  <a:ext uri="{FF2B5EF4-FFF2-40B4-BE49-F238E27FC236}">
                    <a16:creationId xmlns:a16="http://schemas.microsoft.com/office/drawing/2014/main" id="{2A5540CB-C72B-4082-934E-46318790F284}"/>
                  </a:ext>
                </a:extLst>
              </p:cNvPr>
              <p:cNvSpPr/>
              <p:nvPr/>
            </p:nvSpPr>
            <p:spPr>
              <a:xfrm>
                <a:off x="7045500" y="3327350"/>
                <a:ext cx="203025" cy="168475"/>
              </a:xfrm>
              <a:custGeom>
                <a:avLst/>
                <a:gdLst/>
                <a:ahLst/>
                <a:cxnLst/>
                <a:rect l="l" t="t" r="r" b="b"/>
                <a:pathLst>
                  <a:path w="8121" h="6739" extrusionOk="0">
                    <a:moveTo>
                      <a:pt x="5928" y="1"/>
                    </a:moveTo>
                    <a:cubicBezTo>
                      <a:pt x="5858" y="1"/>
                      <a:pt x="5787" y="4"/>
                      <a:pt x="5716" y="11"/>
                    </a:cubicBezTo>
                    <a:cubicBezTo>
                      <a:pt x="6180" y="261"/>
                      <a:pt x="6478" y="607"/>
                      <a:pt x="6478" y="1000"/>
                    </a:cubicBezTo>
                    <a:cubicBezTo>
                      <a:pt x="6478" y="1726"/>
                      <a:pt x="5466" y="2309"/>
                      <a:pt x="4216" y="2309"/>
                    </a:cubicBezTo>
                    <a:cubicBezTo>
                      <a:pt x="3394" y="2309"/>
                      <a:pt x="2680" y="2059"/>
                      <a:pt x="2287" y="1666"/>
                    </a:cubicBezTo>
                    <a:cubicBezTo>
                      <a:pt x="1180" y="2559"/>
                      <a:pt x="1" y="4679"/>
                      <a:pt x="1" y="4679"/>
                    </a:cubicBezTo>
                    <a:lnTo>
                      <a:pt x="2358" y="6738"/>
                    </a:lnTo>
                    <a:cubicBezTo>
                      <a:pt x="2358" y="6738"/>
                      <a:pt x="5752" y="5524"/>
                      <a:pt x="6609" y="4429"/>
                    </a:cubicBezTo>
                    <a:cubicBezTo>
                      <a:pt x="6942" y="4000"/>
                      <a:pt x="8121" y="1714"/>
                      <a:pt x="6990" y="440"/>
                    </a:cubicBezTo>
                    <a:cubicBezTo>
                      <a:pt x="6705" y="125"/>
                      <a:pt x="6334" y="1"/>
                      <a:pt x="59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883;p75">
                <a:extLst>
                  <a:ext uri="{FF2B5EF4-FFF2-40B4-BE49-F238E27FC236}">
                    <a16:creationId xmlns:a16="http://schemas.microsoft.com/office/drawing/2014/main" id="{1A974C69-8389-4210-952B-8DB8B4F0419B}"/>
                  </a:ext>
                </a:extLst>
              </p:cNvPr>
              <p:cNvSpPr/>
              <p:nvPr/>
            </p:nvSpPr>
            <p:spPr>
              <a:xfrm>
                <a:off x="6934950" y="3112975"/>
                <a:ext cx="269825" cy="246225"/>
              </a:xfrm>
              <a:custGeom>
                <a:avLst/>
                <a:gdLst/>
                <a:ahLst/>
                <a:cxnLst/>
                <a:rect l="l" t="t" r="r" b="b"/>
                <a:pathLst>
                  <a:path w="10793" h="9849" extrusionOk="0">
                    <a:moveTo>
                      <a:pt x="3239" y="1"/>
                    </a:moveTo>
                    <a:cubicBezTo>
                      <a:pt x="2445" y="1"/>
                      <a:pt x="1" y="2838"/>
                      <a:pt x="1518" y="5931"/>
                    </a:cubicBezTo>
                    <a:cubicBezTo>
                      <a:pt x="1970" y="6836"/>
                      <a:pt x="2661" y="7420"/>
                      <a:pt x="4113" y="9848"/>
                    </a:cubicBezTo>
                    <a:cubicBezTo>
                      <a:pt x="7459" y="9063"/>
                      <a:pt x="9316" y="7860"/>
                      <a:pt x="10793" y="6539"/>
                    </a:cubicBezTo>
                    <a:cubicBezTo>
                      <a:pt x="9828" y="5169"/>
                      <a:pt x="8781" y="3872"/>
                      <a:pt x="7638" y="2645"/>
                    </a:cubicBezTo>
                    <a:cubicBezTo>
                      <a:pt x="5780" y="645"/>
                      <a:pt x="4018" y="73"/>
                      <a:pt x="3268" y="2"/>
                    </a:cubicBezTo>
                    <a:cubicBezTo>
                      <a:pt x="3259" y="1"/>
                      <a:pt x="3249" y="1"/>
                      <a:pt x="3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884;p75">
                <a:extLst>
                  <a:ext uri="{FF2B5EF4-FFF2-40B4-BE49-F238E27FC236}">
                    <a16:creationId xmlns:a16="http://schemas.microsoft.com/office/drawing/2014/main" id="{13AC93CC-284D-456C-83C5-C6C45FCB3C18}"/>
                  </a:ext>
                </a:extLst>
              </p:cNvPr>
              <p:cNvSpPr/>
              <p:nvPr/>
            </p:nvSpPr>
            <p:spPr>
              <a:xfrm>
                <a:off x="6969025" y="3113000"/>
                <a:ext cx="235450" cy="246200"/>
              </a:xfrm>
              <a:custGeom>
                <a:avLst/>
                <a:gdLst/>
                <a:ahLst/>
                <a:cxnLst/>
                <a:rect l="l" t="t" r="r" b="b"/>
                <a:pathLst>
                  <a:path w="9418" h="9848" extrusionOk="0">
                    <a:moveTo>
                      <a:pt x="1905" y="1"/>
                    </a:moveTo>
                    <a:cubicBezTo>
                      <a:pt x="1822" y="1"/>
                      <a:pt x="1738" y="13"/>
                      <a:pt x="1667" y="49"/>
                    </a:cubicBezTo>
                    <a:cubicBezTo>
                      <a:pt x="2643" y="418"/>
                      <a:pt x="3679" y="1275"/>
                      <a:pt x="4477" y="2466"/>
                    </a:cubicBezTo>
                    <a:cubicBezTo>
                      <a:pt x="5882" y="4585"/>
                      <a:pt x="6013" y="6978"/>
                      <a:pt x="4763" y="7811"/>
                    </a:cubicBezTo>
                    <a:cubicBezTo>
                      <a:pt x="4465" y="8010"/>
                      <a:pt x="4119" y="8104"/>
                      <a:pt x="3747" y="8104"/>
                    </a:cubicBezTo>
                    <a:cubicBezTo>
                      <a:pt x="2553" y="8104"/>
                      <a:pt x="1080" y="7143"/>
                      <a:pt x="0" y="5573"/>
                    </a:cubicBezTo>
                    <a:lnTo>
                      <a:pt x="0" y="5573"/>
                    </a:lnTo>
                    <a:cubicBezTo>
                      <a:pt x="48" y="5692"/>
                      <a:pt x="95" y="5811"/>
                      <a:pt x="155" y="5930"/>
                    </a:cubicBezTo>
                    <a:cubicBezTo>
                      <a:pt x="595" y="6835"/>
                      <a:pt x="1298" y="7419"/>
                      <a:pt x="2738" y="9847"/>
                    </a:cubicBezTo>
                    <a:cubicBezTo>
                      <a:pt x="6084" y="9074"/>
                      <a:pt x="7953" y="7859"/>
                      <a:pt x="9418" y="6526"/>
                    </a:cubicBezTo>
                    <a:cubicBezTo>
                      <a:pt x="8465" y="5168"/>
                      <a:pt x="7418" y="3871"/>
                      <a:pt x="6275" y="2644"/>
                    </a:cubicBezTo>
                    <a:cubicBezTo>
                      <a:pt x="4417" y="644"/>
                      <a:pt x="2655" y="72"/>
                      <a:pt x="1905"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885;p75">
                <a:extLst>
                  <a:ext uri="{FF2B5EF4-FFF2-40B4-BE49-F238E27FC236}">
                    <a16:creationId xmlns:a16="http://schemas.microsoft.com/office/drawing/2014/main" id="{9ABCC52B-FDFD-487E-B8C0-6182CC8E140A}"/>
                  </a:ext>
                </a:extLst>
              </p:cNvPr>
              <p:cNvSpPr/>
              <p:nvPr/>
            </p:nvSpPr>
            <p:spPr>
              <a:xfrm>
                <a:off x="6733575" y="3456475"/>
                <a:ext cx="198850" cy="304000"/>
              </a:xfrm>
              <a:custGeom>
                <a:avLst/>
                <a:gdLst/>
                <a:ahLst/>
                <a:cxnLst/>
                <a:rect l="l" t="t" r="r" b="b"/>
                <a:pathLst>
                  <a:path w="7954" h="12160" extrusionOk="0">
                    <a:moveTo>
                      <a:pt x="4407" y="1"/>
                    </a:moveTo>
                    <a:cubicBezTo>
                      <a:pt x="3268" y="1"/>
                      <a:pt x="2191" y="154"/>
                      <a:pt x="1191" y="490"/>
                    </a:cubicBezTo>
                    <a:cubicBezTo>
                      <a:pt x="238" y="2597"/>
                      <a:pt x="0" y="12158"/>
                      <a:pt x="0" y="12158"/>
                    </a:cubicBezTo>
                    <a:cubicBezTo>
                      <a:pt x="43" y="12159"/>
                      <a:pt x="90" y="12160"/>
                      <a:pt x="140" y="12160"/>
                    </a:cubicBezTo>
                    <a:cubicBezTo>
                      <a:pt x="1880" y="12160"/>
                      <a:pt x="7954" y="11575"/>
                      <a:pt x="7954" y="11575"/>
                    </a:cubicBezTo>
                    <a:cubicBezTo>
                      <a:pt x="7954" y="11575"/>
                      <a:pt x="7263" y="1061"/>
                      <a:pt x="7287" y="288"/>
                    </a:cubicBezTo>
                    <a:cubicBezTo>
                      <a:pt x="6291" y="101"/>
                      <a:pt x="5329" y="1"/>
                      <a:pt x="4407"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886;p75">
                <a:extLst>
                  <a:ext uri="{FF2B5EF4-FFF2-40B4-BE49-F238E27FC236}">
                    <a16:creationId xmlns:a16="http://schemas.microsoft.com/office/drawing/2014/main" id="{0C4E7D07-D340-45A4-99EE-1A200FD09996}"/>
                  </a:ext>
                </a:extLst>
              </p:cNvPr>
              <p:cNvSpPr/>
              <p:nvPr/>
            </p:nvSpPr>
            <p:spPr>
              <a:xfrm>
                <a:off x="6806275" y="3096600"/>
                <a:ext cx="140150" cy="63250"/>
              </a:xfrm>
              <a:custGeom>
                <a:avLst/>
                <a:gdLst/>
                <a:ahLst/>
                <a:cxnLst/>
                <a:rect l="l" t="t" r="r" b="b"/>
                <a:pathLst>
                  <a:path w="5606" h="2530" extrusionOk="0">
                    <a:moveTo>
                      <a:pt x="5303" y="0"/>
                    </a:moveTo>
                    <a:cubicBezTo>
                      <a:pt x="3310" y="0"/>
                      <a:pt x="1140" y="221"/>
                      <a:pt x="438" y="538"/>
                    </a:cubicBezTo>
                    <a:cubicBezTo>
                      <a:pt x="1" y="1615"/>
                      <a:pt x="213" y="2529"/>
                      <a:pt x="1382" y="2529"/>
                    </a:cubicBezTo>
                    <a:cubicBezTo>
                      <a:pt x="1518" y="2529"/>
                      <a:pt x="1668" y="2517"/>
                      <a:pt x="1831" y="2491"/>
                    </a:cubicBezTo>
                    <a:cubicBezTo>
                      <a:pt x="3212" y="2264"/>
                      <a:pt x="4724" y="1169"/>
                      <a:pt x="5605" y="2"/>
                    </a:cubicBezTo>
                    <a:cubicBezTo>
                      <a:pt x="5505" y="1"/>
                      <a:pt x="5404" y="0"/>
                      <a:pt x="530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887;p75">
                <a:extLst>
                  <a:ext uri="{FF2B5EF4-FFF2-40B4-BE49-F238E27FC236}">
                    <a16:creationId xmlns:a16="http://schemas.microsoft.com/office/drawing/2014/main" id="{BAF8C83E-F100-4236-B27F-B202A6DBBB47}"/>
                  </a:ext>
                </a:extLst>
              </p:cNvPr>
              <p:cNvSpPr/>
              <p:nvPr/>
            </p:nvSpPr>
            <p:spPr>
              <a:xfrm>
                <a:off x="6819900" y="3096600"/>
                <a:ext cx="126525" cy="33700"/>
              </a:xfrm>
              <a:custGeom>
                <a:avLst/>
                <a:gdLst/>
                <a:ahLst/>
                <a:cxnLst/>
                <a:rect l="l" t="t" r="r" b="b"/>
                <a:pathLst>
                  <a:path w="5061" h="1348" extrusionOk="0">
                    <a:moveTo>
                      <a:pt x="4754" y="0"/>
                    </a:moveTo>
                    <a:cubicBezTo>
                      <a:pt x="2836" y="0"/>
                      <a:pt x="780" y="208"/>
                      <a:pt x="0" y="502"/>
                    </a:cubicBezTo>
                    <a:cubicBezTo>
                      <a:pt x="595" y="1002"/>
                      <a:pt x="1810" y="1348"/>
                      <a:pt x="3227" y="1348"/>
                    </a:cubicBezTo>
                    <a:cubicBezTo>
                      <a:pt x="3393" y="1348"/>
                      <a:pt x="3560" y="1348"/>
                      <a:pt x="3727" y="1336"/>
                    </a:cubicBezTo>
                    <a:cubicBezTo>
                      <a:pt x="4227" y="943"/>
                      <a:pt x="4679" y="502"/>
                      <a:pt x="5060" y="2"/>
                    </a:cubicBezTo>
                    <a:cubicBezTo>
                      <a:pt x="4959" y="1"/>
                      <a:pt x="4856" y="0"/>
                      <a:pt x="4754"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888;p75">
                <a:extLst>
                  <a:ext uri="{FF2B5EF4-FFF2-40B4-BE49-F238E27FC236}">
                    <a16:creationId xmlns:a16="http://schemas.microsoft.com/office/drawing/2014/main" id="{D1A61B7A-B05A-4073-B47F-50F7A116E78D}"/>
                  </a:ext>
                </a:extLst>
              </p:cNvPr>
              <p:cNvSpPr/>
              <p:nvPr/>
            </p:nvSpPr>
            <p:spPr>
              <a:xfrm>
                <a:off x="6806225" y="3097525"/>
                <a:ext cx="93150" cy="62225"/>
              </a:xfrm>
              <a:custGeom>
                <a:avLst/>
                <a:gdLst/>
                <a:ahLst/>
                <a:cxnLst/>
                <a:rect l="l" t="t" r="r" b="b"/>
                <a:pathLst>
                  <a:path w="3726" h="2489" extrusionOk="0">
                    <a:moveTo>
                      <a:pt x="3726" y="1"/>
                    </a:moveTo>
                    <a:lnTo>
                      <a:pt x="3726" y="1"/>
                    </a:lnTo>
                    <a:cubicBezTo>
                      <a:pt x="2273" y="84"/>
                      <a:pt x="1059" y="48"/>
                      <a:pt x="440" y="501"/>
                    </a:cubicBezTo>
                    <a:cubicBezTo>
                      <a:pt x="1" y="1572"/>
                      <a:pt x="217" y="2489"/>
                      <a:pt x="1383" y="2489"/>
                    </a:cubicBezTo>
                    <a:cubicBezTo>
                      <a:pt x="1513" y="2489"/>
                      <a:pt x="1655" y="2477"/>
                      <a:pt x="1809" y="2454"/>
                    </a:cubicBezTo>
                    <a:cubicBezTo>
                      <a:pt x="726" y="2406"/>
                      <a:pt x="535" y="1513"/>
                      <a:pt x="964" y="465"/>
                    </a:cubicBezTo>
                    <a:cubicBezTo>
                      <a:pt x="1416" y="263"/>
                      <a:pt x="2488" y="96"/>
                      <a:pt x="372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889;p75">
                <a:extLst>
                  <a:ext uri="{FF2B5EF4-FFF2-40B4-BE49-F238E27FC236}">
                    <a16:creationId xmlns:a16="http://schemas.microsoft.com/office/drawing/2014/main" id="{756D41C9-78FB-45C2-BAB6-3A77484F1707}"/>
                  </a:ext>
                </a:extLst>
              </p:cNvPr>
              <p:cNvSpPr/>
              <p:nvPr/>
            </p:nvSpPr>
            <p:spPr>
              <a:xfrm>
                <a:off x="6851725" y="3451750"/>
                <a:ext cx="145900" cy="125025"/>
              </a:xfrm>
              <a:custGeom>
                <a:avLst/>
                <a:gdLst/>
                <a:ahLst/>
                <a:cxnLst/>
                <a:rect l="l" t="t" r="r" b="b"/>
                <a:pathLst>
                  <a:path w="5836" h="5001" extrusionOk="0">
                    <a:moveTo>
                      <a:pt x="180" y="0"/>
                    </a:moveTo>
                    <a:lnTo>
                      <a:pt x="1" y="12"/>
                    </a:lnTo>
                    <a:cubicBezTo>
                      <a:pt x="203" y="1465"/>
                      <a:pt x="1311" y="3108"/>
                      <a:pt x="2763" y="4108"/>
                    </a:cubicBezTo>
                    <a:cubicBezTo>
                      <a:pt x="3609" y="4703"/>
                      <a:pt x="4478" y="5001"/>
                      <a:pt x="5287" y="5001"/>
                    </a:cubicBezTo>
                    <a:cubicBezTo>
                      <a:pt x="5478" y="4989"/>
                      <a:pt x="5656" y="4977"/>
                      <a:pt x="5835" y="4941"/>
                    </a:cubicBezTo>
                    <a:lnTo>
                      <a:pt x="5799" y="4787"/>
                    </a:lnTo>
                    <a:cubicBezTo>
                      <a:pt x="5631" y="4818"/>
                      <a:pt x="5458" y="4833"/>
                      <a:pt x="5281" y="4833"/>
                    </a:cubicBezTo>
                    <a:cubicBezTo>
                      <a:pt x="4507" y="4833"/>
                      <a:pt x="3663" y="4539"/>
                      <a:pt x="2858" y="3977"/>
                    </a:cubicBezTo>
                    <a:cubicBezTo>
                      <a:pt x="1442" y="3001"/>
                      <a:pt x="370" y="1405"/>
                      <a:pt x="18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890;p75">
                <a:extLst>
                  <a:ext uri="{FF2B5EF4-FFF2-40B4-BE49-F238E27FC236}">
                    <a16:creationId xmlns:a16="http://schemas.microsoft.com/office/drawing/2014/main" id="{21BA8A45-6944-4606-A57A-1741341EAC68}"/>
                  </a:ext>
                </a:extLst>
              </p:cNvPr>
              <p:cNvSpPr/>
              <p:nvPr/>
            </p:nvSpPr>
            <p:spPr>
              <a:xfrm>
                <a:off x="6916325" y="3503525"/>
                <a:ext cx="49725" cy="50950"/>
              </a:xfrm>
              <a:custGeom>
                <a:avLst/>
                <a:gdLst/>
                <a:ahLst/>
                <a:cxnLst/>
                <a:rect l="l" t="t" r="r" b="b"/>
                <a:pathLst>
                  <a:path w="1989" h="2038" extrusionOk="0">
                    <a:moveTo>
                      <a:pt x="227" y="1"/>
                    </a:moveTo>
                    <a:lnTo>
                      <a:pt x="227" y="1"/>
                    </a:lnTo>
                    <a:cubicBezTo>
                      <a:pt x="1" y="322"/>
                      <a:pt x="1" y="906"/>
                      <a:pt x="274" y="1418"/>
                    </a:cubicBezTo>
                    <a:cubicBezTo>
                      <a:pt x="484" y="1801"/>
                      <a:pt x="886" y="2037"/>
                      <a:pt x="1314" y="2037"/>
                    </a:cubicBezTo>
                    <a:cubicBezTo>
                      <a:pt x="1325" y="2037"/>
                      <a:pt x="1336" y="2037"/>
                      <a:pt x="1346" y="2037"/>
                    </a:cubicBezTo>
                    <a:cubicBezTo>
                      <a:pt x="1548" y="2001"/>
                      <a:pt x="1989" y="1561"/>
                      <a:pt x="1501" y="1192"/>
                    </a:cubicBezTo>
                    <a:cubicBezTo>
                      <a:pt x="1001" y="811"/>
                      <a:pt x="1251" y="489"/>
                      <a:pt x="1251" y="489"/>
                    </a:cubicBezTo>
                    <a:lnTo>
                      <a:pt x="227"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891;p75">
                <a:extLst>
                  <a:ext uri="{FF2B5EF4-FFF2-40B4-BE49-F238E27FC236}">
                    <a16:creationId xmlns:a16="http://schemas.microsoft.com/office/drawing/2014/main" id="{878FA494-3673-4019-B33F-75B5BC8D0E1A}"/>
                  </a:ext>
                </a:extLst>
              </p:cNvPr>
              <p:cNvSpPr/>
              <p:nvPr/>
            </p:nvSpPr>
            <p:spPr>
              <a:xfrm>
                <a:off x="6933000" y="3535100"/>
                <a:ext cx="54500" cy="42025"/>
              </a:xfrm>
              <a:custGeom>
                <a:avLst/>
                <a:gdLst/>
                <a:ahLst/>
                <a:cxnLst/>
                <a:rect l="l" t="t" r="r" b="b"/>
                <a:pathLst>
                  <a:path w="2180" h="1681" extrusionOk="0">
                    <a:moveTo>
                      <a:pt x="72" y="0"/>
                    </a:moveTo>
                    <a:cubicBezTo>
                      <a:pt x="0" y="393"/>
                      <a:pt x="215" y="953"/>
                      <a:pt x="655" y="1369"/>
                    </a:cubicBezTo>
                    <a:cubicBezTo>
                      <a:pt x="874" y="1572"/>
                      <a:pt x="1159" y="1681"/>
                      <a:pt x="1447" y="1681"/>
                    </a:cubicBezTo>
                    <a:cubicBezTo>
                      <a:pt x="1581" y="1681"/>
                      <a:pt x="1717" y="1657"/>
                      <a:pt x="1846" y="1607"/>
                    </a:cubicBezTo>
                    <a:cubicBezTo>
                      <a:pt x="2179" y="1345"/>
                      <a:pt x="2060" y="822"/>
                      <a:pt x="1655" y="738"/>
                    </a:cubicBezTo>
                    <a:cubicBezTo>
                      <a:pt x="1060" y="536"/>
                      <a:pt x="1167" y="143"/>
                      <a:pt x="1167" y="143"/>
                    </a:cubicBezTo>
                    <a:lnTo>
                      <a:pt x="72"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892;p75">
                <a:extLst>
                  <a:ext uri="{FF2B5EF4-FFF2-40B4-BE49-F238E27FC236}">
                    <a16:creationId xmlns:a16="http://schemas.microsoft.com/office/drawing/2014/main" id="{ADB0C119-0267-4A35-934F-3106996F9905}"/>
                  </a:ext>
                </a:extLst>
              </p:cNvPr>
              <p:cNvSpPr/>
              <p:nvPr/>
            </p:nvSpPr>
            <p:spPr>
              <a:xfrm>
                <a:off x="6985975" y="3579725"/>
                <a:ext cx="207800" cy="298275"/>
              </a:xfrm>
              <a:custGeom>
                <a:avLst/>
                <a:gdLst/>
                <a:ahLst/>
                <a:cxnLst/>
                <a:rect l="l" t="t" r="r" b="b"/>
                <a:pathLst>
                  <a:path w="8312" h="11931" extrusionOk="0">
                    <a:moveTo>
                      <a:pt x="2132" y="1"/>
                    </a:moveTo>
                    <a:lnTo>
                      <a:pt x="1" y="1632"/>
                    </a:lnTo>
                    <a:lnTo>
                      <a:pt x="5763" y="11240"/>
                    </a:lnTo>
                    <a:lnTo>
                      <a:pt x="8180" y="11931"/>
                    </a:lnTo>
                    <a:lnTo>
                      <a:pt x="8311" y="9871"/>
                    </a:lnTo>
                    <a:lnTo>
                      <a:pt x="2132"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893;p75">
                <a:extLst>
                  <a:ext uri="{FF2B5EF4-FFF2-40B4-BE49-F238E27FC236}">
                    <a16:creationId xmlns:a16="http://schemas.microsoft.com/office/drawing/2014/main" id="{49A5E06B-EADB-47DE-A1C8-4A3CC4266B0A}"/>
                  </a:ext>
                </a:extLst>
              </p:cNvPr>
              <p:cNvSpPr/>
              <p:nvPr/>
            </p:nvSpPr>
            <p:spPr>
              <a:xfrm>
                <a:off x="6982400" y="3576450"/>
                <a:ext cx="77725" cy="75650"/>
              </a:xfrm>
              <a:custGeom>
                <a:avLst/>
                <a:gdLst/>
                <a:ahLst/>
                <a:cxnLst/>
                <a:rect l="l" t="t" r="r" b="b"/>
                <a:pathLst>
                  <a:path w="3109" h="3026" extrusionOk="0">
                    <a:moveTo>
                      <a:pt x="2346" y="1"/>
                    </a:moveTo>
                    <a:lnTo>
                      <a:pt x="1" y="1787"/>
                    </a:lnTo>
                    <a:lnTo>
                      <a:pt x="751" y="3025"/>
                    </a:lnTo>
                    <a:lnTo>
                      <a:pt x="3108" y="1215"/>
                    </a:lnTo>
                    <a:lnTo>
                      <a:pt x="2346"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894;p75">
                <a:extLst>
                  <a:ext uri="{FF2B5EF4-FFF2-40B4-BE49-F238E27FC236}">
                    <a16:creationId xmlns:a16="http://schemas.microsoft.com/office/drawing/2014/main" id="{F0F351D2-DCA7-4662-B6A9-D5D69ADB24DB}"/>
                  </a:ext>
                </a:extLst>
              </p:cNvPr>
              <p:cNvSpPr/>
              <p:nvPr/>
            </p:nvSpPr>
            <p:spPr>
              <a:xfrm>
                <a:off x="6979725" y="3572900"/>
                <a:ext cx="219100" cy="311375"/>
              </a:xfrm>
              <a:custGeom>
                <a:avLst/>
                <a:gdLst/>
                <a:ahLst/>
                <a:cxnLst/>
                <a:rect l="l" t="t" r="r" b="b"/>
                <a:pathLst>
                  <a:path w="8764" h="12455" extrusionOk="0">
                    <a:moveTo>
                      <a:pt x="2334" y="560"/>
                    </a:moveTo>
                    <a:lnTo>
                      <a:pt x="8371" y="10192"/>
                    </a:lnTo>
                    <a:lnTo>
                      <a:pt x="8252" y="11954"/>
                    </a:lnTo>
                    <a:lnTo>
                      <a:pt x="6144" y="11359"/>
                    </a:lnTo>
                    <a:lnTo>
                      <a:pt x="513" y="1953"/>
                    </a:lnTo>
                    <a:lnTo>
                      <a:pt x="2334" y="560"/>
                    </a:lnTo>
                    <a:close/>
                    <a:moveTo>
                      <a:pt x="2430" y="0"/>
                    </a:moveTo>
                    <a:lnTo>
                      <a:pt x="1" y="1857"/>
                    </a:lnTo>
                    <a:lnTo>
                      <a:pt x="5882" y="11680"/>
                    </a:lnTo>
                    <a:lnTo>
                      <a:pt x="8609" y="12454"/>
                    </a:lnTo>
                    <a:lnTo>
                      <a:pt x="8764" y="10097"/>
                    </a:lnTo>
                    <a:lnTo>
                      <a:pt x="2430"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895;p75">
                <a:extLst>
                  <a:ext uri="{FF2B5EF4-FFF2-40B4-BE49-F238E27FC236}">
                    <a16:creationId xmlns:a16="http://schemas.microsoft.com/office/drawing/2014/main" id="{D89757F5-11B1-4E81-AA26-31A23C37039A}"/>
                  </a:ext>
                </a:extLst>
              </p:cNvPr>
              <p:cNvSpPr/>
              <p:nvPr/>
            </p:nvSpPr>
            <p:spPr>
              <a:xfrm>
                <a:off x="6924375" y="3481225"/>
                <a:ext cx="68475" cy="88425"/>
              </a:xfrm>
              <a:custGeom>
                <a:avLst/>
                <a:gdLst/>
                <a:ahLst/>
                <a:cxnLst/>
                <a:rect l="l" t="t" r="r" b="b"/>
                <a:pathLst>
                  <a:path w="2739" h="3537" extrusionOk="0">
                    <a:moveTo>
                      <a:pt x="822" y="0"/>
                    </a:moveTo>
                    <a:lnTo>
                      <a:pt x="0" y="441"/>
                    </a:lnTo>
                    <a:lnTo>
                      <a:pt x="1846" y="3536"/>
                    </a:lnTo>
                    <a:lnTo>
                      <a:pt x="2739" y="3131"/>
                    </a:lnTo>
                    <a:lnTo>
                      <a:pt x="82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896;p75">
                <a:extLst>
                  <a:ext uri="{FF2B5EF4-FFF2-40B4-BE49-F238E27FC236}">
                    <a16:creationId xmlns:a16="http://schemas.microsoft.com/office/drawing/2014/main" id="{8BD184B7-5DFF-4530-B17A-C12336CE674D}"/>
                  </a:ext>
                </a:extLst>
              </p:cNvPr>
              <p:cNvSpPr/>
              <p:nvPr/>
            </p:nvSpPr>
            <p:spPr>
              <a:xfrm>
                <a:off x="6912450" y="3480100"/>
                <a:ext cx="53600" cy="46050"/>
              </a:xfrm>
              <a:custGeom>
                <a:avLst/>
                <a:gdLst/>
                <a:ahLst/>
                <a:cxnLst/>
                <a:rect l="l" t="t" r="r" b="b"/>
                <a:pathLst>
                  <a:path w="2144" h="1842" extrusionOk="0">
                    <a:moveTo>
                      <a:pt x="1194" y="1"/>
                    </a:moveTo>
                    <a:cubicBezTo>
                      <a:pt x="1076" y="1"/>
                      <a:pt x="945" y="32"/>
                      <a:pt x="799" y="105"/>
                    </a:cubicBezTo>
                    <a:cubicBezTo>
                      <a:pt x="1" y="486"/>
                      <a:pt x="513" y="1200"/>
                      <a:pt x="941" y="1640"/>
                    </a:cubicBezTo>
                    <a:cubicBezTo>
                      <a:pt x="1081" y="1772"/>
                      <a:pt x="1261" y="1841"/>
                      <a:pt x="1442" y="1841"/>
                    </a:cubicBezTo>
                    <a:cubicBezTo>
                      <a:pt x="1556" y="1841"/>
                      <a:pt x="1670" y="1814"/>
                      <a:pt x="1775" y="1759"/>
                    </a:cubicBezTo>
                    <a:cubicBezTo>
                      <a:pt x="2013" y="1629"/>
                      <a:pt x="2144" y="1343"/>
                      <a:pt x="2084" y="1081"/>
                    </a:cubicBezTo>
                    <a:cubicBezTo>
                      <a:pt x="1968" y="624"/>
                      <a:pt x="1716" y="1"/>
                      <a:pt x="1194"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2897;p75">
                <a:extLst>
                  <a:ext uri="{FF2B5EF4-FFF2-40B4-BE49-F238E27FC236}">
                    <a16:creationId xmlns:a16="http://schemas.microsoft.com/office/drawing/2014/main" id="{8C876F1A-8FF5-4F38-A908-2AB590D7E6A2}"/>
                  </a:ext>
                </a:extLst>
              </p:cNvPr>
              <p:cNvSpPr/>
              <p:nvPr/>
            </p:nvSpPr>
            <p:spPr>
              <a:xfrm>
                <a:off x="6930325" y="3489025"/>
                <a:ext cx="27400" cy="23575"/>
              </a:xfrm>
              <a:custGeom>
                <a:avLst/>
                <a:gdLst/>
                <a:ahLst/>
                <a:cxnLst/>
                <a:rect l="l" t="t" r="r" b="b"/>
                <a:pathLst>
                  <a:path w="1096" h="943" extrusionOk="0">
                    <a:moveTo>
                      <a:pt x="602" y="0"/>
                    </a:moveTo>
                    <a:cubicBezTo>
                      <a:pt x="543" y="0"/>
                      <a:pt x="478" y="14"/>
                      <a:pt x="405" y="45"/>
                    </a:cubicBezTo>
                    <a:cubicBezTo>
                      <a:pt x="0" y="236"/>
                      <a:pt x="274" y="617"/>
                      <a:pt x="488" y="831"/>
                    </a:cubicBezTo>
                    <a:cubicBezTo>
                      <a:pt x="555" y="905"/>
                      <a:pt x="646" y="943"/>
                      <a:pt x="739" y="943"/>
                    </a:cubicBezTo>
                    <a:cubicBezTo>
                      <a:pt x="795" y="943"/>
                      <a:pt x="852" y="929"/>
                      <a:pt x="905" y="902"/>
                    </a:cubicBezTo>
                    <a:cubicBezTo>
                      <a:pt x="1036" y="831"/>
                      <a:pt x="1096" y="688"/>
                      <a:pt x="1060" y="545"/>
                    </a:cubicBezTo>
                    <a:cubicBezTo>
                      <a:pt x="1011" y="309"/>
                      <a:pt x="880" y="0"/>
                      <a:pt x="602" y="0"/>
                    </a:cubicBezTo>
                    <a:close/>
                  </a:path>
                </a:pathLst>
              </a:custGeom>
              <a:solidFill>
                <a:srgbClr val="FF8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2898;p75">
                <a:extLst>
                  <a:ext uri="{FF2B5EF4-FFF2-40B4-BE49-F238E27FC236}">
                    <a16:creationId xmlns:a16="http://schemas.microsoft.com/office/drawing/2014/main" id="{8EC3B899-659C-41BB-B07F-8228CD46FD40}"/>
                  </a:ext>
                </a:extLst>
              </p:cNvPr>
              <p:cNvSpPr/>
              <p:nvPr/>
            </p:nvSpPr>
            <p:spPr>
              <a:xfrm>
                <a:off x="6943825" y="3552325"/>
                <a:ext cx="97850" cy="79575"/>
              </a:xfrm>
              <a:custGeom>
                <a:avLst/>
                <a:gdLst/>
                <a:ahLst/>
                <a:cxnLst/>
                <a:rect l="l" t="t" r="r" b="b"/>
                <a:pathLst>
                  <a:path w="3914" h="3183" extrusionOk="0">
                    <a:moveTo>
                      <a:pt x="2353" y="0"/>
                    </a:moveTo>
                    <a:cubicBezTo>
                      <a:pt x="2002" y="0"/>
                      <a:pt x="1620" y="85"/>
                      <a:pt x="1246" y="275"/>
                    </a:cubicBezTo>
                    <a:cubicBezTo>
                      <a:pt x="0" y="893"/>
                      <a:pt x="246" y="3183"/>
                      <a:pt x="1127" y="3183"/>
                    </a:cubicBezTo>
                    <a:cubicBezTo>
                      <a:pt x="1180" y="3183"/>
                      <a:pt x="1236" y="3174"/>
                      <a:pt x="1294" y="3157"/>
                    </a:cubicBezTo>
                    <a:lnTo>
                      <a:pt x="3794" y="1252"/>
                    </a:lnTo>
                    <a:cubicBezTo>
                      <a:pt x="3913" y="529"/>
                      <a:pt x="3230" y="0"/>
                      <a:pt x="23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2899;p75">
                <a:extLst>
                  <a:ext uri="{FF2B5EF4-FFF2-40B4-BE49-F238E27FC236}">
                    <a16:creationId xmlns:a16="http://schemas.microsoft.com/office/drawing/2014/main" id="{DAE630F7-D1E8-4B0E-813A-860FFE0D32B3}"/>
                  </a:ext>
                </a:extLst>
              </p:cNvPr>
              <p:cNvSpPr/>
              <p:nvPr/>
            </p:nvSpPr>
            <p:spPr>
              <a:xfrm>
                <a:off x="6956550" y="3543700"/>
                <a:ext cx="97925" cy="79825"/>
              </a:xfrm>
              <a:custGeom>
                <a:avLst/>
                <a:gdLst/>
                <a:ahLst/>
                <a:cxnLst/>
                <a:rect l="l" t="t" r="r" b="b"/>
                <a:pathLst>
                  <a:path w="3917" h="3193" extrusionOk="0">
                    <a:moveTo>
                      <a:pt x="2356" y="0"/>
                    </a:moveTo>
                    <a:cubicBezTo>
                      <a:pt x="2005" y="0"/>
                      <a:pt x="1623" y="85"/>
                      <a:pt x="1249" y="275"/>
                    </a:cubicBezTo>
                    <a:cubicBezTo>
                      <a:pt x="1" y="905"/>
                      <a:pt x="261" y="3193"/>
                      <a:pt x="1137" y="3193"/>
                    </a:cubicBezTo>
                    <a:cubicBezTo>
                      <a:pt x="1188" y="3193"/>
                      <a:pt x="1241" y="3185"/>
                      <a:pt x="1297" y="3168"/>
                    </a:cubicBezTo>
                    <a:lnTo>
                      <a:pt x="3797" y="1251"/>
                    </a:lnTo>
                    <a:cubicBezTo>
                      <a:pt x="3916" y="529"/>
                      <a:pt x="3233" y="0"/>
                      <a:pt x="2356"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2900;p75">
                <a:extLst>
                  <a:ext uri="{FF2B5EF4-FFF2-40B4-BE49-F238E27FC236}">
                    <a16:creationId xmlns:a16="http://schemas.microsoft.com/office/drawing/2014/main" id="{619BCEE2-59B0-4930-9144-A0DC0ED437F4}"/>
                  </a:ext>
                </a:extLst>
              </p:cNvPr>
              <p:cNvSpPr/>
              <p:nvPr/>
            </p:nvSpPr>
            <p:spPr>
              <a:xfrm>
                <a:off x="6975275" y="3584225"/>
                <a:ext cx="21150" cy="25875"/>
              </a:xfrm>
              <a:custGeom>
                <a:avLst/>
                <a:gdLst/>
                <a:ahLst/>
                <a:cxnLst/>
                <a:rect l="l" t="t" r="r" b="b"/>
                <a:pathLst>
                  <a:path w="846" h="1035" extrusionOk="0">
                    <a:moveTo>
                      <a:pt x="358" y="1"/>
                    </a:moveTo>
                    <a:cubicBezTo>
                      <a:pt x="334" y="1"/>
                      <a:pt x="309" y="4"/>
                      <a:pt x="286" y="11"/>
                    </a:cubicBezTo>
                    <a:cubicBezTo>
                      <a:pt x="107" y="59"/>
                      <a:pt x="0" y="321"/>
                      <a:pt x="83" y="607"/>
                    </a:cubicBezTo>
                    <a:cubicBezTo>
                      <a:pt x="146" y="857"/>
                      <a:pt x="327" y="1034"/>
                      <a:pt x="492" y="1034"/>
                    </a:cubicBezTo>
                    <a:cubicBezTo>
                      <a:pt x="515" y="1034"/>
                      <a:pt x="538" y="1031"/>
                      <a:pt x="560" y="1023"/>
                    </a:cubicBezTo>
                    <a:cubicBezTo>
                      <a:pt x="750" y="976"/>
                      <a:pt x="845" y="702"/>
                      <a:pt x="774" y="428"/>
                    </a:cubicBezTo>
                    <a:cubicBezTo>
                      <a:pt x="711" y="178"/>
                      <a:pt x="530" y="1"/>
                      <a:pt x="358"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2901;p75">
                <a:extLst>
                  <a:ext uri="{FF2B5EF4-FFF2-40B4-BE49-F238E27FC236}">
                    <a16:creationId xmlns:a16="http://schemas.microsoft.com/office/drawing/2014/main" id="{2AC9D8E4-FD2A-450B-8A0C-F3E3C74E852A}"/>
                  </a:ext>
                </a:extLst>
              </p:cNvPr>
              <p:cNvSpPr/>
              <p:nvPr/>
            </p:nvSpPr>
            <p:spPr>
              <a:xfrm>
                <a:off x="7018725" y="3550800"/>
                <a:ext cx="22950" cy="21225"/>
              </a:xfrm>
              <a:custGeom>
                <a:avLst/>
                <a:gdLst/>
                <a:ahLst/>
                <a:cxnLst/>
                <a:rect l="l" t="t" r="r" b="b"/>
                <a:pathLst>
                  <a:path w="918" h="849" extrusionOk="0">
                    <a:moveTo>
                      <a:pt x="347" y="1"/>
                    </a:moveTo>
                    <a:cubicBezTo>
                      <a:pt x="269" y="1"/>
                      <a:pt x="198" y="25"/>
                      <a:pt x="143" y="74"/>
                    </a:cubicBezTo>
                    <a:cubicBezTo>
                      <a:pt x="0" y="217"/>
                      <a:pt x="24" y="479"/>
                      <a:pt x="191" y="670"/>
                    </a:cubicBezTo>
                    <a:cubicBezTo>
                      <a:pt x="292" y="785"/>
                      <a:pt x="428" y="848"/>
                      <a:pt x="554" y="848"/>
                    </a:cubicBezTo>
                    <a:cubicBezTo>
                      <a:pt x="636" y="848"/>
                      <a:pt x="713" y="821"/>
                      <a:pt x="774" y="765"/>
                    </a:cubicBezTo>
                    <a:cubicBezTo>
                      <a:pt x="917" y="634"/>
                      <a:pt x="893" y="372"/>
                      <a:pt x="727" y="182"/>
                    </a:cubicBezTo>
                    <a:cubicBezTo>
                      <a:pt x="616" y="64"/>
                      <a:pt x="474" y="1"/>
                      <a:pt x="34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2902;p75">
                <a:extLst>
                  <a:ext uri="{FF2B5EF4-FFF2-40B4-BE49-F238E27FC236}">
                    <a16:creationId xmlns:a16="http://schemas.microsoft.com/office/drawing/2014/main" id="{40E4EE2D-5F7A-42AC-9B04-75D63E9F4E6E}"/>
                  </a:ext>
                </a:extLst>
              </p:cNvPr>
              <p:cNvSpPr/>
              <p:nvPr/>
            </p:nvSpPr>
            <p:spPr>
              <a:xfrm>
                <a:off x="6835375" y="2986800"/>
                <a:ext cx="97950" cy="132900"/>
              </a:xfrm>
              <a:custGeom>
                <a:avLst/>
                <a:gdLst/>
                <a:ahLst/>
                <a:cxnLst/>
                <a:rect l="l" t="t" r="r" b="b"/>
                <a:pathLst>
                  <a:path w="3918" h="5316" extrusionOk="0">
                    <a:moveTo>
                      <a:pt x="2762" y="1"/>
                    </a:moveTo>
                    <a:lnTo>
                      <a:pt x="643" y="727"/>
                    </a:lnTo>
                    <a:lnTo>
                      <a:pt x="0" y="4906"/>
                    </a:lnTo>
                    <a:cubicBezTo>
                      <a:pt x="0" y="4906"/>
                      <a:pt x="227" y="5316"/>
                      <a:pt x="1063" y="5316"/>
                    </a:cubicBezTo>
                    <a:cubicBezTo>
                      <a:pt x="1659" y="5316"/>
                      <a:pt x="2565" y="5108"/>
                      <a:pt x="3917" y="4394"/>
                    </a:cubicBezTo>
                    <a:lnTo>
                      <a:pt x="2762"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2903;p75">
                <a:extLst>
                  <a:ext uri="{FF2B5EF4-FFF2-40B4-BE49-F238E27FC236}">
                    <a16:creationId xmlns:a16="http://schemas.microsoft.com/office/drawing/2014/main" id="{0867C6FA-1B79-461A-B61A-829D7E769B4A}"/>
                  </a:ext>
                </a:extLst>
              </p:cNvPr>
              <p:cNvSpPr/>
              <p:nvPr/>
            </p:nvSpPr>
            <p:spPr>
              <a:xfrm>
                <a:off x="6805000" y="2930725"/>
                <a:ext cx="124750" cy="113550"/>
              </a:xfrm>
              <a:custGeom>
                <a:avLst/>
                <a:gdLst/>
                <a:ahLst/>
                <a:cxnLst/>
                <a:rect l="l" t="t" r="r" b="b"/>
                <a:pathLst>
                  <a:path w="4990" h="4542" extrusionOk="0">
                    <a:moveTo>
                      <a:pt x="3071" y="0"/>
                    </a:moveTo>
                    <a:cubicBezTo>
                      <a:pt x="2887" y="0"/>
                      <a:pt x="2706" y="51"/>
                      <a:pt x="2549" y="148"/>
                    </a:cubicBezTo>
                    <a:cubicBezTo>
                      <a:pt x="2513" y="172"/>
                      <a:pt x="2477" y="184"/>
                      <a:pt x="2441" y="184"/>
                    </a:cubicBezTo>
                    <a:cubicBezTo>
                      <a:pt x="2406" y="184"/>
                      <a:pt x="2370" y="172"/>
                      <a:pt x="2334" y="160"/>
                    </a:cubicBezTo>
                    <a:cubicBezTo>
                      <a:pt x="2140" y="77"/>
                      <a:pt x="1938" y="29"/>
                      <a:pt x="1734" y="29"/>
                    </a:cubicBezTo>
                    <a:cubicBezTo>
                      <a:pt x="1676" y="29"/>
                      <a:pt x="1618" y="33"/>
                      <a:pt x="1560" y="41"/>
                    </a:cubicBezTo>
                    <a:cubicBezTo>
                      <a:pt x="1453" y="41"/>
                      <a:pt x="1346" y="77"/>
                      <a:pt x="1263" y="148"/>
                    </a:cubicBezTo>
                    <a:cubicBezTo>
                      <a:pt x="1168" y="208"/>
                      <a:pt x="1132" y="315"/>
                      <a:pt x="1168" y="422"/>
                    </a:cubicBezTo>
                    <a:cubicBezTo>
                      <a:pt x="1114" y="419"/>
                      <a:pt x="1060" y="418"/>
                      <a:pt x="1005" y="418"/>
                    </a:cubicBezTo>
                    <a:cubicBezTo>
                      <a:pt x="818" y="418"/>
                      <a:pt x="626" y="435"/>
                      <a:pt x="441" y="482"/>
                    </a:cubicBezTo>
                    <a:cubicBezTo>
                      <a:pt x="358" y="494"/>
                      <a:pt x="275" y="529"/>
                      <a:pt x="215" y="589"/>
                    </a:cubicBezTo>
                    <a:cubicBezTo>
                      <a:pt x="155" y="636"/>
                      <a:pt x="132" y="708"/>
                      <a:pt x="108" y="779"/>
                    </a:cubicBezTo>
                    <a:cubicBezTo>
                      <a:pt x="1" y="1041"/>
                      <a:pt x="25" y="1339"/>
                      <a:pt x="155" y="1601"/>
                    </a:cubicBezTo>
                    <a:cubicBezTo>
                      <a:pt x="370" y="1970"/>
                      <a:pt x="870" y="2065"/>
                      <a:pt x="1310" y="2113"/>
                    </a:cubicBezTo>
                    <a:lnTo>
                      <a:pt x="4156" y="4542"/>
                    </a:lnTo>
                    <a:cubicBezTo>
                      <a:pt x="4156" y="4387"/>
                      <a:pt x="4216" y="4232"/>
                      <a:pt x="4311" y="4101"/>
                    </a:cubicBezTo>
                    <a:cubicBezTo>
                      <a:pt x="4382" y="3994"/>
                      <a:pt x="4489" y="3923"/>
                      <a:pt x="4561" y="3827"/>
                    </a:cubicBezTo>
                    <a:cubicBezTo>
                      <a:pt x="4668" y="3696"/>
                      <a:pt x="4763" y="3553"/>
                      <a:pt x="4823" y="3399"/>
                    </a:cubicBezTo>
                    <a:cubicBezTo>
                      <a:pt x="4906" y="3220"/>
                      <a:pt x="4966" y="3030"/>
                      <a:pt x="4978" y="2839"/>
                    </a:cubicBezTo>
                    <a:cubicBezTo>
                      <a:pt x="4989" y="2637"/>
                      <a:pt x="4906" y="2434"/>
                      <a:pt x="4751" y="2303"/>
                    </a:cubicBezTo>
                    <a:cubicBezTo>
                      <a:pt x="4847" y="2089"/>
                      <a:pt x="4918" y="1851"/>
                      <a:pt x="4966" y="1625"/>
                    </a:cubicBezTo>
                    <a:cubicBezTo>
                      <a:pt x="4978" y="1553"/>
                      <a:pt x="4978" y="1482"/>
                      <a:pt x="4954" y="1422"/>
                    </a:cubicBezTo>
                    <a:cubicBezTo>
                      <a:pt x="4918" y="1363"/>
                      <a:pt x="4870" y="1327"/>
                      <a:pt x="4823" y="1291"/>
                    </a:cubicBezTo>
                    <a:cubicBezTo>
                      <a:pt x="4632" y="1172"/>
                      <a:pt x="4442" y="1077"/>
                      <a:pt x="4239" y="1006"/>
                    </a:cubicBezTo>
                    <a:cubicBezTo>
                      <a:pt x="4249" y="841"/>
                      <a:pt x="4110" y="709"/>
                      <a:pt x="3955" y="709"/>
                    </a:cubicBezTo>
                    <a:cubicBezTo>
                      <a:pt x="3919" y="709"/>
                      <a:pt x="3882" y="716"/>
                      <a:pt x="3846" y="732"/>
                    </a:cubicBezTo>
                    <a:cubicBezTo>
                      <a:pt x="3870" y="422"/>
                      <a:pt x="3692" y="148"/>
                      <a:pt x="3394" y="53"/>
                    </a:cubicBezTo>
                    <a:cubicBezTo>
                      <a:pt x="3288" y="18"/>
                      <a:pt x="3179" y="0"/>
                      <a:pt x="307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2904;p75">
                <a:extLst>
                  <a:ext uri="{FF2B5EF4-FFF2-40B4-BE49-F238E27FC236}">
                    <a16:creationId xmlns:a16="http://schemas.microsoft.com/office/drawing/2014/main" id="{16C10238-A255-428E-9343-E7F845AF3F8C}"/>
                  </a:ext>
                </a:extLst>
              </p:cNvPr>
              <p:cNvSpPr/>
              <p:nvPr/>
            </p:nvSpPr>
            <p:spPr>
              <a:xfrm>
                <a:off x="6816025" y="2961700"/>
                <a:ext cx="91700" cy="134950"/>
              </a:xfrm>
              <a:custGeom>
                <a:avLst/>
                <a:gdLst/>
                <a:ahLst/>
                <a:cxnLst/>
                <a:rect l="l" t="t" r="r" b="b"/>
                <a:pathLst>
                  <a:path w="3668" h="5398" extrusionOk="0">
                    <a:moveTo>
                      <a:pt x="2373" y="0"/>
                    </a:moveTo>
                    <a:cubicBezTo>
                      <a:pt x="1805" y="0"/>
                      <a:pt x="1168" y="162"/>
                      <a:pt x="786" y="350"/>
                    </a:cubicBezTo>
                    <a:cubicBezTo>
                      <a:pt x="0" y="743"/>
                      <a:pt x="119" y="4100"/>
                      <a:pt x="298" y="5315"/>
                    </a:cubicBezTo>
                    <a:cubicBezTo>
                      <a:pt x="462" y="5371"/>
                      <a:pt x="690" y="5397"/>
                      <a:pt x="949" y="5397"/>
                    </a:cubicBezTo>
                    <a:cubicBezTo>
                      <a:pt x="1893" y="5397"/>
                      <a:pt x="3252" y="5051"/>
                      <a:pt x="3429" y="4565"/>
                    </a:cubicBezTo>
                    <a:cubicBezTo>
                      <a:pt x="3655" y="3958"/>
                      <a:pt x="3667" y="1291"/>
                      <a:pt x="3560" y="659"/>
                    </a:cubicBezTo>
                    <a:cubicBezTo>
                      <a:pt x="3470" y="171"/>
                      <a:pt x="2957" y="0"/>
                      <a:pt x="237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2905;p75">
                <a:extLst>
                  <a:ext uri="{FF2B5EF4-FFF2-40B4-BE49-F238E27FC236}">
                    <a16:creationId xmlns:a16="http://schemas.microsoft.com/office/drawing/2014/main" id="{0D6E3599-3683-4116-808B-945EE9F82750}"/>
                  </a:ext>
                </a:extLst>
              </p:cNvPr>
              <p:cNvSpPr/>
              <p:nvPr/>
            </p:nvSpPr>
            <p:spPr>
              <a:xfrm>
                <a:off x="6893700" y="2965375"/>
                <a:ext cx="17600" cy="68475"/>
              </a:xfrm>
              <a:custGeom>
                <a:avLst/>
                <a:gdLst/>
                <a:ahLst/>
                <a:cxnLst/>
                <a:rect l="l" t="t" r="r" b="b"/>
                <a:pathLst>
                  <a:path w="704" h="2739" extrusionOk="0">
                    <a:moveTo>
                      <a:pt x="144" y="1"/>
                    </a:moveTo>
                    <a:lnTo>
                      <a:pt x="1" y="2739"/>
                    </a:lnTo>
                    <a:lnTo>
                      <a:pt x="1" y="2739"/>
                    </a:lnTo>
                    <a:lnTo>
                      <a:pt x="453" y="2703"/>
                    </a:lnTo>
                    <a:lnTo>
                      <a:pt x="703" y="2025"/>
                    </a:lnTo>
                    <a:lnTo>
                      <a:pt x="644" y="155"/>
                    </a:lnTo>
                    <a:lnTo>
                      <a:pt x="144"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2906;p75">
                <a:extLst>
                  <a:ext uri="{FF2B5EF4-FFF2-40B4-BE49-F238E27FC236}">
                    <a16:creationId xmlns:a16="http://schemas.microsoft.com/office/drawing/2014/main" id="{2695BFA7-3526-4BBE-BF9D-047FF797FEDD}"/>
                  </a:ext>
                </a:extLst>
              </p:cNvPr>
              <p:cNvSpPr/>
              <p:nvPr/>
            </p:nvSpPr>
            <p:spPr>
              <a:xfrm>
                <a:off x="6899300" y="3011125"/>
                <a:ext cx="29550" cy="34200"/>
              </a:xfrm>
              <a:custGeom>
                <a:avLst/>
                <a:gdLst/>
                <a:ahLst/>
                <a:cxnLst/>
                <a:rect l="l" t="t" r="r" b="b"/>
                <a:pathLst>
                  <a:path w="1182" h="1368" extrusionOk="0">
                    <a:moveTo>
                      <a:pt x="653" y="0"/>
                    </a:moveTo>
                    <a:cubicBezTo>
                      <a:pt x="369" y="0"/>
                      <a:pt x="143" y="590"/>
                      <a:pt x="63" y="933"/>
                    </a:cubicBezTo>
                    <a:cubicBezTo>
                      <a:pt x="0" y="1174"/>
                      <a:pt x="42" y="1367"/>
                      <a:pt x="208" y="1367"/>
                    </a:cubicBezTo>
                    <a:cubicBezTo>
                      <a:pt x="329" y="1367"/>
                      <a:pt x="516" y="1265"/>
                      <a:pt x="777" y="1004"/>
                    </a:cubicBezTo>
                    <a:cubicBezTo>
                      <a:pt x="1027" y="754"/>
                      <a:pt x="1182" y="361"/>
                      <a:pt x="813" y="64"/>
                    </a:cubicBezTo>
                    <a:cubicBezTo>
                      <a:pt x="758" y="20"/>
                      <a:pt x="704" y="0"/>
                      <a:pt x="6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2907;p75">
                <a:extLst>
                  <a:ext uri="{FF2B5EF4-FFF2-40B4-BE49-F238E27FC236}">
                    <a16:creationId xmlns:a16="http://schemas.microsoft.com/office/drawing/2014/main" id="{36A5111C-F782-4B37-91B5-B8964E38DD05}"/>
                  </a:ext>
                </a:extLst>
              </p:cNvPr>
              <p:cNvSpPr/>
              <p:nvPr/>
            </p:nvSpPr>
            <p:spPr>
              <a:xfrm>
                <a:off x="6810650" y="3465725"/>
                <a:ext cx="37250" cy="239050"/>
              </a:xfrm>
              <a:custGeom>
                <a:avLst/>
                <a:gdLst/>
                <a:ahLst/>
                <a:cxnLst/>
                <a:rect l="l" t="t" r="r" b="b"/>
                <a:pathLst>
                  <a:path w="1490" h="9562" extrusionOk="0">
                    <a:moveTo>
                      <a:pt x="180" y="1"/>
                    </a:moveTo>
                    <a:cubicBezTo>
                      <a:pt x="1" y="2489"/>
                      <a:pt x="1" y="9097"/>
                      <a:pt x="1" y="9097"/>
                    </a:cubicBezTo>
                    <a:lnTo>
                      <a:pt x="703" y="9562"/>
                    </a:lnTo>
                    <a:lnTo>
                      <a:pt x="1489" y="8716"/>
                    </a:lnTo>
                    <a:cubicBezTo>
                      <a:pt x="1489" y="8716"/>
                      <a:pt x="870" y="894"/>
                      <a:pt x="1013" y="334"/>
                    </a:cubicBezTo>
                    <a:lnTo>
                      <a:pt x="180"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2908;p75">
                <a:extLst>
                  <a:ext uri="{FF2B5EF4-FFF2-40B4-BE49-F238E27FC236}">
                    <a16:creationId xmlns:a16="http://schemas.microsoft.com/office/drawing/2014/main" id="{B882B648-A8C8-49A7-95C4-DAE0B2BDDA92}"/>
                  </a:ext>
                </a:extLst>
              </p:cNvPr>
              <p:cNvSpPr/>
              <p:nvPr/>
            </p:nvSpPr>
            <p:spPr>
              <a:xfrm>
                <a:off x="6836250" y="3460075"/>
                <a:ext cx="51525" cy="234875"/>
              </a:xfrm>
              <a:custGeom>
                <a:avLst/>
                <a:gdLst/>
                <a:ahLst/>
                <a:cxnLst/>
                <a:rect l="l" t="t" r="r" b="b"/>
                <a:pathLst>
                  <a:path w="2061" h="9395" extrusionOk="0">
                    <a:moveTo>
                      <a:pt x="1" y="1"/>
                    </a:moveTo>
                    <a:lnTo>
                      <a:pt x="1" y="1"/>
                    </a:lnTo>
                    <a:cubicBezTo>
                      <a:pt x="156" y="2858"/>
                      <a:pt x="858" y="9180"/>
                      <a:pt x="858" y="9180"/>
                    </a:cubicBezTo>
                    <a:lnTo>
                      <a:pt x="1489" y="9395"/>
                    </a:lnTo>
                    <a:lnTo>
                      <a:pt x="2061" y="8526"/>
                    </a:lnTo>
                    <a:cubicBezTo>
                      <a:pt x="2061" y="8526"/>
                      <a:pt x="822" y="1025"/>
                      <a:pt x="894" y="382"/>
                    </a:cubicBezTo>
                    <a:lnTo>
                      <a:pt x="1"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2909;p75">
                <a:extLst>
                  <a:ext uri="{FF2B5EF4-FFF2-40B4-BE49-F238E27FC236}">
                    <a16:creationId xmlns:a16="http://schemas.microsoft.com/office/drawing/2014/main" id="{D3B505D1-22EB-4855-86F8-1AECAFEA8E37}"/>
                  </a:ext>
                </a:extLst>
              </p:cNvPr>
              <p:cNvSpPr/>
              <p:nvPr/>
            </p:nvSpPr>
            <p:spPr>
              <a:xfrm>
                <a:off x="6767200" y="3458900"/>
                <a:ext cx="42900" cy="249150"/>
              </a:xfrm>
              <a:custGeom>
                <a:avLst/>
                <a:gdLst/>
                <a:ahLst/>
                <a:cxnLst/>
                <a:rect l="l" t="t" r="r" b="b"/>
                <a:pathLst>
                  <a:path w="1716" h="9966" extrusionOk="0">
                    <a:moveTo>
                      <a:pt x="1001" y="0"/>
                    </a:moveTo>
                    <a:cubicBezTo>
                      <a:pt x="632" y="2357"/>
                      <a:pt x="1" y="9251"/>
                      <a:pt x="1" y="9251"/>
                    </a:cubicBezTo>
                    <a:lnTo>
                      <a:pt x="632" y="9966"/>
                    </a:lnTo>
                    <a:lnTo>
                      <a:pt x="1477" y="9215"/>
                    </a:lnTo>
                    <a:cubicBezTo>
                      <a:pt x="1477" y="9215"/>
                      <a:pt x="1548" y="929"/>
                      <a:pt x="1715" y="417"/>
                    </a:cubicBezTo>
                    <a:lnTo>
                      <a:pt x="1001" y="0"/>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2910;p75">
                <a:extLst>
                  <a:ext uri="{FF2B5EF4-FFF2-40B4-BE49-F238E27FC236}">
                    <a16:creationId xmlns:a16="http://schemas.microsoft.com/office/drawing/2014/main" id="{9694E563-2E11-4E55-B9F9-A3004428798D}"/>
                  </a:ext>
                </a:extLst>
              </p:cNvPr>
              <p:cNvSpPr/>
              <p:nvPr/>
            </p:nvSpPr>
            <p:spPr>
              <a:xfrm>
                <a:off x="6780900" y="3430750"/>
                <a:ext cx="85150" cy="93500"/>
              </a:xfrm>
              <a:custGeom>
                <a:avLst/>
                <a:gdLst/>
                <a:ahLst/>
                <a:cxnLst/>
                <a:rect l="l" t="t" r="r" b="b"/>
                <a:pathLst>
                  <a:path w="3406" h="3740" extrusionOk="0">
                    <a:moveTo>
                      <a:pt x="1794" y="1"/>
                    </a:moveTo>
                    <a:cubicBezTo>
                      <a:pt x="1748" y="1"/>
                      <a:pt x="1702" y="3"/>
                      <a:pt x="1655" y="7"/>
                    </a:cubicBezTo>
                    <a:cubicBezTo>
                      <a:pt x="727" y="90"/>
                      <a:pt x="0" y="1007"/>
                      <a:pt x="24" y="2031"/>
                    </a:cubicBezTo>
                    <a:cubicBezTo>
                      <a:pt x="47" y="3014"/>
                      <a:pt x="734" y="3740"/>
                      <a:pt x="1598" y="3740"/>
                    </a:cubicBezTo>
                    <a:cubicBezTo>
                      <a:pt x="1645" y="3740"/>
                      <a:pt x="1691" y="3738"/>
                      <a:pt x="1739" y="3733"/>
                    </a:cubicBezTo>
                    <a:cubicBezTo>
                      <a:pt x="2667" y="3650"/>
                      <a:pt x="3405" y="2745"/>
                      <a:pt x="3382" y="1709"/>
                    </a:cubicBezTo>
                    <a:cubicBezTo>
                      <a:pt x="3359" y="737"/>
                      <a:pt x="2660" y="1"/>
                      <a:pt x="1794"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2911;p75">
                <a:extLst>
                  <a:ext uri="{FF2B5EF4-FFF2-40B4-BE49-F238E27FC236}">
                    <a16:creationId xmlns:a16="http://schemas.microsoft.com/office/drawing/2014/main" id="{392FEEA0-B675-40C0-93E3-8C8E444016E3}"/>
                  </a:ext>
                </a:extLst>
              </p:cNvPr>
              <p:cNvSpPr/>
              <p:nvPr/>
            </p:nvSpPr>
            <p:spPr>
              <a:xfrm>
                <a:off x="7046100" y="3194875"/>
                <a:ext cx="84575" cy="127125"/>
              </a:xfrm>
              <a:custGeom>
                <a:avLst/>
                <a:gdLst/>
                <a:ahLst/>
                <a:cxnLst/>
                <a:rect l="l" t="t" r="r" b="b"/>
                <a:pathLst>
                  <a:path w="3383" h="5085" extrusionOk="0">
                    <a:moveTo>
                      <a:pt x="1" y="0"/>
                    </a:moveTo>
                    <a:cubicBezTo>
                      <a:pt x="1" y="1"/>
                      <a:pt x="1632" y="2227"/>
                      <a:pt x="2322" y="5084"/>
                    </a:cubicBezTo>
                    <a:lnTo>
                      <a:pt x="3382" y="4060"/>
                    </a:lnTo>
                    <a:cubicBezTo>
                      <a:pt x="2704" y="2775"/>
                      <a:pt x="1" y="1"/>
                      <a:pt x="1"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2912;p75">
                <a:extLst>
                  <a:ext uri="{FF2B5EF4-FFF2-40B4-BE49-F238E27FC236}">
                    <a16:creationId xmlns:a16="http://schemas.microsoft.com/office/drawing/2014/main" id="{DC10104A-A769-4C74-9001-D0CD856F28BD}"/>
                  </a:ext>
                </a:extLst>
              </p:cNvPr>
              <p:cNvSpPr/>
              <p:nvPr/>
            </p:nvSpPr>
            <p:spPr>
              <a:xfrm>
                <a:off x="6980325" y="3243675"/>
                <a:ext cx="100325" cy="89325"/>
              </a:xfrm>
              <a:custGeom>
                <a:avLst/>
                <a:gdLst/>
                <a:ahLst/>
                <a:cxnLst/>
                <a:rect l="l" t="t" r="r" b="b"/>
                <a:pathLst>
                  <a:path w="4013" h="3573" extrusionOk="0">
                    <a:moveTo>
                      <a:pt x="0" y="1"/>
                    </a:moveTo>
                    <a:cubicBezTo>
                      <a:pt x="1" y="1"/>
                      <a:pt x="1822" y="2656"/>
                      <a:pt x="2798" y="3573"/>
                    </a:cubicBezTo>
                    <a:lnTo>
                      <a:pt x="4013" y="3442"/>
                    </a:lnTo>
                    <a:cubicBezTo>
                      <a:pt x="2537" y="2465"/>
                      <a:pt x="1191" y="1311"/>
                      <a:pt x="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2913;p75">
                <a:extLst>
                  <a:ext uri="{FF2B5EF4-FFF2-40B4-BE49-F238E27FC236}">
                    <a16:creationId xmlns:a16="http://schemas.microsoft.com/office/drawing/2014/main" id="{3D9C09FA-1705-4795-B508-C0EB125CE421}"/>
                  </a:ext>
                </a:extLst>
              </p:cNvPr>
              <p:cNvSpPr/>
              <p:nvPr/>
            </p:nvSpPr>
            <p:spPr>
              <a:xfrm>
                <a:off x="6780000" y="3274700"/>
                <a:ext cx="53900" cy="36575"/>
              </a:xfrm>
              <a:custGeom>
                <a:avLst/>
                <a:gdLst/>
                <a:ahLst/>
                <a:cxnLst/>
                <a:rect l="l" t="t" r="r" b="b"/>
                <a:pathLst>
                  <a:path w="2156" h="1463" extrusionOk="0">
                    <a:moveTo>
                      <a:pt x="1123" y="1"/>
                    </a:moveTo>
                    <a:cubicBezTo>
                      <a:pt x="1107" y="1"/>
                      <a:pt x="1090" y="4"/>
                      <a:pt x="1072" y="10"/>
                    </a:cubicBezTo>
                    <a:cubicBezTo>
                      <a:pt x="727" y="129"/>
                      <a:pt x="929" y="1129"/>
                      <a:pt x="1" y="1224"/>
                    </a:cubicBezTo>
                    <a:lnTo>
                      <a:pt x="1144" y="1463"/>
                    </a:lnTo>
                    <a:lnTo>
                      <a:pt x="2156" y="1022"/>
                    </a:lnTo>
                    <a:cubicBezTo>
                      <a:pt x="1445" y="954"/>
                      <a:pt x="1408" y="1"/>
                      <a:pt x="1123"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2914;p75">
                <a:extLst>
                  <a:ext uri="{FF2B5EF4-FFF2-40B4-BE49-F238E27FC236}">
                    <a16:creationId xmlns:a16="http://schemas.microsoft.com/office/drawing/2014/main" id="{8AB854BE-97DD-4503-A0A9-AFC218B81A6A}"/>
                  </a:ext>
                </a:extLst>
              </p:cNvPr>
              <p:cNvSpPr/>
              <p:nvPr/>
            </p:nvSpPr>
            <p:spPr>
              <a:xfrm>
                <a:off x="6784775" y="3434300"/>
                <a:ext cx="71150" cy="78075"/>
              </a:xfrm>
              <a:custGeom>
                <a:avLst/>
                <a:gdLst/>
                <a:ahLst/>
                <a:cxnLst/>
                <a:rect l="l" t="t" r="r" b="b"/>
                <a:pathLst>
                  <a:path w="2846" h="3123" extrusionOk="0">
                    <a:moveTo>
                      <a:pt x="1528" y="0"/>
                    </a:moveTo>
                    <a:cubicBezTo>
                      <a:pt x="1483" y="0"/>
                      <a:pt x="1438" y="3"/>
                      <a:pt x="1393" y="8"/>
                    </a:cubicBezTo>
                    <a:cubicBezTo>
                      <a:pt x="607" y="79"/>
                      <a:pt x="0" y="841"/>
                      <a:pt x="24" y="1698"/>
                    </a:cubicBezTo>
                    <a:cubicBezTo>
                      <a:pt x="35" y="2505"/>
                      <a:pt x="606" y="3123"/>
                      <a:pt x="1318" y="3123"/>
                    </a:cubicBezTo>
                    <a:cubicBezTo>
                      <a:pt x="1362" y="3123"/>
                      <a:pt x="1407" y="3120"/>
                      <a:pt x="1453" y="3115"/>
                    </a:cubicBezTo>
                    <a:cubicBezTo>
                      <a:pt x="2238" y="3044"/>
                      <a:pt x="2846" y="2294"/>
                      <a:pt x="2834" y="1425"/>
                    </a:cubicBezTo>
                    <a:cubicBezTo>
                      <a:pt x="2811" y="618"/>
                      <a:pt x="2240" y="0"/>
                      <a:pt x="1528"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2915;p75">
                <a:extLst>
                  <a:ext uri="{FF2B5EF4-FFF2-40B4-BE49-F238E27FC236}">
                    <a16:creationId xmlns:a16="http://schemas.microsoft.com/office/drawing/2014/main" id="{F0BE2013-821A-4796-A799-F23D3BE9AA14}"/>
                  </a:ext>
                </a:extLst>
              </p:cNvPr>
              <p:cNvSpPr/>
              <p:nvPr/>
            </p:nvSpPr>
            <p:spPr>
              <a:xfrm>
                <a:off x="6748450" y="3842275"/>
                <a:ext cx="41400" cy="27875"/>
              </a:xfrm>
              <a:custGeom>
                <a:avLst/>
                <a:gdLst/>
                <a:ahLst/>
                <a:cxnLst/>
                <a:rect l="l" t="t" r="r" b="b"/>
                <a:pathLst>
                  <a:path w="1656" h="1115" extrusionOk="0">
                    <a:moveTo>
                      <a:pt x="1584" y="0"/>
                    </a:moveTo>
                    <a:cubicBezTo>
                      <a:pt x="1394" y="215"/>
                      <a:pt x="1144" y="357"/>
                      <a:pt x="870" y="393"/>
                    </a:cubicBezTo>
                    <a:cubicBezTo>
                      <a:pt x="786" y="406"/>
                      <a:pt x="703" y="413"/>
                      <a:pt x="620" y="413"/>
                    </a:cubicBezTo>
                    <a:cubicBezTo>
                      <a:pt x="407" y="413"/>
                      <a:pt x="198" y="368"/>
                      <a:pt x="1" y="274"/>
                    </a:cubicBezTo>
                    <a:lnTo>
                      <a:pt x="1" y="274"/>
                    </a:lnTo>
                    <a:cubicBezTo>
                      <a:pt x="265" y="781"/>
                      <a:pt x="662" y="1114"/>
                      <a:pt x="1012" y="1114"/>
                    </a:cubicBezTo>
                    <a:cubicBezTo>
                      <a:pt x="1040" y="1114"/>
                      <a:pt x="1068" y="1112"/>
                      <a:pt x="1096" y="1108"/>
                    </a:cubicBezTo>
                    <a:cubicBezTo>
                      <a:pt x="1465" y="1048"/>
                      <a:pt x="1655" y="584"/>
                      <a:pt x="158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2916;p75">
                <a:extLst>
                  <a:ext uri="{FF2B5EF4-FFF2-40B4-BE49-F238E27FC236}">
                    <a16:creationId xmlns:a16="http://schemas.microsoft.com/office/drawing/2014/main" id="{19A0BAF6-54D7-44EF-A364-734D5E1E6972}"/>
                  </a:ext>
                </a:extLst>
              </p:cNvPr>
              <p:cNvSpPr/>
              <p:nvPr/>
            </p:nvSpPr>
            <p:spPr>
              <a:xfrm>
                <a:off x="7030850" y="3640100"/>
                <a:ext cx="27175" cy="23950"/>
              </a:xfrm>
              <a:custGeom>
                <a:avLst/>
                <a:gdLst/>
                <a:ahLst/>
                <a:cxnLst/>
                <a:rect l="l" t="t" r="r" b="b"/>
                <a:pathLst>
                  <a:path w="1087" h="958" extrusionOk="0">
                    <a:moveTo>
                      <a:pt x="546" y="0"/>
                    </a:moveTo>
                    <a:cubicBezTo>
                      <a:pt x="346" y="0"/>
                      <a:pt x="148" y="124"/>
                      <a:pt x="87" y="348"/>
                    </a:cubicBezTo>
                    <a:cubicBezTo>
                      <a:pt x="0" y="676"/>
                      <a:pt x="257" y="957"/>
                      <a:pt x="554" y="957"/>
                    </a:cubicBezTo>
                    <a:cubicBezTo>
                      <a:pt x="624" y="957"/>
                      <a:pt x="695" y="942"/>
                      <a:pt x="766" y="908"/>
                    </a:cubicBezTo>
                    <a:cubicBezTo>
                      <a:pt x="1004" y="765"/>
                      <a:pt x="1087" y="455"/>
                      <a:pt x="944" y="217"/>
                    </a:cubicBezTo>
                    <a:cubicBezTo>
                      <a:pt x="847" y="69"/>
                      <a:pt x="696" y="0"/>
                      <a:pt x="546"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2917;p75">
                <a:extLst>
                  <a:ext uri="{FF2B5EF4-FFF2-40B4-BE49-F238E27FC236}">
                    <a16:creationId xmlns:a16="http://schemas.microsoft.com/office/drawing/2014/main" id="{B6FF2E9F-D943-4FBE-B6A8-A8AA2EC9E1F8}"/>
                  </a:ext>
                </a:extLst>
              </p:cNvPr>
              <p:cNvSpPr/>
              <p:nvPr/>
            </p:nvSpPr>
            <p:spPr>
              <a:xfrm>
                <a:off x="6905350" y="3018900"/>
                <a:ext cx="16350" cy="19125"/>
              </a:xfrm>
              <a:custGeom>
                <a:avLst/>
                <a:gdLst/>
                <a:ahLst/>
                <a:cxnLst/>
                <a:rect l="l" t="t" r="r" b="b"/>
                <a:pathLst>
                  <a:path w="654" h="765" extrusionOk="0">
                    <a:moveTo>
                      <a:pt x="360" y="1"/>
                    </a:moveTo>
                    <a:cubicBezTo>
                      <a:pt x="200" y="1"/>
                      <a:pt x="75" y="336"/>
                      <a:pt x="35" y="527"/>
                    </a:cubicBezTo>
                    <a:cubicBezTo>
                      <a:pt x="0" y="657"/>
                      <a:pt x="26" y="764"/>
                      <a:pt x="120" y="764"/>
                    </a:cubicBezTo>
                    <a:cubicBezTo>
                      <a:pt x="189" y="764"/>
                      <a:pt x="294" y="708"/>
                      <a:pt x="440" y="562"/>
                    </a:cubicBezTo>
                    <a:cubicBezTo>
                      <a:pt x="571" y="419"/>
                      <a:pt x="654" y="193"/>
                      <a:pt x="452" y="38"/>
                    </a:cubicBezTo>
                    <a:cubicBezTo>
                      <a:pt x="420" y="12"/>
                      <a:pt x="389" y="1"/>
                      <a:pt x="360"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2918;p75">
                <a:extLst>
                  <a:ext uri="{FF2B5EF4-FFF2-40B4-BE49-F238E27FC236}">
                    <a16:creationId xmlns:a16="http://schemas.microsoft.com/office/drawing/2014/main" id="{5D0DF0A8-FCDA-49CD-88EC-354BD5346F5F}"/>
                  </a:ext>
                </a:extLst>
              </p:cNvPr>
              <p:cNvSpPr/>
              <p:nvPr/>
            </p:nvSpPr>
            <p:spPr>
              <a:xfrm>
                <a:off x="6903900" y="3025150"/>
                <a:ext cx="12750" cy="14600"/>
              </a:xfrm>
              <a:custGeom>
                <a:avLst/>
                <a:gdLst/>
                <a:ahLst/>
                <a:cxnLst/>
                <a:rect l="l" t="t" r="r" b="b"/>
                <a:pathLst>
                  <a:path w="510" h="584" extrusionOk="0">
                    <a:moveTo>
                      <a:pt x="287" y="1"/>
                    </a:moveTo>
                    <a:cubicBezTo>
                      <a:pt x="162" y="1"/>
                      <a:pt x="62" y="254"/>
                      <a:pt x="21" y="396"/>
                    </a:cubicBezTo>
                    <a:cubicBezTo>
                      <a:pt x="1" y="500"/>
                      <a:pt x="20" y="584"/>
                      <a:pt x="92" y="584"/>
                    </a:cubicBezTo>
                    <a:cubicBezTo>
                      <a:pt x="143" y="584"/>
                      <a:pt x="222" y="541"/>
                      <a:pt x="331" y="431"/>
                    </a:cubicBezTo>
                    <a:cubicBezTo>
                      <a:pt x="438" y="324"/>
                      <a:pt x="510" y="157"/>
                      <a:pt x="355" y="26"/>
                    </a:cubicBezTo>
                    <a:cubicBezTo>
                      <a:pt x="331" y="9"/>
                      <a:pt x="309" y="1"/>
                      <a:pt x="2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2919;p75">
                <a:extLst>
                  <a:ext uri="{FF2B5EF4-FFF2-40B4-BE49-F238E27FC236}">
                    <a16:creationId xmlns:a16="http://schemas.microsoft.com/office/drawing/2014/main" id="{BF8CDF79-468F-432A-97F3-30421601484F}"/>
                  </a:ext>
                </a:extLst>
              </p:cNvPr>
              <p:cNvSpPr/>
              <p:nvPr/>
            </p:nvSpPr>
            <p:spPr>
              <a:xfrm>
                <a:off x="6733275" y="3124625"/>
                <a:ext cx="70275" cy="148250"/>
              </a:xfrm>
              <a:custGeom>
                <a:avLst/>
                <a:gdLst/>
                <a:ahLst/>
                <a:cxnLst/>
                <a:rect l="l" t="t" r="r" b="b"/>
                <a:pathLst>
                  <a:path w="2811" h="5930" extrusionOk="0">
                    <a:moveTo>
                      <a:pt x="2810" y="0"/>
                    </a:moveTo>
                    <a:lnTo>
                      <a:pt x="2810" y="0"/>
                    </a:lnTo>
                    <a:cubicBezTo>
                      <a:pt x="2001" y="298"/>
                      <a:pt x="0" y="3191"/>
                      <a:pt x="72" y="5930"/>
                    </a:cubicBezTo>
                    <a:cubicBezTo>
                      <a:pt x="691" y="3834"/>
                      <a:pt x="1608" y="1834"/>
                      <a:pt x="2810"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2920;p75">
                <a:extLst>
                  <a:ext uri="{FF2B5EF4-FFF2-40B4-BE49-F238E27FC236}">
                    <a16:creationId xmlns:a16="http://schemas.microsoft.com/office/drawing/2014/main" id="{CF20D4A3-3CE5-4E25-8ACC-4F325E95A3C2}"/>
                  </a:ext>
                </a:extLst>
              </p:cNvPr>
              <p:cNvSpPr/>
              <p:nvPr/>
            </p:nvSpPr>
            <p:spPr>
              <a:xfrm>
                <a:off x="6804100" y="3311250"/>
                <a:ext cx="19075" cy="60450"/>
              </a:xfrm>
              <a:custGeom>
                <a:avLst/>
                <a:gdLst/>
                <a:ahLst/>
                <a:cxnLst/>
                <a:rect l="l" t="t" r="r" b="b"/>
                <a:pathLst>
                  <a:path w="763" h="2418" extrusionOk="0">
                    <a:moveTo>
                      <a:pt x="692" y="1"/>
                    </a:moveTo>
                    <a:lnTo>
                      <a:pt x="1" y="179"/>
                    </a:lnTo>
                    <a:cubicBezTo>
                      <a:pt x="1" y="179"/>
                      <a:pt x="413" y="2418"/>
                      <a:pt x="593" y="2418"/>
                    </a:cubicBezTo>
                    <a:cubicBezTo>
                      <a:pt x="594" y="2418"/>
                      <a:pt x="595" y="2418"/>
                      <a:pt x="596" y="2418"/>
                    </a:cubicBezTo>
                    <a:cubicBezTo>
                      <a:pt x="763" y="2382"/>
                      <a:pt x="692" y="1"/>
                      <a:pt x="692"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2921;p75">
                <a:extLst>
                  <a:ext uri="{FF2B5EF4-FFF2-40B4-BE49-F238E27FC236}">
                    <a16:creationId xmlns:a16="http://schemas.microsoft.com/office/drawing/2014/main" id="{8007DD27-F2EB-4293-AD77-4DFBBA2A884B}"/>
                  </a:ext>
                </a:extLst>
              </p:cNvPr>
              <p:cNvSpPr/>
              <p:nvPr/>
            </p:nvSpPr>
            <p:spPr>
              <a:xfrm>
                <a:off x="6995800" y="3339225"/>
                <a:ext cx="12225" cy="97650"/>
              </a:xfrm>
              <a:custGeom>
                <a:avLst/>
                <a:gdLst/>
                <a:ahLst/>
                <a:cxnLst/>
                <a:rect l="l" t="t" r="r" b="b"/>
                <a:pathLst>
                  <a:path w="489" h="3906" extrusionOk="0">
                    <a:moveTo>
                      <a:pt x="310" y="1"/>
                    </a:moveTo>
                    <a:cubicBezTo>
                      <a:pt x="143" y="1"/>
                      <a:pt x="1" y="882"/>
                      <a:pt x="1" y="1953"/>
                    </a:cubicBezTo>
                    <a:cubicBezTo>
                      <a:pt x="1" y="3037"/>
                      <a:pt x="143" y="3906"/>
                      <a:pt x="310" y="3906"/>
                    </a:cubicBezTo>
                    <a:cubicBezTo>
                      <a:pt x="489" y="3906"/>
                      <a:pt x="441" y="2977"/>
                      <a:pt x="441" y="1894"/>
                    </a:cubicBezTo>
                    <a:cubicBezTo>
                      <a:pt x="441" y="822"/>
                      <a:pt x="489" y="1"/>
                      <a:pt x="31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2922;p75">
                <a:extLst>
                  <a:ext uri="{FF2B5EF4-FFF2-40B4-BE49-F238E27FC236}">
                    <a16:creationId xmlns:a16="http://schemas.microsoft.com/office/drawing/2014/main" id="{F3DDB6C3-90B8-4801-87FF-2731F7DE989B}"/>
                  </a:ext>
                </a:extLst>
              </p:cNvPr>
              <p:cNvSpPr/>
              <p:nvPr/>
            </p:nvSpPr>
            <p:spPr>
              <a:xfrm>
                <a:off x="6805000" y="3483000"/>
                <a:ext cx="27425" cy="16100"/>
              </a:xfrm>
              <a:custGeom>
                <a:avLst/>
                <a:gdLst/>
                <a:ahLst/>
                <a:cxnLst/>
                <a:rect l="l" t="t" r="r" b="b"/>
                <a:pathLst>
                  <a:path w="1097" h="644" extrusionOk="0">
                    <a:moveTo>
                      <a:pt x="822" y="0"/>
                    </a:moveTo>
                    <a:lnTo>
                      <a:pt x="203" y="60"/>
                    </a:lnTo>
                    <a:lnTo>
                      <a:pt x="1" y="643"/>
                    </a:lnTo>
                    <a:lnTo>
                      <a:pt x="1096" y="643"/>
                    </a:lnTo>
                    <a:lnTo>
                      <a:pt x="822"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2923;p75">
                <a:extLst>
                  <a:ext uri="{FF2B5EF4-FFF2-40B4-BE49-F238E27FC236}">
                    <a16:creationId xmlns:a16="http://schemas.microsoft.com/office/drawing/2014/main" id="{9F880D03-D192-4D4A-975C-1337206CE78E}"/>
                  </a:ext>
                </a:extLst>
              </p:cNvPr>
              <p:cNvSpPr/>
              <p:nvPr/>
            </p:nvSpPr>
            <p:spPr>
              <a:xfrm>
                <a:off x="6811850" y="3456500"/>
                <a:ext cx="9550" cy="15800"/>
              </a:xfrm>
              <a:custGeom>
                <a:avLst/>
                <a:gdLst/>
                <a:ahLst/>
                <a:cxnLst/>
                <a:rect l="l" t="t" r="r" b="b"/>
                <a:pathLst>
                  <a:path w="382" h="632" extrusionOk="0">
                    <a:moveTo>
                      <a:pt x="120" y="1"/>
                    </a:moveTo>
                    <a:lnTo>
                      <a:pt x="1" y="429"/>
                    </a:lnTo>
                    <a:lnTo>
                      <a:pt x="382" y="632"/>
                    </a:lnTo>
                    <a:lnTo>
                      <a:pt x="382"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2924;p75">
                <a:extLst>
                  <a:ext uri="{FF2B5EF4-FFF2-40B4-BE49-F238E27FC236}">
                    <a16:creationId xmlns:a16="http://schemas.microsoft.com/office/drawing/2014/main" id="{E9A3A1B9-B557-47D2-9676-7B0DF90790A3}"/>
                  </a:ext>
                </a:extLst>
              </p:cNvPr>
              <p:cNvSpPr/>
              <p:nvPr/>
            </p:nvSpPr>
            <p:spPr>
              <a:xfrm>
                <a:off x="6820175" y="3458000"/>
                <a:ext cx="4200" cy="3900"/>
              </a:xfrm>
              <a:custGeom>
                <a:avLst/>
                <a:gdLst/>
                <a:ahLst/>
                <a:cxnLst/>
                <a:rect l="l" t="t" r="r" b="b"/>
                <a:pathLst>
                  <a:path w="168" h="156" extrusionOk="0">
                    <a:moveTo>
                      <a:pt x="1" y="0"/>
                    </a:moveTo>
                    <a:lnTo>
                      <a:pt x="1" y="155"/>
                    </a:lnTo>
                    <a:lnTo>
                      <a:pt x="168" y="72"/>
                    </a:lnTo>
                    <a:lnTo>
                      <a:pt x="1"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925;p75">
                <a:extLst>
                  <a:ext uri="{FF2B5EF4-FFF2-40B4-BE49-F238E27FC236}">
                    <a16:creationId xmlns:a16="http://schemas.microsoft.com/office/drawing/2014/main" id="{8733B930-4DFF-4020-A2DC-CCD4A61D1436}"/>
                  </a:ext>
                </a:extLst>
              </p:cNvPr>
              <p:cNvSpPr/>
              <p:nvPr/>
            </p:nvSpPr>
            <p:spPr>
              <a:xfrm>
                <a:off x="6785050" y="3454725"/>
                <a:ext cx="70575" cy="32775"/>
              </a:xfrm>
              <a:custGeom>
                <a:avLst/>
                <a:gdLst/>
                <a:ahLst/>
                <a:cxnLst/>
                <a:rect l="l" t="t" r="r" b="b"/>
                <a:pathLst>
                  <a:path w="2823" h="1311" extrusionOk="0">
                    <a:moveTo>
                      <a:pt x="1835" y="0"/>
                    </a:moveTo>
                    <a:lnTo>
                      <a:pt x="1525" y="417"/>
                    </a:lnTo>
                    <a:lnTo>
                      <a:pt x="1084" y="417"/>
                    </a:lnTo>
                    <a:lnTo>
                      <a:pt x="715" y="48"/>
                    </a:lnTo>
                    <a:lnTo>
                      <a:pt x="203" y="48"/>
                    </a:lnTo>
                    <a:cubicBezTo>
                      <a:pt x="72" y="310"/>
                      <a:pt x="1" y="596"/>
                      <a:pt x="13" y="881"/>
                    </a:cubicBezTo>
                    <a:cubicBezTo>
                      <a:pt x="13" y="1024"/>
                      <a:pt x="37" y="1167"/>
                      <a:pt x="72" y="1310"/>
                    </a:cubicBezTo>
                    <a:lnTo>
                      <a:pt x="2692" y="1310"/>
                    </a:lnTo>
                    <a:cubicBezTo>
                      <a:pt x="2787" y="1084"/>
                      <a:pt x="2823" y="846"/>
                      <a:pt x="2823" y="608"/>
                    </a:cubicBezTo>
                    <a:cubicBezTo>
                      <a:pt x="2823" y="405"/>
                      <a:pt x="2775" y="191"/>
                      <a:pt x="2692"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926;p75">
                <a:extLst>
                  <a:ext uri="{FF2B5EF4-FFF2-40B4-BE49-F238E27FC236}">
                    <a16:creationId xmlns:a16="http://schemas.microsoft.com/office/drawing/2014/main" id="{F27D40F7-4B9D-4B75-96C4-20AC9B9B9FCE}"/>
                  </a:ext>
                </a:extLst>
              </p:cNvPr>
              <p:cNvSpPr/>
              <p:nvPr/>
            </p:nvSpPr>
            <p:spPr>
              <a:xfrm>
                <a:off x="6811850" y="3260350"/>
                <a:ext cx="56275" cy="28800"/>
              </a:xfrm>
              <a:custGeom>
                <a:avLst/>
                <a:gdLst/>
                <a:ahLst/>
                <a:cxnLst/>
                <a:rect l="l" t="t" r="r" b="b"/>
                <a:pathLst>
                  <a:path w="2251" h="1152" extrusionOk="0">
                    <a:moveTo>
                      <a:pt x="1" y="1"/>
                    </a:moveTo>
                    <a:lnTo>
                      <a:pt x="1" y="1"/>
                    </a:lnTo>
                    <a:cubicBezTo>
                      <a:pt x="143" y="513"/>
                      <a:pt x="513" y="941"/>
                      <a:pt x="1013" y="1120"/>
                    </a:cubicBezTo>
                    <a:cubicBezTo>
                      <a:pt x="1072" y="1143"/>
                      <a:pt x="1155" y="1152"/>
                      <a:pt x="1249" y="1152"/>
                    </a:cubicBezTo>
                    <a:cubicBezTo>
                      <a:pt x="1645" y="1152"/>
                      <a:pt x="2251" y="989"/>
                      <a:pt x="2251" y="989"/>
                    </a:cubicBezTo>
                    <a:lnTo>
                      <a:pt x="1"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927;p75">
                <a:extLst>
                  <a:ext uri="{FF2B5EF4-FFF2-40B4-BE49-F238E27FC236}">
                    <a16:creationId xmlns:a16="http://schemas.microsoft.com/office/drawing/2014/main" id="{6600CE24-538C-4EE2-8892-819F6A3E6CE3}"/>
                  </a:ext>
                </a:extLst>
              </p:cNvPr>
              <p:cNvSpPr/>
              <p:nvPr/>
            </p:nvSpPr>
            <p:spPr>
              <a:xfrm>
                <a:off x="6982400" y="3316900"/>
                <a:ext cx="9250" cy="33375"/>
              </a:xfrm>
              <a:custGeom>
                <a:avLst/>
                <a:gdLst/>
                <a:ahLst/>
                <a:cxnLst/>
                <a:rect l="l" t="t" r="r" b="b"/>
                <a:pathLst>
                  <a:path w="370" h="1335" extrusionOk="0">
                    <a:moveTo>
                      <a:pt x="191" y="1"/>
                    </a:moveTo>
                    <a:cubicBezTo>
                      <a:pt x="84" y="1"/>
                      <a:pt x="1" y="298"/>
                      <a:pt x="1" y="668"/>
                    </a:cubicBezTo>
                    <a:cubicBezTo>
                      <a:pt x="1" y="1037"/>
                      <a:pt x="84" y="1334"/>
                      <a:pt x="191" y="1334"/>
                    </a:cubicBezTo>
                    <a:cubicBezTo>
                      <a:pt x="287" y="1334"/>
                      <a:pt x="370" y="1037"/>
                      <a:pt x="370" y="668"/>
                    </a:cubicBezTo>
                    <a:cubicBezTo>
                      <a:pt x="370" y="298"/>
                      <a:pt x="287" y="1"/>
                      <a:pt x="191"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2928;p75">
                <a:extLst>
                  <a:ext uri="{FF2B5EF4-FFF2-40B4-BE49-F238E27FC236}">
                    <a16:creationId xmlns:a16="http://schemas.microsoft.com/office/drawing/2014/main" id="{E3F7B8FC-43DF-4758-B543-766D4DA763F6}"/>
                  </a:ext>
                </a:extLst>
              </p:cNvPr>
              <p:cNvSpPr/>
              <p:nvPr/>
            </p:nvSpPr>
            <p:spPr>
              <a:xfrm>
                <a:off x="6983900" y="3413950"/>
                <a:ext cx="9550" cy="33650"/>
              </a:xfrm>
              <a:custGeom>
                <a:avLst/>
                <a:gdLst/>
                <a:ahLst/>
                <a:cxnLst/>
                <a:rect l="l" t="t" r="r" b="b"/>
                <a:pathLst>
                  <a:path w="382" h="1346" extrusionOk="0">
                    <a:moveTo>
                      <a:pt x="191" y="0"/>
                    </a:moveTo>
                    <a:cubicBezTo>
                      <a:pt x="84" y="0"/>
                      <a:pt x="0" y="298"/>
                      <a:pt x="0" y="667"/>
                    </a:cubicBezTo>
                    <a:cubicBezTo>
                      <a:pt x="0" y="1036"/>
                      <a:pt x="84" y="1346"/>
                      <a:pt x="191" y="1346"/>
                    </a:cubicBezTo>
                    <a:cubicBezTo>
                      <a:pt x="298" y="1346"/>
                      <a:pt x="381" y="1048"/>
                      <a:pt x="381" y="667"/>
                    </a:cubicBezTo>
                    <a:cubicBezTo>
                      <a:pt x="381" y="298"/>
                      <a:pt x="298" y="0"/>
                      <a:pt x="19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2929;p75">
                <a:extLst>
                  <a:ext uri="{FF2B5EF4-FFF2-40B4-BE49-F238E27FC236}">
                    <a16:creationId xmlns:a16="http://schemas.microsoft.com/office/drawing/2014/main" id="{ABF191F4-72F2-4E33-A2D0-C57BBEE012D5}"/>
                  </a:ext>
                </a:extLst>
              </p:cNvPr>
              <p:cNvSpPr/>
              <p:nvPr/>
            </p:nvSpPr>
            <p:spPr>
              <a:xfrm>
                <a:off x="6983300" y="3366925"/>
                <a:ext cx="9250" cy="33350"/>
              </a:xfrm>
              <a:custGeom>
                <a:avLst/>
                <a:gdLst/>
                <a:ahLst/>
                <a:cxnLst/>
                <a:rect l="l" t="t" r="r" b="b"/>
                <a:pathLst>
                  <a:path w="370" h="1334" extrusionOk="0">
                    <a:moveTo>
                      <a:pt x="179" y="0"/>
                    </a:moveTo>
                    <a:cubicBezTo>
                      <a:pt x="84" y="0"/>
                      <a:pt x="1" y="298"/>
                      <a:pt x="1" y="667"/>
                    </a:cubicBezTo>
                    <a:cubicBezTo>
                      <a:pt x="1" y="1036"/>
                      <a:pt x="84" y="1334"/>
                      <a:pt x="179" y="1334"/>
                    </a:cubicBezTo>
                    <a:cubicBezTo>
                      <a:pt x="286" y="1334"/>
                      <a:pt x="370" y="1036"/>
                      <a:pt x="370" y="667"/>
                    </a:cubicBezTo>
                    <a:cubicBezTo>
                      <a:pt x="370" y="298"/>
                      <a:pt x="286" y="0"/>
                      <a:pt x="17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2930;p75">
                <a:extLst>
                  <a:ext uri="{FF2B5EF4-FFF2-40B4-BE49-F238E27FC236}">
                    <a16:creationId xmlns:a16="http://schemas.microsoft.com/office/drawing/2014/main" id="{D0FC846E-EF1D-42ED-B4F9-F237CD1CB5EC}"/>
                  </a:ext>
                </a:extLst>
              </p:cNvPr>
              <p:cNvSpPr/>
              <p:nvPr/>
            </p:nvSpPr>
            <p:spPr>
              <a:xfrm>
                <a:off x="6917825" y="3455850"/>
                <a:ext cx="126075" cy="106350"/>
              </a:xfrm>
              <a:custGeom>
                <a:avLst/>
                <a:gdLst/>
                <a:ahLst/>
                <a:cxnLst/>
                <a:rect l="l" t="t" r="r" b="b"/>
                <a:pathLst>
                  <a:path w="5043" h="4254" extrusionOk="0">
                    <a:moveTo>
                      <a:pt x="3500" y="0"/>
                    </a:moveTo>
                    <a:cubicBezTo>
                      <a:pt x="3481" y="0"/>
                      <a:pt x="3461" y="1"/>
                      <a:pt x="3441" y="3"/>
                    </a:cubicBezTo>
                    <a:cubicBezTo>
                      <a:pt x="2405" y="110"/>
                      <a:pt x="238" y="944"/>
                      <a:pt x="95" y="2051"/>
                    </a:cubicBezTo>
                    <a:cubicBezTo>
                      <a:pt x="1" y="2762"/>
                      <a:pt x="1335" y="4254"/>
                      <a:pt x="1969" y="4254"/>
                    </a:cubicBezTo>
                    <a:cubicBezTo>
                      <a:pt x="1972" y="4254"/>
                      <a:pt x="1974" y="4254"/>
                      <a:pt x="1977" y="4253"/>
                    </a:cubicBezTo>
                    <a:cubicBezTo>
                      <a:pt x="2222" y="4242"/>
                      <a:pt x="2479" y="3598"/>
                      <a:pt x="3109" y="3598"/>
                    </a:cubicBezTo>
                    <a:cubicBezTo>
                      <a:pt x="3121" y="3598"/>
                      <a:pt x="3132" y="3598"/>
                      <a:pt x="3143" y="3599"/>
                    </a:cubicBezTo>
                    <a:cubicBezTo>
                      <a:pt x="3229" y="3602"/>
                      <a:pt x="3309" y="3604"/>
                      <a:pt x="3384" y="3604"/>
                    </a:cubicBezTo>
                    <a:cubicBezTo>
                      <a:pt x="4113" y="3604"/>
                      <a:pt x="4424" y="3439"/>
                      <a:pt x="4715" y="2932"/>
                    </a:cubicBezTo>
                    <a:cubicBezTo>
                      <a:pt x="5042" y="2371"/>
                      <a:pt x="4510" y="0"/>
                      <a:pt x="350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2931;p75">
                <a:extLst>
                  <a:ext uri="{FF2B5EF4-FFF2-40B4-BE49-F238E27FC236}">
                    <a16:creationId xmlns:a16="http://schemas.microsoft.com/office/drawing/2014/main" id="{C12BDC44-48FA-41E2-BE4D-A9E27C223A32}"/>
                  </a:ext>
                </a:extLst>
              </p:cNvPr>
              <p:cNvSpPr/>
              <p:nvPr/>
            </p:nvSpPr>
            <p:spPr>
              <a:xfrm>
                <a:off x="6946400" y="3455850"/>
                <a:ext cx="97500" cy="106350"/>
              </a:xfrm>
              <a:custGeom>
                <a:avLst/>
                <a:gdLst/>
                <a:ahLst/>
                <a:cxnLst/>
                <a:rect l="l" t="t" r="r" b="b"/>
                <a:pathLst>
                  <a:path w="3900" h="4254" extrusionOk="0">
                    <a:moveTo>
                      <a:pt x="2357" y="0"/>
                    </a:moveTo>
                    <a:cubicBezTo>
                      <a:pt x="2338" y="0"/>
                      <a:pt x="2318" y="1"/>
                      <a:pt x="2298" y="3"/>
                    </a:cubicBezTo>
                    <a:cubicBezTo>
                      <a:pt x="1810" y="74"/>
                      <a:pt x="1322" y="193"/>
                      <a:pt x="857" y="384"/>
                    </a:cubicBezTo>
                    <a:cubicBezTo>
                      <a:pt x="1643" y="682"/>
                      <a:pt x="2179" y="1301"/>
                      <a:pt x="2179" y="2003"/>
                    </a:cubicBezTo>
                    <a:cubicBezTo>
                      <a:pt x="2179" y="2944"/>
                      <a:pt x="1227" y="3718"/>
                      <a:pt x="0" y="3801"/>
                    </a:cubicBezTo>
                    <a:cubicBezTo>
                      <a:pt x="298" y="4075"/>
                      <a:pt x="619" y="4253"/>
                      <a:pt x="834" y="4253"/>
                    </a:cubicBezTo>
                    <a:cubicBezTo>
                      <a:pt x="1079" y="4253"/>
                      <a:pt x="1337" y="3598"/>
                      <a:pt x="1967" y="3598"/>
                    </a:cubicBezTo>
                    <a:cubicBezTo>
                      <a:pt x="1978" y="3598"/>
                      <a:pt x="1989" y="3598"/>
                      <a:pt x="2000" y="3599"/>
                    </a:cubicBezTo>
                    <a:cubicBezTo>
                      <a:pt x="2084" y="3602"/>
                      <a:pt x="2164" y="3604"/>
                      <a:pt x="2239" y="3604"/>
                    </a:cubicBezTo>
                    <a:cubicBezTo>
                      <a:pt x="2960" y="3604"/>
                      <a:pt x="3281" y="3439"/>
                      <a:pt x="3572" y="2932"/>
                    </a:cubicBezTo>
                    <a:cubicBezTo>
                      <a:pt x="3899" y="2371"/>
                      <a:pt x="3367" y="0"/>
                      <a:pt x="235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2932;p75">
                <a:extLst>
                  <a:ext uri="{FF2B5EF4-FFF2-40B4-BE49-F238E27FC236}">
                    <a16:creationId xmlns:a16="http://schemas.microsoft.com/office/drawing/2014/main" id="{F1B7629C-81C6-4DA1-B582-BB859C481723}"/>
                  </a:ext>
                </a:extLst>
              </p:cNvPr>
              <p:cNvSpPr/>
              <p:nvPr/>
            </p:nvSpPr>
            <p:spPr>
              <a:xfrm>
                <a:off x="6993425" y="3365125"/>
                <a:ext cx="194875" cy="160475"/>
              </a:xfrm>
              <a:custGeom>
                <a:avLst/>
                <a:gdLst/>
                <a:ahLst/>
                <a:cxnLst/>
                <a:rect l="l" t="t" r="r" b="b"/>
                <a:pathLst>
                  <a:path w="7795" h="6419" extrusionOk="0">
                    <a:moveTo>
                      <a:pt x="3774" y="0"/>
                    </a:moveTo>
                    <a:cubicBezTo>
                      <a:pt x="3728" y="0"/>
                      <a:pt x="3691" y="5"/>
                      <a:pt x="3667" y="12"/>
                    </a:cubicBezTo>
                    <a:cubicBezTo>
                      <a:pt x="3275" y="143"/>
                      <a:pt x="417" y="2989"/>
                      <a:pt x="0" y="3608"/>
                    </a:cubicBezTo>
                    <a:lnTo>
                      <a:pt x="2001" y="6418"/>
                    </a:lnTo>
                    <a:cubicBezTo>
                      <a:pt x="2001" y="6418"/>
                      <a:pt x="7501" y="4811"/>
                      <a:pt x="7549" y="4144"/>
                    </a:cubicBezTo>
                    <a:cubicBezTo>
                      <a:pt x="7795" y="990"/>
                      <a:pt x="4501" y="0"/>
                      <a:pt x="3774"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2933;p75">
                <a:extLst>
                  <a:ext uri="{FF2B5EF4-FFF2-40B4-BE49-F238E27FC236}">
                    <a16:creationId xmlns:a16="http://schemas.microsoft.com/office/drawing/2014/main" id="{D0A45CBB-7CC9-4156-AAB8-E2446EFC31D5}"/>
                  </a:ext>
                </a:extLst>
              </p:cNvPr>
              <p:cNvSpPr/>
              <p:nvPr/>
            </p:nvSpPr>
            <p:spPr>
              <a:xfrm>
                <a:off x="6996100" y="3371100"/>
                <a:ext cx="158675" cy="117225"/>
              </a:xfrm>
              <a:custGeom>
                <a:avLst/>
                <a:gdLst/>
                <a:ahLst/>
                <a:cxnLst/>
                <a:rect l="l" t="t" r="r" b="b"/>
                <a:pathLst>
                  <a:path w="6347" h="4689" extrusionOk="0">
                    <a:moveTo>
                      <a:pt x="3464" y="1"/>
                    </a:moveTo>
                    <a:cubicBezTo>
                      <a:pt x="3423" y="1"/>
                      <a:pt x="3391" y="5"/>
                      <a:pt x="3370" y="12"/>
                    </a:cubicBezTo>
                    <a:cubicBezTo>
                      <a:pt x="3013" y="131"/>
                      <a:pt x="382" y="2750"/>
                      <a:pt x="1" y="3322"/>
                    </a:cubicBezTo>
                    <a:lnTo>
                      <a:pt x="953" y="4679"/>
                    </a:lnTo>
                    <a:cubicBezTo>
                      <a:pt x="1040" y="4686"/>
                      <a:pt x="1130" y="4689"/>
                      <a:pt x="1221" y="4689"/>
                    </a:cubicBezTo>
                    <a:cubicBezTo>
                      <a:pt x="2105" y="4689"/>
                      <a:pt x="3179" y="4377"/>
                      <a:pt x="4203" y="3762"/>
                    </a:cubicBezTo>
                    <a:cubicBezTo>
                      <a:pt x="5215" y="3155"/>
                      <a:pt x="5966" y="2381"/>
                      <a:pt x="6347" y="1631"/>
                    </a:cubicBezTo>
                    <a:cubicBezTo>
                      <a:pt x="5485" y="431"/>
                      <a:pt x="3915" y="1"/>
                      <a:pt x="3464"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2934;p75">
                <a:extLst>
                  <a:ext uri="{FF2B5EF4-FFF2-40B4-BE49-F238E27FC236}">
                    <a16:creationId xmlns:a16="http://schemas.microsoft.com/office/drawing/2014/main" id="{4875AF8B-39F6-4A8E-B8C9-6665EE8D73BF}"/>
                  </a:ext>
                </a:extLst>
              </p:cNvPr>
              <p:cNvSpPr/>
              <p:nvPr/>
            </p:nvSpPr>
            <p:spPr>
              <a:xfrm>
                <a:off x="7010975" y="3390650"/>
                <a:ext cx="69375" cy="62400"/>
              </a:xfrm>
              <a:custGeom>
                <a:avLst/>
                <a:gdLst/>
                <a:ahLst/>
                <a:cxnLst/>
                <a:rect l="l" t="t" r="r" b="b"/>
                <a:pathLst>
                  <a:path w="2775" h="2496" extrusionOk="0">
                    <a:moveTo>
                      <a:pt x="2626" y="0"/>
                    </a:moveTo>
                    <a:cubicBezTo>
                      <a:pt x="2448" y="0"/>
                      <a:pt x="1850" y="449"/>
                      <a:pt x="1203" y="1063"/>
                    </a:cubicBezTo>
                    <a:cubicBezTo>
                      <a:pt x="489" y="1742"/>
                      <a:pt x="1" y="2385"/>
                      <a:pt x="108" y="2480"/>
                    </a:cubicBezTo>
                    <a:cubicBezTo>
                      <a:pt x="117" y="2490"/>
                      <a:pt x="132" y="2495"/>
                      <a:pt x="151" y="2495"/>
                    </a:cubicBezTo>
                    <a:cubicBezTo>
                      <a:pt x="330" y="2495"/>
                      <a:pt x="927" y="2057"/>
                      <a:pt x="1572" y="1444"/>
                    </a:cubicBezTo>
                    <a:cubicBezTo>
                      <a:pt x="2275" y="766"/>
                      <a:pt x="2775" y="123"/>
                      <a:pt x="2668" y="15"/>
                    </a:cubicBezTo>
                    <a:cubicBezTo>
                      <a:pt x="2659" y="5"/>
                      <a:pt x="2645" y="0"/>
                      <a:pt x="2626" y="0"/>
                    </a:cubicBezTo>
                    <a:close/>
                  </a:path>
                </a:pathLst>
              </a:custGeom>
              <a:solidFill>
                <a:srgbClr val="E8DB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935;p75">
                <a:extLst>
                  <a:ext uri="{FF2B5EF4-FFF2-40B4-BE49-F238E27FC236}">
                    <a16:creationId xmlns:a16="http://schemas.microsoft.com/office/drawing/2014/main" id="{9B6C25D0-09AD-4063-A081-89C8EFEB3AFE}"/>
                  </a:ext>
                </a:extLst>
              </p:cNvPr>
              <p:cNvSpPr/>
              <p:nvPr/>
            </p:nvSpPr>
            <p:spPr>
              <a:xfrm>
                <a:off x="7101475" y="3465025"/>
                <a:ext cx="72050" cy="30325"/>
              </a:xfrm>
              <a:custGeom>
                <a:avLst/>
                <a:gdLst/>
                <a:ahLst/>
                <a:cxnLst/>
                <a:rect l="l" t="t" r="r" b="b"/>
                <a:pathLst>
                  <a:path w="2882" h="1213" extrusionOk="0">
                    <a:moveTo>
                      <a:pt x="2700" y="1"/>
                    </a:moveTo>
                    <a:cubicBezTo>
                      <a:pt x="2469" y="1"/>
                      <a:pt x="1943" y="147"/>
                      <a:pt x="1346" y="386"/>
                    </a:cubicBezTo>
                    <a:cubicBezTo>
                      <a:pt x="584" y="708"/>
                      <a:pt x="0" y="1053"/>
                      <a:pt x="48" y="1172"/>
                    </a:cubicBezTo>
                    <a:cubicBezTo>
                      <a:pt x="59" y="1199"/>
                      <a:pt x="102" y="1212"/>
                      <a:pt x="172" y="1212"/>
                    </a:cubicBezTo>
                    <a:cubicBezTo>
                      <a:pt x="406" y="1212"/>
                      <a:pt x="937" y="1065"/>
                      <a:pt x="1524" y="827"/>
                    </a:cubicBezTo>
                    <a:cubicBezTo>
                      <a:pt x="2298" y="517"/>
                      <a:pt x="2882" y="160"/>
                      <a:pt x="2822" y="41"/>
                    </a:cubicBezTo>
                    <a:cubicBezTo>
                      <a:pt x="2811" y="14"/>
                      <a:pt x="2769" y="1"/>
                      <a:pt x="270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936;p75">
                <a:extLst>
                  <a:ext uri="{FF2B5EF4-FFF2-40B4-BE49-F238E27FC236}">
                    <a16:creationId xmlns:a16="http://schemas.microsoft.com/office/drawing/2014/main" id="{0B7FB848-77ED-4775-BE7A-101AECAA808F}"/>
                  </a:ext>
                </a:extLst>
              </p:cNvPr>
              <p:cNvSpPr/>
              <p:nvPr/>
            </p:nvSpPr>
            <p:spPr>
              <a:xfrm>
                <a:off x="6855300" y="2982475"/>
                <a:ext cx="30400" cy="18700"/>
              </a:xfrm>
              <a:custGeom>
                <a:avLst/>
                <a:gdLst/>
                <a:ahLst/>
                <a:cxnLst/>
                <a:rect l="l" t="t" r="r" b="b"/>
                <a:pathLst>
                  <a:path w="1216" h="748" extrusionOk="0">
                    <a:moveTo>
                      <a:pt x="197" y="1"/>
                    </a:moveTo>
                    <a:cubicBezTo>
                      <a:pt x="133" y="1"/>
                      <a:pt x="82" y="45"/>
                      <a:pt x="72" y="114"/>
                    </a:cubicBezTo>
                    <a:lnTo>
                      <a:pt x="25" y="388"/>
                    </a:lnTo>
                    <a:cubicBezTo>
                      <a:pt x="1" y="460"/>
                      <a:pt x="48" y="543"/>
                      <a:pt x="120" y="555"/>
                    </a:cubicBezTo>
                    <a:lnTo>
                      <a:pt x="989" y="745"/>
                    </a:lnTo>
                    <a:cubicBezTo>
                      <a:pt x="996" y="746"/>
                      <a:pt x="1004" y="747"/>
                      <a:pt x="1011" y="747"/>
                    </a:cubicBezTo>
                    <a:cubicBezTo>
                      <a:pt x="1075" y="747"/>
                      <a:pt x="1133" y="702"/>
                      <a:pt x="1144" y="638"/>
                    </a:cubicBezTo>
                    <a:lnTo>
                      <a:pt x="1203" y="352"/>
                    </a:lnTo>
                    <a:cubicBezTo>
                      <a:pt x="1215" y="281"/>
                      <a:pt x="1168" y="209"/>
                      <a:pt x="1096" y="186"/>
                    </a:cubicBezTo>
                    <a:lnTo>
                      <a:pt x="239" y="7"/>
                    </a:lnTo>
                    <a:cubicBezTo>
                      <a:pt x="224" y="3"/>
                      <a:pt x="210" y="1"/>
                      <a:pt x="19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2937;p75">
                <a:extLst>
                  <a:ext uri="{FF2B5EF4-FFF2-40B4-BE49-F238E27FC236}">
                    <a16:creationId xmlns:a16="http://schemas.microsoft.com/office/drawing/2014/main" id="{2783EE82-AEAE-40F6-BA20-F818CFD67F2D}"/>
                  </a:ext>
                </a:extLst>
              </p:cNvPr>
              <p:cNvSpPr/>
              <p:nvPr/>
            </p:nvSpPr>
            <p:spPr>
              <a:xfrm>
                <a:off x="6811550" y="2985425"/>
                <a:ext cx="25925" cy="18550"/>
              </a:xfrm>
              <a:custGeom>
                <a:avLst/>
                <a:gdLst/>
                <a:ahLst/>
                <a:cxnLst/>
                <a:rect l="l" t="t" r="r" b="b"/>
                <a:pathLst>
                  <a:path w="1037" h="742" extrusionOk="0">
                    <a:moveTo>
                      <a:pt x="830" y="1"/>
                    </a:moveTo>
                    <a:cubicBezTo>
                      <a:pt x="816" y="1"/>
                      <a:pt x="802" y="3"/>
                      <a:pt x="786" y="8"/>
                    </a:cubicBezTo>
                    <a:lnTo>
                      <a:pt x="84" y="258"/>
                    </a:lnTo>
                    <a:cubicBezTo>
                      <a:pt x="36" y="282"/>
                      <a:pt x="1" y="353"/>
                      <a:pt x="24" y="413"/>
                    </a:cubicBezTo>
                    <a:lnTo>
                      <a:pt x="96" y="651"/>
                    </a:lnTo>
                    <a:cubicBezTo>
                      <a:pt x="105" y="708"/>
                      <a:pt x="152" y="742"/>
                      <a:pt x="201" y="742"/>
                    </a:cubicBezTo>
                    <a:cubicBezTo>
                      <a:pt x="213" y="742"/>
                      <a:pt x="226" y="739"/>
                      <a:pt x="239" y="734"/>
                    </a:cubicBezTo>
                    <a:lnTo>
                      <a:pt x="941" y="472"/>
                    </a:lnTo>
                    <a:cubicBezTo>
                      <a:pt x="1001" y="449"/>
                      <a:pt x="1036" y="389"/>
                      <a:pt x="1013" y="330"/>
                    </a:cubicBezTo>
                    <a:lnTo>
                      <a:pt x="941" y="80"/>
                    </a:lnTo>
                    <a:cubicBezTo>
                      <a:pt x="923" y="33"/>
                      <a:pt x="882" y="1"/>
                      <a:pt x="83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2938;p75">
                <a:extLst>
                  <a:ext uri="{FF2B5EF4-FFF2-40B4-BE49-F238E27FC236}">
                    <a16:creationId xmlns:a16="http://schemas.microsoft.com/office/drawing/2014/main" id="{22B5CFCA-463C-4219-8A0A-060F2D47B8D4}"/>
                  </a:ext>
                </a:extLst>
              </p:cNvPr>
              <p:cNvSpPr/>
              <p:nvPr/>
            </p:nvSpPr>
            <p:spPr>
              <a:xfrm>
                <a:off x="6838950" y="3021625"/>
                <a:ext cx="16075" cy="27300"/>
              </a:xfrm>
              <a:custGeom>
                <a:avLst/>
                <a:gdLst/>
                <a:ahLst/>
                <a:cxnLst/>
                <a:rect l="l" t="t" r="r" b="b"/>
                <a:pathLst>
                  <a:path w="643" h="1092" extrusionOk="0">
                    <a:moveTo>
                      <a:pt x="524" y="1"/>
                    </a:moveTo>
                    <a:cubicBezTo>
                      <a:pt x="179" y="489"/>
                      <a:pt x="0" y="810"/>
                      <a:pt x="143" y="977"/>
                    </a:cubicBezTo>
                    <a:cubicBezTo>
                      <a:pt x="217" y="1069"/>
                      <a:pt x="348" y="1092"/>
                      <a:pt x="458" y="1092"/>
                    </a:cubicBezTo>
                    <a:cubicBezTo>
                      <a:pt x="560" y="1092"/>
                      <a:pt x="643" y="1072"/>
                      <a:pt x="643" y="1072"/>
                    </a:cubicBezTo>
                    <a:cubicBezTo>
                      <a:pt x="524" y="1072"/>
                      <a:pt x="405" y="1025"/>
                      <a:pt x="310" y="929"/>
                    </a:cubicBezTo>
                    <a:cubicBezTo>
                      <a:pt x="179" y="751"/>
                      <a:pt x="286" y="441"/>
                      <a:pt x="524"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2939;p75">
                <a:extLst>
                  <a:ext uri="{FF2B5EF4-FFF2-40B4-BE49-F238E27FC236}">
                    <a16:creationId xmlns:a16="http://schemas.microsoft.com/office/drawing/2014/main" id="{BBFD3E2C-649B-4B2F-8ACF-A23C85E26B11}"/>
                  </a:ext>
                </a:extLst>
              </p:cNvPr>
              <p:cNvSpPr/>
              <p:nvPr/>
            </p:nvSpPr>
            <p:spPr>
              <a:xfrm>
                <a:off x="6838950" y="3054675"/>
                <a:ext cx="32450" cy="11350"/>
              </a:xfrm>
              <a:custGeom>
                <a:avLst/>
                <a:gdLst/>
                <a:ahLst/>
                <a:cxnLst/>
                <a:rect l="l" t="t" r="r" b="b"/>
                <a:pathLst>
                  <a:path w="1298" h="454" extrusionOk="0">
                    <a:moveTo>
                      <a:pt x="1238" y="0"/>
                    </a:moveTo>
                    <a:cubicBezTo>
                      <a:pt x="984" y="218"/>
                      <a:pt x="662" y="332"/>
                      <a:pt x="338" y="332"/>
                    </a:cubicBezTo>
                    <a:cubicBezTo>
                      <a:pt x="237" y="332"/>
                      <a:pt x="135" y="321"/>
                      <a:pt x="36" y="298"/>
                    </a:cubicBezTo>
                    <a:lnTo>
                      <a:pt x="0" y="405"/>
                    </a:lnTo>
                    <a:cubicBezTo>
                      <a:pt x="134" y="438"/>
                      <a:pt x="270" y="454"/>
                      <a:pt x="407" y="454"/>
                    </a:cubicBezTo>
                    <a:cubicBezTo>
                      <a:pt x="720" y="454"/>
                      <a:pt x="1032" y="369"/>
                      <a:pt x="1298" y="203"/>
                    </a:cubicBezTo>
                    <a:lnTo>
                      <a:pt x="1238"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2940;p75">
                <a:extLst>
                  <a:ext uri="{FF2B5EF4-FFF2-40B4-BE49-F238E27FC236}">
                    <a16:creationId xmlns:a16="http://schemas.microsoft.com/office/drawing/2014/main" id="{7AA87119-4602-4B7F-AC1B-78F6335CB918}"/>
                  </a:ext>
                </a:extLst>
              </p:cNvPr>
              <p:cNvSpPr/>
              <p:nvPr/>
            </p:nvSpPr>
            <p:spPr>
              <a:xfrm>
                <a:off x="6847875" y="3071150"/>
                <a:ext cx="14300" cy="6650"/>
              </a:xfrm>
              <a:custGeom>
                <a:avLst/>
                <a:gdLst/>
                <a:ahLst/>
                <a:cxnLst/>
                <a:rect l="l" t="t" r="r" b="b"/>
                <a:pathLst>
                  <a:path w="572" h="266" extrusionOk="0">
                    <a:moveTo>
                      <a:pt x="407" y="1"/>
                    </a:moveTo>
                    <a:cubicBezTo>
                      <a:pt x="363" y="1"/>
                      <a:pt x="313" y="7"/>
                      <a:pt x="262" y="20"/>
                    </a:cubicBezTo>
                    <a:cubicBezTo>
                      <a:pt x="107" y="56"/>
                      <a:pt x="0" y="139"/>
                      <a:pt x="12" y="199"/>
                    </a:cubicBezTo>
                    <a:cubicBezTo>
                      <a:pt x="20" y="244"/>
                      <a:pt x="76" y="266"/>
                      <a:pt x="157" y="266"/>
                    </a:cubicBezTo>
                    <a:cubicBezTo>
                      <a:pt x="202" y="266"/>
                      <a:pt x="254" y="259"/>
                      <a:pt x="310" y="246"/>
                    </a:cubicBezTo>
                    <a:cubicBezTo>
                      <a:pt x="453" y="211"/>
                      <a:pt x="572" y="127"/>
                      <a:pt x="560" y="68"/>
                    </a:cubicBezTo>
                    <a:cubicBezTo>
                      <a:pt x="545" y="22"/>
                      <a:pt x="485" y="1"/>
                      <a:pt x="407"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 name="Google Shape;2943;p75">
              <a:extLst>
                <a:ext uri="{FF2B5EF4-FFF2-40B4-BE49-F238E27FC236}">
                  <a16:creationId xmlns:a16="http://schemas.microsoft.com/office/drawing/2014/main" id="{5E21E71D-AD75-4A3B-AEBE-969D3532CEDD}"/>
                </a:ext>
              </a:extLst>
            </p:cNvPr>
            <p:cNvSpPr/>
            <p:nvPr/>
          </p:nvSpPr>
          <p:spPr>
            <a:xfrm rot="1325574">
              <a:off x="6965658" y="1521103"/>
              <a:ext cx="38731" cy="31548"/>
            </a:xfrm>
            <a:custGeom>
              <a:avLst/>
              <a:gdLst/>
              <a:ahLst/>
              <a:cxnLst/>
              <a:rect l="l" t="t" r="r" b="b"/>
              <a:pathLst>
                <a:path w="434" h="342" extrusionOk="0">
                  <a:moveTo>
                    <a:pt x="403" y="1"/>
                  </a:moveTo>
                  <a:cubicBezTo>
                    <a:pt x="353" y="1"/>
                    <a:pt x="209" y="104"/>
                    <a:pt x="92" y="206"/>
                  </a:cubicBezTo>
                  <a:cubicBezTo>
                    <a:pt x="1" y="292"/>
                    <a:pt x="16" y="342"/>
                    <a:pt x="76" y="342"/>
                  </a:cubicBezTo>
                  <a:cubicBezTo>
                    <a:pt x="142" y="342"/>
                    <a:pt x="261" y="283"/>
                    <a:pt x="354" y="147"/>
                  </a:cubicBezTo>
                  <a:cubicBezTo>
                    <a:pt x="427" y="41"/>
                    <a:pt x="433" y="1"/>
                    <a:pt x="403"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944;p75">
              <a:extLst>
                <a:ext uri="{FF2B5EF4-FFF2-40B4-BE49-F238E27FC236}">
                  <a16:creationId xmlns:a16="http://schemas.microsoft.com/office/drawing/2014/main" id="{9090BF38-BA4D-43EE-9648-8522195E4FAE}"/>
                </a:ext>
              </a:extLst>
            </p:cNvPr>
            <p:cNvSpPr/>
            <p:nvPr/>
          </p:nvSpPr>
          <p:spPr>
            <a:xfrm rot="1325377">
              <a:off x="7048073" y="1515021"/>
              <a:ext cx="45638" cy="20925"/>
            </a:xfrm>
            <a:custGeom>
              <a:avLst/>
              <a:gdLst/>
              <a:ahLst/>
              <a:cxnLst/>
              <a:rect l="l" t="t" r="r" b="b"/>
              <a:pathLst>
                <a:path w="362" h="166" extrusionOk="0">
                  <a:moveTo>
                    <a:pt x="331" y="1"/>
                  </a:moveTo>
                  <a:cubicBezTo>
                    <a:pt x="289" y="1"/>
                    <a:pt x="179" y="42"/>
                    <a:pt x="90" y="83"/>
                  </a:cubicBezTo>
                  <a:cubicBezTo>
                    <a:pt x="1" y="125"/>
                    <a:pt x="18" y="166"/>
                    <a:pt x="84" y="166"/>
                  </a:cubicBezTo>
                  <a:cubicBezTo>
                    <a:pt x="132" y="166"/>
                    <a:pt x="205" y="144"/>
                    <a:pt x="281" y="83"/>
                  </a:cubicBezTo>
                  <a:cubicBezTo>
                    <a:pt x="356" y="23"/>
                    <a:pt x="361" y="1"/>
                    <a:pt x="331"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42328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additive="base">
                                        <p:cTn id="7" dur="500" fill="hold"/>
                                        <p:tgtEl>
                                          <p:spTgt spid="932"/>
                                        </p:tgtEl>
                                        <p:attrNameLst>
                                          <p:attrName>ppt_x</p:attrName>
                                        </p:attrNameLst>
                                      </p:cBhvr>
                                      <p:tavLst>
                                        <p:tav tm="0">
                                          <p:val>
                                            <p:strVal val="0-#ppt_w/2"/>
                                          </p:val>
                                        </p:tav>
                                        <p:tav tm="100000">
                                          <p:val>
                                            <p:strVal val="#ppt_x"/>
                                          </p:val>
                                        </p:tav>
                                      </p:tavLst>
                                    </p:anim>
                                    <p:anim calcmode="lin" valueType="num">
                                      <p:cBhvr additive="base">
                                        <p:cTn id="8" dur="500" fill="hold"/>
                                        <p:tgtEl>
                                          <p:spTgt spid="9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randombar(horizontal)">
                                      <p:cBhvr>
                                        <p:cTn id="19"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4"/>
          <p:cNvSpPr txBox="1">
            <a:spLocks noGrp="1"/>
          </p:cNvSpPr>
          <p:nvPr>
            <p:ph type="title"/>
          </p:nvPr>
        </p:nvSpPr>
        <p:spPr>
          <a:xfrm>
            <a:off x="192630" y="249244"/>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grpSp>
        <p:nvGrpSpPr>
          <p:cNvPr id="116" name="Nhóm 115">
            <a:extLst>
              <a:ext uri="{FF2B5EF4-FFF2-40B4-BE49-F238E27FC236}">
                <a16:creationId xmlns:a16="http://schemas.microsoft.com/office/drawing/2014/main" id="{CB62882B-1B7B-48C0-B0C3-E6573F12FDC1}"/>
              </a:ext>
            </a:extLst>
          </p:cNvPr>
          <p:cNvGrpSpPr/>
          <p:nvPr/>
        </p:nvGrpSpPr>
        <p:grpSpPr>
          <a:xfrm flipH="1">
            <a:off x="56166" y="1339837"/>
            <a:ext cx="1520176" cy="3286984"/>
            <a:chOff x="6499520" y="1318132"/>
            <a:chExt cx="1520176" cy="3286984"/>
          </a:xfrm>
        </p:grpSpPr>
        <p:grpSp>
          <p:nvGrpSpPr>
            <p:cNvPr id="117" name="Google Shape;2841;p75">
              <a:extLst>
                <a:ext uri="{FF2B5EF4-FFF2-40B4-BE49-F238E27FC236}">
                  <a16:creationId xmlns:a16="http://schemas.microsoft.com/office/drawing/2014/main" id="{191D3A6D-97EC-49DE-B138-56A577E9B765}"/>
                </a:ext>
              </a:extLst>
            </p:cNvPr>
            <p:cNvGrpSpPr/>
            <p:nvPr/>
          </p:nvGrpSpPr>
          <p:grpSpPr>
            <a:xfrm>
              <a:off x="6499520" y="1318132"/>
              <a:ext cx="1520176" cy="3286984"/>
              <a:chOff x="6638625" y="2930725"/>
              <a:chExt cx="609900" cy="1318750"/>
            </a:xfrm>
          </p:grpSpPr>
          <p:sp>
            <p:nvSpPr>
              <p:cNvPr id="120" name="Google Shape;2842;p75">
                <a:extLst>
                  <a:ext uri="{FF2B5EF4-FFF2-40B4-BE49-F238E27FC236}">
                    <a16:creationId xmlns:a16="http://schemas.microsoft.com/office/drawing/2014/main" id="{72E34C2D-FA01-41F6-AD2F-69CEE61AFDF0}"/>
                  </a:ext>
                </a:extLst>
              </p:cNvPr>
              <p:cNvSpPr/>
              <p:nvPr/>
            </p:nvSpPr>
            <p:spPr>
              <a:xfrm>
                <a:off x="6676725" y="3370175"/>
                <a:ext cx="163725" cy="176250"/>
              </a:xfrm>
              <a:custGeom>
                <a:avLst/>
                <a:gdLst/>
                <a:ahLst/>
                <a:cxnLst/>
                <a:rect l="l" t="t" r="r" b="b"/>
                <a:pathLst>
                  <a:path w="6549" h="7050" extrusionOk="0">
                    <a:moveTo>
                      <a:pt x="2887" y="1"/>
                    </a:moveTo>
                    <a:cubicBezTo>
                      <a:pt x="2334" y="1"/>
                      <a:pt x="1893" y="186"/>
                      <a:pt x="1738" y="406"/>
                    </a:cubicBezTo>
                    <a:cubicBezTo>
                      <a:pt x="917" y="1549"/>
                      <a:pt x="0" y="5621"/>
                      <a:pt x="0" y="5621"/>
                    </a:cubicBezTo>
                    <a:lnTo>
                      <a:pt x="2548" y="7049"/>
                    </a:lnTo>
                    <a:cubicBezTo>
                      <a:pt x="2548" y="7049"/>
                      <a:pt x="6549" y="2287"/>
                      <a:pt x="4715" y="703"/>
                    </a:cubicBezTo>
                    <a:cubicBezTo>
                      <a:pt x="4108" y="186"/>
                      <a:pt x="3441" y="1"/>
                      <a:pt x="28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843;p75">
                <a:extLst>
                  <a:ext uri="{FF2B5EF4-FFF2-40B4-BE49-F238E27FC236}">
                    <a16:creationId xmlns:a16="http://schemas.microsoft.com/office/drawing/2014/main" id="{513AD705-B62A-4017-85B6-377C6E5A2506}"/>
                  </a:ext>
                </a:extLst>
              </p:cNvPr>
              <p:cNvSpPr/>
              <p:nvPr/>
            </p:nvSpPr>
            <p:spPr>
              <a:xfrm>
                <a:off x="6709150" y="3370400"/>
                <a:ext cx="131300" cy="176325"/>
              </a:xfrm>
              <a:custGeom>
                <a:avLst/>
                <a:gdLst/>
                <a:ahLst/>
                <a:cxnLst/>
                <a:rect l="l" t="t" r="r" b="b"/>
                <a:pathLst>
                  <a:path w="5252" h="7053" extrusionOk="0">
                    <a:moveTo>
                      <a:pt x="1586" y="0"/>
                    </a:moveTo>
                    <a:cubicBezTo>
                      <a:pt x="1101" y="0"/>
                      <a:pt x="701" y="142"/>
                      <a:pt x="501" y="325"/>
                    </a:cubicBezTo>
                    <a:cubicBezTo>
                      <a:pt x="811" y="992"/>
                      <a:pt x="1168" y="1909"/>
                      <a:pt x="1168" y="2945"/>
                    </a:cubicBezTo>
                    <a:cubicBezTo>
                      <a:pt x="1168" y="4445"/>
                      <a:pt x="596" y="5766"/>
                      <a:pt x="1" y="6350"/>
                    </a:cubicBezTo>
                    <a:lnTo>
                      <a:pt x="1251" y="7052"/>
                    </a:lnTo>
                    <a:cubicBezTo>
                      <a:pt x="1251" y="7052"/>
                      <a:pt x="5252" y="2278"/>
                      <a:pt x="3418" y="706"/>
                    </a:cubicBezTo>
                    <a:cubicBezTo>
                      <a:pt x="2808" y="186"/>
                      <a:pt x="2141" y="0"/>
                      <a:pt x="15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844;p75">
                <a:extLst>
                  <a:ext uri="{FF2B5EF4-FFF2-40B4-BE49-F238E27FC236}">
                    <a16:creationId xmlns:a16="http://schemas.microsoft.com/office/drawing/2014/main" id="{FD9366CF-99CE-4AF9-973F-A356CCA9397C}"/>
                  </a:ext>
                </a:extLst>
              </p:cNvPr>
              <p:cNvSpPr/>
              <p:nvPr/>
            </p:nvSpPr>
            <p:spPr>
              <a:xfrm>
                <a:off x="6638625" y="3499400"/>
                <a:ext cx="126825" cy="114675"/>
              </a:xfrm>
              <a:custGeom>
                <a:avLst/>
                <a:gdLst/>
                <a:ahLst/>
                <a:cxnLst/>
                <a:rect l="l" t="t" r="r" b="b"/>
                <a:pathLst>
                  <a:path w="5073" h="4587" extrusionOk="0">
                    <a:moveTo>
                      <a:pt x="2352" y="1"/>
                    </a:moveTo>
                    <a:cubicBezTo>
                      <a:pt x="1994" y="1"/>
                      <a:pt x="1689" y="95"/>
                      <a:pt x="1512" y="333"/>
                    </a:cubicBezTo>
                    <a:cubicBezTo>
                      <a:pt x="857" y="1226"/>
                      <a:pt x="0" y="3452"/>
                      <a:pt x="834" y="4262"/>
                    </a:cubicBezTo>
                    <a:cubicBezTo>
                      <a:pt x="1057" y="4485"/>
                      <a:pt x="1604" y="4586"/>
                      <a:pt x="2185" y="4586"/>
                    </a:cubicBezTo>
                    <a:cubicBezTo>
                      <a:pt x="2934" y="4586"/>
                      <a:pt x="3741" y="4419"/>
                      <a:pt x="3989" y="4131"/>
                    </a:cubicBezTo>
                    <a:cubicBezTo>
                      <a:pt x="4167" y="3928"/>
                      <a:pt x="3762" y="3250"/>
                      <a:pt x="4370" y="2857"/>
                    </a:cubicBezTo>
                    <a:cubicBezTo>
                      <a:pt x="4977" y="2476"/>
                      <a:pt x="5072" y="1749"/>
                      <a:pt x="4834" y="1142"/>
                    </a:cubicBezTo>
                    <a:cubicBezTo>
                      <a:pt x="4669" y="699"/>
                      <a:pt x="3321" y="1"/>
                      <a:pt x="2352"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845;p75">
                <a:extLst>
                  <a:ext uri="{FF2B5EF4-FFF2-40B4-BE49-F238E27FC236}">
                    <a16:creationId xmlns:a16="http://schemas.microsoft.com/office/drawing/2014/main" id="{248103A9-89B9-43B4-B3A6-425562976CA3}"/>
                  </a:ext>
                </a:extLst>
              </p:cNvPr>
              <p:cNvSpPr/>
              <p:nvPr/>
            </p:nvSpPr>
            <p:spPr>
              <a:xfrm>
                <a:off x="6673150" y="3503700"/>
                <a:ext cx="96750" cy="91075"/>
              </a:xfrm>
              <a:custGeom>
                <a:avLst/>
                <a:gdLst/>
                <a:ahLst/>
                <a:cxnLst/>
                <a:rect l="l" t="t" r="r" b="b"/>
                <a:pathLst>
                  <a:path w="3870" h="3643" extrusionOk="0">
                    <a:moveTo>
                      <a:pt x="2086" y="0"/>
                    </a:moveTo>
                    <a:cubicBezTo>
                      <a:pt x="1910" y="0"/>
                      <a:pt x="1753" y="51"/>
                      <a:pt x="1631" y="173"/>
                    </a:cubicBezTo>
                    <a:cubicBezTo>
                      <a:pt x="1012" y="792"/>
                      <a:pt x="0" y="2435"/>
                      <a:pt x="441" y="3173"/>
                    </a:cubicBezTo>
                    <a:cubicBezTo>
                      <a:pt x="615" y="3468"/>
                      <a:pt x="1307" y="3643"/>
                      <a:pt x="1893" y="3643"/>
                    </a:cubicBezTo>
                    <a:cubicBezTo>
                      <a:pt x="2230" y="3643"/>
                      <a:pt x="2531" y="3585"/>
                      <a:pt x="2679" y="3459"/>
                    </a:cubicBezTo>
                    <a:cubicBezTo>
                      <a:pt x="2834" y="3316"/>
                      <a:pt x="2679" y="2720"/>
                      <a:pt x="3167" y="2506"/>
                    </a:cubicBezTo>
                    <a:cubicBezTo>
                      <a:pt x="3667" y="2292"/>
                      <a:pt x="3870" y="1720"/>
                      <a:pt x="3822" y="1220"/>
                    </a:cubicBezTo>
                    <a:cubicBezTo>
                      <a:pt x="3774" y="820"/>
                      <a:pt x="2789" y="0"/>
                      <a:pt x="20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846;p75">
                <a:extLst>
                  <a:ext uri="{FF2B5EF4-FFF2-40B4-BE49-F238E27FC236}">
                    <a16:creationId xmlns:a16="http://schemas.microsoft.com/office/drawing/2014/main" id="{51A05291-9EAE-42F0-B729-89E11A8237EC}"/>
                  </a:ext>
                </a:extLst>
              </p:cNvPr>
              <p:cNvSpPr/>
              <p:nvPr/>
            </p:nvSpPr>
            <p:spPr>
              <a:xfrm>
                <a:off x="6663925" y="3587175"/>
                <a:ext cx="64075" cy="35900"/>
              </a:xfrm>
              <a:custGeom>
                <a:avLst/>
                <a:gdLst/>
                <a:ahLst/>
                <a:cxnLst/>
                <a:rect l="l" t="t" r="r" b="b"/>
                <a:pathLst>
                  <a:path w="2563" h="1436" extrusionOk="0">
                    <a:moveTo>
                      <a:pt x="965" y="1"/>
                    </a:moveTo>
                    <a:lnTo>
                      <a:pt x="0" y="632"/>
                    </a:lnTo>
                    <a:cubicBezTo>
                      <a:pt x="191" y="1036"/>
                      <a:pt x="738" y="1382"/>
                      <a:pt x="1381" y="1429"/>
                    </a:cubicBezTo>
                    <a:cubicBezTo>
                      <a:pt x="1419" y="1433"/>
                      <a:pt x="1457" y="1435"/>
                      <a:pt x="1494" y="1435"/>
                    </a:cubicBezTo>
                    <a:cubicBezTo>
                      <a:pt x="1918" y="1435"/>
                      <a:pt x="2316" y="1193"/>
                      <a:pt x="2512" y="810"/>
                    </a:cubicBezTo>
                    <a:cubicBezTo>
                      <a:pt x="2563" y="638"/>
                      <a:pt x="2433" y="140"/>
                      <a:pt x="2013" y="140"/>
                    </a:cubicBezTo>
                    <a:cubicBezTo>
                      <a:pt x="1939" y="140"/>
                      <a:pt x="1855" y="155"/>
                      <a:pt x="1762" y="191"/>
                    </a:cubicBezTo>
                    <a:cubicBezTo>
                      <a:pt x="1628" y="243"/>
                      <a:pt x="1514" y="263"/>
                      <a:pt x="1418" y="263"/>
                    </a:cubicBezTo>
                    <a:cubicBezTo>
                      <a:pt x="1074" y="263"/>
                      <a:pt x="965" y="1"/>
                      <a:pt x="96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847;p75">
                <a:extLst>
                  <a:ext uri="{FF2B5EF4-FFF2-40B4-BE49-F238E27FC236}">
                    <a16:creationId xmlns:a16="http://schemas.microsoft.com/office/drawing/2014/main" id="{7C194DEA-691E-4101-8C3B-3DF323AE5733}"/>
                  </a:ext>
                </a:extLst>
              </p:cNvPr>
              <p:cNvSpPr/>
              <p:nvPr/>
            </p:nvSpPr>
            <p:spPr>
              <a:xfrm>
                <a:off x="6700525" y="3580650"/>
                <a:ext cx="60750" cy="38075"/>
              </a:xfrm>
              <a:custGeom>
                <a:avLst/>
                <a:gdLst/>
                <a:ahLst/>
                <a:cxnLst/>
                <a:rect l="l" t="t" r="r" b="b"/>
                <a:pathLst>
                  <a:path w="2430" h="1523" extrusionOk="0">
                    <a:moveTo>
                      <a:pt x="1871" y="0"/>
                    </a:moveTo>
                    <a:cubicBezTo>
                      <a:pt x="1756" y="0"/>
                      <a:pt x="1631" y="44"/>
                      <a:pt x="1501" y="154"/>
                    </a:cubicBezTo>
                    <a:cubicBezTo>
                      <a:pt x="1310" y="326"/>
                      <a:pt x="1143" y="377"/>
                      <a:pt x="1010" y="377"/>
                    </a:cubicBezTo>
                    <a:cubicBezTo>
                      <a:pt x="811" y="377"/>
                      <a:pt x="691" y="262"/>
                      <a:pt x="691" y="262"/>
                    </a:cubicBezTo>
                    <a:lnTo>
                      <a:pt x="1" y="1178"/>
                    </a:lnTo>
                    <a:cubicBezTo>
                      <a:pt x="246" y="1390"/>
                      <a:pt x="641" y="1523"/>
                      <a:pt x="1071" y="1523"/>
                    </a:cubicBezTo>
                    <a:cubicBezTo>
                      <a:pt x="1246" y="1523"/>
                      <a:pt x="1428" y="1501"/>
                      <a:pt x="1608" y="1452"/>
                    </a:cubicBezTo>
                    <a:cubicBezTo>
                      <a:pt x="2060" y="1333"/>
                      <a:pt x="2382" y="952"/>
                      <a:pt x="2429" y="488"/>
                    </a:cubicBezTo>
                    <a:cubicBezTo>
                      <a:pt x="2421" y="331"/>
                      <a:pt x="2188" y="0"/>
                      <a:pt x="1871"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848;p75">
                <a:extLst>
                  <a:ext uri="{FF2B5EF4-FFF2-40B4-BE49-F238E27FC236}">
                    <a16:creationId xmlns:a16="http://schemas.microsoft.com/office/drawing/2014/main" id="{19B62E8C-BABD-4F68-B9E9-DB1296401D25}"/>
                  </a:ext>
                </a:extLst>
              </p:cNvPr>
              <p:cNvSpPr/>
              <p:nvPr/>
            </p:nvSpPr>
            <p:spPr>
              <a:xfrm>
                <a:off x="6653500" y="3569800"/>
                <a:ext cx="60750" cy="38100"/>
              </a:xfrm>
              <a:custGeom>
                <a:avLst/>
                <a:gdLst/>
                <a:ahLst/>
                <a:cxnLst/>
                <a:rect l="l" t="t" r="r" b="b"/>
                <a:pathLst>
                  <a:path w="2430" h="1524" extrusionOk="0">
                    <a:moveTo>
                      <a:pt x="1868" y="0"/>
                    </a:moveTo>
                    <a:cubicBezTo>
                      <a:pt x="1753" y="0"/>
                      <a:pt x="1628" y="45"/>
                      <a:pt x="1501" y="160"/>
                    </a:cubicBezTo>
                    <a:cubicBezTo>
                      <a:pt x="1309" y="324"/>
                      <a:pt x="1141" y="373"/>
                      <a:pt x="1007" y="373"/>
                    </a:cubicBezTo>
                    <a:cubicBezTo>
                      <a:pt x="802" y="373"/>
                      <a:pt x="679" y="255"/>
                      <a:pt x="679" y="255"/>
                    </a:cubicBezTo>
                    <a:lnTo>
                      <a:pt x="0" y="1172"/>
                    </a:lnTo>
                    <a:cubicBezTo>
                      <a:pt x="234" y="1389"/>
                      <a:pt x="625" y="1524"/>
                      <a:pt x="1052" y="1524"/>
                    </a:cubicBezTo>
                    <a:cubicBezTo>
                      <a:pt x="1234" y="1524"/>
                      <a:pt x="1422" y="1499"/>
                      <a:pt x="1608" y="1446"/>
                    </a:cubicBezTo>
                    <a:cubicBezTo>
                      <a:pt x="2048" y="1327"/>
                      <a:pt x="2382" y="946"/>
                      <a:pt x="2429" y="493"/>
                    </a:cubicBezTo>
                    <a:cubicBezTo>
                      <a:pt x="2421" y="336"/>
                      <a:pt x="2182" y="0"/>
                      <a:pt x="1868"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849;p75">
                <a:extLst>
                  <a:ext uri="{FF2B5EF4-FFF2-40B4-BE49-F238E27FC236}">
                    <a16:creationId xmlns:a16="http://schemas.microsoft.com/office/drawing/2014/main" id="{E7EFC95A-8FA7-460F-B74F-03BE16D68444}"/>
                  </a:ext>
                </a:extLst>
              </p:cNvPr>
              <p:cNvSpPr/>
              <p:nvPr/>
            </p:nvSpPr>
            <p:spPr>
              <a:xfrm>
                <a:off x="6678500" y="3501750"/>
                <a:ext cx="48550" cy="68225"/>
              </a:xfrm>
              <a:custGeom>
                <a:avLst/>
                <a:gdLst/>
                <a:ahLst/>
                <a:cxnLst/>
                <a:rect l="l" t="t" r="r" b="b"/>
                <a:pathLst>
                  <a:path w="1942" h="2729" extrusionOk="0">
                    <a:moveTo>
                      <a:pt x="262" y="1"/>
                    </a:moveTo>
                    <a:lnTo>
                      <a:pt x="262" y="1"/>
                    </a:lnTo>
                    <a:cubicBezTo>
                      <a:pt x="1" y="524"/>
                      <a:pt x="84" y="1155"/>
                      <a:pt x="322" y="1870"/>
                    </a:cubicBezTo>
                    <a:cubicBezTo>
                      <a:pt x="541" y="2496"/>
                      <a:pt x="1007" y="2729"/>
                      <a:pt x="1263" y="2729"/>
                    </a:cubicBezTo>
                    <a:cubicBezTo>
                      <a:pt x="1299" y="2729"/>
                      <a:pt x="1331" y="2724"/>
                      <a:pt x="1358" y="2715"/>
                    </a:cubicBezTo>
                    <a:cubicBezTo>
                      <a:pt x="1560" y="2632"/>
                      <a:pt x="1941" y="1989"/>
                      <a:pt x="1453" y="1525"/>
                    </a:cubicBezTo>
                    <a:cubicBezTo>
                      <a:pt x="977" y="1060"/>
                      <a:pt x="1405" y="143"/>
                      <a:pt x="1405" y="143"/>
                    </a:cubicBezTo>
                    <a:lnTo>
                      <a:pt x="262"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850;p75">
                <a:extLst>
                  <a:ext uri="{FF2B5EF4-FFF2-40B4-BE49-F238E27FC236}">
                    <a16:creationId xmlns:a16="http://schemas.microsoft.com/office/drawing/2014/main" id="{375E04BA-FFA4-4D2F-AFB0-301A84D14684}"/>
                  </a:ext>
                </a:extLst>
              </p:cNvPr>
              <p:cNvSpPr/>
              <p:nvPr/>
            </p:nvSpPr>
            <p:spPr>
              <a:xfrm>
                <a:off x="7191650" y="3318775"/>
                <a:ext cx="52125" cy="68625"/>
              </a:xfrm>
              <a:custGeom>
                <a:avLst/>
                <a:gdLst/>
                <a:ahLst/>
                <a:cxnLst/>
                <a:rect l="l" t="t" r="r" b="b"/>
                <a:pathLst>
                  <a:path w="2085" h="2745" extrusionOk="0">
                    <a:moveTo>
                      <a:pt x="828" y="1"/>
                    </a:moveTo>
                    <a:cubicBezTo>
                      <a:pt x="778" y="1"/>
                      <a:pt x="728" y="7"/>
                      <a:pt x="680" y="21"/>
                    </a:cubicBezTo>
                    <a:cubicBezTo>
                      <a:pt x="215" y="152"/>
                      <a:pt x="1" y="854"/>
                      <a:pt x="203" y="1605"/>
                    </a:cubicBezTo>
                    <a:cubicBezTo>
                      <a:pt x="384" y="2274"/>
                      <a:pt x="840" y="2745"/>
                      <a:pt x="1266" y="2745"/>
                    </a:cubicBezTo>
                    <a:cubicBezTo>
                      <a:pt x="1317" y="2745"/>
                      <a:pt x="1368" y="2738"/>
                      <a:pt x="1418" y="2724"/>
                    </a:cubicBezTo>
                    <a:cubicBezTo>
                      <a:pt x="1870" y="2605"/>
                      <a:pt x="2085" y="1890"/>
                      <a:pt x="1882" y="1152"/>
                    </a:cubicBezTo>
                    <a:cubicBezTo>
                      <a:pt x="1701" y="481"/>
                      <a:pt x="1253" y="1"/>
                      <a:pt x="8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851;p75">
                <a:extLst>
                  <a:ext uri="{FF2B5EF4-FFF2-40B4-BE49-F238E27FC236}">
                    <a16:creationId xmlns:a16="http://schemas.microsoft.com/office/drawing/2014/main" id="{38FCA9F8-391B-404E-A194-343EFE55FB86}"/>
                  </a:ext>
                </a:extLst>
              </p:cNvPr>
              <p:cNvSpPr/>
              <p:nvPr/>
            </p:nvSpPr>
            <p:spPr>
              <a:xfrm>
                <a:off x="6707075" y="3263475"/>
                <a:ext cx="127975" cy="131775"/>
              </a:xfrm>
              <a:custGeom>
                <a:avLst/>
                <a:gdLst/>
                <a:ahLst/>
                <a:cxnLst/>
                <a:rect l="l" t="t" r="r" b="b"/>
                <a:pathLst>
                  <a:path w="5119" h="5271" extrusionOk="0">
                    <a:moveTo>
                      <a:pt x="2831" y="1"/>
                    </a:moveTo>
                    <a:cubicBezTo>
                      <a:pt x="1495" y="1"/>
                      <a:pt x="60" y="649"/>
                      <a:pt x="60" y="649"/>
                    </a:cubicBezTo>
                    <a:cubicBezTo>
                      <a:pt x="1" y="2507"/>
                      <a:pt x="382" y="4364"/>
                      <a:pt x="596" y="4745"/>
                    </a:cubicBezTo>
                    <a:cubicBezTo>
                      <a:pt x="684" y="4911"/>
                      <a:pt x="1561" y="5270"/>
                      <a:pt x="2516" y="5270"/>
                    </a:cubicBezTo>
                    <a:cubicBezTo>
                      <a:pt x="3751" y="5270"/>
                      <a:pt x="5118" y="4671"/>
                      <a:pt x="5085" y="2281"/>
                    </a:cubicBezTo>
                    <a:cubicBezTo>
                      <a:pt x="5062" y="483"/>
                      <a:pt x="3983" y="1"/>
                      <a:pt x="283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852;p75">
                <a:extLst>
                  <a:ext uri="{FF2B5EF4-FFF2-40B4-BE49-F238E27FC236}">
                    <a16:creationId xmlns:a16="http://schemas.microsoft.com/office/drawing/2014/main" id="{26A7D36A-3924-40B0-9139-D161E448B43B}"/>
                  </a:ext>
                </a:extLst>
              </p:cNvPr>
              <p:cNvSpPr/>
              <p:nvPr/>
            </p:nvSpPr>
            <p:spPr>
              <a:xfrm>
                <a:off x="6680575" y="3128500"/>
                <a:ext cx="198600" cy="211700"/>
              </a:xfrm>
              <a:custGeom>
                <a:avLst/>
                <a:gdLst/>
                <a:ahLst/>
                <a:cxnLst/>
                <a:rect l="l" t="t" r="r" b="b"/>
                <a:pathLst>
                  <a:path w="7944" h="8468" extrusionOk="0">
                    <a:moveTo>
                      <a:pt x="4424" y="0"/>
                    </a:moveTo>
                    <a:cubicBezTo>
                      <a:pt x="4365" y="0"/>
                      <a:pt x="4315" y="8"/>
                      <a:pt x="4275" y="24"/>
                    </a:cubicBezTo>
                    <a:cubicBezTo>
                      <a:pt x="3644" y="274"/>
                      <a:pt x="1989" y="869"/>
                      <a:pt x="1001" y="2977"/>
                    </a:cubicBezTo>
                    <a:cubicBezTo>
                      <a:pt x="1" y="5096"/>
                      <a:pt x="691" y="7870"/>
                      <a:pt x="691" y="7870"/>
                    </a:cubicBezTo>
                    <a:cubicBezTo>
                      <a:pt x="1749" y="8320"/>
                      <a:pt x="2561" y="8468"/>
                      <a:pt x="3800" y="8468"/>
                    </a:cubicBezTo>
                    <a:cubicBezTo>
                      <a:pt x="4528" y="8468"/>
                      <a:pt x="5403" y="8417"/>
                      <a:pt x="6561" y="8346"/>
                    </a:cubicBezTo>
                    <a:cubicBezTo>
                      <a:pt x="7073" y="5989"/>
                      <a:pt x="7502" y="5334"/>
                      <a:pt x="7609" y="4477"/>
                    </a:cubicBezTo>
                    <a:cubicBezTo>
                      <a:pt x="7943" y="1701"/>
                      <a:pt x="5282" y="0"/>
                      <a:pt x="44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853;p75">
                <a:extLst>
                  <a:ext uri="{FF2B5EF4-FFF2-40B4-BE49-F238E27FC236}">
                    <a16:creationId xmlns:a16="http://schemas.microsoft.com/office/drawing/2014/main" id="{F15764BF-B7CF-42AC-9A52-E4C7ADAD1C0F}"/>
                  </a:ext>
                </a:extLst>
              </p:cNvPr>
              <p:cNvSpPr/>
              <p:nvPr/>
            </p:nvSpPr>
            <p:spPr>
              <a:xfrm>
                <a:off x="6716600" y="3128875"/>
                <a:ext cx="162900" cy="211575"/>
              </a:xfrm>
              <a:custGeom>
                <a:avLst/>
                <a:gdLst/>
                <a:ahLst/>
                <a:cxnLst/>
                <a:rect l="l" t="t" r="r" b="b"/>
                <a:pathLst>
                  <a:path w="6516" h="8463" extrusionOk="0">
                    <a:moveTo>
                      <a:pt x="2974" y="1"/>
                    </a:moveTo>
                    <a:cubicBezTo>
                      <a:pt x="2919" y="1"/>
                      <a:pt x="2873" y="7"/>
                      <a:pt x="2834" y="21"/>
                    </a:cubicBezTo>
                    <a:cubicBezTo>
                      <a:pt x="1417" y="509"/>
                      <a:pt x="1" y="3759"/>
                      <a:pt x="1" y="5772"/>
                    </a:cubicBezTo>
                    <a:cubicBezTo>
                      <a:pt x="1" y="6593"/>
                      <a:pt x="96" y="7427"/>
                      <a:pt x="286" y="8236"/>
                    </a:cubicBezTo>
                    <a:cubicBezTo>
                      <a:pt x="903" y="8401"/>
                      <a:pt x="1513" y="8462"/>
                      <a:pt x="2293" y="8462"/>
                    </a:cubicBezTo>
                    <a:cubicBezTo>
                      <a:pt x="3035" y="8462"/>
                      <a:pt x="3931" y="8407"/>
                      <a:pt x="5132" y="8331"/>
                    </a:cubicBezTo>
                    <a:cubicBezTo>
                      <a:pt x="5632" y="5974"/>
                      <a:pt x="6061" y="5319"/>
                      <a:pt x="6168" y="4462"/>
                    </a:cubicBezTo>
                    <a:cubicBezTo>
                      <a:pt x="6515" y="1663"/>
                      <a:pt x="3830" y="1"/>
                      <a:pt x="2974"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854;p75">
                <a:extLst>
                  <a:ext uri="{FF2B5EF4-FFF2-40B4-BE49-F238E27FC236}">
                    <a16:creationId xmlns:a16="http://schemas.microsoft.com/office/drawing/2014/main" id="{1A3E6D8A-1F9C-460D-9EBB-7D043010A100}"/>
                  </a:ext>
                </a:extLst>
              </p:cNvPr>
              <p:cNvSpPr/>
              <p:nvPr/>
            </p:nvSpPr>
            <p:spPr>
              <a:xfrm>
                <a:off x="6724050" y="3096650"/>
                <a:ext cx="338750" cy="370600"/>
              </a:xfrm>
              <a:custGeom>
                <a:avLst/>
                <a:gdLst/>
                <a:ahLst/>
                <a:cxnLst/>
                <a:rect l="l" t="t" r="r" b="b"/>
                <a:pathLst>
                  <a:path w="13550" h="14824" extrusionOk="0">
                    <a:moveTo>
                      <a:pt x="8510" y="1"/>
                    </a:moveTo>
                    <a:cubicBezTo>
                      <a:pt x="6502" y="1"/>
                      <a:pt x="4366" y="233"/>
                      <a:pt x="3703" y="548"/>
                    </a:cubicBezTo>
                    <a:cubicBezTo>
                      <a:pt x="988" y="1858"/>
                      <a:pt x="334" y="5298"/>
                      <a:pt x="72" y="7120"/>
                    </a:cubicBezTo>
                    <a:cubicBezTo>
                      <a:pt x="0" y="7739"/>
                      <a:pt x="286" y="8335"/>
                      <a:pt x="822" y="8656"/>
                    </a:cubicBezTo>
                    <a:lnTo>
                      <a:pt x="834" y="8656"/>
                    </a:lnTo>
                    <a:cubicBezTo>
                      <a:pt x="905" y="11002"/>
                      <a:pt x="988" y="13430"/>
                      <a:pt x="1024" y="13657"/>
                    </a:cubicBezTo>
                    <a:cubicBezTo>
                      <a:pt x="1084" y="14097"/>
                      <a:pt x="1703" y="14823"/>
                      <a:pt x="1703" y="14823"/>
                    </a:cubicBezTo>
                    <a:lnTo>
                      <a:pt x="10335" y="14800"/>
                    </a:lnTo>
                    <a:cubicBezTo>
                      <a:pt x="10375" y="14799"/>
                      <a:pt x="10417" y="14798"/>
                      <a:pt x="10460" y="14798"/>
                    </a:cubicBezTo>
                    <a:cubicBezTo>
                      <a:pt x="10504" y="14798"/>
                      <a:pt x="10550" y="14799"/>
                      <a:pt x="10596" y="14799"/>
                    </a:cubicBezTo>
                    <a:cubicBezTo>
                      <a:pt x="11062" y="14799"/>
                      <a:pt x="11635" y="14774"/>
                      <a:pt x="11645" y="14228"/>
                    </a:cubicBezTo>
                    <a:cubicBezTo>
                      <a:pt x="11680" y="12514"/>
                      <a:pt x="11371" y="9120"/>
                      <a:pt x="11859" y="8287"/>
                    </a:cubicBezTo>
                    <a:cubicBezTo>
                      <a:pt x="12537" y="7132"/>
                      <a:pt x="13550" y="1536"/>
                      <a:pt x="12371" y="595"/>
                    </a:cubicBezTo>
                    <a:cubicBezTo>
                      <a:pt x="11834" y="169"/>
                      <a:pt x="10219" y="1"/>
                      <a:pt x="851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855;p75">
                <a:extLst>
                  <a:ext uri="{FF2B5EF4-FFF2-40B4-BE49-F238E27FC236}">
                    <a16:creationId xmlns:a16="http://schemas.microsoft.com/office/drawing/2014/main" id="{711D838D-2E9E-41E4-8720-8E78CB0A4C45}"/>
                  </a:ext>
                </a:extLst>
              </p:cNvPr>
              <p:cNvSpPr/>
              <p:nvPr/>
            </p:nvSpPr>
            <p:spPr>
              <a:xfrm>
                <a:off x="6725225" y="3096675"/>
                <a:ext cx="272100" cy="204850"/>
              </a:xfrm>
              <a:custGeom>
                <a:avLst/>
                <a:gdLst/>
                <a:ahLst/>
                <a:cxnLst/>
                <a:rect l="l" t="t" r="r" b="b"/>
                <a:pathLst>
                  <a:path w="10884" h="8194" extrusionOk="0">
                    <a:moveTo>
                      <a:pt x="8425" y="1"/>
                    </a:moveTo>
                    <a:cubicBezTo>
                      <a:pt x="6430" y="1"/>
                      <a:pt x="4315" y="234"/>
                      <a:pt x="3656" y="547"/>
                    </a:cubicBezTo>
                    <a:cubicBezTo>
                      <a:pt x="941" y="1857"/>
                      <a:pt x="287" y="5297"/>
                      <a:pt x="25" y="7119"/>
                    </a:cubicBezTo>
                    <a:cubicBezTo>
                      <a:pt x="1" y="7333"/>
                      <a:pt x="13" y="7548"/>
                      <a:pt x="72" y="7762"/>
                    </a:cubicBezTo>
                    <a:cubicBezTo>
                      <a:pt x="161" y="8072"/>
                      <a:pt x="979" y="8194"/>
                      <a:pt x="2068" y="8194"/>
                    </a:cubicBezTo>
                    <a:cubicBezTo>
                      <a:pt x="4491" y="8194"/>
                      <a:pt x="8260" y="7595"/>
                      <a:pt x="8359" y="7143"/>
                    </a:cubicBezTo>
                    <a:cubicBezTo>
                      <a:pt x="8478" y="6559"/>
                      <a:pt x="8383" y="2154"/>
                      <a:pt x="10883" y="154"/>
                    </a:cubicBezTo>
                    <a:cubicBezTo>
                      <a:pt x="10181" y="47"/>
                      <a:pt x="9315" y="1"/>
                      <a:pt x="8425"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856;p75">
                <a:extLst>
                  <a:ext uri="{FF2B5EF4-FFF2-40B4-BE49-F238E27FC236}">
                    <a16:creationId xmlns:a16="http://schemas.microsoft.com/office/drawing/2014/main" id="{84305074-C9F4-4420-81B7-30E83ECBB20A}"/>
                  </a:ext>
                </a:extLst>
              </p:cNvPr>
              <p:cNvSpPr/>
              <p:nvPr/>
            </p:nvSpPr>
            <p:spPr>
              <a:xfrm>
                <a:off x="6814825" y="3096575"/>
                <a:ext cx="182800" cy="36400"/>
              </a:xfrm>
              <a:custGeom>
                <a:avLst/>
                <a:gdLst/>
                <a:ahLst/>
                <a:cxnLst/>
                <a:rect l="l" t="t" r="r" b="b"/>
                <a:pathLst>
                  <a:path w="7312" h="1456" extrusionOk="0">
                    <a:moveTo>
                      <a:pt x="4896" y="1"/>
                    </a:moveTo>
                    <a:cubicBezTo>
                      <a:pt x="2882" y="1"/>
                      <a:pt x="736" y="235"/>
                      <a:pt x="72" y="551"/>
                    </a:cubicBezTo>
                    <a:lnTo>
                      <a:pt x="1" y="587"/>
                    </a:lnTo>
                    <a:cubicBezTo>
                      <a:pt x="846" y="1110"/>
                      <a:pt x="2334" y="1456"/>
                      <a:pt x="4037" y="1456"/>
                    </a:cubicBezTo>
                    <a:cubicBezTo>
                      <a:pt x="4811" y="1456"/>
                      <a:pt x="5573" y="1384"/>
                      <a:pt x="6323" y="1229"/>
                    </a:cubicBezTo>
                    <a:cubicBezTo>
                      <a:pt x="6597" y="825"/>
                      <a:pt x="6930" y="456"/>
                      <a:pt x="7311" y="146"/>
                    </a:cubicBezTo>
                    <a:cubicBezTo>
                      <a:pt x="6619" y="45"/>
                      <a:pt x="5770" y="1"/>
                      <a:pt x="4896"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857;p75">
                <a:extLst>
                  <a:ext uri="{FF2B5EF4-FFF2-40B4-BE49-F238E27FC236}">
                    <a16:creationId xmlns:a16="http://schemas.microsoft.com/office/drawing/2014/main" id="{7AB74511-B0EA-4A58-BC19-D1550045DF38}"/>
                  </a:ext>
                </a:extLst>
              </p:cNvPr>
              <p:cNvSpPr/>
              <p:nvPr/>
            </p:nvSpPr>
            <p:spPr>
              <a:xfrm>
                <a:off x="6744875" y="3321675"/>
                <a:ext cx="204525" cy="145575"/>
              </a:xfrm>
              <a:custGeom>
                <a:avLst/>
                <a:gdLst/>
                <a:ahLst/>
                <a:cxnLst/>
                <a:rect l="l" t="t" r="r" b="b"/>
                <a:pathLst>
                  <a:path w="8181" h="5823" extrusionOk="0">
                    <a:moveTo>
                      <a:pt x="3513" y="0"/>
                    </a:moveTo>
                    <a:cubicBezTo>
                      <a:pt x="1382" y="0"/>
                      <a:pt x="1" y="1405"/>
                      <a:pt x="370" y="4013"/>
                    </a:cubicBezTo>
                    <a:cubicBezTo>
                      <a:pt x="453" y="4644"/>
                      <a:pt x="632" y="5251"/>
                      <a:pt x="906" y="5822"/>
                    </a:cubicBezTo>
                    <a:lnTo>
                      <a:pt x="8049" y="5811"/>
                    </a:lnTo>
                    <a:cubicBezTo>
                      <a:pt x="8168" y="5215"/>
                      <a:pt x="8180" y="4608"/>
                      <a:pt x="8097" y="4013"/>
                    </a:cubicBezTo>
                    <a:cubicBezTo>
                      <a:pt x="7740" y="1405"/>
                      <a:pt x="5656" y="0"/>
                      <a:pt x="3513"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858;p75">
                <a:extLst>
                  <a:ext uri="{FF2B5EF4-FFF2-40B4-BE49-F238E27FC236}">
                    <a16:creationId xmlns:a16="http://schemas.microsoft.com/office/drawing/2014/main" id="{F6951A21-FE49-40D8-AD27-1AFD7DC5C48A}"/>
                  </a:ext>
                </a:extLst>
              </p:cNvPr>
              <p:cNvSpPr/>
              <p:nvPr/>
            </p:nvSpPr>
            <p:spPr>
              <a:xfrm>
                <a:off x="6707975" y="3679750"/>
                <a:ext cx="354825" cy="146500"/>
              </a:xfrm>
              <a:custGeom>
                <a:avLst/>
                <a:gdLst/>
                <a:ahLst/>
                <a:cxnLst/>
                <a:rect l="l" t="t" r="r" b="b"/>
                <a:pathLst>
                  <a:path w="14193" h="5860" extrusionOk="0">
                    <a:moveTo>
                      <a:pt x="9513" y="0"/>
                    </a:moveTo>
                    <a:lnTo>
                      <a:pt x="1739" y="1346"/>
                    </a:lnTo>
                    <a:lnTo>
                      <a:pt x="0" y="4977"/>
                    </a:lnTo>
                    <a:cubicBezTo>
                      <a:pt x="2046" y="5683"/>
                      <a:pt x="5572" y="5860"/>
                      <a:pt x="8599" y="5860"/>
                    </a:cubicBezTo>
                    <a:cubicBezTo>
                      <a:pt x="11650" y="5860"/>
                      <a:pt x="14193" y="5680"/>
                      <a:pt x="14193" y="5680"/>
                    </a:cubicBezTo>
                    <a:lnTo>
                      <a:pt x="9513"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859;p75">
                <a:extLst>
                  <a:ext uri="{FF2B5EF4-FFF2-40B4-BE49-F238E27FC236}">
                    <a16:creationId xmlns:a16="http://schemas.microsoft.com/office/drawing/2014/main" id="{3B7374F1-54E7-473B-9FDD-B24D06D73B74}"/>
                  </a:ext>
                </a:extLst>
              </p:cNvPr>
              <p:cNvSpPr/>
              <p:nvPr/>
            </p:nvSpPr>
            <p:spPr>
              <a:xfrm>
                <a:off x="6755300" y="3444700"/>
                <a:ext cx="250950" cy="53500"/>
              </a:xfrm>
              <a:custGeom>
                <a:avLst/>
                <a:gdLst/>
                <a:ahLst/>
                <a:cxnLst/>
                <a:rect l="l" t="t" r="r" b="b"/>
                <a:pathLst>
                  <a:path w="10038" h="2140" extrusionOk="0">
                    <a:moveTo>
                      <a:pt x="4156" y="1"/>
                    </a:moveTo>
                    <a:cubicBezTo>
                      <a:pt x="2749" y="1"/>
                      <a:pt x="1364" y="142"/>
                      <a:pt x="0" y="425"/>
                    </a:cubicBezTo>
                    <a:lnTo>
                      <a:pt x="36" y="1782"/>
                    </a:lnTo>
                    <a:lnTo>
                      <a:pt x="10037" y="2140"/>
                    </a:lnTo>
                    <a:lnTo>
                      <a:pt x="10002" y="782"/>
                    </a:lnTo>
                    <a:cubicBezTo>
                      <a:pt x="8014" y="261"/>
                      <a:pt x="6065" y="1"/>
                      <a:pt x="415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860;p75">
                <a:extLst>
                  <a:ext uri="{FF2B5EF4-FFF2-40B4-BE49-F238E27FC236}">
                    <a16:creationId xmlns:a16="http://schemas.microsoft.com/office/drawing/2014/main" id="{9DE2D5CA-2E73-480A-AC26-8E77F18878B1}"/>
                  </a:ext>
                </a:extLst>
              </p:cNvPr>
              <p:cNvSpPr/>
              <p:nvPr/>
            </p:nvSpPr>
            <p:spPr>
              <a:xfrm>
                <a:off x="6727625" y="3633900"/>
                <a:ext cx="161050" cy="575400"/>
              </a:xfrm>
              <a:custGeom>
                <a:avLst/>
                <a:gdLst/>
                <a:ahLst/>
                <a:cxnLst/>
                <a:rect l="l" t="t" r="r" b="b"/>
                <a:pathLst>
                  <a:path w="6442" h="23016" extrusionOk="0">
                    <a:moveTo>
                      <a:pt x="36" y="1"/>
                    </a:moveTo>
                    <a:cubicBezTo>
                      <a:pt x="0" y="2120"/>
                      <a:pt x="345" y="6704"/>
                      <a:pt x="1750" y="9323"/>
                    </a:cubicBezTo>
                    <a:cubicBezTo>
                      <a:pt x="1762" y="12383"/>
                      <a:pt x="2989" y="17551"/>
                      <a:pt x="4179" y="22682"/>
                    </a:cubicBezTo>
                    <a:lnTo>
                      <a:pt x="4596" y="23016"/>
                    </a:lnTo>
                    <a:cubicBezTo>
                      <a:pt x="4489" y="18872"/>
                      <a:pt x="6441" y="13741"/>
                      <a:pt x="6203" y="12086"/>
                    </a:cubicBezTo>
                    <a:cubicBezTo>
                      <a:pt x="6013" y="10990"/>
                      <a:pt x="5667" y="9931"/>
                      <a:pt x="5179" y="8942"/>
                    </a:cubicBezTo>
                    <a:lnTo>
                      <a:pt x="5858" y="1656"/>
                    </a:lnTo>
                    <a:lnTo>
                      <a:pt x="36"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861;p75">
                <a:extLst>
                  <a:ext uri="{FF2B5EF4-FFF2-40B4-BE49-F238E27FC236}">
                    <a16:creationId xmlns:a16="http://schemas.microsoft.com/office/drawing/2014/main" id="{4443D57C-867E-4FF4-A78E-6E1FD7F045F1}"/>
                  </a:ext>
                </a:extLst>
              </p:cNvPr>
              <p:cNvSpPr/>
              <p:nvPr/>
            </p:nvSpPr>
            <p:spPr>
              <a:xfrm>
                <a:off x="6727625" y="3633900"/>
                <a:ext cx="157775" cy="399200"/>
              </a:xfrm>
              <a:custGeom>
                <a:avLst/>
                <a:gdLst/>
                <a:ahLst/>
                <a:cxnLst/>
                <a:rect l="l" t="t" r="r" b="b"/>
                <a:pathLst>
                  <a:path w="6311" h="15968" extrusionOk="0">
                    <a:moveTo>
                      <a:pt x="36" y="1"/>
                    </a:moveTo>
                    <a:cubicBezTo>
                      <a:pt x="0" y="2120"/>
                      <a:pt x="345" y="6704"/>
                      <a:pt x="1762" y="9323"/>
                    </a:cubicBezTo>
                    <a:cubicBezTo>
                      <a:pt x="1762" y="9454"/>
                      <a:pt x="1762" y="9597"/>
                      <a:pt x="1762" y="9728"/>
                    </a:cubicBezTo>
                    <a:cubicBezTo>
                      <a:pt x="3179" y="10002"/>
                      <a:pt x="4644" y="12491"/>
                      <a:pt x="5596" y="15967"/>
                    </a:cubicBezTo>
                    <a:cubicBezTo>
                      <a:pt x="5977" y="14253"/>
                      <a:pt x="6310" y="12824"/>
                      <a:pt x="6203" y="12086"/>
                    </a:cubicBezTo>
                    <a:cubicBezTo>
                      <a:pt x="6013" y="10990"/>
                      <a:pt x="5667" y="9931"/>
                      <a:pt x="5179" y="8942"/>
                    </a:cubicBezTo>
                    <a:lnTo>
                      <a:pt x="5858" y="1656"/>
                    </a:lnTo>
                    <a:lnTo>
                      <a:pt x="36"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862;p75">
                <a:extLst>
                  <a:ext uri="{FF2B5EF4-FFF2-40B4-BE49-F238E27FC236}">
                    <a16:creationId xmlns:a16="http://schemas.microsoft.com/office/drawing/2014/main" id="{828C8217-14CE-4E95-812C-BDE4E6A7AD16}"/>
                  </a:ext>
                </a:extLst>
              </p:cNvPr>
              <p:cNvSpPr/>
              <p:nvPr/>
            </p:nvSpPr>
            <p:spPr>
              <a:xfrm>
                <a:off x="6680275" y="4158375"/>
                <a:ext cx="180725" cy="84275"/>
              </a:xfrm>
              <a:custGeom>
                <a:avLst/>
                <a:gdLst/>
                <a:ahLst/>
                <a:cxnLst/>
                <a:rect l="l" t="t" r="r" b="b"/>
                <a:pathLst>
                  <a:path w="7229" h="3371" extrusionOk="0">
                    <a:moveTo>
                      <a:pt x="5960" y="0"/>
                    </a:moveTo>
                    <a:cubicBezTo>
                      <a:pt x="5599" y="0"/>
                      <a:pt x="3835" y="1929"/>
                      <a:pt x="3835" y="1929"/>
                    </a:cubicBezTo>
                    <a:cubicBezTo>
                      <a:pt x="3835" y="1929"/>
                      <a:pt x="1" y="2953"/>
                      <a:pt x="239" y="3370"/>
                    </a:cubicBezTo>
                    <a:lnTo>
                      <a:pt x="7228" y="3370"/>
                    </a:lnTo>
                    <a:cubicBezTo>
                      <a:pt x="7228" y="3370"/>
                      <a:pt x="6907" y="36"/>
                      <a:pt x="5966" y="1"/>
                    </a:cubicBezTo>
                    <a:cubicBezTo>
                      <a:pt x="5964" y="1"/>
                      <a:pt x="5962" y="0"/>
                      <a:pt x="596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863;p75">
                <a:extLst>
                  <a:ext uri="{FF2B5EF4-FFF2-40B4-BE49-F238E27FC236}">
                    <a16:creationId xmlns:a16="http://schemas.microsoft.com/office/drawing/2014/main" id="{6EBAEC54-98BE-4811-BB0E-6270D19CB392}"/>
                  </a:ext>
                </a:extLst>
              </p:cNvPr>
              <p:cNvSpPr/>
              <p:nvPr/>
            </p:nvSpPr>
            <p:spPr>
              <a:xfrm>
                <a:off x="6682675" y="4227425"/>
                <a:ext cx="188725" cy="22050"/>
              </a:xfrm>
              <a:custGeom>
                <a:avLst/>
                <a:gdLst/>
                <a:ahLst/>
                <a:cxnLst/>
                <a:rect l="l" t="t" r="r" b="b"/>
                <a:pathLst>
                  <a:path w="7549" h="882" extrusionOk="0">
                    <a:moveTo>
                      <a:pt x="0" y="1"/>
                    </a:moveTo>
                    <a:lnTo>
                      <a:pt x="84" y="882"/>
                    </a:lnTo>
                    <a:lnTo>
                      <a:pt x="7549" y="882"/>
                    </a:lnTo>
                    <a:lnTo>
                      <a:pt x="7465"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864;p75">
                <a:extLst>
                  <a:ext uri="{FF2B5EF4-FFF2-40B4-BE49-F238E27FC236}">
                    <a16:creationId xmlns:a16="http://schemas.microsoft.com/office/drawing/2014/main" id="{705F298B-51BC-4A1D-AEB4-90FA15F0AE39}"/>
                  </a:ext>
                </a:extLst>
              </p:cNvPr>
              <p:cNvSpPr/>
              <p:nvPr/>
            </p:nvSpPr>
            <p:spPr>
              <a:xfrm>
                <a:off x="6748750" y="4196775"/>
                <a:ext cx="39900" cy="43175"/>
              </a:xfrm>
              <a:custGeom>
                <a:avLst/>
                <a:gdLst/>
                <a:ahLst/>
                <a:cxnLst/>
                <a:rect l="l" t="t" r="r" b="b"/>
                <a:pathLst>
                  <a:path w="1596" h="1727" extrusionOk="0">
                    <a:moveTo>
                      <a:pt x="1203" y="1"/>
                    </a:moveTo>
                    <a:lnTo>
                      <a:pt x="0" y="429"/>
                    </a:lnTo>
                    <a:lnTo>
                      <a:pt x="655" y="1727"/>
                    </a:lnTo>
                    <a:lnTo>
                      <a:pt x="1596" y="1727"/>
                    </a:lnTo>
                    <a:lnTo>
                      <a:pt x="120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865;p75">
                <a:extLst>
                  <a:ext uri="{FF2B5EF4-FFF2-40B4-BE49-F238E27FC236}">
                    <a16:creationId xmlns:a16="http://schemas.microsoft.com/office/drawing/2014/main" id="{1F097765-59BB-48E7-9E02-FFE657E52D72}"/>
                  </a:ext>
                </a:extLst>
              </p:cNvPr>
              <p:cNvSpPr/>
              <p:nvPr/>
            </p:nvSpPr>
            <p:spPr>
              <a:xfrm>
                <a:off x="6710350" y="4208975"/>
                <a:ext cx="25025" cy="29200"/>
              </a:xfrm>
              <a:custGeom>
                <a:avLst/>
                <a:gdLst/>
                <a:ahLst/>
                <a:cxnLst/>
                <a:rect l="l" t="t" r="r" b="b"/>
                <a:pathLst>
                  <a:path w="1001" h="1168" extrusionOk="0">
                    <a:moveTo>
                      <a:pt x="893" y="1"/>
                    </a:moveTo>
                    <a:lnTo>
                      <a:pt x="1" y="167"/>
                    </a:lnTo>
                    <a:lnTo>
                      <a:pt x="334" y="1072"/>
                    </a:lnTo>
                    <a:lnTo>
                      <a:pt x="1001" y="1168"/>
                    </a:lnTo>
                    <a:lnTo>
                      <a:pt x="89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866;p75">
                <a:extLst>
                  <a:ext uri="{FF2B5EF4-FFF2-40B4-BE49-F238E27FC236}">
                    <a16:creationId xmlns:a16="http://schemas.microsoft.com/office/drawing/2014/main" id="{D5B07F26-DF1E-40CF-BDB8-8A2D7833287E}"/>
                  </a:ext>
                </a:extLst>
              </p:cNvPr>
              <p:cNvSpPr/>
              <p:nvPr/>
            </p:nvSpPr>
            <p:spPr>
              <a:xfrm>
                <a:off x="6792200" y="4166425"/>
                <a:ext cx="46750" cy="70250"/>
              </a:xfrm>
              <a:custGeom>
                <a:avLst/>
                <a:gdLst/>
                <a:ahLst/>
                <a:cxnLst/>
                <a:rect l="l" t="t" r="r" b="b"/>
                <a:pathLst>
                  <a:path w="1870" h="2810" extrusionOk="0">
                    <a:moveTo>
                      <a:pt x="656" y="0"/>
                    </a:moveTo>
                    <a:lnTo>
                      <a:pt x="1" y="584"/>
                    </a:lnTo>
                    <a:lnTo>
                      <a:pt x="953" y="2810"/>
                    </a:lnTo>
                    <a:lnTo>
                      <a:pt x="1870" y="2667"/>
                    </a:lnTo>
                    <a:lnTo>
                      <a:pt x="656"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867;p75">
                <a:extLst>
                  <a:ext uri="{FF2B5EF4-FFF2-40B4-BE49-F238E27FC236}">
                    <a16:creationId xmlns:a16="http://schemas.microsoft.com/office/drawing/2014/main" id="{81289623-D92D-4BE9-A659-9EBBA8C4B365}"/>
                  </a:ext>
                </a:extLst>
              </p:cNvPr>
              <p:cNvSpPr/>
              <p:nvPr/>
            </p:nvSpPr>
            <p:spPr>
              <a:xfrm>
                <a:off x="6891925" y="3614550"/>
                <a:ext cx="141400" cy="598325"/>
              </a:xfrm>
              <a:custGeom>
                <a:avLst/>
                <a:gdLst/>
                <a:ahLst/>
                <a:cxnLst/>
                <a:rect l="l" t="t" r="r" b="b"/>
                <a:pathLst>
                  <a:path w="5656" h="23933" extrusionOk="0">
                    <a:moveTo>
                      <a:pt x="5501" y="1"/>
                    </a:moveTo>
                    <a:lnTo>
                      <a:pt x="119" y="596"/>
                    </a:lnTo>
                    <a:cubicBezTo>
                      <a:pt x="0" y="2751"/>
                      <a:pt x="131" y="7395"/>
                      <a:pt x="1393" y="10050"/>
                    </a:cubicBezTo>
                    <a:cubicBezTo>
                      <a:pt x="322" y="12455"/>
                      <a:pt x="2060" y="18003"/>
                      <a:pt x="3179" y="23599"/>
                    </a:cubicBezTo>
                    <a:lnTo>
                      <a:pt x="3572" y="23933"/>
                    </a:lnTo>
                    <a:cubicBezTo>
                      <a:pt x="3644" y="19742"/>
                      <a:pt x="5418" y="14646"/>
                      <a:pt x="5251" y="12967"/>
                    </a:cubicBezTo>
                    <a:cubicBezTo>
                      <a:pt x="5084" y="11288"/>
                      <a:pt x="4739" y="9657"/>
                      <a:pt x="4739" y="9657"/>
                    </a:cubicBezTo>
                    <a:cubicBezTo>
                      <a:pt x="5656" y="8383"/>
                      <a:pt x="5513" y="3359"/>
                      <a:pt x="550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868;p75">
                <a:extLst>
                  <a:ext uri="{FF2B5EF4-FFF2-40B4-BE49-F238E27FC236}">
                    <a16:creationId xmlns:a16="http://schemas.microsoft.com/office/drawing/2014/main" id="{C3D10B4C-E929-4A77-8587-610F10C54F56}"/>
                  </a:ext>
                </a:extLst>
              </p:cNvPr>
              <p:cNvSpPr/>
              <p:nvPr/>
            </p:nvSpPr>
            <p:spPr>
              <a:xfrm>
                <a:off x="6891925" y="3614550"/>
                <a:ext cx="141400" cy="355725"/>
              </a:xfrm>
              <a:custGeom>
                <a:avLst/>
                <a:gdLst/>
                <a:ahLst/>
                <a:cxnLst/>
                <a:rect l="l" t="t" r="r" b="b"/>
                <a:pathLst>
                  <a:path w="5656" h="14229" extrusionOk="0">
                    <a:moveTo>
                      <a:pt x="5501" y="1"/>
                    </a:moveTo>
                    <a:lnTo>
                      <a:pt x="119" y="596"/>
                    </a:lnTo>
                    <a:cubicBezTo>
                      <a:pt x="0" y="2751"/>
                      <a:pt x="131" y="7407"/>
                      <a:pt x="1393" y="10050"/>
                    </a:cubicBezTo>
                    <a:cubicBezTo>
                      <a:pt x="965" y="11014"/>
                      <a:pt x="989" y="12467"/>
                      <a:pt x="1239" y="14229"/>
                    </a:cubicBezTo>
                    <a:cubicBezTo>
                      <a:pt x="2072" y="12360"/>
                      <a:pt x="3239" y="11169"/>
                      <a:pt x="4477" y="11169"/>
                    </a:cubicBezTo>
                    <a:cubicBezTo>
                      <a:pt x="4656" y="11169"/>
                      <a:pt x="4846" y="11205"/>
                      <a:pt x="5025" y="11252"/>
                    </a:cubicBezTo>
                    <a:cubicBezTo>
                      <a:pt x="4882" y="10336"/>
                      <a:pt x="4739" y="9669"/>
                      <a:pt x="4739" y="9657"/>
                    </a:cubicBezTo>
                    <a:cubicBezTo>
                      <a:pt x="5656" y="8383"/>
                      <a:pt x="5513" y="3359"/>
                      <a:pt x="550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869;p75">
                <a:extLst>
                  <a:ext uri="{FF2B5EF4-FFF2-40B4-BE49-F238E27FC236}">
                    <a16:creationId xmlns:a16="http://schemas.microsoft.com/office/drawing/2014/main" id="{F1D14257-58E1-40E8-8B5D-7481AE059A25}"/>
                  </a:ext>
                </a:extLst>
              </p:cNvPr>
              <p:cNvSpPr/>
              <p:nvPr/>
            </p:nvSpPr>
            <p:spPr>
              <a:xfrm>
                <a:off x="6933000" y="4171475"/>
                <a:ext cx="103000" cy="72050"/>
              </a:xfrm>
              <a:custGeom>
                <a:avLst/>
                <a:gdLst/>
                <a:ahLst/>
                <a:cxnLst/>
                <a:rect l="l" t="t" r="r" b="b"/>
                <a:pathLst>
                  <a:path w="4120" h="2882" extrusionOk="0">
                    <a:moveTo>
                      <a:pt x="1801" y="0"/>
                    </a:moveTo>
                    <a:cubicBezTo>
                      <a:pt x="1800" y="0"/>
                      <a:pt x="1799" y="0"/>
                      <a:pt x="1798" y="1"/>
                    </a:cubicBezTo>
                    <a:cubicBezTo>
                      <a:pt x="1774" y="1"/>
                      <a:pt x="1763" y="12"/>
                      <a:pt x="1739" y="12"/>
                    </a:cubicBezTo>
                    <a:cubicBezTo>
                      <a:pt x="1727" y="12"/>
                      <a:pt x="1703" y="1"/>
                      <a:pt x="1691" y="1"/>
                    </a:cubicBezTo>
                    <a:cubicBezTo>
                      <a:pt x="1643" y="1"/>
                      <a:pt x="1608" y="48"/>
                      <a:pt x="1560" y="120"/>
                    </a:cubicBezTo>
                    <a:cubicBezTo>
                      <a:pt x="1262" y="393"/>
                      <a:pt x="1060" y="1096"/>
                      <a:pt x="929" y="1715"/>
                    </a:cubicBezTo>
                    <a:cubicBezTo>
                      <a:pt x="774" y="1858"/>
                      <a:pt x="0" y="2560"/>
                      <a:pt x="191" y="2882"/>
                    </a:cubicBezTo>
                    <a:lnTo>
                      <a:pt x="3929" y="2882"/>
                    </a:lnTo>
                    <a:cubicBezTo>
                      <a:pt x="4120" y="2525"/>
                      <a:pt x="2870" y="1691"/>
                      <a:pt x="2870" y="1691"/>
                    </a:cubicBezTo>
                    <a:cubicBezTo>
                      <a:pt x="2870" y="1691"/>
                      <a:pt x="2078" y="0"/>
                      <a:pt x="1801"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870;p75">
                <a:extLst>
                  <a:ext uri="{FF2B5EF4-FFF2-40B4-BE49-F238E27FC236}">
                    <a16:creationId xmlns:a16="http://schemas.microsoft.com/office/drawing/2014/main" id="{41DF1D66-62A5-4E10-BE71-DAF02BE8EFBA}"/>
                  </a:ext>
                </a:extLst>
              </p:cNvPr>
              <p:cNvSpPr/>
              <p:nvPr/>
            </p:nvSpPr>
            <p:spPr>
              <a:xfrm>
                <a:off x="6925550" y="4229825"/>
                <a:ext cx="113425" cy="19075"/>
              </a:xfrm>
              <a:custGeom>
                <a:avLst/>
                <a:gdLst/>
                <a:ahLst/>
                <a:cxnLst/>
                <a:rect l="l" t="t" r="r" b="b"/>
                <a:pathLst>
                  <a:path w="4537" h="763" extrusionOk="0">
                    <a:moveTo>
                      <a:pt x="60" y="0"/>
                    </a:moveTo>
                    <a:lnTo>
                      <a:pt x="1" y="762"/>
                    </a:lnTo>
                    <a:lnTo>
                      <a:pt x="4489" y="762"/>
                    </a:lnTo>
                    <a:lnTo>
                      <a:pt x="4537"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871;p75">
                <a:extLst>
                  <a:ext uri="{FF2B5EF4-FFF2-40B4-BE49-F238E27FC236}">
                    <a16:creationId xmlns:a16="http://schemas.microsoft.com/office/drawing/2014/main" id="{78C92312-B116-498F-AFA6-E7D1C53496CF}"/>
                  </a:ext>
                </a:extLst>
              </p:cNvPr>
              <p:cNvSpPr/>
              <p:nvPr/>
            </p:nvSpPr>
            <p:spPr>
              <a:xfrm>
                <a:off x="6939250" y="4194100"/>
                <a:ext cx="91400" cy="40800"/>
              </a:xfrm>
              <a:custGeom>
                <a:avLst/>
                <a:gdLst/>
                <a:ahLst/>
                <a:cxnLst/>
                <a:rect l="l" t="t" r="r" b="b"/>
                <a:pathLst>
                  <a:path w="3656" h="1632" extrusionOk="0">
                    <a:moveTo>
                      <a:pt x="1917" y="0"/>
                    </a:moveTo>
                    <a:cubicBezTo>
                      <a:pt x="917" y="0"/>
                      <a:pt x="60" y="727"/>
                      <a:pt x="0" y="1620"/>
                    </a:cubicBezTo>
                    <a:lnTo>
                      <a:pt x="0" y="1632"/>
                    </a:lnTo>
                    <a:lnTo>
                      <a:pt x="548" y="1632"/>
                    </a:lnTo>
                    <a:cubicBezTo>
                      <a:pt x="631" y="1036"/>
                      <a:pt x="1203" y="572"/>
                      <a:pt x="1870" y="572"/>
                    </a:cubicBezTo>
                    <a:cubicBezTo>
                      <a:pt x="2536" y="572"/>
                      <a:pt x="3037" y="1036"/>
                      <a:pt x="3037" y="1632"/>
                    </a:cubicBezTo>
                    <a:lnTo>
                      <a:pt x="3596" y="1632"/>
                    </a:lnTo>
                    <a:lnTo>
                      <a:pt x="3596" y="1620"/>
                    </a:lnTo>
                    <a:cubicBezTo>
                      <a:pt x="3656" y="727"/>
                      <a:pt x="2906" y="0"/>
                      <a:pt x="1917" y="0"/>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872;p75">
                <a:extLst>
                  <a:ext uri="{FF2B5EF4-FFF2-40B4-BE49-F238E27FC236}">
                    <a16:creationId xmlns:a16="http://schemas.microsoft.com/office/drawing/2014/main" id="{1FDF3195-023C-41BE-A57D-9C57A68A3A79}"/>
                  </a:ext>
                </a:extLst>
              </p:cNvPr>
              <p:cNvSpPr/>
              <p:nvPr/>
            </p:nvSpPr>
            <p:spPr>
              <a:xfrm>
                <a:off x="6950250" y="3855950"/>
                <a:ext cx="45275" cy="21175"/>
              </a:xfrm>
              <a:custGeom>
                <a:avLst/>
                <a:gdLst/>
                <a:ahLst/>
                <a:cxnLst/>
                <a:rect l="l" t="t" r="r" b="b"/>
                <a:pathLst>
                  <a:path w="1811" h="847" extrusionOk="0">
                    <a:moveTo>
                      <a:pt x="1" y="1"/>
                    </a:moveTo>
                    <a:lnTo>
                      <a:pt x="1" y="1"/>
                    </a:lnTo>
                    <a:cubicBezTo>
                      <a:pt x="96" y="489"/>
                      <a:pt x="441" y="846"/>
                      <a:pt x="870" y="846"/>
                    </a:cubicBezTo>
                    <a:cubicBezTo>
                      <a:pt x="1287" y="846"/>
                      <a:pt x="1656" y="489"/>
                      <a:pt x="1811" y="1"/>
                    </a:cubicBezTo>
                    <a:lnTo>
                      <a:pt x="1811" y="1"/>
                    </a:lnTo>
                    <a:cubicBezTo>
                      <a:pt x="1525" y="144"/>
                      <a:pt x="1215" y="227"/>
                      <a:pt x="894" y="227"/>
                    </a:cubicBezTo>
                    <a:cubicBezTo>
                      <a:pt x="584" y="227"/>
                      <a:pt x="275" y="144"/>
                      <a:pt x="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873;p75">
                <a:extLst>
                  <a:ext uri="{FF2B5EF4-FFF2-40B4-BE49-F238E27FC236}">
                    <a16:creationId xmlns:a16="http://schemas.microsoft.com/office/drawing/2014/main" id="{FFEE3D7A-4297-4737-8F7E-61A7F7F95926}"/>
                  </a:ext>
                </a:extLst>
              </p:cNvPr>
              <p:cNvSpPr/>
              <p:nvPr/>
            </p:nvSpPr>
            <p:spPr>
              <a:xfrm>
                <a:off x="6707975" y="3460000"/>
                <a:ext cx="354825" cy="361750"/>
              </a:xfrm>
              <a:custGeom>
                <a:avLst/>
                <a:gdLst/>
                <a:ahLst/>
                <a:cxnLst/>
                <a:rect l="l" t="t" r="r" b="b"/>
                <a:pathLst>
                  <a:path w="14193" h="14470" extrusionOk="0">
                    <a:moveTo>
                      <a:pt x="5978" y="1"/>
                    </a:moveTo>
                    <a:cubicBezTo>
                      <a:pt x="3372" y="1"/>
                      <a:pt x="1465" y="504"/>
                      <a:pt x="1465" y="504"/>
                    </a:cubicBezTo>
                    <a:cubicBezTo>
                      <a:pt x="381" y="4278"/>
                      <a:pt x="0" y="13767"/>
                      <a:pt x="0" y="13767"/>
                    </a:cubicBezTo>
                    <a:cubicBezTo>
                      <a:pt x="0" y="13767"/>
                      <a:pt x="6380" y="12893"/>
                      <a:pt x="9458" y="12893"/>
                    </a:cubicBezTo>
                    <a:cubicBezTo>
                      <a:pt x="9918" y="12893"/>
                      <a:pt x="10305" y="12913"/>
                      <a:pt x="10585" y="12958"/>
                    </a:cubicBezTo>
                    <a:cubicBezTo>
                      <a:pt x="11895" y="13172"/>
                      <a:pt x="13121" y="13684"/>
                      <a:pt x="14193" y="14470"/>
                    </a:cubicBezTo>
                    <a:cubicBezTo>
                      <a:pt x="14193" y="14470"/>
                      <a:pt x="13192" y="3195"/>
                      <a:pt x="12240" y="1159"/>
                    </a:cubicBezTo>
                    <a:cubicBezTo>
                      <a:pt x="10092" y="261"/>
                      <a:pt x="7854"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874;p75">
                <a:extLst>
                  <a:ext uri="{FF2B5EF4-FFF2-40B4-BE49-F238E27FC236}">
                    <a16:creationId xmlns:a16="http://schemas.microsoft.com/office/drawing/2014/main" id="{5788C1A6-FE37-4025-A068-ADF1B1EB5DDD}"/>
                  </a:ext>
                </a:extLst>
              </p:cNvPr>
              <p:cNvSpPr/>
              <p:nvPr/>
            </p:nvSpPr>
            <p:spPr>
              <a:xfrm>
                <a:off x="6708275" y="3470200"/>
                <a:ext cx="47350" cy="334000"/>
              </a:xfrm>
              <a:custGeom>
                <a:avLst/>
                <a:gdLst/>
                <a:ahLst/>
                <a:cxnLst/>
                <a:rect l="l" t="t" r="r" b="b"/>
                <a:pathLst>
                  <a:path w="1894" h="13360" extrusionOk="0">
                    <a:moveTo>
                      <a:pt x="1893" y="0"/>
                    </a:moveTo>
                    <a:lnTo>
                      <a:pt x="1893" y="0"/>
                    </a:lnTo>
                    <a:cubicBezTo>
                      <a:pt x="1608" y="60"/>
                      <a:pt x="1453" y="96"/>
                      <a:pt x="1453" y="96"/>
                    </a:cubicBezTo>
                    <a:cubicBezTo>
                      <a:pt x="369" y="3870"/>
                      <a:pt x="0" y="13359"/>
                      <a:pt x="0" y="13359"/>
                    </a:cubicBezTo>
                    <a:cubicBezTo>
                      <a:pt x="0" y="13359"/>
                      <a:pt x="750" y="13264"/>
                      <a:pt x="1072" y="13216"/>
                    </a:cubicBezTo>
                    <a:cubicBezTo>
                      <a:pt x="643" y="11490"/>
                      <a:pt x="905" y="9359"/>
                      <a:pt x="905" y="7144"/>
                    </a:cubicBezTo>
                    <a:cubicBezTo>
                      <a:pt x="905" y="4430"/>
                      <a:pt x="1286" y="1929"/>
                      <a:pt x="189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875;p75">
                <a:extLst>
                  <a:ext uri="{FF2B5EF4-FFF2-40B4-BE49-F238E27FC236}">
                    <a16:creationId xmlns:a16="http://schemas.microsoft.com/office/drawing/2014/main" id="{8E45CC81-E0A5-4BD7-905A-6BDC197DBBA7}"/>
                  </a:ext>
                </a:extLst>
              </p:cNvPr>
              <p:cNvSpPr/>
              <p:nvPr/>
            </p:nvSpPr>
            <p:spPr>
              <a:xfrm>
                <a:off x="6916025" y="3463650"/>
                <a:ext cx="146775" cy="358100"/>
              </a:xfrm>
              <a:custGeom>
                <a:avLst/>
                <a:gdLst/>
                <a:ahLst/>
                <a:cxnLst/>
                <a:rect l="l" t="t" r="r" b="b"/>
                <a:pathLst>
                  <a:path w="5871" h="14324" extrusionOk="0">
                    <a:moveTo>
                      <a:pt x="1" y="1"/>
                    </a:moveTo>
                    <a:cubicBezTo>
                      <a:pt x="667" y="1965"/>
                      <a:pt x="1822" y="11145"/>
                      <a:pt x="2263" y="12812"/>
                    </a:cubicBezTo>
                    <a:cubicBezTo>
                      <a:pt x="3573" y="13026"/>
                      <a:pt x="4799" y="13538"/>
                      <a:pt x="5871" y="14324"/>
                    </a:cubicBezTo>
                    <a:cubicBezTo>
                      <a:pt x="5871" y="14324"/>
                      <a:pt x="4870" y="3049"/>
                      <a:pt x="3918" y="1013"/>
                    </a:cubicBezTo>
                    <a:cubicBezTo>
                      <a:pt x="2668" y="501"/>
                      <a:pt x="1346" y="155"/>
                      <a:pt x="1"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876;p75">
                <a:extLst>
                  <a:ext uri="{FF2B5EF4-FFF2-40B4-BE49-F238E27FC236}">
                    <a16:creationId xmlns:a16="http://schemas.microsoft.com/office/drawing/2014/main" id="{B1557FAA-9CA0-40EC-854B-00F6A5ACA98E}"/>
                  </a:ext>
                </a:extLst>
              </p:cNvPr>
              <p:cNvSpPr/>
              <p:nvPr/>
            </p:nvSpPr>
            <p:spPr>
              <a:xfrm>
                <a:off x="6753225" y="3458750"/>
                <a:ext cx="200925" cy="312750"/>
              </a:xfrm>
              <a:custGeom>
                <a:avLst/>
                <a:gdLst/>
                <a:ahLst/>
                <a:cxnLst/>
                <a:rect l="l" t="t" r="r" b="b"/>
                <a:pathLst>
                  <a:path w="8037" h="12510" extrusionOk="0">
                    <a:moveTo>
                      <a:pt x="4056" y="1"/>
                    </a:moveTo>
                    <a:cubicBezTo>
                      <a:pt x="2926" y="1"/>
                      <a:pt x="1862" y="154"/>
                      <a:pt x="881" y="494"/>
                    </a:cubicBezTo>
                    <a:cubicBezTo>
                      <a:pt x="0" y="2673"/>
                      <a:pt x="95" y="12508"/>
                      <a:pt x="95" y="12508"/>
                    </a:cubicBezTo>
                    <a:cubicBezTo>
                      <a:pt x="137" y="12509"/>
                      <a:pt x="183" y="12509"/>
                      <a:pt x="232" y="12509"/>
                    </a:cubicBezTo>
                    <a:cubicBezTo>
                      <a:pt x="1968" y="12509"/>
                      <a:pt x="8037" y="11912"/>
                      <a:pt x="8037" y="11912"/>
                    </a:cubicBezTo>
                    <a:cubicBezTo>
                      <a:pt x="8037" y="11912"/>
                      <a:pt x="6965" y="1101"/>
                      <a:pt x="6965" y="292"/>
                    </a:cubicBezTo>
                    <a:cubicBezTo>
                      <a:pt x="5956" y="104"/>
                      <a:pt x="4984" y="1"/>
                      <a:pt x="4056"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877;p75">
                <a:extLst>
                  <a:ext uri="{FF2B5EF4-FFF2-40B4-BE49-F238E27FC236}">
                    <a16:creationId xmlns:a16="http://schemas.microsoft.com/office/drawing/2014/main" id="{CFF2508F-D911-41DE-A223-4E34452448CA}"/>
                  </a:ext>
                </a:extLst>
              </p:cNvPr>
              <p:cNvSpPr/>
              <p:nvPr/>
            </p:nvSpPr>
            <p:spPr>
              <a:xfrm>
                <a:off x="6740425" y="3804175"/>
                <a:ext cx="53600" cy="66025"/>
              </a:xfrm>
              <a:custGeom>
                <a:avLst/>
                <a:gdLst/>
                <a:ahLst/>
                <a:cxnLst/>
                <a:rect l="l" t="t" r="r" b="b"/>
                <a:pathLst>
                  <a:path w="2144" h="2641" extrusionOk="0">
                    <a:moveTo>
                      <a:pt x="769" y="1"/>
                    </a:moveTo>
                    <a:cubicBezTo>
                      <a:pt x="731" y="1"/>
                      <a:pt x="693" y="5"/>
                      <a:pt x="655" y="12"/>
                    </a:cubicBezTo>
                    <a:cubicBezTo>
                      <a:pt x="191" y="96"/>
                      <a:pt x="0" y="750"/>
                      <a:pt x="214" y="1477"/>
                    </a:cubicBezTo>
                    <a:cubicBezTo>
                      <a:pt x="413" y="2151"/>
                      <a:pt x="920" y="2640"/>
                      <a:pt x="1363" y="2640"/>
                    </a:cubicBezTo>
                    <a:cubicBezTo>
                      <a:pt x="1397" y="2640"/>
                      <a:pt x="1431" y="2638"/>
                      <a:pt x="1465" y="2632"/>
                    </a:cubicBezTo>
                    <a:cubicBezTo>
                      <a:pt x="1929" y="2548"/>
                      <a:pt x="2143" y="1893"/>
                      <a:pt x="1917" y="1167"/>
                    </a:cubicBezTo>
                    <a:cubicBezTo>
                      <a:pt x="1709" y="498"/>
                      <a:pt x="1218" y="1"/>
                      <a:pt x="769"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878;p75">
                <a:extLst>
                  <a:ext uri="{FF2B5EF4-FFF2-40B4-BE49-F238E27FC236}">
                    <a16:creationId xmlns:a16="http://schemas.microsoft.com/office/drawing/2014/main" id="{65E34AE8-8B9F-44B9-8867-D0BA1A073AFF}"/>
                  </a:ext>
                </a:extLst>
              </p:cNvPr>
              <p:cNvSpPr/>
              <p:nvPr/>
            </p:nvSpPr>
            <p:spPr>
              <a:xfrm>
                <a:off x="6941625" y="3117625"/>
                <a:ext cx="106600" cy="184900"/>
              </a:xfrm>
              <a:custGeom>
                <a:avLst/>
                <a:gdLst/>
                <a:ahLst/>
                <a:cxnLst/>
                <a:rect l="l" t="t" r="r" b="b"/>
                <a:pathLst>
                  <a:path w="4264" h="7396" extrusionOk="0">
                    <a:moveTo>
                      <a:pt x="3108" y="1"/>
                    </a:moveTo>
                    <a:cubicBezTo>
                      <a:pt x="2384" y="1"/>
                      <a:pt x="1161" y="1165"/>
                      <a:pt x="656" y="2852"/>
                    </a:cubicBezTo>
                    <a:cubicBezTo>
                      <a:pt x="1" y="5043"/>
                      <a:pt x="632" y="7150"/>
                      <a:pt x="1572" y="7376"/>
                    </a:cubicBezTo>
                    <a:cubicBezTo>
                      <a:pt x="1624" y="7389"/>
                      <a:pt x="1676" y="7396"/>
                      <a:pt x="1729" y="7396"/>
                    </a:cubicBezTo>
                    <a:cubicBezTo>
                      <a:pt x="2598" y="7396"/>
                      <a:pt x="3571" y="5684"/>
                      <a:pt x="3930" y="3697"/>
                    </a:cubicBezTo>
                    <a:cubicBezTo>
                      <a:pt x="4263" y="1876"/>
                      <a:pt x="3977" y="340"/>
                      <a:pt x="3323" y="42"/>
                    </a:cubicBezTo>
                    <a:cubicBezTo>
                      <a:pt x="3258" y="14"/>
                      <a:pt x="3186" y="1"/>
                      <a:pt x="3108"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879;p75">
                <a:extLst>
                  <a:ext uri="{FF2B5EF4-FFF2-40B4-BE49-F238E27FC236}">
                    <a16:creationId xmlns:a16="http://schemas.microsoft.com/office/drawing/2014/main" id="{05CCA174-7772-4447-B5B5-FB00743A2644}"/>
                  </a:ext>
                </a:extLst>
              </p:cNvPr>
              <p:cNvSpPr/>
              <p:nvPr/>
            </p:nvSpPr>
            <p:spPr>
              <a:xfrm>
                <a:off x="6978250" y="3235950"/>
                <a:ext cx="241350" cy="160050"/>
              </a:xfrm>
              <a:custGeom>
                <a:avLst/>
                <a:gdLst/>
                <a:ahLst/>
                <a:cxnLst/>
                <a:rect l="l" t="t" r="r" b="b"/>
                <a:pathLst>
                  <a:path w="9654" h="6402" extrusionOk="0">
                    <a:moveTo>
                      <a:pt x="6787" y="0"/>
                    </a:moveTo>
                    <a:cubicBezTo>
                      <a:pt x="6787" y="0"/>
                      <a:pt x="0" y="417"/>
                      <a:pt x="3024" y="3620"/>
                    </a:cubicBezTo>
                    <a:cubicBezTo>
                      <a:pt x="3786" y="4429"/>
                      <a:pt x="5203" y="6037"/>
                      <a:pt x="5977" y="6275"/>
                    </a:cubicBezTo>
                    <a:cubicBezTo>
                      <a:pt x="6261" y="6363"/>
                      <a:pt x="6531" y="6401"/>
                      <a:pt x="6787" y="6401"/>
                    </a:cubicBezTo>
                    <a:cubicBezTo>
                      <a:pt x="8580" y="6401"/>
                      <a:pt x="9653" y="4498"/>
                      <a:pt x="9632" y="4227"/>
                    </a:cubicBezTo>
                    <a:cubicBezTo>
                      <a:pt x="9597" y="3810"/>
                      <a:pt x="8525" y="1846"/>
                      <a:pt x="678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880;p75">
                <a:extLst>
                  <a:ext uri="{FF2B5EF4-FFF2-40B4-BE49-F238E27FC236}">
                    <a16:creationId xmlns:a16="http://schemas.microsoft.com/office/drawing/2014/main" id="{8BB148BD-A387-43A2-BA23-AA1C50FC8124}"/>
                  </a:ext>
                </a:extLst>
              </p:cNvPr>
              <p:cNvSpPr/>
              <p:nvPr/>
            </p:nvSpPr>
            <p:spPr>
              <a:xfrm>
                <a:off x="6973775" y="3467225"/>
                <a:ext cx="55100" cy="141700"/>
              </a:xfrm>
              <a:custGeom>
                <a:avLst/>
                <a:gdLst/>
                <a:ahLst/>
                <a:cxnLst/>
                <a:rect l="l" t="t" r="r" b="b"/>
                <a:pathLst>
                  <a:path w="2204" h="5668" extrusionOk="0">
                    <a:moveTo>
                      <a:pt x="1489" y="0"/>
                    </a:moveTo>
                    <a:lnTo>
                      <a:pt x="1334" y="60"/>
                    </a:lnTo>
                    <a:cubicBezTo>
                      <a:pt x="2013" y="1417"/>
                      <a:pt x="2048" y="3108"/>
                      <a:pt x="1536" y="4251"/>
                    </a:cubicBezTo>
                    <a:cubicBezTo>
                      <a:pt x="1203" y="4989"/>
                      <a:pt x="655" y="5442"/>
                      <a:pt x="1" y="5561"/>
                    </a:cubicBezTo>
                    <a:lnTo>
                      <a:pt x="60" y="5668"/>
                    </a:lnTo>
                    <a:cubicBezTo>
                      <a:pt x="191" y="5644"/>
                      <a:pt x="310" y="5608"/>
                      <a:pt x="429" y="5561"/>
                    </a:cubicBezTo>
                    <a:cubicBezTo>
                      <a:pt x="989" y="5322"/>
                      <a:pt x="1429" y="4870"/>
                      <a:pt x="1667" y="4310"/>
                    </a:cubicBezTo>
                    <a:cubicBezTo>
                      <a:pt x="2203" y="3144"/>
                      <a:pt x="2179" y="1405"/>
                      <a:pt x="148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881;p75">
                <a:extLst>
                  <a:ext uri="{FF2B5EF4-FFF2-40B4-BE49-F238E27FC236}">
                    <a16:creationId xmlns:a16="http://schemas.microsoft.com/office/drawing/2014/main" id="{21D3510F-4563-484D-9BBA-0332854CB9E6}"/>
                  </a:ext>
                </a:extLst>
              </p:cNvPr>
              <p:cNvSpPr/>
              <p:nvPr/>
            </p:nvSpPr>
            <p:spPr>
              <a:xfrm>
                <a:off x="7045500" y="3327400"/>
                <a:ext cx="203025" cy="168425"/>
              </a:xfrm>
              <a:custGeom>
                <a:avLst/>
                <a:gdLst/>
                <a:ahLst/>
                <a:cxnLst/>
                <a:rect l="l" t="t" r="r" b="b"/>
                <a:pathLst>
                  <a:path w="8121" h="6737" extrusionOk="0">
                    <a:moveTo>
                      <a:pt x="5934" y="0"/>
                    </a:moveTo>
                    <a:cubicBezTo>
                      <a:pt x="4714" y="0"/>
                      <a:pt x="3154" y="1113"/>
                      <a:pt x="2573" y="1462"/>
                    </a:cubicBezTo>
                    <a:cubicBezTo>
                      <a:pt x="1394" y="2176"/>
                      <a:pt x="1" y="4677"/>
                      <a:pt x="1" y="4677"/>
                    </a:cubicBezTo>
                    <a:lnTo>
                      <a:pt x="2358" y="6736"/>
                    </a:lnTo>
                    <a:cubicBezTo>
                      <a:pt x="2358" y="6736"/>
                      <a:pt x="5752" y="5522"/>
                      <a:pt x="6609" y="4427"/>
                    </a:cubicBezTo>
                    <a:cubicBezTo>
                      <a:pt x="6942" y="3998"/>
                      <a:pt x="8121" y="1712"/>
                      <a:pt x="6990" y="438"/>
                    </a:cubicBezTo>
                    <a:cubicBezTo>
                      <a:pt x="6708" y="123"/>
                      <a:pt x="6340" y="0"/>
                      <a:pt x="59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882;p75">
                <a:extLst>
                  <a:ext uri="{FF2B5EF4-FFF2-40B4-BE49-F238E27FC236}">
                    <a16:creationId xmlns:a16="http://schemas.microsoft.com/office/drawing/2014/main" id="{2A5540CB-C72B-4082-934E-46318790F284}"/>
                  </a:ext>
                </a:extLst>
              </p:cNvPr>
              <p:cNvSpPr/>
              <p:nvPr/>
            </p:nvSpPr>
            <p:spPr>
              <a:xfrm>
                <a:off x="7045500" y="3327350"/>
                <a:ext cx="203025" cy="168475"/>
              </a:xfrm>
              <a:custGeom>
                <a:avLst/>
                <a:gdLst/>
                <a:ahLst/>
                <a:cxnLst/>
                <a:rect l="l" t="t" r="r" b="b"/>
                <a:pathLst>
                  <a:path w="8121" h="6739" extrusionOk="0">
                    <a:moveTo>
                      <a:pt x="5928" y="1"/>
                    </a:moveTo>
                    <a:cubicBezTo>
                      <a:pt x="5858" y="1"/>
                      <a:pt x="5787" y="4"/>
                      <a:pt x="5716" y="11"/>
                    </a:cubicBezTo>
                    <a:cubicBezTo>
                      <a:pt x="6180" y="261"/>
                      <a:pt x="6478" y="607"/>
                      <a:pt x="6478" y="1000"/>
                    </a:cubicBezTo>
                    <a:cubicBezTo>
                      <a:pt x="6478" y="1726"/>
                      <a:pt x="5466" y="2309"/>
                      <a:pt x="4216" y="2309"/>
                    </a:cubicBezTo>
                    <a:cubicBezTo>
                      <a:pt x="3394" y="2309"/>
                      <a:pt x="2680" y="2059"/>
                      <a:pt x="2287" y="1666"/>
                    </a:cubicBezTo>
                    <a:cubicBezTo>
                      <a:pt x="1180" y="2559"/>
                      <a:pt x="1" y="4679"/>
                      <a:pt x="1" y="4679"/>
                    </a:cubicBezTo>
                    <a:lnTo>
                      <a:pt x="2358" y="6738"/>
                    </a:lnTo>
                    <a:cubicBezTo>
                      <a:pt x="2358" y="6738"/>
                      <a:pt x="5752" y="5524"/>
                      <a:pt x="6609" y="4429"/>
                    </a:cubicBezTo>
                    <a:cubicBezTo>
                      <a:pt x="6942" y="4000"/>
                      <a:pt x="8121" y="1714"/>
                      <a:pt x="6990" y="440"/>
                    </a:cubicBezTo>
                    <a:cubicBezTo>
                      <a:pt x="6705" y="125"/>
                      <a:pt x="6334" y="1"/>
                      <a:pt x="59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883;p75">
                <a:extLst>
                  <a:ext uri="{FF2B5EF4-FFF2-40B4-BE49-F238E27FC236}">
                    <a16:creationId xmlns:a16="http://schemas.microsoft.com/office/drawing/2014/main" id="{1A974C69-8389-4210-952B-8DB8B4F0419B}"/>
                  </a:ext>
                </a:extLst>
              </p:cNvPr>
              <p:cNvSpPr/>
              <p:nvPr/>
            </p:nvSpPr>
            <p:spPr>
              <a:xfrm>
                <a:off x="6934950" y="3112975"/>
                <a:ext cx="269825" cy="246225"/>
              </a:xfrm>
              <a:custGeom>
                <a:avLst/>
                <a:gdLst/>
                <a:ahLst/>
                <a:cxnLst/>
                <a:rect l="l" t="t" r="r" b="b"/>
                <a:pathLst>
                  <a:path w="10793" h="9849" extrusionOk="0">
                    <a:moveTo>
                      <a:pt x="3239" y="1"/>
                    </a:moveTo>
                    <a:cubicBezTo>
                      <a:pt x="2445" y="1"/>
                      <a:pt x="1" y="2838"/>
                      <a:pt x="1518" y="5931"/>
                    </a:cubicBezTo>
                    <a:cubicBezTo>
                      <a:pt x="1970" y="6836"/>
                      <a:pt x="2661" y="7420"/>
                      <a:pt x="4113" y="9848"/>
                    </a:cubicBezTo>
                    <a:cubicBezTo>
                      <a:pt x="7459" y="9063"/>
                      <a:pt x="9316" y="7860"/>
                      <a:pt x="10793" y="6539"/>
                    </a:cubicBezTo>
                    <a:cubicBezTo>
                      <a:pt x="9828" y="5169"/>
                      <a:pt x="8781" y="3872"/>
                      <a:pt x="7638" y="2645"/>
                    </a:cubicBezTo>
                    <a:cubicBezTo>
                      <a:pt x="5780" y="645"/>
                      <a:pt x="4018" y="73"/>
                      <a:pt x="3268" y="2"/>
                    </a:cubicBezTo>
                    <a:cubicBezTo>
                      <a:pt x="3259" y="1"/>
                      <a:pt x="3249" y="1"/>
                      <a:pt x="3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884;p75">
                <a:extLst>
                  <a:ext uri="{FF2B5EF4-FFF2-40B4-BE49-F238E27FC236}">
                    <a16:creationId xmlns:a16="http://schemas.microsoft.com/office/drawing/2014/main" id="{13AC93CC-284D-456C-83C5-C6C45FCB3C18}"/>
                  </a:ext>
                </a:extLst>
              </p:cNvPr>
              <p:cNvSpPr/>
              <p:nvPr/>
            </p:nvSpPr>
            <p:spPr>
              <a:xfrm>
                <a:off x="6969025" y="3113000"/>
                <a:ext cx="235450" cy="246200"/>
              </a:xfrm>
              <a:custGeom>
                <a:avLst/>
                <a:gdLst/>
                <a:ahLst/>
                <a:cxnLst/>
                <a:rect l="l" t="t" r="r" b="b"/>
                <a:pathLst>
                  <a:path w="9418" h="9848" extrusionOk="0">
                    <a:moveTo>
                      <a:pt x="1905" y="1"/>
                    </a:moveTo>
                    <a:cubicBezTo>
                      <a:pt x="1822" y="1"/>
                      <a:pt x="1738" y="13"/>
                      <a:pt x="1667" y="49"/>
                    </a:cubicBezTo>
                    <a:cubicBezTo>
                      <a:pt x="2643" y="418"/>
                      <a:pt x="3679" y="1275"/>
                      <a:pt x="4477" y="2466"/>
                    </a:cubicBezTo>
                    <a:cubicBezTo>
                      <a:pt x="5882" y="4585"/>
                      <a:pt x="6013" y="6978"/>
                      <a:pt x="4763" y="7811"/>
                    </a:cubicBezTo>
                    <a:cubicBezTo>
                      <a:pt x="4465" y="8010"/>
                      <a:pt x="4119" y="8104"/>
                      <a:pt x="3747" y="8104"/>
                    </a:cubicBezTo>
                    <a:cubicBezTo>
                      <a:pt x="2553" y="8104"/>
                      <a:pt x="1080" y="7143"/>
                      <a:pt x="0" y="5573"/>
                    </a:cubicBezTo>
                    <a:lnTo>
                      <a:pt x="0" y="5573"/>
                    </a:lnTo>
                    <a:cubicBezTo>
                      <a:pt x="48" y="5692"/>
                      <a:pt x="95" y="5811"/>
                      <a:pt x="155" y="5930"/>
                    </a:cubicBezTo>
                    <a:cubicBezTo>
                      <a:pt x="595" y="6835"/>
                      <a:pt x="1298" y="7419"/>
                      <a:pt x="2738" y="9847"/>
                    </a:cubicBezTo>
                    <a:cubicBezTo>
                      <a:pt x="6084" y="9074"/>
                      <a:pt x="7953" y="7859"/>
                      <a:pt x="9418" y="6526"/>
                    </a:cubicBezTo>
                    <a:cubicBezTo>
                      <a:pt x="8465" y="5168"/>
                      <a:pt x="7418" y="3871"/>
                      <a:pt x="6275" y="2644"/>
                    </a:cubicBezTo>
                    <a:cubicBezTo>
                      <a:pt x="4417" y="644"/>
                      <a:pt x="2655" y="72"/>
                      <a:pt x="1905"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885;p75">
                <a:extLst>
                  <a:ext uri="{FF2B5EF4-FFF2-40B4-BE49-F238E27FC236}">
                    <a16:creationId xmlns:a16="http://schemas.microsoft.com/office/drawing/2014/main" id="{9ABCC52B-FDFD-487E-B8C0-6182CC8E140A}"/>
                  </a:ext>
                </a:extLst>
              </p:cNvPr>
              <p:cNvSpPr/>
              <p:nvPr/>
            </p:nvSpPr>
            <p:spPr>
              <a:xfrm>
                <a:off x="6733575" y="3456475"/>
                <a:ext cx="198850" cy="304000"/>
              </a:xfrm>
              <a:custGeom>
                <a:avLst/>
                <a:gdLst/>
                <a:ahLst/>
                <a:cxnLst/>
                <a:rect l="l" t="t" r="r" b="b"/>
                <a:pathLst>
                  <a:path w="7954" h="12160" extrusionOk="0">
                    <a:moveTo>
                      <a:pt x="4407" y="1"/>
                    </a:moveTo>
                    <a:cubicBezTo>
                      <a:pt x="3268" y="1"/>
                      <a:pt x="2191" y="154"/>
                      <a:pt x="1191" y="490"/>
                    </a:cubicBezTo>
                    <a:cubicBezTo>
                      <a:pt x="238" y="2597"/>
                      <a:pt x="0" y="12158"/>
                      <a:pt x="0" y="12158"/>
                    </a:cubicBezTo>
                    <a:cubicBezTo>
                      <a:pt x="43" y="12159"/>
                      <a:pt x="90" y="12160"/>
                      <a:pt x="140" y="12160"/>
                    </a:cubicBezTo>
                    <a:cubicBezTo>
                      <a:pt x="1880" y="12160"/>
                      <a:pt x="7954" y="11575"/>
                      <a:pt x="7954" y="11575"/>
                    </a:cubicBezTo>
                    <a:cubicBezTo>
                      <a:pt x="7954" y="11575"/>
                      <a:pt x="7263" y="1061"/>
                      <a:pt x="7287" y="288"/>
                    </a:cubicBezTo>
                    <a:cubicBezTo>
                      <a:pt x="6291" y="101"/>
                      <a:pt x="5329" y="1"/>
                      <a:pt x="4407"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886;p75">
                <a:extLst>
                  <a:ext uri="{FF2B5EF4-FFF2-40B4-BE49-F238E27FC236}">
                    <a16:creationId xmlns:a16="http://schemas.microsoft.com/office/drawing/2014/main" id="{0C4E7D07-D340-45A4-99EE-1A200FD09996}"/>
                  </a:ext>
                </a:extLst>
              </p:cNvPr>
              <p:cNvSpPr/>
              <p:nvPr/>
            </p:nvSpPr>
            <p:spPr>
              <a:xfrm>
                <a:off x="6806275" y="3096600"/>
                <a:ext cx="140150" cy="63250"/>
              </a:xfrm>
              <a:custGeom>
                <a:avLst/>
                <a:gdLst/>
                <a:ahLst/>
                <a:cxnLst/>
                <a:rect l="l" t="t" r="r" b="b"/>
                <a:pathLst>
                  <a:path w="5606" h="2530" extrusionOk="0">
                    <a:moveTo>
                      <a:pt x="5303" y="0"/>
                    </a:moveTo>
                    <a:cubicBezTo>
                      <a:pt x="3310" y="0"/>
                      <a:pt x="1140" y="221"/>
                      <a:pt x="438" y="538"/>
                    </a:cubicBezTo>
                    <a:cubicBezTo>
                      <a:pt x="1" y="1615"/>
                      <a:pt x="213" y="2529"/>
                      <a:pt x="1382" y="2529"/>
                    </a:cubicBezTo>
                    <a:cubicBezTo>
                      <a:pt x="1518" y="2529"/>
                      <a:pt x="1668" y="2517"/>
                      <a:pt x="1831" y="2491"/>
                    </a:cubicBezTo>
                    <a:cubicBezTo>
                      <a:pt x="3212" y="2264"/>
                      <a:pt x="4724" y="1169"/>
                      <a:pt x="5605" y="2"/>
                    </a:cubicBezTo>
                    <a:cubicBezTo>
                      <a:pt x="5505" y="1"/>
                      <a:pt x="5404" y="0"/>
                      <a:pt x="530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887;p75">
                <a:extLst>
                  <a:ext uri="{FF2B5EF4-FFF2-40B4-BE49-F238E27FC236}">
                    <a16:creationId xmlns:a16="http://schemas.microsoft.com/office/drawing/2014/main" id="{BAF8C83E-F100-4236-B27F-B202A6DBBB47}"/>
                  </a:ext>
                </a:extLst>
              </p:cNvPr>
              <p:cNvSpPr/>
              <p:nvPr/>
            </p:nvSpPr>
            <p:spPr>
              <a:xfrm>
                <a:off x="6819900" y="3096600"/>
                <a:ext cx="126525" cy="33700"/>
              </a:xfrm>
              <a:custGeom>
                <a:avLst/>
                <a:gdLst/>
                <a:ahLst/>
                <a:cxnLst/>
                <a:rect l="l" t="t" r="r" b="b"/>
                <a:pathLst>
                  <a:path w="5061" h="1348" extrusionOk="0">
                    <a:moveTo>
                      <a:pt x="4754" y="0"/>
                    </a:moveTo>
                    <a:cubicBezTo>
                      <a:pt x="2836" y="0"/>
                      <a:pt x="780" y="208"/>
                      <a:pt x="0" y="502"/>
                    </a:cubicBezTo>
                    <a:cubicBezTo>
                      <a:pt x="595" y="1002"/>
                      <a:pt x="1810" y="1348"/>
                      <a:pt x="3227" y="1348"/>
                    </a:cubicBezTo>
                    <a:cubicBezTo>
                      <a:pt x="3393" y="1348"/>
                      <a:pt x="3560" y="1348"/>
                      <a:pt x="3727" y="1336"/>
                    </a:cubicBezTo>
                    <a:cubicBezTo>
                      <a:pt x="4227" y="943"/>
                      <a:pt x="4679" y="502"/>
                      <a:pt x="5060" y="2"/>
                    </a:cubicBezTo>
                    <a:cubicBezTo>
                      <a:pt x="4959" y="1"/>
                      <a:pt x="4856" y="0"/>
                      <a:pt x="4754"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888;p75">
                <a:extLst>
                  <a:ext uri="{FF2B5EF4-FFF2-40B4-BE49-F238E27FC236}">
                    <a16:creationId xmlns:a16="http://schemas.microsoft.com/office/drawing/2014/main" id="{D1A61B7A-B05A-4073-B47F-50F7A116E78D}"/>
                  </a:ext>
                </a:extLst>
              </p:cNvPr>
              <p:cNvSpPr/>
              <p:nvPr/>
            </p:nvSpPr>
            <p:spPr>
              <a:xfrm>
                <a:off x="6806225" y="3097525"/>
                <a:ext cx="93150" cy="62225"/>
              </a:xfrm>
              <a:custGeom>
                <a:avLst/>
                <a:gdLst/>
                <a:ahLst/>
                <a:cxnLst/>
                <a:rect l="l" t="t" r="r" b="b"/>
                <a:pathLst>
                  <a:path w="3726" h="2489" extrusionOk="0">
                    <a:moveTo>
                      <a:pt x="3726" y="1"/>
                    </a:moveTo>
                    <a:lnTo>
                      <a:pt x="3726" y="1"/>
                    </a:lnTo>
                    <a:cubicBezTo>
                      <a:pt x="2273" y="84"/>
                      <a:pt x="1059" y="48"/>
                      <a:pt x="440" y="501"/>
                    </a:cubicBezTo>
                    <a:cubicBezTo>
                      <a:pt x="1" y="1572"/>
                      <a:pt x="217" y="2489"/>
                      <a:pt x="1383" y="2489"/>
                    </a:cubicBezTo>
                    <a:cubicBezTo>
                      <a:pt x="1513" y="2489"/>
                      <a:pt x="1655" y="2477"/>
                      <a:pt x="1809" y="2454"/>
                    </a:cubicBezTo>
                    <a:cubicBezTo>
                      <a:pt x="726" y="2406"/>
                      <a:pt x="535" y="1513"/>
                      <a:pt x="964" y="465"/>
                    </a:cubicBezTo>
                    <a:cubicBezTo>
                      <a:pt x="1416" y="263"/>
                      <a:pt x="2488" y="96"/>
                      <a:pt x="372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889;p75">
                <a:extLst>
                  <a:ext uri="{FF2B5EF4-FFF2-40B4-BE49-F238E27FC236}">
                    <a16:creationId xmlns:a16="http://schemas.microsoft.com/office/drawing/2014/main" id="{756D41C9-78FB-45C2-BAB6-3A77484F1707}"/>
                  </a:ext>
                </a:extLst>
              </p:cNvPr>
              <p:cNvSpPr/>
              <p:nvPr/>
            </p:nvSpPr>
            <p:spPr>
              <a:xfrm>
                <a:off x="6851725" y="3451750"/>
                <a:ext cx="145900" cy="125025"/>
              </a:xfrm>
              <a:custGeom>
                <a:avLst/>
                <a:gdLst/>
                <a:ahLst/>
                <a:cxnLst/>
                <a:rect l="l" t="t" r="r" b="b"/>
                <a:pathLst>
                  <a:path w="5836" h="5001" extrusionOk="0">
                    <a:moveTo>
                      <a:pt x="180" y="0"/>
                    </a:moveTo>
                    <a:lnTo>
                      <a:pt x="1" y="12"/>
                    </a:lnTo>
                    <a:cubicBezTo>
                      <a:pt x="203" y="1465"/>
                      <a:pt x="1311" y="3108"/>
                      <a:pt x="2763" y="4108"/>
                    </a:cubicBezTo>
                    <a:cubicBezTo>
                      <a:pt x="3609" y="4703"/>
                      <a:pt x="4478" y="5001"/>
                      <a:pt x="5287" y="5001"/>
                    </a:cubicBezTo>
                    <a:cubicBezTo>
                      <a:pt x="5478" y="4989"/>
                      <a:pt x="5656" y="4977"/>
                      <a:pt x="5835" y="4941"/>
                    </a:cubicBezTo>
                    <a:lnTo>
                      <a:pt x="5799" y="4787"/>
                    </a:lnTo>
                    <a:cubicBezTo>
                      <a:pt x="5631" y="4818"/>
                      <a:pt x="5458" y="4833"/>
                      <a:pt x="5281" y="4833"/>
                    </a:cubicBezTo>
                    <a:cubicBezTo>
                      <a:pt x="4507" y="4833"/>
                      <a:pt x="3663" y="4539"/>
                      <a:pt x="2858" y="3977"/>
                    </a:cubicBezTo>
                    <a:cubicBezTo>
                      <a:pt x="1442" y="3001"/>
                      <a:pt x="370" y="1405"/>
                      <a:pt x="18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890;p75">
                <a:extLst>
                  <a:ext uri="{FF2B5EF4-FFF2-40B4-BE49-F238E27FC236}">
                    <a16:creationId xmlns:a16="http://schemas.microsoft.com/office/drawing/2014/main" id="{21BA8A45-6944-4606-A57A-1741341EAC68}"/>
                  </a:ext>
                </a:extLst>
              </p:cNvPr>
              <p:cNvSpPr/>
              <p:nvPr/>
            </p:nvSpPr>
            <p:spPr>
              <a:xfrm>
                <a:off x="6916325" y="3503525"/>
                <a:ext cx="49725" cy="50950"/>
              </a:xfrm>
              <a:custGeom>
                <a:avLst/>
                <a:gdLst/>
                <a:ahLst/>
                <a:cxnLst/>
                <a:rect l="l" t="t" r="r" b="b"/>
                <a:pathLst>
                  <a:path w="1989" h="2038" extrusionOk="0">
                    <a:moveTo>
                      <a:pt x="227" y="1"/>
                    </a:moveTo>
                    <a:lnTo>
                      <a:pt x="227" y="1"/>
                    </a:lnTo>
                    <a:cubicBezTo>
                      <a:pt x="1" y="322"/>
                      <a:pt x="1" y="906"/>
                      <a:pt x="274" y="1418"/>
                    </a:cubicBezTo>
                    <a:cubicBezTo>
                      <a:pt x="484" y="1801"/>
                      <a:pt x="886" y="2037"/>
                      <a:pt x="1314" y="2037"/>
                    </a:cubicBezTo>
                    <a:cubicBezTo>
                      <a:pt x="1325" y="2037"/>
                      <a:pt x="1336" y="2037"/>
                      <a:pt x="1346" y="2037"/>
                    </a:cubicBezTo>
                    <a:cubicBezTo>
                      <a:pt x="1548" y="2001"/>
                      <a:pt x="1989" y="1561"/>
                      <a:pt x="1501" y="1192"/>
                    </a:cubicBezTo>
                    <a:cubicBezTo>
                      <a:pt x="1001" y="811"/>
                      <a:pt x="1251" y="489"/>
                      <a:pt x="1251" y="489"/>
                    </a:cubicBezTo>
                    <a:lnTo>
                      <a:pt x="227"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891;p75">
                <a:extLst>
                  <a:ext uri="{FF2B5EF4-FFF2-40B4-BE49-F238E27FC236}">
                    <a16:creationId xmlns:a16="http://schemas.microsoft.com/office/drawing/2014/main" id="{878FA494-3673-4019-B33F-75B5BC8D0E1A}"/>
                  </a:ext>
                </a:extLst>
              </p:cNvPr>
              <p:cNvSpPr/>
              <p:nvPr/>
            </p:nvSpPr>
            <p:spPr>
              <a:xfrm>
                <a:off x="6933000" y="3535100"/>
                <a:ext cx="54500" cy="42025"/>
              </a:xfrm>
              <a:custGeom>
                <a:avLst/>
                <a:gdLst/>
                <a:ahLst/>
                <a:cxnLst/>
                <a:rect l="l" t="t" r="r" b="b"/>
                <a:pathLst>
                  <a:path w="2180" h="1681" extrusionOk="0">
                    <a:moveTo>
                      <a:pt x="72" y="0"/>
                    </a:moveTo>
                    <a:cubicBezTo>
                      <a:pt x="0" y="393"/>
                      <a:pt x="215" y="953"/>
                      <a:pt x="655" y="1369"/>
                    </a:cubicBezTo>
                    <a:cubicBezTo>
                      <a:pt x="874" y="1572"/>
                      <a:pt x="1159" y="1681"/>
                      <a:pt x="1447" y="1681"/>
                    </a:cubicBezTo>
                    <a:cubicBezTo>
                      <a:pt x="1581" y="1681"/>
                      <a:pt x="1717" y="1657"/>
                      <a:pt x="1846" y="1607"/>
                    </a:cubicBezTo>
                    <a:cubicBezTo>
                      <a:pt x="2179" y="1345"/>
                      <a:pt x="2060" y="822"/>
                      <a:pt x="1655" y="738"/>
                    </a:cubicBezTo>
                    <a:cubicBezTo>
                      <a:pt x="1060" y="536"/>
                      <a:pt x="1167" y="143"/>
                      <a:pt x="1167" y="143"/>
                    </a:cubicBezTo>
                    <a:lnTo>
                      <a:pt x="72"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892;p75">
                <a:extLst>
                  <a:ext uri="{FF2B5EF4-FFF2-40B4-BE49-F238E27FC236}">
                    <a16:creationId xmlns:a16="http://schemas.microsoft.com/office/drawing/2014/main" id="{ADB0C119-0267-4A35-934F-3106996F9905}"/>
                  </a:ext>
                </a:extLst>
              </p:cNvPr>
              <p:cNvSpPr/>
              <p:nvPr/>
            </p:nvSpPr>
            <p:spPr>
              <a:xfrm>
                <a:off x="6985975" y="3579725"/>
                <a:ext cx="207800" cy="298275"/>
              </a:xfrm>
              <a:custGeom>
                <a:avLst/>
                <a:gdLst/>
                <a:ahLst/>
                <a:cxnLst/>
                <a:rect l="l" t="t" r="r" b="b"/>
                <a:pathLst>
                  <a:path w="8312" h="11931" extrusionOk="0">
                    <a:moveTo>
                      <a:pt x="2132" y="1"/>
                    </a:moveTo>
                    <a:lnTo>
                      <a:pt x="1" y="1632"/>
                    </a:lnTo>
                    <a:lnTo>
                      <a:pt x="5763" y="11240"/>
                    </a:lnTo>
                    <a:lnTo>
                      <a:pt x="8180" y="11931"/>
                    </a:lnTo>
                    <a:lnTo>
                      <a:pt x="8311" y="9871"/>
                    </a:lnTo>
                    <a:lnTo>
                      <a:pt x="2132"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893;p75">
                <a:extLst>
                  <a:ext uri="{FF2B5EF4-FFF2-40B4-BE49-F238E27FC236}">
                    <a16:creationId xmlns:a16="http://schemas.microsoft.com/office/drawing/2014/main" id="{49A5E06B-EADB-47DE-A1C8-4A3CC4266B0A}"/>
                  </a:ext>
                </a:extLst>
              </p:cNvPr>
              <p:cNvSpPr/>
              <p:nvPr/>
            </p:nvSpPr>
            <p:spPr>
              <a:xfrm>
                <a:off x="6982400" y="3576450"/>
                <a:ext cx="77725" cy="75650"/>
              </a:xfrm>
              <a:custGeom>
                <a:avLst/>
                <a:gdLst/>
                <a:ahLst/>
                <a:cxnLst/>
                <a:rect l="l" t="t" r="r" b="b"/>
                <a:pathLst>
                  <a:path w="3109" h="3026" extrusionOk="0">
                    <a:moveTo>
                      <a:pt x="2346" y="1"/>
                    </a:moveTo>
                    <a:lnTo>
                      <a:pt x="1" y="1787"/>
                    </a:lnTo>
                    <a:lnTo>
                      <a:pt x="751" y="3025"/>
                    </a:lnTo>
                    <a:lnTo>
                      <a:pt x="3108" y="1215"/>
                    </a:lnTo>
                    <a:lnTo>
                      <a:pt x="2346"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894;p75">
                <a:extLst>
                  <a:ext uri="{FF2B5EF4-FFF2-40B4-BE49-F238E27FC236}">
                    <a16:creationId xmlns:a16="http://schemas.microsoft.com/office/drawing/2014/main" id="{F0F351D2-DCA7-4662-B6A9-D5D69ADB24DB}"/>
                  </a:ext>
                </a:extLst>
              </p:cNvPr>
              <p:cNvSpPr/>
              <p:nvPr/>
            </p:nvSpPr>
            <p:spPr>
              <a:xfrm>
                <a:off x="6979725" y="3572900"/>
                <a:ext cx="219100" cy="311375"/>
              </a:xfrm>
              <a:custGeom>
                <a:avLst/>
                <a:gdLst/>
                <a:ahLst/>
                <a:cxnLst/>
                <a:rect l="l" t="t" r="r" b="b"/>
                <a:pathLst>
                  <a:path w="8764" h="12455" extrusionOk="0">
                    <a:moveTo>
                      <a:pt x="2334" y="560"/>
                    </a:moveTo>
                    <a:lnTo>
                      <a:pt x="8371" y="10192"/>
                    </a:lnTo>
                    <a:lnTo>
                      <a:pt x="8252" y="11954"/>
                    </a:lnTo>
                    <a:lnTo>
                      <a:pt x="6144" y="11359"/>
                    </a:lnTo>
                    <a:lnTo>
                      <a:pt x="513" y="1953"/>
                    </a:lnTo>
                    <a:lnTo>
                      <a:pt x="2334" y="560"/>
                    </a:lnTo>
                    <a:close/>
                    <a:moveTo>
                      <a:pt x="2430" y="0"/>
                    </a:moveTo>
                    <a:lnTo>
                      <a:pt x="1" y="1857"/>
                    </a:lnTo>
                    <a:lnTo>
                      <a:pt x="5882" y="11680"/>
                    </a:lnTo>
                    <a:lnTo>
                      <a:pt x="8609" y="12454"/>
                    </a:lnTo>
                    <a:lnTo>
                      <a:pt x="8764" y="10097"/>
                    </a:lnTo>
                    <a:lnTo>
                      <a:pt x="2430"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895;p75">
                <a:extLst>
                  <a:ext uri="{FF2B5EF4-FFF2-40B4-BE49-F238E27FC236}">
                    <a16:creationId xmlns:a16="http://schemas.microsoft.com/office/drawing/2014/main" id="{D89757F5-11B1-4E81-AA26-31A23C37039A}"/>
                  </a:ext>
                </a:extLst>
              </p:cNvPr>
              <p:cNvSpPr/>
              <p:nvPr/>
            </p:nvSpPr>
            <p:spPr>
              <a:xfrm>
                <a:off x="6924375" y="3481225"/>
                <a:ext cx="68475" cy="88425"/>
              </a:xfrm>
              <a:custGeom>
                <a:avLst/>
                <a:gdLst/>
                <a:ahLst/>
                <a:cxnLst/>
                <a:rect l="l" t="t" r="r" b="b"/>
                <a:pathLst>
                  <a:path w="2739" h="3537" extrusionOk="0">
                    <a:moveTo>
                      <a:pt x="822" y="0"/>
                    </a:moveTo>
                    <a:lnTo>
                      <a:pt x="0" y="441"/>
                    </a:lnTo>
                    <a:lnTo>
                      <a:pt x="1846" y="3536"/>
                    </a:lnTo>
                    <a:lnTo>
                      <a:pt x="2739" y="3131"/>
                    </a:lnTo>
                    <a:lnTo>
                      <a:pt x="82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896;p75">
                <a:extLst>
                  <a:ext uri="{FF2B5EF4-FFF2-40B4-BE49-F238E27FC236}">
                    <a16:creationId xmlns:a16="http://schemas.microsoft.com/office/drawing/2014/main" id="{8BD184B7-5DFF-4530-B17A-C12336CE674D}"/>
                  </a:ext>
                </a:extLst>
              </p:cNvPr>
              <p:cNvSpPr/>
              <p:nvPr/>
            </p:nvSpPr>
            <p:spPr>
              <a:xfrm>
                <a:off x="6912450" y="3480100"/>
                <a:ext cx="53600" cy="46050"/>
              </a:xfrm>
              <a:custGeom>
                <a:avLst/>
                <a:gdLst/>
                <a:ahLst/>
                <a:cxnLst/>
                <a:rect l="l" t="t" r="r" b="b"/>
                <a:pathLst>
                  <a:path w="2144" h="1842" extrusionOk="0">
                    <a:moveTo>
                      <a:pt x="1194" y="1"/>
                    </a:moveTo>
                    <a:cubicBezTo>
                      <a:pt x="1076" y="1"/>
                      <a:pt x="945" y="32"/>
                      <a:pt x="799" y="105"/>
                    </a:cubicBezTo>
                    <a:cubicBezTo>
                      <a:pt x="1" y="486"/>
                      <a:pt x="513" y="1200"/>
                      <a:pt x="941" y="1640"/>
                    </a:cubicBezTo>
                    <a:cubicBezTo>
                      <a:pt x="1081" y="1772"/>
                      <a:pt x="1261" y="1841"/>
                      <a:pt x="1442" y="1841"/>
                    </a:cubicBezTo>
                    <a:cubicBezTo>
                      <a:pt x="1556" y="1841"/>
                      <a:pt x="1670" y="1814"/>
                      <a:pt x="1775" y="1759"/>
                    </a:cubicBezTo>
                    <a:cubicBezTo>
                      <a:pt x="2013" y="1629"/>
                      <a:pt x="2144" y="1343"/>
                      <a:pt x="2084" y="1081"/>
                    </a:cubicBezTo>
                    <a:cubicBezTo>
                      <a:pt x="1968" y="624"/>
                      <a:pt x="1716" y="1"/>
                      <a:pt x="1194"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2897;p75">
                <a:extLst>
                  <a:ext uri="{FF2B5EF4-FFF2-40B4-BE49-F238E27FC236}">
                    <a16:creationId xmlns:a16="http://schemas.microsoft.com/office/drawing/2014/main" id="{8C876F1A-8FF5-4F38-A908-2AB590D7E6A2}"/>
                  </a:ext>
                </a:extLst>
              </p:cNvPr>
              <p:cNvSpPr/>
              <p:nvPr/>
            </p:nvSpPr>
            <p:spPr>
              <a:xfrm>
                <a:off x="6930325" y="3489025"/>
                <a:ext cx="27400" cy="23575"/>
              </a:xfrm>
              <a:custGeom>
                <a:avLst/>
                <a:gdLst/>
                <a:ahLst/>
                <a:cxnLst/>
                <a:rect l="l" t="t" r="r" b="b"/>
                <a:pathLst>
                  <a:path w="1096" h="943" extrusionOk="0">
                    <a:moveTo>
                      <a:pt x="602" y="0"/>
                    </a:moveTo>
                    <a:cubicBezTo>
                      <a:pt x="543" y="0"/>
                      <a:pt x="478" y="14"/>
                      <a:pt x="405" y="45"/>
                    </a:cubicBezTo>
                    <a:cubicBezTo>
                      <a:pt x="0" y="236"/>
                      <a:pt x="274" y="617"/>
                      <a:pt x="488" y="831"/>
                    </a:cubicBezTo>
                    <a:cubicBezTo>
                      <a:pt x="555" y="905"/>
                      <a:pt x="646" y="943"/>
                      <a:pt x="739" y="943"/>
                    </a:cubicBezTo>
                    <a:cubicBezTo>
                      <a:pt x="795" y="943"/>
                      <a:pt x="852" y="929"/>
                      <a:pt x="905" y="902"/>
                    </a:cubicBezTo>
                    <a:cubicBezTo>
                      <a:pt x="1036" y="831"/>
                      <a:pt x="1096" y="688"/>
                      <a:pt x="1060" y="545"/>
                    </a:cubicBezTo>
                    <a:cubicBezTo>
                      <a:pt x="1011" y="309"/>
                      <a:pt x="880" y="0"/>
                      <a:pt x="602" y="0"/>
                    </a:cubicBezTo>
                    <a:close/>
                  </a:path>
                </a:pathLst>
              </a:custGeom>
              <a:solidFill>
                <a:srgbClr val="FF8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2898;p75">
                <a:extLst>
                  <a:ext uri="{FF2B5EF4-FFF2-40B4-BE49-F238E27FC236}">
                    <a16:creationId xmlns:a16="http://schemas.microsoft.com/office/drawing/2014/main" id="{8EC3B899-659C-41BB-B07F-8228CD46FD40}"/>
                  </a:ext>
                </a:extLst>
              </p:cNvPr>
              <p:cNvSpPr/>
              <p:nvPr/>
            </p:nvSpPr>
            <p:spPr>
              <a:xfrm>
                <a:off x="6943825" y="3552325"/>
                <a:ext cx="97850" cy="79575"/>
              </a:xfrm>
              <a:custGeom>
                <a:avLst/>
                <a:gdLst/>
                <a:ahLst/>
                <a:cxnLst/>
                <a:rect l="l" t="t" r="r" b="b"/>
                <a:pathLst>
                  <a:path w="3914" h="3183" extrusionOk="0">
                    <a:moveTo>
                      <a:pt x="2353" y="0"/>
                    </a:moveTo>
                    <a:cubicBezTo>
                      <a:pt x="2002" y="0"/>
                      <a:pt x="1620" y="85"/>
                      <a:pt x="1246" y="275"/>
                    </a:cubicBezTo>
                    <a:cubicBezTo>
                      <a:pt x="0" y="893"/>
                      <a:pt x="246" y="3183"/>
                      <a:pt x="1127" y="3183"/>
                    </a:cubicBezTo>
                    <a:cubicBezTo>
                      <a:pt x="1180" y="3183"/>
                      <a:pt x="1236" y="3174"/>
                      <a:pt x="1294" y="3157"/>
                    </a:cubicBezTo>
                    <a:lnTo>
                      <a:pt x="3794" y="1252"/>
                    </a:lnTo>
                    <a:cubicBezTo>
                      <a:pt x="3913" y="529"/>
                      <a:pt x="3230" y="0"/>
                      <a:pt x="23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2899;p75">
                <a:extLst>
                  <a:ext uri="{FF2B5EF4-FFF2-40B4-BE49-F238E27FC236}">
                    <a16:creationId xmlns:a16="http://schemas.microsoft.com/office/drawing/2014/main" id="{DAE630F7-D1E8-4B0E-813A-860FFE0D32B3}"/>
                  </a:ext>
                </a:extLst>
              </p:cNvPr>
              <p:cNvSpPr/>
              <p:nvPr/>
            </p:nvSpPr>
            <p:spPr>
              <a:xfrm>
                <a:off x="6956550" y="3543700"/>
                <a:ext cx="97925" cy="79825"/>
              </a:xfrm>
              <a:custGeom>
                <a:avLst/>
                <a:gdLst/>
                <a:ahLst/>
                <a:cxnLst/>
                <a:rect l="l" t="t" r="r" b="b"/>
                <a:pathLst>
                  <a:path w="3917" h="3193" extrusionOk="0">
                    <a:moveTo>
                      <a:pt x="2356" y="0"/>
                    </a:moveTo>
                    <a:cubicBezTo>
                      <a:pt x="2005" y="0"/>
                      <a:pt x="1623" y="85"/>
                      <a:pt x="1249" y="275"/>
                    </a:cubicBezTo>
                    <a:cubicBezTo>
                      <a:pt x="1" y="905"/>
                      <a:pt x="261" y="3193"/>
                      <a:pt x="1137" y="3193"/>
                    </a:cubicBezTo>
                    <a:cubicBezTo>
                      <a:pt x="1188" y="3193"/>
                      <a:pt x="1241" y="3185"/>
                      <a:pt x="1297" y="3168"/>
                    </a:cubicBezTo>
                    <a:lnTo>
                      <a:pt x="3797" y="1251"/>
                    </a:lnTo>
                    <a:cubicBezTo>
                      <a:pt x="3916" y="529"/>
                      <a:pt x="3233" y="0"/>
                      <a:pt x="2356"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2900;p75">
                <a:extLst>
                  <a:ext uri="{FF2B5EF4-FFF2-40B4-BE49-F238E27FC236}">
                    <a16:creationId xmlns:a16="http://schemas.microsoft.com/office/drawing/2014/main" id="{619BCEE2-59B0-4930-9144-A0DC0ED437F4}"/>
                  </a:ext>
                </a:extLst>
              </p:cNvPr>
              <p:cNvSpPr/>
              <p:nvPr/>
            </p:nvSpPr>
            <p:spPr>
              <a:xfrm>
                <a:off x="6975275" y="3584225"/>
                <a:ext cx="21150" cy="25875"/>
              </a:xfrm>
              <a:custGeom>
                <a:avLst/>
                <a:gdLst/>
                <a:ahLst/>
                <a:cxnLst/>
                <a:rect l="l" t="t" r="r" b="b"/>
                <a:pathLst>
                  <a:path w="846" h="1035" extrusionOk="0">
                    <a:moveTo>
                      <a:pt x="358" y="1"/>
                    </a:moveTo>
                    <a:cubicBezTo>
                      <a:pt x="334" y="1"/>
                      <a:pt x="309" y="4"/>
                      <a:pt x="286" y="11"/>
                    </a:cubicBezTo>
                    <a:cubicBezTo>
                      <a:pt x="107" y="59"/>
                      <a:pt x="0" y="321"/>
                      <a:pt x="83" y="607"/>
                    </a:cubicBezTo>
                    <a:cubicBezTo>
                      <a:pt x="146" y="857"/>
                      <a:pt x="327" y="1034"/>
                      <a:pt x="492" y="1034"/>
                    </a:cubicBezTo>
                    <a:cubicBezTo>
                      <a:pt x="515" y="1034"/>
                      <a:pt x="538" y="1031"/>
                      <a:pt x="560" y="1023"/>
                    </a:cubicBezTo>
                    <a:cubicBezTo>
                      <a:pt x="750" y="976"/>
                      <a:pt x="845" y="702"/>
                      <a:pt x="774" y="428"/>
                    </a:cubicBezTo>
                    <a:cubicBezTo>
                      <a:pt x="711" y="178"/>
                      <a:pt x="530" y="1"/>
                      <a:pt x="358"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2901;p75">
                <a:extLst>
                  <a:ext uri="{FF2B5EF4-FFF2-40B4-BE49-F238E27FC236}">
                    <a16:creationId xmlns:a16="http://schemas.microsoft.com/office/drawing/2014/main" id="{2AC9D8E4-FD2A-450B-8A0C-F3E3C74E852A}"/>
                  </a:ext>
                </a:extLst>
              </p:cNvPr>
              <p:cNvSpPr/>
              <p:nvPr/>
            </p:nvSpPr>
            <p:spPr>
              <a:xfrm>
                <a:off x="7018725" y="3550800"/>
                <a:ext cx="22950" cy="21225"/>
              </a:xfrm>
              <a:custGeom>
                <a:avLst/>
                <a:gdLst/>
                <a:ahLst/>
                <a:cxnLst/>
                <a:rect l="l" t="t" r="r" b="b"/>
                <a:pathLst>
                  <a:path w="918" h="849" extrusionOk="0">
                    <a:moveTo>
                      <a:pt x="347" y="1"/>
                    </a:moveTo>
                    <a:cubicBezTo>
                      <a:pt x="269" y="1"/>
                      <a:pt x="198" y="25"/>
                      <a:pt x="143" y="74"/>
                    </a:cubicBezTo>
                    <a:cubicBezTo>
                      <a:pt x="0" y="217"/>
                      <a:pt x="24" y="479"/>
                      <a:pt x="191" y="670"/>
                    </a:cubicBezTo>
                    <a:cubicBezTo>
                      <a:pt x="292" y="785"/>
                      <a:pt x="428" y="848"/>
                      <a:pt x="554" y="848"/>
                    </a:cubicBezTo>
                    <a:cubicBezTo>
                      <a:pt x="636" y="848"/>
                      <a:pt x="713" y="821"/>
                      <a:pt x="774" y="765"/>
                    </a:cubicBezTo>
                    <a:cubicBezTo>
                      <a:pt x="917" y="634"/>
                      <a:pt x="893" y="372"/>
                      <a:pt x="727" y="182"/>
                    </a:cubicBezTo>
                    <a:cubicBezTo>
                      <a:pt x="616" y="64"/>
                      <a:pt x="474" y="1"/>
                      <a:pt x="34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2902;p75">
                <a:extLst>
                  <a:ext uri="{FF2B5EF4-FFF2-40B4-BE49-F238E27FC236}">
                    <a16:creationId xmlns:a16="http://schemas.microsoft.com/office/drawing/2014/main" id="{40E4EE2D-5F7A-42AC-9B04-75D63E9F4E6E}"/>
                  </a:ext>
                </a:extLst>
              </p:cNvPr>
              <p:cNvSpPr/>
              <p:nvPr/>
            </p:nvSpPr>
            <p:spPr>
              <a:xfrm>
                <a:off x="6835375" y="2986800"/>
                <a:ext cx="97950" cy="132900"/>
              </a:xfrm>
              <a:custGeom>
                <a:avLst/>
                <a:gdLst/>
                <a:ahLst/>
                <a:cxnLst/>
                <a:rect l="l" t="t" r="r" b="b"/>
                <a:pathLst>
                  <a:path w="3918" h="5316" extrusionOk="0">
                    <a:moveTo>
                      <a:pt x="2762" y="1"/>
                    </a:moveTo>
                    <a:lnTo>
                      <a:pt x="643" y="727"/>
                    </a:lnTo>
                    <a:lnTo>
                      <a:pt x="0" y="4906"/>
                    </a:lnTo>
                    <a:cubicBezTo>
                      <a:pt x="0" y="4906"/>
                      <a:pt x="227" y="5316"/>
                      <a:pt x="1063" y="5316"/>
                    </a:cubicBezTo>
                    <a:cubicBezTo>
                      <a:pt x="1659" y="5316"/>
                      <a:pt x="2565" y="5108"/>
                      <a:pt x="3917" y="4394"/>
                    </a:cubicBezTo>
                    <a:lnTo>
                      <a:pt x="2762"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2903;p75">
                <a:extLst>
                  <a:ext uri="{FF2B5EF4-FFF2-40B4-BE49-F238E27FC236}">
                    <a16:creationId xmlns:a16="http://schemas.microsoft.com/office/drawing/2014/main" id="{0867C6FA-1B79-461A-B61A-829D7E769B4A}"/>
                  </a:ext>
                </a:extLst>
              </p:cNvPr>
              <p:cNvSpPr/>
              <p:nvPr/>
            </p:nvSpPr>
            <p:spPr>
              <a:xfrm>
                <a:off x="6805000" y="2930725"/>
                <a:ext cx="124750" cy="113550"/>
              </a:xfrm>
              <a:custGeom>
                <a:avLst/>
                <a:gdLst/>
                <a:ahLst/>
                <a:cxnLst/>
                <a:rect l="l" t="t" r="r" b="b"/>
                <a:pathLst>
                  <a:path w="4990" h="4542" extrusionOk="0">
                    <a:moveTo>
                      <a:pt x="3071" y="0"/>
                    </a:moveTo>
                    <a:cubicBezTo>
                      <a:pt x="2887" y="0"/>
                      <a:pt x="2706" y="51"/>
                      <a:pt x="2549" y="148"/>
                    </a:cubicBezTo>
                    <a:cubicBezTo>
                      <a:pt x="2513" y="172"/>
                      <a:pt x="2477" y="184"/>
                      <a:pt x="2441" y="184"/>
                    </a:cubicBezTo>
                    <a:cubicBezTo>
                      <a:pt x="2406" y="184"/>
                      <a:pt x="2370" y="172"/>
                      <a:pt x="2334" y="160"/>
                    </a:cubicBezTo>
                    <a:cubicBezTo>
                      <a:pt x="2140" y="77"/>
                      <a:pt x="1938" y="29"/>
                      <a:pt x="1734" y="29"/>
                    </a:cubicBezTo>
                    <a:cubicBezTo>
                      <a:pt x="1676" y="29"/>
                      <a:pt x="1618" y="33"/>
                      <a:pt x="1560" y="41"/>
                    </a:cubicBezTo>
                    <a:cubicBezTo>
                      <a:pt x="1453" y="41"/>
                      <a:pt x="1346" y="77"/>
                      <a:pt x="1263" y="148"/>
                    </a:cubicBezTo>
                    <a:cubicBezTo>
                      <a:pt x="1168" y="208"/>
                      <a:pt x="1132" y="315"/>
                      <a:pt x="1168" y="422"/>
                    </a:cubicBezTo>
                    <a:cubicBezTo>
                      <a:pt x="1114" y="419"/>
                      <a:pt x="1060" y="418"/>
                      <a:pt x="1005" y="418"/>
                    </a:cubicBezTo>
                    <a:cubicBezTo>
                      <a:pt x="818" y="418"/>
                      <a:pt x="626" y="435"/>
                      <a:pt x="441" y="482"/>
                    </a:cubicBezTo>
                    <a:cubicBezTo>
                      <a:pt x="358" y="494"/>
                      <a:pt x="275" y="529"/>
                      <a:pt x="215" y="589"/>
                    </a:cubicBezTo>
                    <a:cubicBezTo>
                      <a:pt x="155" y="636"/>
                      <a:pt x="132" y="708"/>
                      <a:pt x="108" y="779"/>
                    </a:cubicBezTo>
                    <a:cubicBezTo>
                      <a:pt x="1" y="1041"/>
                      <a:pt x="25" y="1339"/>
                      <a:pt x="155" y="1601"/>
                    </a:cubicBezTo>
                    <a:cubicBezTo>
                      <a:pt x="370" y="1970"/>
                      <a:pt x="870" y="2065"/>
                      <a:pt x="1310" y="2113"/>
                    </a:cubicBezTo>
                    <a:lnTo>
                      <a:pt x="4156" y="4542"/>
                    </a:lnTo>
                    <a:cubicBezTo>
                      <a:pt x="4156" y="4387"/>
                      <a:pt x="4216" y="4232"/>
                      <a:pt x="4311" y="4101"/>
                    </a:cubicBezTo>
                    <a:cubicBezTo>
                      <a:pt x="4382" y="3994"/>
                      <a:pt x="4489" y="3923"/>
                      <a:pt x="4561" y="3827"/>
                    </a:cubicBezTo>
                    <a:cubicBezTo>
                      <a:pt x="4668" y="3696"/>
                      <a:pt x="4763" y="3553"/>
                      <a:pt x="4823" y="3399"/>
                    </a:cubicBezTo>
                    <a:cubicBezTo>
                      <a:pt x="4906" y="3220"/>
                      <a:pt x="4966" y="3030"/>
                      <a:pt x="4978" y="2839"/>
                    </a:cubicBezTo>
                    <a:cubicBezTo>
                      <a:pt x="4989" y="2637"/>
                      <a:pt x="4906" y="2434"/>
                      <a:pt x="4751" y="2303"/>
                    </a:cubicBezTo>
                    <a:cubicBezTo>
                      <a:pt x="4847" y="2089"/>
                      <a:pt x="4918" y="1851"/>
                      <a:pt x="4966" y="1625"/>
                    </a:cubicBezTo>
                    <a:cubicBezTo>
                      <a:pt x="4978" y="1553"/>
                      <a:pt x="4978" y="1482"/>
                      <a:pt x="4954" y="1422"/>
                    </a:cubicBezTo>
                    <a:cubicBezTo>
                      <a:pt x="4918" y="1363"/>
                      <a:pt x="4870" y="1327"/>
                      <a:pt x="4823" y="1291"/>
                    </a:cubicBezTo>
                    <a:cubicBezTo>
                      <a:pt x="4632" y="1172"/>
                      <a:pt x="4442" y="1077"/>
                      <a:pt x="4239" y="1006"/>
                    </a:cubicBezTo>
                    <a:cubicBezTo>
                      <a:pt x="4249" y="841"/>
                      <a:pt x="4110" y="709"/>
                      <a:pt x="3955" y="709"/>
                    </a:cubicBezTo>
                    <a:cubicBezTo>
                      <a:pt x="3919" y="709"/>
                      <a:pt x="3882" y="716"/>
                      <a:pt x="3846" y="732"/>
                    </a:cubicBezTo>
                    <a:cubicBezTo>
                      <a:pt x="3870" y="422"/>
                      <a:pt x="3692" y="148"/>
                      <a:pt x="3394" y="53"/>
                    </a:cubicBezTo>
                    <a:cubicBezTo>
                      <a:pt x="3288" y="18"/>
                      <a:pt x="3179" y="0"/>
                      <a:pt x="307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2904;p75">
                <a:extLst>
                  <a:ext uri="{FF2B5EF4-FFF2-40B4-BE49-F238E27FC236}">
                    <a16:creationId xmlns:a16="http://schemas.microsoft.com/office/drawing/2014/main" id="{16C10238-A255-428E-9343-E7F845AF3F8C}"/>
                  </a:ext>
                </a:extLst>
              </p:cNvPr>
              <p:cNvSpPr/>
              <p:nvPr/>
            </p:nvSpPr>
            <p:spPr>
              <a:xfrm>
                <a:off x="6816025" y="2961700"/>
                <a:ext cx="91700" cy="134950"/>
              </a:xfrm>
              <a:custGeom>
                <a:avLst/>
                <a:gdLst/>
                <a:ahLst/>
                <a:cxnLst/>
                <a:rect l="l" t="t" r="r" b="b"/>
                <a:pathLst>
                  <a:path w="3668" h="5398" extrusionOk="0">
                    <a:moveTo>
                      <a:pt x="2373" y="0"/>
                    </a:moveTo>
                    <a:cubicBezTo>
                      <a:pt x="1805" y="0"/>
                      <a:pt x="1168" y="162"/>
                      <a:pt x="786" y="350"/>
                    </a:cubicBezTo>
                    <a:cubicBezTo>
                      <a:pt x="0" y="743"/>
                      <a:pt x="119" y="4100"/>
                      <a:pt x="298" y="5315"/>
                    </a:cubicBezTo>
                    <a:cubicBezTo>
                      <a:pt x="462" y="5371"/>
                      <a:pt x="690" y="5397"/>
                      <a:pt x="949" y="5397"/>
                    </a:cubicBezTo>
                    <a:cubicBezTo>
                      <a:pt x="1893" y="5397"/>
                      <a:pt x="3252" y="5051"/>
                      <a:pt x="3429" y="4565"/>
                    </a:cubicBezTo>
                    <a:cubicBezTo>
                      <a:pt x="3655" y="3958"/>
                      <a:pt x="3667" y="1291"/>
                      <a:pt x="3560" y="659"/>
                    </a:cubicBezTo>
                    <a:cubicBezTo>
                      <a:pt x="3470" y="171"/>
                      <a:pt x="2957" y="0"/>
                      <a:pt x="237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2905;p75">
                <a:extLst>
                  <a:ext uri="{FF2B5EF4-FFF2-40B4-BE49-F238E27FC236}">
                    <a16:creationId xmlns:a16="http://schemas.microsoft.com/office/drawing/2014/main" id="{0D6E3599-3683-4116-808B-945EE9F82750}"/>
                  </a:ext>
                </a:extLst>
              </p:cNvPr>
              <p:cNvSpPr/>
              <p:nvPr/>
            </p:nvSpPr>
            <p:spPr>
              <a:xfrm>
                <a:off x="6893700" y="2965375"/>
                <a:ext cx="17600" cy="68475"/>
              </a:xfrm>
              <a:custGeom>
                <a:avLst/>
                <a:gdLst/>
                <a:ahLst/>
                <a:cxnLst/>
                <a:rect l="l" t="t" r="r" b="b"/>
                <a:pathLst>
                  <a:path w="704" h="2739" extrusionOk="0">
                    <a:moveTo>
                      <a:pt x="144" y="1"/>
                    </a:moveTo>
                    <a:lnTo>
                      <a:pt x="1" y="2739"/>
                    </a:lnTo>
                    <a:lnTo>
                      <a:pt x="1" y="2739"/>
                    </a:lnTo>
                    <a:lnTo>
                      <a:pt x="453" y="2703"/>
                    </a:lnTo>
                    <a:lnTo>
                      <a:pt x="703" y="2025"/>
                    </a:lnTo>
                    <a:lnTo>
                      <a:pt x="644" y="155"/>
                    </a:lnTo>
                    <a:lnTo>
                      <a:pt x="144"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2906;p75">
                <a:extLst>
                  <a:ext uri="{FF2B5EF4-FFF2-40B4-BE49-F238E27FC236}">
                    <a16:creationId xmlns:a16="http://schemas.microsoft.com/office/drawing/2014/main" id="{2695BFA7-3526-4BBE-BF9D-047FF797FEDD}"/>
                  </a:ext>
                </a:extLst>
              </p:cNvPr>
              <p:cNvSpPr/>
              <p:nvPr/>
            </p:nvSpPr>
            <p:spPr>
              <a:xfrm>
                <a:off x="6899300" y="3011125"/>
                <a:ext cx="29550" cy="34200"/>
              </a:xfrm>
              <a:custGeom>
                <a:avLst/>
                <a:gdLst/>
                <a:ahLst/>
                <a:cxnLst/>
                <a:rect l="l" t="t" r="r" b="b"/>
                <a:pathLst>
                  <a:path w="1182" h="1368" extrusionOk="0">
                    <a:moveTo>
                      <a:pt x="653" y="0"/>
                    </a:moveTo>
                    <a:cubicBezTo>
                      <a:pt x="369" y="0"/>
                      <a:pt x="143" y="590"/>
                      <a:pt x="63" y="933"/>
                    </a:cubicBezTo>
                    <a:cubicBezTo>
                      <a:pt x="0" y="1174"/>
                      <a:pt x="42" y="1367"/>
                      <a:pt x="208" y="1367"/>
                    </a:cubicBezTo>
                    <a:cubicBezTo>
                      <a:pt x="329" y="1367"/>
                      <a:pt x="516" y="1265"/>
                      <a:pt x="777" y="1004"/>
                    </a:cubicBezTo>
                    <a:cubicBezTo>
                      <a:pt x="1027" y="754"/>
                      <a:pt x="1182" y="361"/>
                      <a:pt x="813" y="64"/>
                    </a:cubicBezTo>
                    <a:cubicBezTo>
                      <a:pt x="758" y="20"/>
                      <a:pt x="704" y="0"/>
                      <a:pt x="6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2907;p75">
                <a:extLst>
                  <a:ext uri="{FF2B5EF4-FFF2-40B4-BE49-F238E27FC236}">
                    <a16:creationId xmlns:a16="http://schemas.microsoft.com/office/drawing/2014/main" id="{36A5111C-F782-4B37-91B5-B8964E38DD05}"/>
                  </a:ext>
                </a:extLst>
              </p:cNvPr>
              <p:cNvSpPr/>
              <p:nvPr/>
            </p:nvSpPr>
            <p:spPr>
              <a:xfrm>
                <a:off x="6810650" y="3465725"/>
                <a:ext cx="37250" cy="239050"/>
              </a:xfrm>
              <a:custGeom>
                <a:avLst/>
                <a:gdLst/>
                <a:ahLst/>
                <a:cxnLst/>
                <a:rect l="l" t="t" r="r" b="b"/>
                <a:pathLst>
                  <a:path w="1490" h="9562" extrusionOk="0">
                    <a:moveTo>
                      <a:pt x="180" y="1"/>
                    </a:moveTo>
                    <a:cubicBezTo>
                      <a:pt x="1" y="2489"/>
                      <a:pt x="1" y="9097"/>
                      <a:pt x="1" y="9097"/>
                    </a:cubicBezTo>
                    <a:lnTo>
                      <a:pt x="703" y="9562"/>
                    </a:lnTo>
                    <a:lnTo>
                      <a:pt x="1489" y="8716"/>
                    </a:lnTo>
                    <a:cubicBezTo>
                      <a:pt x="1489" y="8716"/>
                      <a:pt x="870" y="894"/>
                      <a:pt x="1013" y="334"/>
                    </a:cubicBezTo>
                    <a:lnTo>
                      <a:pt x="180"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2908;p75">
                <a:extLst>
                  <a:ext uri="{FF2B5EF4-FFF2-40B4-BE49-F238E27FC236}">
                    <a16:creationId xmlns:a16="http://schemas.microsoft.com/office/drawing/2014/main" id="{B882B648-A8C8-49A7-95C4-DAE0B2BDDA92}"/>
                  </a:ext>
                </a:extLst>
              </p:cNvPr>
              <p:cNvSpPr/>
              <p:nvPr/>
            </p:nvSpPr>
            <p:spPr>
              <a:xfrm>
                <a:off x="6836250" y="3460075"/>
                <a:ext cx="51525" cy="234875"/>
              </a:xfrm>
              <a:custGeom>
                <a:avLst/>
                <a:gdLst/>
                <a:ahLst/>
                <a:cxnLst/>
                <a:rect l="l" t="t" r="r" b="b"/>
                <a:pathLst>
                  <a:path w="2061" h="9395" extrusionOk="0">
                    <a:moveTo>
                      <a:pt x="1" y="1"/>
                    </a:moveTo>
                    <a:lnTo>
                      <a:pt x="1" y="1"/>
                    </a:lnTo>
                    <a:cubicBezTo>
                      <a:pt x="156" y="2858"/>
                      <a:pt x="858" y="9180"/>
                      <a:pt x="858" y="9180"/>
                    </a:cubicBezTo>
                    <a:lnTo>
                      <a:pt x="1489" y="9395"/>
                    </a:lnTo>
                    <a:lnTo>
                      <a:pt x="2061" y="8526"/>
                    </a:lnTo>
                    <a:cubicBezTo>
                      <a:pt x="2061" y="8526"/>
                      <a:pt x="822" y="1025"/>
                      <a:pt x="894" y="382"/>
                    </a:cubicBezTo>
                    <a:lnTo>
                      <a:pt x="1"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2909;p75">
                <a:extLst>
                  <a:ext uri="{FF2B5EF4-FFF2-40B4-BE49-F238E27FC236}">
                    <a16:creationId xmlns:a16="http://schemas.microsoft.com/office/drawing/2014/main" id="{D3B505D1-22EB-4855-86F8-1AECAFEA8E37}"/>
                  </a:ext>
                </a:extLst>
              </p:cNvPr>
              <p:cNvSpPr/>
              <p:nvPr/>
            </p:nvSpPr>
            <p:spPr>
              <a:xfrm>
                <a:off x="6767200" y="3458900"/>
                <a:ext cx="42900" cy="249150"/>
              </a:xfrm>
              <a:custGeom>
                <a:avLst/>
                <a:gdLst/>
                <a:ahLst/>
                <a:cxnLst/>
                <a:rect l="l" t="t" r="r" b="b"/>
                <a:pathLst>
                  <a:path w="1716" h="9966" extrusionOk="0">
                    <a:moveTo>
                      <a:pt x="1001" y="0"/>
                    </a:moveTo>
                    <a:cubicBezTo>
                      <a:pt x="632" y="2357"/>
                      <a:pt x="1" y="9251"/>
                      <a:pt x="1" y="9251"/>
                    </a:cubicBezTo>
                    <a:lnTo>
                      <a:pt x="632" y="9966"/>
                    </a:lnTo>
                    <a:lnTo>
                      <a:pt x="1477" y="9215"/>
                    </a:lnTo>
                    <a:cubicBezTo>
                      <a:pt x="1477" y="9215"/>
                      <a:pt x="1548" y="929"/>
                      <a:pt x="1715" y="417"/>
                    </a:cubicBezTo>
                    <a:lnTo>
                      <a:pt x="1001" y="0"/>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2910;p75">
                <a:extLst>
                  <a:ext uri="{FF2B5EF4-FFF2-40B4-BE49-F238E27FC236}">
                    <a16:creationId xmlns:a16="http://schemas.microsoft.com/office/drawing/2014/main" id="{9694E563-2E11-4E55-B9F9-A3004428798D}"/>
                  </a:ext>
                </a:extLst>
              </p:cNvPr>
              <p:cNvSpPr/>
              <p:nvPr/>
            </p:nvSpPr>
            <p:spPr>
              <a:xfrm>
                <a:off x="6780900" y="3430750"/>
                <a:ext cx="85150" cy="93500"/>
              </a:xfrm>
              <a:custGeom>
                <a:avLst/>
                <a:gdLst/>
                <a:ahLst/>
                <a:cxnLst/>
                <a:rect l="l" t="t" r="r" b="b"/>
                <a:pathLst>
                  <a:path w="3406" h="3740" extrusionOk="0">
                    <a:moveTo>
                      <a:pt x="1794" y="1"/>
                    </a:moveTo>
                    <a:cubicBezTo>
                      <a:pt x="1748" y="1"/>
                      <a:pt x="1702" y="3"/>
                      <a:pt x="1655" y="7"/>
                    </a:cubicBezTo>
                    <a:cubicBezTo>
                      <a:pt x="727" y="90"/>
                      <a:pt x="0" y="1007"/>
                      <a:pt x="24" y="2031"/>
                    </a:cubicBezTo>
                    <a:cubicBezTo>
                      <a:pt x="47" y="3014"/>
                      <a:pt x="734" y="3740"/>
                      <a:pt x="1598" y="3740"/>
                    </a:cubicBezTo>
                    <a:cubicBezTo>
                      <a:pt x="1645" y="3740"/>
                      <a:pt x="1691" y="3738"/>
                      <a:pt x="1739" y="3733"/>
                    </a:cubicBezTo>
                    <a:cubicBezTo>
                      <a:pt x="2667" y="3650"/>
                      <a:pt x="3405" y="2745"/>
                      <a:pt x="3382" y="1709"/>
                    </a:cubicBezTo>
                    <a:cubicBezTo>
                      <a:pt x="3359" y="737"/>
                      <a:pt x="2660" y="1"/>
                      <a:pt x="1794"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2911;p75">
                <a:extLst>
                  <a:ext uri="{FF2B5EF4-FFF2-40B4-BE49-F238E27FC236}">
                    <a16:creationId xmlns:a16="http://schemas.microsoft.com/office/drawing/2014/main" id="{392FEEA0-B675-40C0-93E3-8C8E444016E3}"/>
                  </a:ext>
                </a:extLst>
              </p:cNvPr>
              <p:cNvSpPr/>
              <p:nvPr/>
            </p:nvSpPr>
            <p:spPr>
              <a:xfrm>
                <a:off x="7046100" y="3194875"/>
                <a:ext cx="84575" cy="127125"/>
              </a:xfrm>
              <a:custGeom>
                <a:avLst/>
                <a:gdLst/>
                <a:ahLst/>
                <a:cxnLst/>
                <a:rect l="l" t="t" r="r" b="b"/>
                <a:pathLst>
                  <a:path w="3383" h="5085" extrusionOk="0">
                    <a:moveTo>
                      <a:pt x="1" y="0"/>
                    </a:moveTo>
                    <a:cubicBezTo>
                      <a:pt x="1" y="1"/>
                      <a:pt x="1632" y="2227"/>
                      <a:pt x="2322" y="5084"/>
                    </a:cubicBezTo>
                    <a:lnTo>
                      <a:pt x="3382" y="4060"/>
                    </a:lnTo>
                    <a:cubicBezTo>
                      <a:pt x="2704" y="2775"/>
                      <a:pt x="1" y="1"/>
                      <a:pt x="1"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2912;p75">
                <a:extLst>
                  <a:ext uri="{FF2B5EF4-FFF2-40B4-BE49-F238E27FC236}">
                    <a16:creationId xmlns:a16="http://schemas.microsoft.com/office/drawing/2014/main" id="{DC10104A-A769-4C74-9001-D0CD856F28BD}"/>
                  </a:ext>
                </a:extLst>
              </p:cNvPr>
              <p:cNvSpPr/>
              <p:nvPr/>
            </p:nvSpPr>
            <p:spPr>
              <a:xfrm>
                <a:off x="6980325" y="3243675"/>
                <a:ext cx="100325" cy="89325"/>
              </a:xfrm>
              <a:custGeom>
                <a:avLst/>
                <a:gdLst/>
                <a:ahLst/>
                <a:cxnLst/>
                <a:rect l="l" t="t" r="r" b="b"/>
                <a:pathLst>
                  <a:path w="4013" h="3573" extrusionOk="0">
                    <a:moveTo>
                      <a:pt x="0" y="1"/>
                    </a:moveTo>
                    <a:cubicBezTo>
                      <a:pt x="1" y="1"/>
                      <a:pt x="1822" y="2656"/>
                      <a:pt x="2798" y="3573"/>
                    </a:cubicBezTo>
                    <a:lnTo>
                      <a:pt x="4013" y="3442"/>
                    </a:lnTo>
                    <a:cubicBezTo>
                      <a:pt x="2537" y="2465"/>
                      <a:pt x="1191" y="1311"/>
                      <a:pt x="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2913;p75">
                <a:extLst>
                  <a:ext uri="{FF2B5EF4-FFF2-40B4-BE49-F238E27FC236}">
                    <a16:creationId xmlns:a16="http://schemas.microsoft.com/office/drawing/2014/main" id="{3D9C09FA-1705-4795-B508-C0EB125CE421}"/>
                  </a:ext>
                </a:extLst>
              </p:cNvPr>
              <p:cNvSpPr/>
              <p:nvPr/>
            </p:nvSpPr>
            <p:spPr>
              <a:xfrm>
                <a:off x="6780000" y="3274700"/>
                <a:ext cx="53900" cy="36575"/>
              </a:xfrm>
              <a:custGeom>
                <a:avLst/>
                <a:gdLst/>
                <a:ahLst/>
                <a:cxnLst/>
                <a:rect l="l" t="t" r="r" b="b"/>
                <a:pathLst>
                  <a:path w="2156" h="1463" extrusionOk="0">
                    <a:moveTo>
                      <a:pt x="1123" y="1"/>
                    </a:moveTo>
                    <a:cubicBezTo>
                      <a:pt x="1107" y="1"/>
                      <a:pt x="1090" y="4"/>
                      <a:pt x="1072" y="10"/>
                    </a:cubicBezTo>
                    <a:cubicBezTo>
                      <a:pt x="727" y="129"/>
                      <a:pt x="929" y="1129"/>
                      <a:pt x="1" y="1224"/>
                    </a:cubicBezTo>
                    <a:lnTo>
                      <a:pt x="1144" y="1463"/>
                    </a:lnTo>
                    <a:lnTo>
                      <a:pt x="2156" y="1022"/>
                    </a:lnTo>
                    <a:cubicBezTo>
                      <a:pt x="1445" y="954"/>
                      <a:pt x="1408" y="1"/>
                      <a:pt x="1123"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2914;p75">
                <a:extLst>
                  <a:ext uri="{FF2B5EF4-FFF2-40B4-BE49-F238E27FC236}">
                    <a16:creationId xmlns:a16="http://schemas.microsoft.com/office/drawing/2014/main" id="{8AB854BE-97DD-4503-A0A9-AFC218B81A6A}"/>
                  </a:ext>
                </a:extLst>
              </p:cNvPr>
              <p:cNvSpPr/>
              <p:nvPr/>
            </p:nvSpPr>
            <p:spPr>
              <a:xfrm>
                <a:off x="6784775" y="3434300"/>
                <a:ext cx="71150" cy="78075"/>
              </a:xfrm>
              <a:custGeom>
                <a:avLst/>
                <a:gdLst/>
                <a:ahLst/>
                <a:cxnLst/>
                <a:rect l="l" t="t" r="r" b="b"/>
                <a:pathLst>
                  <a:path w="2846" h="3123" extrusionOk="0">
                    <a:moveTo>
                      <a:pt x="1528" y="0"/>
                    </a:moveTo>
                    <a:cubicBezTo>
                      <a:pt x="1483" y="0"/>
                      <a:pt x="1438" y="3"/>
                      <a:pt x="1393" y="8"/>
                    </a:cubicBezTo>
                    <a:cubicBezTo>
                      <a:pt x="607" y="79"/>
                      <a:pt x="0" y="841"/>
                      <a:pt x="24" y="1698"/>
                    </a:cubicBezTo>
                    <a:cubicBezTo>
                      <a:pt x="35" y="2505"/>
                      <a:pt x="606" y="3123"/>
                      <a:pt x="1318" y="3123"/>
                    </a:cubicBezTo>
                    <a:cubicBezTo>
                      <a:pt x="1362" y="3123"/>
                      <a:pt x="1407" y="3120"/>
                      <a:pt x="1453" y="3115"/>
                    </a:cubicBezTo>
                    <a:cubicBezTo>
                      <a:pt x="2238" y="3044"/>
                      <a:pt x="2846" y="2294"/>
                      <a:pt x="2834" y="1425"/>
                    </a:cubicBezTo>
                    <a:cubicBezTo>
                      <a:pt x="2811" y="618"/>
                      <a:pt x="2240" y="0"/>
                      <a:pt x="1528"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2915;p75">
                <a:extLst>
                  <a:ext uri="{FF2B5EF4-FFF2-40B4-BE49-F238E27FC236}">
                    <a16:creationId xmlns:a16="http://schemas.microsoft.com/office/drawing/2014/main" id="{F0BE2013-821A-4796-A799-F23D3BE9AA14}"/>
                  </a:ext>
                </a:extLst>
              </p:cNvPr>
              <p:cNvSpPr/>
              <p:nvPr/>
            </p:nvSpPr>
            <p:spPr>
              <a:xfrm>
                <a:off x="6748450" y="3842275"/>
                <a:ext cx="41400" cy="27875"/>
              </a:xfrm>
              <a:custGeom>
                <a:avLst/>
                <a:gdLst/>
                <a:ahLst/>
                <a:cxnLst/>
                <a:rect l="l" t="t" r="r" b="b"/>
                <a:pathLst>
                  <a:path w="1656" h="1115" extrusionOk="0">
                    <a:moveTo>
                      <a:pt x="1584" y="0"/>
                    </a:moveTo>
                    <a:cubicBezTo>
                      <a:pt x="1394" y="215"/>
                      <a:pt x="1144" y="357"/>
                      <a:pt x="870" y="393"/>
                    </a:cubicBezTo>
                    <a:cubicBezTo>
                      <a:pt x="786" y="406"/>
                      <a:pt x="703" y="413"/>
                      <a:pt x="620" y="413"/>
                    </a:cubicBezTo>
                    <a:cubicBezTo>
                      <a:pt x="407" y="413"/>
                      <a:pt x="198" y="368"/>
                      <a:pt x="1" y="274"/>
                    </a:cubicBezTo>
                    <a:lnTo>
                      <a:pt x="1" y="274"/>
                    </a:lnTo>
                    <a:cubicBezTo>
                      <a:pt x="265" y="781"/>
                      <a:pt x="662" y="1114"/>
                      <a:pt x="1012" y="1114"/>
                    </a:cubicBezTo>
                    <a:cubicBezTo>
                      <a:pt x="1040" y="1114"/>
                      <a:pt x="1068" y="1112"/>
                      <a:pt x="1096" y="1108"/>
                    </a:cubicBezTo>
                    <a:cubicBezTo>
                      <a:pt x="1465" y="1048"/>
                      <a:pt x="1655" y="584"/>
                      <a:pt x="158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2916;p75">
                <a:extLst>
                  <a:ext uri="{FF2B5EF4-FFF2-40B4-BE49-F238E27FC236}">
                    <a16:creationId xmlns:a16="http://schemas.microsoft.com/office/drawing/2014/main" id="{19A0BAF6-54D7-44EF-A364-734D5E1E6972}"/>
                  </a:ext>
                </a:extLst>
              </p:cNvPr>
              <p:cNvSpPr/>
              <p:nvPr/>
            </p:nvSpPr>
            <p:spPr>
              <a:xfrm>
                <a:off x="7030850" y="3640100"/>
                <a:ext cx="27175" cy="23950"/>
              </a:xfrm>
              <a:custGeom>
                <a:avLst/>
                <a:gdLst/>
                <a:ahLst/>
                <a:cxnLst/>
                <a:rect l="l" t="t" r="r" b="b"/>
                <a:pathLst>
                  <a:path w="1087" h="958" extrusionOk="0">
                    <a:moveTo>
                      <a:pt x="546" y="0"/>
                    </a:moveTo>
                    <a:cubicBezTo>
                      <a:pt x="346" y="0"/>
                      <a:pt x="148" y="124"/>
                      <a:pt x="87" y="348"/>
                    </a:cubicBezTo>
                    <a:cubicBezTo>
                      <a:pt x="0" y="676"/>
                      <a:pt x="257" y="957"/>
                      <a:pt x="554" y="957"/>
                    </a:cubicBezTo>
                    <a:cubicBezTo>
                      <a:pt x="624" y="957"/>
                      <a:pt x="695" y="942"/>
                      <a:pt x="766" y="908"/>
                    </a:cubicBezTo>
                    <a:cubicBezTo>
                      <a:pt x="1004" y="765"/>
                      <a:pt x="1087" y="455"/>
                      <a:pt x="944" y="217"/>
                    </a:cubicBezTo>
                    <a:cubicBezTo>
                      <a:pt x="847" y="69"/>
                      <a:pt x="696" y="0"/>
                      <a:pt x="546"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2917;p75">
                <a:extLst>
                  <a:ext uri="{FF2B5EF4-FFF2-40B4-BE49-F238E27FC236}">
                    <a16:creationId xmlns:a16="http://schemas.microsoft.com/office/drawing/2014/main" id="{B6FF2E9F-D943-4FBE-B6A8-A8AA2EC9E1F8}"/>
                  </a:ext>
                </a:extLst>
              </p:cNvPr>
              <p:cNvSpPr/>
              <p:nvPr/>
            </p:nvSpPr>
            <p:spPr>
              <a:xfrm>
                <a:off x="6905350" y="3018900"/>
                <a:ext cx="16350" cy="19125"/>
              </a:xfrm>
              <a:custGeom>
                <a:avLst/>
                <a:gdLst/>
                <a:ahLst/>
                <a:cxnLst/>
                <a:rect l="l" t="t" r="r" b="b"/>
                <a:pathLst>
                  <a:path w="654" h="765" extrusionOk="0">
                    <a:moveTo>
                      <a:pt x="360" y="1"/>
                    </a:moveTo>
                    <a:cubicBezTo>
                      <a:pt x="200" y="1"/>
                      <a:pt x="75" y="336"/>
                      <a:pt x="35" y="527"/>
                    </a:cubicBezTo>
                    <a:cubicBezTo>
                      <a:pt x="0" y="657"/>
                      <a:pt x="26" y="764"/>
                      <a:pt x="120" y="764"/>
                    </a:cubicBezTo>
                    <a:cubicBezTo>
                      <a:pt x="189" y="764"/>
                      <a:pt x="294" y="708"/>
                      <a:pt x="440" y="562"/>
                    </a:cubicBezTo>
                    <a:cubicBezTo>
                      <a:pt x="571" y="419"/>
                      <a:pt x="654" y="193"/>
                      <a:pt x="452" y="38"/>
                    </a:cubicBezTo>
                    <a:cubicBezTo>
                      <a:pt x="420" y="12"/>
                      <a:pt x="389" y="1"/>
                      <a:pt x="360"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2918;p75">
                <a:extLst>
                  <a:ext uri="{FF2B5EF4-FFF2-40B4-BE49-F238E27FC236}">
                    <a16:creationId xmlns:a16="http://schemas.microsoft.com/office/drawing/2014/main" id="{5D0DF0A8-FCDA-49CD-88EC-354BD5346F5F}"/>
                  </a:ext>
                </a:extLst>
              </p:cNvPr>
              <p:cNvSpPr/>
              <p:nvPr/>
            </p:nvSpPr>
            <p:spPr>
              <a:xfrm>
                <a:off x="6903900" y="3025150"/>
                <a:ext cx="12750" cy="14600"/>
              </a:xfrm>
              <a:custGeom>
                <a:avLst/>
                <a:gdLst/>
                <a:ahLst/>
                <a:cxnLst/>
                <a:rect l="l" t="t" r="r" b="b"/>
                <a:pathLst>
                  <a:path w="510" h="584" extrusionOk="0">
                    <a:moveTo>
                      <a:pt x="287" y="1"/>
                    </a:moveTo>
                    <a:cubicBezTo>
                      <a:pt x="162" y="1"/>
                      <a:pt x="62" y="254"/>
                      <a:pt x="21" y="396"/>
                    </a:cubicBezTo>
                    <a:cubicBezTo>
                      <a:pt x="1" y="500"/>
                      <a:pt x="20" y="584"/>
                      <a:pt x="92" y="584"/>
                    </a:cubicBezTo>
                    <a:cubicBezTo>
                      <a:pt x="143" y="584"/>
                      <a:pt x="222" y="541"/>
                      <a:pt x="331" y="431"/>
                    </a:cubicBezTo>
                    <a:cubicBezTo>
                      <a:pt x="438" y="324"/>
                      <a:pt x="510" y="157"/>
                      <a:pt x="355" y="26"/>
                    </a:cubicBezTo>
                    <a:cubicBezTo>
                      <a:pt x="331" y="9"/>
                      <a:pt x="309" y="1"/>
                      <a:pt x="2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2919;p75">
                <a:extLst>
                  <a:ext uri="{FF2B5EF4-FFF2-40B4-BE49-F238E27FC236}">
                    <a16:creationId xmlns:a16="http://schemas.microsoft.com/office/drawing/2014/main" id="{BF8CDF79-468F-432A-97F3-30421601484F}"/>
                  </a:ext>
                </a:extLst>
              </p:cNvPr>
              <p:cNvSpPr/>
              <p:nvPr/>
            </p:nvSpPr>
            <p:spPr>
              <a:xfrm>
                <a:off x="6733275" y="3124625"/>
                <a:ext cx="70275" cy="148250"/>
              </a:xfrm>
              <a:custGeom>
                <a:avLst/>
                <a:gdLst/>
                <a:ahLst/>
                <a:cxnLst/>
                <a:rect l="l" t="t" r="r" b="b"/>
                <a:pathLst>
                  <a:path w="2811" h="5930" extrusionOk="0">
                    <a:moveTo>
                      <a:pt x="2810" y="0"/>
                    </a:moveTo>
                    <a:lnTo>
                      <a:pt x="2810" y="0"/>
                    </a:lnTo>
                    <a:cubicBezTo>
                      <a:pt x="2001" y="298"/>
                      <a:pt x="0" y="3191"/>
                      <a:pt x="72" y="5930"/>
                    </a:cubicBezTo>
                    <a:cubicBezTo>
                      <a:pt x="691" y="3834"/>
                      <a:pt x="1608" y="1834"/>
                      <a:pt x="2810"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2920;p75">
                <a:extLst>
                  <a:ext uri="{FF2B5EF4-FFF2-40B4-BE49-F238E27FC236}">
                    <a16:creationId xmlns:a16="http://schemas.microsoft.com/office/drawing/2014/main" id="{CF20D4A3-3CE5-4E25-8ACC-4F325E95A3C2}"/>
                  </a:ext>
                </a:extLst>
              </p:cNvPr>
              <p:cNvSpPr/>
              <p:nvPr/>
            </p:nvSpPr>
            <p:spPr>
              <a:xfrm>
                <a:off x="6804100" y="3311250"/>
                <a:ext cx="19075" cy="60450"/>
              </a:xfrm>
              <a:custGeom>
                <a:avLst/>
                <a:gdLst/>
                <a:ahLst/>
                <a:cxnLst/>
                <a:rect l="l" t="t" r="r" b="b"/>
                <a:pathLst>
                  <a:path w="763" h="2418" extrusionOk="0">
                    <a:moveTo>
                      <a:pt x="692" y="1"/>
                    </a:moveTo>
                    <a:lnTo>
                      <a:pt x="1" y="179"/>
                    </a:lnTo>
                    <a:cubicBezTo>
                      <a:pt x="1" y="179"/>
                      <a:pt x="413" y="2418"/>
                      <a:pt x="593" y="2418"/>
                    </a:cubicBezTo>
                    <a:cubicBezTo>
                      <a:pt x="594" y="2418"/>
                      <a:pt x="595" y="2418"/>
                      <a:pt x="596" y="2418"/>
                    </a:cubicBezTo>
                    <a:cubicBezTo>
                      <a:pt x="763" y="2382"/>
                      <a:pt x="692" y="1"/>
                      <a:pt x="692"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2921;p75">
                <a:extLst>
                  <a:ext uri="{FF2B5EF4-FFF2-40B4-BE49-F238E27FC236}">
                    <a16:creationId xmlns:a16="http://schemas.microsoft.com/office/drawing/2014/main" id="{8007DD27-F2EB-4293-AD77-4DFBBA2A884B}"/>
                  </a:ext>
                </a:extLst>
              </p:cNvPr>
              <p:cNvSpPr/>
              <p:nvPr/>
            </p:nvSpPr>
            <p:spPr>
              <a:xfrm>
                <a:off x="6995800" y="3339225"/>
                <a:ext cx="12225" cy="97650"/>
              </a:xfrm>
              <a:custGeom>
                <a:avLst/>
                <a:gdLst/>
                <a:ahLst/>
                <a:cxnLst/>
                <a:rect l="l" t="t" r="r" b="b"/>
                <a:pathLst>
                  <a:path w="489" h="3906" extrusionOk="0">
                    <a:moveTo>
                      <a:pt x="310" y="1"/>
                    </a:moveTo>
                    <a:cubicBezTo>
                      <a:pt x="143" y="1"/>
                      <a:pt x="1" y="882"/>
                      <a:pt x="1" y="1953"/>
                    </a:cubicBezTo>
                    <a:cubicBezTo>
                      <a:pt x="1" y="3037"/>
                      <a:pt x="143" y="3906"/>
                      <a:pt x="310" y="3906"/>
                    </a:cubicBezTo>
                    <a:cubicBezTo>
                      <a:pt x="489" y="3906"/>
                      <a:pt x="441" y="2977"/>
                      <a:pt x="441" y="1894"/>
                    </a:cubicBezTo>
                    <a:cubicBezTo>
                      <a:pt x="441" y="822"/>
                      <a:pt x="489" y="1"/>
                      <a:pt x="31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2922;p75">
                <a:extLst>
                  <a:ext uri="{FF2B5EF4-FFF2-40B4-BE49-F238E27FC236}">
                    <a16:creationId xmlns:a16="http://schemas.microsoft.com/office/drawing/2014/main" id="{F3DDB6C3-90B8-4801-87FF-2731F7DE989B}"/>
                  </a:ext>
                </a:extLst>
              </p:cNvPr>
              <p:cNvSpPr/>
              <p:nvPr/>
            </p:nvSpPr>
            <p:spPr>
              <a:xfrm>
                <a:off x="6805000" y="3483000"/>
                <a:ext cx="27425" cy="16100"/>
              </a:xfrm>
              <a:custGeom>
                <a:avLst/>
                <a:gdLst/>
                <a:ahLst/>
                <a:cxnLst/>
                <a:rect l="l" t="t" r="r" b="b"/>
                <a:pathLst>
                  <a:path w="1097" h="644" extrusionOk="0">
                    <a:moveTo>
                      <a:pt x="822" y="0"/>
                    </a:moveTo>
                    <a:lnTo>
                      <a:pt x="203" y="60"/>
                    </a:lnTo>
                    <a:lnTo>
                      <a:pt x="1" y="643"/>
                    </a:lnTo>
                    <a:lnTo>
                      <a:pt x="1096" y="643"/>
                    </a:lnTo>
                    <a:lnTo>
                      <a:pt x="822"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2923;p75">
                <a:extLst>
                  <a:ext uri="{FF2B5EF4-FFF2-40B4-BE49-F238E27FC236}">
                    <a16:creationId xmlns:a16="http://schemas.microsoft.com/office/drawing/2014/main" id="{9F880D03-D192-4D4A-975C-1337206CE78E}"/>
                  </a:ext>
                </a:extLst>
              </p:cNvPr>
              <p:cNvSpPr/>
              <p:nvPr/>
            </p:nvSpPr>
            <p:spPr>
              <a:xfrm>
                <a:off x="6811850" y="3456500"/>
                <a:ext cx="9550" cy="15800"/>
              </a:xfrm>
              <a:custGeom>
                <a:avLst/>
                <a:gdLst/>
                <a:ahLst/>
                <a:cxnLst/>
                <a:rect l="l" t="t" r="r" b="b"/>
                <a:pathLst>
                  <a:path w="382" h="632" extrusionOk="0">
                    <a:moveTo>
                      <a:pt x="120" y="1"/>
                    </a:moveTo>
                    <a:lnTo>
                      <a:pt x="1" y="429"/>
                    </a:lnTo>
                    <a:lnTo>
                      <a:pt x="382" y="632"/>
                    </a:lnTo>
                    <a:lnTo>
                      <a:pt x="382"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2924;p75">
                <a:extLst>
                  <a:ext uri="{FF2B5EF4-FFF2-40B4-BE49-F238E27FC236}">
                    <a16:creationId xmlns:a16="http://schemas.microsoft.com/office/drawing/2014/main" id="{E9A3A1B9-B557-47D2-9676-7B0DF90790A3}"/>
                  </a:ext>
                </a:extLst>
              </p:cNvPr>
              <p:cNvSpPr/>
              <p:nvPr/>
            </p:nvSpPr>
            <p:spPr>
              <a:xfrm>
                <a:off x="6820175" y="3458000"/>
                <a:ext cx="4200" cy="3900"/>
              </a:xfrm>
              <a:custGeom>
                <a:avLst/>
                <a:gdLst/>
                <a:ahLst/>
                <a:cxnLst/>
                <a:rect l="l" t="t" r="r" b="b"/>
                <a:pathLst>
                  <a:path w="168" h="156" extrusionOk="0">
                    <a:moveTo>
                      <a:pt x="1" y="0"/>
                    </a:moveTo>
                    <a:lnTo>
                      <a:pt x="1" y="155"/>
                    </a:lnTo>
                    <a:lnTo>
                      <a:pt x="168" y="72"/>
                    </a:lnTo>
                    <a:lnTo>
                      <a:pt x="1"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925;p75">
                <a:extLst>
                  <a:ext uri="{FF2B5EF4-FFF2-40B4-BE49-F238E27FC236}">
                    <a16:creationId xmlns:a16="http://schemas.microsoft.com/office/drawing/2014/main" id="{8733B930-4DFF-4020-A2DC-CCD4A61D1436}"/>
                  </a:ext>
                </a:extLst>
              </p:cNvPr>
              <p:cNvSpPr/>
              <p:nvPr/>
            </p:nvSpPr>
            <p:spPr>
              <a:xfrm>
                <a:off x="6785050" y="3454725"/>
                <a:ext cx="70575" cy="32775"/>
              </a:xfrm>
              <a:custGeom>
                <a:avLst/>
                <a:gdLst/>
                <a:ahLst/>
                <a:cxnLst/>
                <a:rect l="l" t="t" r="r" b="b"/>
                <a:pathLst>
                  <a:path w="2823" h="1311" extrusionOk="0">
                    <a:moveTo>
                      <a:pt x="1835" y="0"/>
                    </a:moveTo>
                    <a:lnTo>
                      <a:pt x="1525" y="417"/>
                    </a:lnTo>
                    <a:lnTo>
                      <a:pt x="1084" y="417"/>
                    </a:lnTo>
                    <a:lnTo>
                      <a:pt x="715" y="48"/>
                    </a:lnTo>
                    <a:lnTo>
                      <a:pt x="203" y="48"/>
                    </a:lnTo>
                    <a:cubicBezTo>
                      <a:pt x="72" y="310"/>
                      <a:pt x="1" y="596"/>
                      <a:pt x="13" y="881"/>
                    </a:cubicBezTo>
                    <a:cubicBezTo>
                      <a:pt x="13" y="1024"/>
                      <a:pt x="37" y="1167"/>
                      <a:pt x="72" y="1310"/>
                    </a:cubicBezTo>
                    <a:lnTo>
                      <a:pt x="2692" y="1310"/>
                    </a:lnTo>
                    <a:cubicBezTo>
                      <a:pt x="2787" y="1084"/>
                      <a:pt x="2823" y="846"/>
                      <a:pt x="2823" y="608"/>
                    </a:cubicBezTo>
                    <a:cubicBezTo>
                      <a:pt x="2823" y="405"/>
                      <a:pt x="2775" y="191"/>
                      <a:pt x="2692"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926;p75">
                <a:extLst>
                  <a:ext uri="{FF2B5EF4-FFF2-40B4-BE49-F238E27FC236}">
                    <a16:creationId xmlns:a16="http://schemas.microsoft.com/office/drawing/2014/main" id="{F27D40F7-4B9D-4B75-96C4-20AC9B9B9FCE}"/>
                  </a:ext>
                </a:extLst>
              </p:cNvPr>
              <p:cNvSpPr/>
              <p:nvPr/>
            </p:nvSpPr>
            <p:spPr>
              <a:xfrm>
                <a:off x="6811850" y="3260350"/>
                <a:ext cx="56275" cy="28800"/>
              </a:xfrm>
              <a:custGeom>
                <a:avLst/>
                <a:gdLst/>
                <a:ahLst/>
                <a:cxnLst/>
                <a:rect l="l" t="t" r="r" b="b"/>
                <a:pathLst>
                  <a:path w="2251" h="1152" extrusionOk="0">
                    <a:moveTo>
                      <a:pt x="1" y="1"/>
                    </a:moveTo>
                    <a:lnTo>
                      <a:pt x="1" y="1"/>
                    </a:lnTo>
                    <a:cubicBezTo>
                      <a:pt x="143" y="513"/>
                      <a:pt x="513" y="941"/>
                      <a:pt x="1013" y="1120"/>
                    </a:cubicBezTo>
                    <a:cubicBezTo>
                      <a:pt x="1072" y="1143"/>
                      <a:pt x="1155" y="1152"/>
                      <a:pt x="1249" y="1152"/>
                    </a:cubicBezTo>
                    <a:cubicBezTo>
                      <a:pt x="1645" y="1152"/>
                      <a:pt x="2251" y="989"/>
                      <a:pt x="2251" y="989"/>
                    </a:cubicBezTo>
                    <a:lnTo>
                      <a:pt x="1"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927;p75">
                <a:extLst>
                  <a:ext uri="{FF2B5EF4-FFF2-40B4-BE49-F238E27FC236}">
                    <a16:creationId xmlns:a16="http://schemas.microsoft.com/office/drawing/2014/main" id="{6600CE24-538C-4EE2-8892-819F6A3E6CE3}"/>
                  </a:ext>
                </a:extLst>
              </p:cNvPr>
              <p:cNvSpPr/>
              <p:nvPr/>
            </p:nvSpPr>
            <p:spPr>
              <a:xfrm>
                <a:off x="6982400" y="3316900"/>
                <a:ext cx="9250" cy="33375"/>
              </a:xfrm>
              <a:custGeom>
                <a:avLst/>
                <a:gdLst/>
                <a:ahLst/>
                <a:cxnLst/>
                <a:rect l="l" t="t" r="r" b="b"/>
                <a:pathLst>
                  <a:path w="370" h="1335" extrusionOk="0">
                    <a:moveTo>
                      <a:pt x="191" y="1"/>
                    </a:moveTo>
                    <a:cubicBezTo>
                      <a:pt x="84" y="1"/>
                      <a:pt x="1" y="298"/>
                      <a:pt x="1" y="668"/>
                    </a:cubicBezTo>
                    <a:cubicBezTo>
                      <a:pt x="1" y="1037"/>
                      <a:pt x="84" y="1334"/>
                      <a:pt x="191" y="1334"/>
                    </a:cubicBezTo>
                    <a:cubicBezTo>
                      <a:pt x="287" y="1334"/>
                      <a:pt x="370" y="1037"/>
                      <a:pt x="370" y="668"/>
                    </a:cubicBezTo>
                    <a:cubicBezTo>
                      <a:pt x="370" y="298"/>
                      <a:pt x="287" y="1"/>
                      <a:pt x="191"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2928;p75">
                <a:extLst>
                  <a:ext uri="{FF2B5EF4-FFF2-40B4-BE49-F238E27FC236}">
                    <a16:creationId xmlns:a16="http://schemas.microsoft.com/office/drawing/2014/main" id="{E3F7B8FC-43DF-4758-B543-766D4DA763F6}"/>
                  </a:ext>
                </a:extLst>
              </p:cNvPr>
              <p:cNvSpPr/>
              <p:nvPr/>
            </p:nvSpPr>
            <p:spPr>
              <a:xfrm>
                <a:off x="6983900" y="3413950"/>
                <a:ext cx="9550" cy="33650"/>
              </a:xfrm>
              <a:custGeom>
                <a:avLst/>
                <a:gdLst/>
                <a:ahLst/>
                <a:cxnLst/>
                <a:rect l="l" t="t" r="r" b="b"/>
                <a:pathLst>
                  <a:path w="382" h="1346" extrusionOk="0">
                    <a:moveTo>
                      <a:pt x="191" y="0"/>
                    </a:moveTo>
                    <a:cubicBezTo>
                      <a:pt x="84" y="0"/>
                      <a:pt x="0" y="298"/>
                      <a:pt x="0" y="667"/>
                    </a:cubicBezTo>
                    <a:cubicBezTo>
                      <a:pt x="0" y="1036"/>
                      <a:pt x="84" y="1346"/>
                      <a:pt x="191" y="1346"/>
                    </a:cubicBezTo>
                    <a:cubicBezTo>
                      <a:pt x="298" y="1346"/>
                      <a:pt x="381" y="1048"/>
                      <a:pt x="381" y="667"/>
                    </a:cubicBezTo>
                    <a:cubicBezTo>
                      <a:pt x="381" y="298"/>
                      <a:pt x="298" y="0"/>
                      <a:pt x="19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2929;p75">
                <a:extLst>
                  <a:ext uri="{FF2B5EF4-FFF2-40B4-BE49-F238E27FC236}">
                    <a16:creationId xmlns:a16="http://schemas.microsoft.com/office/drawing/2014/main" id="{ABF191F4-72F2-4E33-A2D0-C57BBEE012D5}"/>
                  </a:ext>
                </a:extLst>
              </p:cNvPr>
              <p:cNvSpPr/>
              <p:nvPr/>
            </p:nvSpPr>
            <p:spPr>
              <a:xfrm>
                <a:off x="6983300" y="3366925"/>
                <a:ext cx="9250" cy="33350"/>
              </a:xfrm>
              <a:custGeom>
                <a:avLst/>
                <a:gdLst/>
                <a:ahLst/>
                <a:cxnLst/>
                <a:rect l="l" t="t" r="r" b="b"/>
                <a:pathLst>
                  <a:path w="370" h="1334" extrusionOk="0">
                    <a:moveTo>
                      <a:pt x="179" y="0"/>
                    </a:moveTo>
                    <a:cubicBezTo>
                      <a:pt x="84" y="0"/>
                      <a:pt x="1" y="298"/>
                      <a:pt x="1" y="667"/>
                    </a:cubicBezTo>
                    <a:cubicBezTo>
                      <a:pt x="1" y="1036"/>
                      <a:pt x="84" y="1334"/>
                      <a:pt x="179" y="1334"/>
                    </a:cubicBezTo>
                    <a:cubicBezTo>
                      <a:pt x="286" y="1334"/>
                      <a:pt x="370" y="1036"/>
                      <a:pt x="370" y="667"/>
                    </a:cubicBezTo>
                    <a:cubicBezTo>
                      <a:pt x="370" y="298"/>
                      <a:pt x="286" y="0"/>
                      <a:pt x="17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2930;p75">
                <a:extLst>
                  <a:ext uri="{FF2B5EF4-FFF2-40B4-BE49-F238E27FC236}">
                    <a16:creationId xmlns:a16="http://schemas.microsoft.com/office/drawing/2014/main" id="{D0FC846E-EF1D-42ED-B4F9-F237CD1CB5EC}"/>
                  </a:ext>
                </a:extLst>
              </p:cNvPr>
              <p:cNvSpPr/>
              <p:nvPr/>
            </p:nvSpPr>
            <p:spPr>
              <a:xfrm>
                <a:off x="6917825" y="3455850"/>
                <a:ext cx="126075" cy="106350"/>
              </a:xfrm>
              <a:custGeom>
                <a:avLst/>
                <a:gdLst/>
                <a:ahLst/>
                <a:cxnLst/>
                <a:rect l="l" t="t" r="r" b="b"/>
                <a:pathLst>
                  <a:path w="5043" h="4254" extrusionOk="0">
                    <a:moveTo>
                      <a:pt x="3500" y="0"/>
                    </a:moveTo>
                    <a:cubicBezTo>
                      <a:pt x="3481" y="0"/>
                      <a:pt x="3461" y="1"/>
                      <a:pt x="3441" y="3"/>
                    </a:cubicBezTo>
                    <a:cubicBezTo>
                      <a:pt x="2405" y="110"/>
                      <a:pt x="238" y="944"/>
                      <a:pt x="95" y="2051"/>
                    </a:cubicBezTo>
                    <a:cubicBezTo>
                      <a:pt x="1" y="2762"/>
                      <a:pt x="1335" y="4254"/>
                      <a:pt x="1969" y="4254"/>
                    </a:cubicBezTo>
                    <a:cubicBezTo>
                      <a:pt x="1972" y="4254"/>
                      <a:pt x="1974" y="4254"/>
                      <a:pt x="1977" y="4253"/>
                    </a:cubicBezTo>
                    <a:cubicBezTo>
                      <a:pt x="2222" y="4242"/>
                      <a:pt x="2479" y="3598"/>
                      <a:pt x="3109" y="3598"/>
                    </a:cubicBezTo>
                    <a:cubicBezTo>
                      <a:pt x="3121" y="3598"/>
                      <a:pt x="3132" y="3598"/>
                      <a:pt x="3143" y="3599"/>
                    </a:cubicBezTo>
                    <a:cubicBezTo>
                      <a:pt x="3229" y="3602"/>
                      <a:pt x="3309" y="3604"/>
                      <a:pt x="3384" y="3604"/>
                    </a:cubicBezTo>
                    <a:cubicBezTo>
                      <a:pt x="4113" y="3604"/>
                      <a:pt x="4424" y="3439"/>
                      <a:pt x="4715" y="2932"/>
                    </a:cubicBezTo>
                    <a:cubicBezTo>
                      <a:pt x="5042" y="2371"/>
                      <a:pt x="4510" y="0"/>
                      <a:pt x="350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2931;p75">
                <a:extLst>
                  <a:ext uri="{FF2B5EF4-FFF2-40B4-BE49-F238E27FC236}">
                    <a16:creationId xmlns:a16="http://schemas.microsoft.com/office/drawing/2014/main" id="{C12BDC44-48FA-41E2-BE4D-A9E27C223A32}"/>
                  </a:ext>
                </a:extLst>
              </p:cNvPr>
              <p:cNvSpPr/>
              <p:nvPr/>
            </p:nvSpPr>
            <p:spPr>
              <a:xfrm>
                <a:off x="6946400" y="3455850"/>
                <a:ext cx="97500" cy="106350"/>
              </a:xfrm>
              <a:custGeom>
                <a:avLst/>
                <a:gdLst/>
                <a:ahLst/>
                <a:cxnLst/>
                <a:rect l="l" t="t" r="r" b="b"/>
                <a:pathLst>
                  <a:path w="3900" h="4254" extrusionOk="0">
                    <a:moveTo>
                      <a:pt x="2357" y="0"/>
                    </a:moveTo>
                    <a:cubicBezTo>
                      <a:pt x="2338" y="0"/>
                      <a:pt x="2318" y="1"/>
                      <a:pt x="2298" y="3"/>
                    </a:cubicBezTo>
                    <a:cubicBezTo>
                      <a:pt x="1810" y="74"/>
                      <a:pt x="1322" y="193"/>
                      <a:pt x="857" y="384"/>
                    </a:cubicBezTo>
                    <a:cubicBezTo>
                      <a:pt x="1643" y="682"/>
                      <a:pt x="2179" y="1301"/>
                      <a:pt x="2179" y="2003"/>
                    </a:cubicBezTo>
                    <a:cubicBezTo>
                      <a:pt x="2179" y="2944"/>
                      <a:pt x="1227" y="3718"/>
                      <a:pt x="0" y="3801"/>
                    </a:cubicBezTo>
                    <a:cubicBezTo>
                      <a:pt x="298" y="4075"/>
                      <a:pt x="619" y="4253"/>
                      <a:pt x="834" y="4253"/>
                    </a:cubicBezTo>
                    <a:cubicBezTo>
                      <a:pt x="1079" y="4253"/>
                      <a:pt x="1337" y="3598"/>
                      <a:pt x="1967" y="3598"/>
                    </a:cubicBezTo>
                    <a:cubicBezTo>
                      <a:pt x="1978" y="3598"/>
                      <a:pt x="1989" y="3598"/>
                      <a:pt x="2000" y="3599"/>
                    </a:cubicBezTo>
                    <a:cubicBezTo>
                      <a:pt x="2084" y="3602"/>
                      <a:pt x="2164" y="3604"/>
                      <a:pt x="2239" y="3604"/>
                    </a:cubicBezTo>
                    <a:cubicBezTo>
                      <a:pt x="2960" y="3604"/>
                      <a:pt x="3281" y="3439"/>
                      <a:pt x="3572" y="2932"/>
                    </a:cubicBezTo>
                    <a:cubicBezTo>
                      <a:pt x="3899" y="2371"/>
                      <a:pt x="3367" y="0"/>
                      <a:pt x="235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2932;p75">
                <a:extLst>
                  <a:ext uri="{FF2B5EF4-FFF2-40B4-BE49-F238E27FC236}">
                    <a16:creationId xmlns:a16="http://schemas.microsoft.com/office/drawing/2014/main" id="{F1B7629C-81C6-4DA1-B582-BB859C481723}"/>
                  </a:ext>
                </a:extLst>
              </p:cNvPr>
              <p:cNvSpPr/>
              <p:nvPr/>
            </p:nvSpPr>
            <p:spPr>
              <a:xfrm>
                <a:off x="6993425" y="3365125"/>
                <a:ext cx="194875" cy="160475"/>
              </a:xfrm>
              <a:custGeom>
                <a:avLst/>
                <a:gdLst/>
                <a:ahLst/>
                <a:cxnLst/>
                <a:rect l="l" t="t" r="r" b="b"/>
                <a:pathLst>
                  <a:path w="7795" h="6419" extrusionOk="0">
                    <a:moveTo>
                      <a:pt x="3774" y="0"/>
                    </a:moveTo>
                    <a:cubicBezTo>
                      <a:pt x="3728" y="0"/>
                      <a:pt x="3691" y="5"/>
                      <a:pt x="3667" y="12"/>
                    </a:cubicBezTo>
                    <a:cubicBezTo>
                      <a:pt x="3275" y="143"/>
                      <a:pt x="417" y="2989"/>
                      <a:pt x="0" y="3608"/>
                    </a:cubicBezTo>
                    <a:lnTo>
                      <a:pt x="2001" y="6418"/>
                    </a:lnTo>
                    <a:cubicBezTo>
                      <a:pt x="2001" y="6418"/>
                      <a:pt x="7501" y="4811"/>
                      <a:pt x="7549" y="4144"/>
                    </a:cubicBezTo>
                    <a:cubicBezTo>
                      <a:pt x="7795" y="990"/>
                      <a:pt x="4501" y="0"/>
                      <a:pt x="3774"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2933;p75">
                <a:extLst>
                  <a:ext uri="{FF2B5EF4-FFF2-40B4-BE49-F238E27FC236}">
                    <a16:creationId xmlns:a16="http://schemas.microsoft.com/office/drawing/2014/main" id="{D0A45CBB-7CC9-4156-AAB8-E2446EFC31D5}"/>
                  </a:ext>
                </a:extLst>
              </p:cNvPr>
              <p:cNvSpPr/>
              <p:nvPr/>
            </p:nvSpPr>
            <p:spPr>
              <a:xfrm>
                <a:off x="6996100" y="3371100"/>
                <a:ext cx="158675" cy="117225"/>
              </a:xfrm>
              <a:custGeom>
                <a:avLst/>
                <a:gdLst/>
                <a:ahLst/>
                <a:cxnLst/>
                <a:rect l="l" t="t" r="r" b="b"/>
                <a:pathLst>
                  <a:path w="6347" h="4689" extrusionOk="0">
                    <a:moveTo>
                      <a:pt x="3464" y="1"/>
                    </a:moveTo>
                    <a:cubicBezTo>
                      <a:pt x="3423" y="1"/>
                      <a:pt x="3391" y="5"/>
                      <a:pt x="3370" y="12"/>
                    </a:cubicBezTo>
                    <a:cubicBezTo>
                      <a:pt x="3013" y="131"/>
                      <a:pt x="382" y="2750"/>
                      <a:pt x="1" y="3322"/>
                    </a:cubicBezTo>
                    <a:lnTo>
                      <a:pt x="953" y="4679"/>
                    </a:lnTo>
                    <a:cubicBezTo>
                      <a:pt x="1040" y="4686"/>
                      <a:pt x="1130" y="4689"/>
                      <a:pt x="1221" y="4689"/>
                    </a:cubicBezTo>
                    <a:cubicBezTo>
                      <a:pt x="2105" y="4689"/>
                      <a:pt x="3179" y="4377"/>
                      <a:pt x="4203" y="3762"/>
                    </a:cubicBezTo>
                    <a:cubicBezTo>
                      <a:pt x="5215" y="3155"/>
                      <a:pt x="5966" y="2381"/>
                      <a:pt x="6347" y="1631"/>
                    </a:cubicBezTo>
                    <a:cubicBezTo>
                      <a:pt x="5485" y="431"/>
                      <a:pt x="3915" y="1"/>
                      <a:pt x="3464"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2934;p75">
                <a:extLst>
                  <a:ext uri="{FF2B5EF4-FFF2-40B4-BE49-F238E27FC236}">
                    <a16:creationId xmlns:a16="http://schemas.microsoft.com/office/drawing/2014/main" id="{4875AF8B-39F6-4A8E-B8C9-6665EE8D73BF}"/>
                  </a:ext>
                </a:extLst>
              </p:cNvPr>
              <p:cNvSpPr/>
              <p:nvPr/>
            </p:nvSpPr>
            <p:spPr>
              <a:xfrm>
                <a:off x="7010975" y="3390650"/>
                <a:ext cx="69375" cy="62400"/>
              </a:xfrm>
              <a:custGeom>
                <a:avLst/>
                <a:gdLst/>
                <a:ahLst/>
                <a:cxnLst/>
                <a:rect l="l" t="t" r="r" b="b"/>
                <a:pathLst>
                  <a:path w="2775" h="2496" extrusionOk="0">
                    <a:moveTo>
                      <a:pt x="2626" y="0"/>
                    </a:moveTo>
                    <a:cubicBezTo>
                      <a:pt x="2448" y="0"/>
                      <a:pt x="1850" y="449"/>
                      <a:pt x="1203" y="1063"/>
                    </a:cubicBezTo>
                    <a:cubicBezTo>
                      <a:pt x="489" y="1742"/>
                      <a:pt x="1" y="2385"/>
                      <a:pt x="108" y="2480"/>
                    </a:cubicBezTo>
                    <a:cubicBezTo>
                      <a:pt x="117" y="2490"/>
                      <a:pt x="132" y="2495"/>
                      <a:pt x="151" y="2495"/>
                    </a:cubicBezTo>
                    <a:cubicBezTo>
                      <a:pt x="330" y="2495"/>
                      <a:pt x="927" y="2057"/>
                      <a:pt x="1572" y="1444"/>
                    </a:cubicBezTo>
                    <a:cubicBezTo>
                      <a:pt x="2275" y="766"/>
                      <a:pt x="2775" y="123"/>
                      <a:pt x="2668" y="15"/>
                    </a:cubicBezTo>
                    <a:cubicBezTo>
                      <a:pt x="2659" y="5"/>
                      <a:pt x="2645" y="0"/>
                      <a:pt x="2626" y="0"/>
                    </a:cubicBezTo>
                    <a:close/>
                  </a:path>
                </a:pathLst>
              </a:custGeom>
              <a:solidFill>
                <a:srgbClr val="E8DB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935;p75">
                <a:extLst>
                  <a:ext uri="{FF2B5EF4-FFF2-40B4-BE49-F238E27FC236}">
                    <a16:creationId xmlns:a16="http://schemas.microsoft.com/office/drawing/2014/main" id="{9B6C25D0-09AD-4063-A081-89C8EFEB3AFE}"/>
                  </a:ext>
                </a:extLst>
              </p:cNvPr>
              <p:cNvSpPr/>
              <p:nvPr/>
            </p:nvSpPr>
            <p:spPr>
              <a:xfrm>
                <a:off x="7101475" y="3465025"/>
                <a:ext cx="72050" cy="30325"/>
              </a:xfrm>
              <a:custGeom>
                <a:avLst/>
                <a:gdLst/>
                <a:ahLst/>
                <a:cxnLst/>
                <a:rect l="l" t="t" r="r" b="b"/>
                <a:pathLst>
                  <a:path w="2882" h="1213" extrusionOk="0">
                    <a:moveTo>
                      <a:pt x="2700" y="1"/>
                    </a:moveTo>
                    <a:cubicBezTo>
                      <a:pt x="2469" y="1"/>
                      <a:pt x="1943" y="147"/>
                      <a:pt x="1346" y="386"/>
                    </a:cubicBezTo>
                    <a:cubicBezTo>
                      <a:pt x="584" y="708"/>
                      <a:pt x="0" y="1053"/>
                      <a:pt x="48" y="1172"/>
                    </a:cubicBezTo>
                    <a:cubicBezTo>
                      <a:pt x="59" y="1199"/>
                      <a:pt x="102" y="1212"/>
                      <a:pt x="172" y="1212"/>
                    </a:cubicBezTo>
                    <a:cubicBezTo>
                      <a:pt x="406" y="1212"/>
                      <a:pt x="937" y="1065"/>
                      <a:pt x="1524" y="827"/>
                    </a:cubicBezTo>
                    <a:cubicBezTo>
                      <a:pt x="2298" y="517"/>
                      <a:pt x="2882" y="160"/>
                      <a:pt x="2822" y="41"/>
                    </a:cubicBezTo>
                    <a:cubicBezTo>
                      <a:pt x="2811" y="14"/>
                      <a:pt x="2769" y="1"/>
                      <a:pt x="270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936;p75">
                <a:extLst>
                  <a:ext uri="{FF2B5EF4-FFF2-40B4-BE49-F238E27FC236}">
                    <a16:creationId xmlns:a16="http://schemas.microsoft.com/office/drawing/2014/main" id="{0B7FB848-77ED-4775-BE7A-101AECAA808F}"/>
                  </a:ext>
                </a:extLst>
              </p:cNvPr>
              <p:cNvSpPr/>
              <p:nvPr/>
            </p:nvSpPr>
            <p:spPr>
              <a:xfrm>
                <a:off x="6855300" y="2982475"/>
                <a:ext cx="30400" cy="18700"/>
              </a:xfrm>
              <a:custGeom>
                <a:avLst/>
                <a:gdLst/>
                <a:ahLst/>
                <a:cxnLst/>
                <a:rect l="l" t="t" r="r" b="b"/>
                <a:pathLst>
                  <a:path w="1216" h="748" extrusionOk="0">
                    <a:moveTo>
                      <a:pt x="197" y="1"/>
                    </a:moveTo>
                    <a:cubicBezTo>
                      <a:pt x="133" y="1"/>
                      <a:pt x="82" y="45"/>
                      <a:pt x="72" y="114"/>
                    </a:cubicBezTo>
                    <a:lnTo>
                      <a:pt x="25" y="388"/>
                    </a:lnTo>
                    <a:cubicBezTo>
                      <a:pt x="1" y="460"/>
                      <a:pt x="48" y="543"/>
                      <a:pt x="120" y="555"/>
                    </a:cubicBezTo>
                    <a:lnTo>
                      <a:pt x="989" y="745"/>
                    </a:lnTo>
                    <a:cubicBezTo>
                      <a:pt x="996" y="746"/>
                      <a:pt x="1004" y="747"/>
                      <a:pt x="1011" y="747"/>
                    </a:cubicBezTo>
                    <a:cubicBezTo>
                      <a:pt x="1075" y="747"/>
                      <a:pt x="1133" y="702"/>
                      <a:pt x="1144" y="638"/>
                    </a:cubicBezTo>
                    <a:lnTo>
                      <a:pt x="1203" y="352"/>
                    </a:lnTo>
                    <a:cubicBezTo>
                      <a:pt x="1215" y="281"/>
                      <a:pt x="1168" y="209"/>
                      <a:pt x="1096" y="186"/>
                    </a:cubicBezTo>
                    <a:lnTo>
                      <a:pt x="239" y="7"/>
                    </a:lnTo>
                    <a:cubicBezTo>
                      <a:pt x="224" y="3"/>
                      <a:pt x="210" y="1"/>
                      <a:pt x="19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2937;p75">
                <a:extLst>
                  <a:ext uri="{FF2B5EF4-FFF2-40B4-BE49-F238E27FC236}">
                    <a16:creationId xmlns:a16="http://schemas.microsoft.com/office/drawing/2014/main" id="{2783EE82-AEAE-40F6-BA20-F818CFD67F2D}"/>
                  </a:ext>
                </a:extLst>
              </p:cNvPr>
              <p:cNvSpPr/>
              <p:nvPr/>
            </p:nvSpPr>
            <p:spPr>
              <a:xfrm>
                <a:off x="6811550" y="2985425"/>
                <a:ext cx="25925" cy="18550"/>
              </a:xfrm>
              <a:custGeom>
                <a:avLst/>
                <a:gdLst/>
                <a:ahLst/>
                <a:cxnLst/>
                <a:rect l="l" t="t" r="r" b="b"/>
                <a:pathLst>
                  <a:path w="1037" h="742" extrusionOk="0">
                    <a:moveTo>
                      <a:pt x="830" y="1"/>
                    </a:moveTo>
                    <a:cubicBezTo>
                      <a:pt x="816" y="1"/>
                      <a:pt x="802" y="3"/>
                      <a:pt x="786" y="8"/>
                    </a:cubicBezTo>
                    <a:lnTo>
                      <a:pt x="84" y="258"/>
                    </a:lnTo>
                    <a:cubicBezTo>
                      <a:pt x="36" y="282"/>
                      <a:pt x="1" y="353"/>
                      <a:pt x="24" y="413"/>
                    </a:cubicBezTo>
                    <a:lnTo>
                      <a:pt x="96" y="651"/>
                    </a:lnTo>
                    <a:cubicBezTo>
                      <a:pt x="105" y="708"/>
                      <a:pt x="152" y="742"/>
                      <a:pt x="201" y="742"/>
                    </a:cubicBezTo>
                    <a:cubicBezTo>
                      <a:pt x="213" y="742"/>
                      <a:pt x="226" y="739"/>
                      <a:pt x="239" y="734"/>
                    </a:cubicBezTo>
                    <a:lnTo>
                      <a:pt x="941" y="472"/>
                    </a:lnTo>
                    <a:cubicBezTo>
                      <a:pt x="1001" y="449"/>
                      <a:pt x="1036" y="389"/>
                      <a:pt x="1013" y="330"/>
                    </a:cubicBezTo>
                    <a:lnTo>
                      <a:pt x="941" y="80"/>
                    </a:lnTo>
                    <a:cubicBezTo>
                      <a:pt x="923" y="33"/>
                      <a:pt x="882" y="1"/>
                      <a:pt x="83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2938;p75">
                <a:extLst>
                  <a:ext uri="{FF2B5EF4-FFF2-40B4-BE49-F238E27FC236}">
                    <a16:creationId xmlns:a16="http://schemas.microsoft.com/office/drawing/2014/main" id="{22B5CFCA-463C-4219-8A0A-060F2D47B8D4}"/>
                  </a:ext>
                </a:extLst>
              </p:cNvPr>
              <p:cNvSpPr/>
              <p:nvPr/>
            </p:nvSpPr>
            <p:spPr>
              <a:xfrm>
                <a:off x="6838950" y="3021625"/>
                <a:ext cx="16075" cy="27300"/>
              </a:xfrm>
              <a:custGeom>
                <a:avLst/>
                <a:gdLst/>
                <a:ahLst/>
                <a:cxnLst/>
                <a:rect l="l" t="t" r="r" b="b"/>
                <a:pathLst>
                  <a:path w="643" h="1092" extrusionOk="0">
                    <a:moveTo>
                      <a:pt x="524" y="1"/>
                    </a:moveTo>
                    <a:cubicBezTo>
                      <a:pt x="179" y="489"/>
                      <a:pt x="0" y="810"/>
                      <a:pt x="143" y="977"/>
                    </a:cubicBezTo>
                    <a:cubicBezTo>
                      <a:pt x="217" y="1069"/>
                      <a:pt x="348" y="1092"/>
                      <a:pt x="458" y="1092"/>
                    </a:cubicBezTo>
                    <a:cubicBezTo>
                      <a:pt x="560" y="1092"/>
                      <a:pt x="643" y="1072"/>
                      <a:pt x="643" y="1072"/>
                    </a:cubicBezTo>
                    <a:cubicBezTo>
                      <a:pt x="524" y="1072"/>
                      <a:pt x="405" y="1025"/>
                      <a:pt x="310" y="929"/>
                    </a:cubicBezTo>
                    <a:cubicBezTo>
                      <a:pt x="179" y="751"/>
                      <a:pt x="286" y="441"/>
                      <a:pt x="524"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2939;p75">
                <a:extLst>
                  <a:ext uri="{FF2B5EF4-FFF2-40B4-BE49-F238E27FC236}">
                    <a16:creationId xmlns:a16="http://schemas.microsoft.com/office/drawing/2014/main" id="{BBFD3E2C-649B-4B2F-8ACF-A23C85E26B11}"/>
                  </a:ext>
                </a:extLst>
              </p:cNvPr>
              <p:cNvSpPr/>
              <p:nvPr/>
            </p:nvSpPr>
            <p:spPr>
              <a:xfrm>
                <a:off x="6838950" y="3054675"/>
                <a:ext cx="32450" cy="11350"/>
              </a:xfrm>
              <a:custGeom>
                <a:avLst/>
                <a:gdLst/>
                <a:ahLst/>
                <a:cxnLst/>
                <a:rect l="l" t="t" r="r" b="b"/>
                <a:pathLst>
                  <a:path w="1298" h="454" extrusionOk="0">
                    <a:moveTo>
                      <a:pt x="1238" y="0"/>
                    </a:moveTo>
                    <a:cubicBezTo>
                      <a:pt x="984" y="218"/>
                      <a:pt x="662" y="332"/>
                      <a:pt x="338" y="332"/>
                    </a:cubicBezTo>
                    <a:cubicBezTo>
                      <a:pt x="237" y="332"/>
                      <a:pt x="135" y="321"/>
                      <a:pt x="36" y="298"/>
                    </a:cubicBezTo>
                    <a:lnTo>
                      <a:pt x="0" y="405"/>
                    </a:lnTo>
                    <a:cubicBezTo>
                      <a:pt x="134" y="438"/>
                      <a:pt x="270" y="454"/>
                      <a:pt x="407" y="454"/>
                    </a:cubicBezTo>
                    <a:cubicBezTo>
                      <a:pt x="720" y="454"/>
                      <a:pt x="1032" y="369"/>
                      <a:pt x="1298" y="203"/>
                    </a:cubicBezTo>
                    <a:lnTo>
                      <a:pt x="1238"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2940;p75">
                <a:extLst>
                  <a:ext uri="{FF2B5EF4-FFF2-40B4-BE49-F238E27FC236}">
                    <a16:creationId xmlns:a16="http://schemas.microsoft.com/office/drawing/2014/main" id="{7AA87119-4602-4B7F-AC1B-78F6335CB918}"/>
                  </a:ext>
                </a:extLst>
              </p:cNvPr>
              <p:cNvSpPr/>
              <p:nvPr/>
            </p:nvSpPr>
            <p:spPr>
              <a:xfrm>
                <a:off x="6847875" y="3071150"/>
                <a:ext cx="14300" cy="6650"/>
              </a:xfrm>
              <a:custGeom>
                <a:avLst/>
                <a:gdLst/>
                <a:ahLst/>
                <a:cxnLst/>
                <a:rect l="l" t="t" r="r" b="b"/>
                <a:pathLst>
                  <a:path w="572" h="266" extrusionOk="0">
                    <a:moveTo>
                      <a:pt x="407" y="1"/>
                    </a:moveTo>
                    <a:cubicBezTo>
                      <a:pt x="363" y="1"/>
                      <a:pt x="313" y="7"/>
                      <a:pt x="262" y="20"/>
                    </a:cubicBezTo>
                    <a:cubicBezTo>
                      <a:pt x="107" y="56"/>
                      <a:pt x="0" y="139"/>
                      <a:pt x="12" y="199"/>
                    </a:cubicBezTo>
                    <a:cubicBezTo>
                      <a:pt x="20" y="244"/>
                      <a:pt x="76" y="266"/>
                      <a:pt x="157" y="266"/>
                    </a:cubicBezTo>
                    <a:cubicBezTo>
                      <a:pt x="202" y="266"/>
                      <a:pt x="254" y="259"/>
                      <a:pt x="310" y="246"/>
                    </a:cubicBezTo>
                    <a:cubicBezTo>
                      <a:pt x="453" y="211"/>
                      <a:pt x="572" y="127"/>
                      <a:pt x="560" y="68"/>
                    </a:cubicBezTo>
                    <a:cubicBezTo>
                      <a:pt x="545" y="22"/>
                      <a:pt x="485" y="1"/>
                      <a:pt x="407"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 name="Google Shape;2943;p75">
              <a:extLst>
                <a:ext uri="{FF2B5EF4-FFF2-40B4-BE49-F238E27FC236}">
                  <a16:creationId xmlns:a16="http://schemas.microsoft.com/office/drawing/2014/main" id="{5E21E71D-AD75-4A3B-AEBE-969D3532CEDD}"/>
                </a:ext>
              </a:extLst>
            </p:cNvPr>
            <p:cNvSpPr/>
            <p:nvPr/>
          </p:nvSpPr>
          <p:spPr>
            <a:xfrm rot="1325574">
              <a:off x="6965658" y="1521103"/>
              <a:ext cx="38731" cy="31548"/>
            </a:xfrm>
            <a:custGeom>
              <a:avLst/>
              <a:gdLst/>
              <a:ahLst/>
              <a:cxnLst/>
              <a:rect l="l" t="t" r="r" b="b"/>
              <a:pathLst>
                <a:path w="434" h="342" extrusionOk="0">
                  <a:moveTo>
                    <a:pt x="403" y="1"/>
                  </a:moveTo>
                  <a:cubicBezTo>
                    <a:pt x="353" y="1"/>
                    <a:pt x="209" y="104"/>
                    <a:pt x="92" y="206"/>
                  </a:cubicBezTo>
                  <a:cubicBezTo>
                    <a:pt x="1" y="292"/>
                    <a:pt x="16" y="342"/>
                    <a:pt x="76" y="342"/>
                  </a:cubicBezTo>
                  <a:cubicBezTo>
                    <a:pt x="142" y="342"/>
                    <a:pt x="261" y="283"/>
                    <a:pt x="354" y="147"/>
                  </a:cubicBezTo>
                  <a:cubicBezTo>
                    <a:pt x="427" y="41"/>
                    <a:pt x="433" y="1"/>
                    <a:pt x="403"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944;p75">
              <a:extLst>
                <a:ext uri="{FF2B5EF4-FFF2-40B4-BE49-F238E27FC236}">
                  <a16:creationId xmlns:a16="http://schemas.microsoft.com/office/drawing/2014/main" id="{9090BF38-BA4D-43EE-9648-8522195E4FAE}"/>
                </a:ext>
              </a:extLst>
            </p:cNvPr>
            <p:cNvSpPr/>
            <p:nvPr/>
          </p:nvSpPr>
          <p:spPr>
            <a:xfrm rot="1325377">
              <a:off x="7048073" y="1515021"/>
              <a:ext cx="45638" cy="20925"/>
            </a:xfrm>
            <a:custGeom>
              <a:avLst/>
              <a:gdLst/>
              <a:ahLst/>
              <a:cxnLst/>
              <a:rect l="l" t="t" r="r" b="b"/>
              <a:pathLst>
                <a:path w="362" h="166" extrusionOk="0">
                  <a:moveTo>
                    <a:pt x="331" y="1"/>
                  </a:moveTo>
                  <a:cubicBezTo>
                    <a:pt x="289" y="1"/>
                    <a:pt x="179" y="42"/>
                    <a:pt x="90" y="83"/>
                  </a:cubicBezTo>
                  <a:cubicBezTo>
                    <a:pt x="1" y="125"/>
                    <a:pt x="18" y="166"/>
                    <a:pt x="84" y="166"/>
                  </a:cubicBezTo>
                  <a:cubicBezTo>
                    <a:pt x="132" y="166"/>
                    <a:pt x="205" y="144"/>
                    <a:pt x="281" y="83"/>
                  </a:cubicBezTo>
                  <a:cubicBezTo>
                    <a:pt x="356" y="23"/>
                    <a:pt x="361" y="1"/>
                    <a:pt x="331"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4" name="Nhóm 113">
            <a:extLst>
              <a:ext uri="{FF2B5EF4-FFF2-40B4-BE49-F238E27FC236}">
                <a16:creationId xmlns:a16="http://schemas.microsoft.com/office/drawing/2014/main" id="{FB996619-C0BD-4D77-814F-4B9CECA7E61D}"/>
              </a:ext>
            </a:extLst>
          </p:cNvPr>
          <p:cNvGrpSpPr/>
          <p:nvPr/>
        </p:nvGrpSpPr>
        <p:grpSpPr>
          <a:xfrm>
            <a:off x="1834029" y="1060303"/>
            <a:ext cx="3023387" cy="3173535"/>
            <a:chOff x="805661" y="1127863"/>
            <a:chExt cx="3023387" cy="3173535"/>
          </a:xfrm>
        </p:grpSpPr>
        <p:sp>
          <p:nvSpPr>
            <p:cNvPr id="115" name="Hộp Văn bản 114">
              <a:extLst>
                <a:ext uri="{FF2B5EF4-FFF2-40B4-BE49-F238E27FC236}">
                  <a16:creationId xmlns:a16="http://schemas.microsoft.com/office/drawing/2014/main" id="{A3490898-ED1F-4DF9-9023-4189E799CF89}"/>
                </a:ext>
              </a:extLst>
            </p:cNvPr>
            <p:cNvSpPr txBox="1"/>
            <p:nvPr/>
          </p:nvSpPr>
          <p:spPr>
            <a:xfrm>
              <a:off x="805661" y="2360441"/>
              <a:ext cx="2997272" cy="1940957"/>
            </a:xfrm>
            <a:prstGeom prst="roundRect">
              <a:avLst/>
            </a:prstGeom>
            <a:solidFill>
              <a:schemeClr val="accent2">
                <a:lumMod val="90000"/>
              </a:schemeClr>
            </a:solidFill>
          </p:spPr>
          <p:txBody>
            <a:bodyPr wrap="square">
              <a:spAutoFit/>
            </a:bodyPr>
            <a:lstStyle/>
            <a:p>
              <a:pPr algn="just"/>
              <a:r>
                <a:rPr lang="en-US" sz="1800" dirty="0">
                  <a:latin typeface="Cambria" panose="02040503050406030204" pitchFamily="18" charset="0"/>
                  <a:ea typeface="Cambria" panose="02040503050406030204" pitchFamily="18" charset="0"/>
                  <a:cs typeface="Times New Roman" panose="02020603050405020304" pitchFamily="18" charset="0"/>
                </a:rPr>
                <a:t>Vẽ một bức tranh hình ảnh người anh hùng Hê – ra – </a:t>
              </a:r>
              <a:r>
                <a:rPr lang="en-US" sz="1800" dirty="0" err="1">
                  <a:latin typeface="Cambria" panose="02040503050406030204" pitchFamily="18" charset="0"/>
                  <a:ea typeface="Cambria" panose="02040503050406030204" pitchFamily="18" charset="0"/>
                  <a:cs typeface="Times New Roman" panose="02020603050405020304" pitchFamily="18" charset="0"/>
                </a:rPr>
                <a:t>clet</a:t>
              </a:r>
              <a:r>
                <a:rPr lang="en-US" sz="1800" dirty="0">
                  <a:latin typeface="Cambria" panose="02040503050406030204" pitchFamily="18" charset="0"/>
                  <a:ea typeface="Cambria" panose="02040503050406030204" pitchFamily="18" charset="0"/>
                  <a:cs typeface="Times New Roman" panose="02020603050405020304" pitchFamily="18" charset="0"/>
                </a:rPr>
                <a:t> và chú thích các phẩm </a:t>
              </a:r>
              <a:r>
                <a:rPr lang="en-US" sz="1800" dirty="0" err="1">
                  <a:latin typeface="Cambria" panose="02040503050406030204" pitchFamily="18" charset="0"/>
                  <a:ea typeface="Cambria" panose="02040503050406030204" pitchFamily="18" charset="0"/>
                  <a:cs typeface="Times New Roman" panose="02020603050405020304" pitchFamily="18" charset="0"/>
                </a:rPr>
                <a:t>chất</a:t>
              </a:r>
              <a:r>
                <a:rPr lang="en-US" sz="1800" dirty="0">
                  <a:latin typeface="Cambria" panose="02040503050406030204" pitchFamily="18" charset="0"/>
                  <a:ea typeface="Cambria" panose="02040503050406030204" pitchFamily="18" charset="0"/>
                  <a:cs typeface="Times New Roman" panose="02020603050405020304" pitchFamily="18" charset="0"/>
                </a:rPr>
                <a:t> </a:t>
              </a:r>
              <a:r>
                <a:rPr lang="vi-VN" sz="1800" dirty="0">
                  <a:latin typeface="Cambria" panose="02040503050406030204" pitchFamily="18" charset="0"/>
                  <a:ea typeface="Cambria" panose="02040503050406030204" pitchFamily="18" charset="0"/>
                  <a:cs typeface="Times New Roman" panose="02020603050405020304" pitchFamily="18" charset="0"/>
                </a:rPr>
                <a:t>em</a:t>
              </a:r>
              <a:r>
                <a:rPr lang="en-US" sz="1800" dirty="0">
                  <a:latin typeface="Cambria" panose="02040503050406030204" pitchFamily="18" charset="0"/>
                  <a:ea typeface="Cambria" panose="02040503050406030204" pitchFamily="18" charset="0"/>
                  <a:cs typeface="Times New Roman" panose="02020603050405020304" pitchFamily="18" charset="0"/>
                </a:rPr>
                <a:t> cảm nhận được từ nhân vật, thuyết trình về nhân vật </a:t>
              </a:r>
            </a:p>
          </p:txBody>
        </p:sp>
        <p:sp>
          <p:nvSpPr>
            <p:cNvPr id="219" name="Hộp Văn bản 218">
              <a:extLst>
                <a:ext uri="{FF2B5EF4-FFF2-40B4-BE49-F238E27FC236}">
                  <a16:creationId xmlns:a16="http://schemas.microsoft.com/office/drawing/2014/main" id="{58690DF4-777E-4942-9C81-DC00A5C0DD52}"/>
                </a:ext>
              </a:extLst>
            </p:cNvPr>
            <p:cNvSpPr txBox="1"/>
            <p:nvPr/>
          </p:nvSpPr>
          <p:spPr>
            <a:xfrm>
              <a:off x="1624090" y="1127863"/>
              <a:ext cx="1412644"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b="1" dirty="0">
                  <a:solidFill>
                    <a:schemeClr val="dk1"/>
                  </a:solidFill>
                  <a:latin typeface="Cambria" panose="02040503050406030204" pitchFamily="18" charset="0"/>
                  <a:ea typeface="Cambria" panose="02040503050406030204" pitchFamily="18" charset="0"/>
                  <a:sym typeface="Cinzel SemiBold"/>
                </a:rPr>
                <a:t>NHÓM 3</a:t>
              </a:r>
            </a:p>
          </p:txBody>
        </p:sp>
        <p:sp>
          <p:nvSpPr>
            <p:cNvPr id="220" name="Hộp Văn bản 219">
              <a:extLst>
                <a:ext uri="{FF2B5EF4-FFF2-40B4-BE49-F238E27FC236}">
                  <a16:creationId xmlns:a16="http://schemas.microsoft.com/office/drawing/2014/main" id="{F38245CE-B99B-4EFB-B417-A00BE07B49A8}"/>
                </a:ext>
              </a:extLst>
            </p:cNvPr>
            <p:cNvSpPr txBox="1"/>
            <p:nvPr/>
          </p:nvSpPr>
          <p:spPr>
            <a:xfrm>
              <a:off x="831777" y="1602787"/>
              <a:ext cx="2997271" cy="783193"/>
            </a:xfrm>
            <a:prstGeom prst="roundRect">
              <a:avLst/>
            </a:prstGeom>
            <a:noFill/>
          </p:spPr>
          <p:txBody>
            <a:bodyPr wrap="square">
              <a:spAutoFit/>
            </a:bodyPr>
            <a:lstStyle/>
            <a:p>
              <a:pPr algn="ctr"/>
              <a:r>
                <a:rPr lang="en-US" sz="2000" b="1" dirty="0">
                  <a:effectLst/>
                  <a:latin typeface="Cambria" panose="02040503050406030204" pitchFamily="18" charset="0"/>
                  <a:ea typeface="Cambria" panose="02040503050406030204" pitchFamily="18" charset="0"/>
                </a:rPr>
                <a:t>NGHỆ THUẬT VÀ TRÍ TƯỞNG TƯỢNG</a:t>
              </a:r>
              <a:endParaRPr lang="en-US" sz="2000" b="1" dirty="0">
                <a:latin typeface="Cambria" panose="02040503050406030204" pitchFamily="18" charset="0"/>
                <a:ea typeface="Cambria" panose="02040503050406030204" pitchFamily="18" charset="0"/>
              </a:endParaRPr>
            </a:p>
          </p:txBody>
        </p:sp>
      </p:grpSp>
      <p:grpSp>
        <p:nvGrpSpPr>
          <p:cNvPr id="221" name="Nhóm 220">
            <a:extLst>
              <a:ext uri="{FF2B5EF4-FFF2-40B4-BE49-F238E27FC236}">
                <a16:creationId xmlns:a16="http://schemas.microsoft.com/office/drawing/2014/main" id="{F28D7A41-F216-4738-90CE-403203E19BF3}"/>
              </a:ext>
            </a:extLst>
          </p:cNvPr>
          <p:cNvGrpSpPr/>
          <p:nvPr/>
        </p:nvGrpSpPr>
        <p:grpSpPr>
          <a:xfrm>
            <a:off x="5260016" y="1103054"/>
            <a:ext cx="2997272" cy="3126198"/>
            <a:chOff x="835634" y="1022250"/>
            <a:chExt cx="2997272" cy="3126198"/>
          </a:xfrm>
        </p:grpSpPr>
        <p:sp>
          <p:nvSpPr>
            <p:cNvPr id="222" name="Hộp Văn bản 221">
              <a:extLst>
                <a:ext uri="{FF2B5EF4-FFF2-40B4-BE49-F238E27FC236}">
                  <a16:creationId xmlns:a16="http://schemas.microsoft.com/office/drawing/2014/main" id="{BDAB33B4-F5AE-4432-B284-594677D5CF1D}"/>
                </a:ext>
              </a:extLst>
            </p:cNvPr>
            <p:cNvSpPr txBox="1"/>
            <p:nvPr/>
          </p:nvSpPr>
          <p:spPr>
            <a:xfrm>
              <a:off x="835634" y="2207491"/>
              <a:ext cx="2997272" cy="1940957"/>
            </a:xfrm>
            <a:prstGeom prst="roundRect">
              <a:avLst/>
            </a:prstGeom>
            <a:solidFill>
              <a:schemeClr val="accent2">
                <a:lumMod val="90000"/>
              </a:schemeClr>
            </a:solidFill>
          </p:spPr>
          <p:txBody>
            <a:bodyPr wrap="square">
              <a:spAutoFit/>
            </a:bodyPr>
            <a:lstStyle/>
            <a:p>
              <a:pPr algn="just"/>
              <a:r>
                <a:rPr lang="en-US" sz="1800" dirty="0">
                  <a:latin typeface="Cambria" panose="02040503050406030204" pitchFamily="18" charset="0"/>
                  <a:ea typeface="Cambria" panose="02040503050406030204" pitchFamily="18" charset="0"/>
                  <a:cs typeface="Times New Roman" panose="02020603050405020304" pitchFamily="18" charset="0"/>
                </a:rPr>
                <a:t>Viết một đoạn văn/ bài văn/ bài phát biểu ngắn tìm hiểu về nhận thức và quan điểm của người cổ đại qua hình tượng người anh hùng Hê – ra – </a:t>
              </a:r>
              <a:r>
                <a:rPr lang="en-US" sz="1800" dirty="0" err="1">
                  <a:latin typeface="Cambria" panose="02040503050406030204" pitchFamily="18" charset="0"/>
                  <a:ea typeface="Cambria" panose="02040503050406030204" pitchFamily="18" charset="0"/>
                  <a:cs typeface="Times New Roman" panose="02020603050405020304" pitchFamily="18" charset="0"/>
                </a:rPr>
                <a:t>clet</a:t>
              </a:r>
              <a:r>
                <a:rPr lang="en-US" sz="1800" dirty="0">
                  <a:latin typeface="Cambria" panose="02040503050406030204" pitchFamily="18" charset="0"/>
                  <a:ea typeface="Cambria" panose="02040503050406030204" pitchFamily="18" charset="0"/>
                  <a:cs typeface="Times New Roman" panose="02020603050405020304" pitchFamily="18" charset="0"/>
                </a:rPr>
                <a:t> </a:t>
              </a:r>
            </a:p>
          </p:txBody>
        </p:sp>
        <p:sp>
          <p:nvSpPr>
            <p:cNvPr id="223" name="Hộp Văn bản 222">
              <a:extLst>
                <a:ext uri="{FF2B5EF4-FFF2-40B4-BE49-F238E27FC236}">
                  <a16:creationId xmlns:a16="http://schemas.microsoft.com/office/drawing/2014/main" id="{E35F4CC3-8E9F-44C8-BE09-68182ADDDA5A}"/>
                </a:ext>
              </a:extLst>
            </p:cNvPr>
            <p:cNvSpPr txBox="1"/>
            <p:nvPr/>
          </p:nvSpPr>
          <p:spPr>
            <a:xfrm>
              <a:off x="1624092" y="1022250"/>
              <a:ext cx="1412644"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b="1" dirty="0">
                  <a:solidFill>
                    <a:schemeClr val="dk1"/>
                  </a:solidFill>
                  <a:latin typeface="Cambria" panose="02040503050406030204" pitchFamily="18" charset="0"/>
                  <a:ea typeface="Cambria" panose="02040503050406030204" pitchFamily="18" charset="0"/>
                  <a:sym typeface="Cinzel SemiBold"/>
                </a:rPr>
                <a:t>NHÓM 4</a:t>
              </a:r>
            </a:p>
          </p:txBody>
        </p:sp>
        <p:sp>
          <p:nvSpPr>
            <p:cNvPr id="224" name="Hộp Văn bản 223">
              <a:extLst>
                <a:ext uri="{FF2B5EF4-FFF2-40B4-BE49-F238E27FC236}">
                  <a16:creationId xmlns:a16="http://schemas.microsoft.com/office/drawing/2014/main" id="{D842EEA5-3E90-44E1-B054-A31F50E6EC45}"/>
                </a:ext>
              </a:extLst>
            </p:cNvPr>
            <p:cNvSpPr txBox="1"/>
            <p:nvPr/>
          </p:nvSpPr>
          <p:spPr>
            <a:xfrm>
              <a:off x="952500" y="1602787"/>
              <a:ext cx="2819400" cy="442674"/>
            </a:xfrm>
            <a:prstGeom prst="roundRect">
              <a:avLst/>
            </a:prstGeom>
            <a:noFill/>
          </p:spPr>
          <p:txBody>
            <a:bodyPr wrap="square">
              <a:spAutoFit/>
            </a:bodyPr>
            <a:lstStyle/>
            <a:p>
              <a:pPr algn="ctr"/>
              <a:r>
                <a:rPr lang="en-US" sz="2000" b="1" dirty="0">
                  <a:effectLst/>
                  <a:latin typeface="Cambria" panose="02040503050406030204" pitchFamily="18" charset="0"/>
                  <a:ea typeface="Cambria" panose="02040503050406030204" pitchFamily="18" charset="0"/>
                </a:rPr>
                <a:t>SUY LUẬN</a:t>
              </a:r>
              <a:endParaRPr lang="en-US" sz="2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344981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randombar(horizontal)">
                                      <p:cBhvr>
                                        <p:cTn id="7" dur="500"/>
                                        <p:tgtEl>
                                          <p:spTgt spid="114"/>
                                        </p:tgtEl>
                                      </p:cBhvr>
                                    </p:animEffect>
                                  </p:childTnLst>
                                </p:cTn>
                              </p:par>
                              <p:par>
                                <p:cTn id="8" presetID="14" presetClass="entr" presetSubtype="1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randombar(horizontal)">
                                      <p:cBhvr>
                                        <p:cTn id="10"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grpSp>
        <p:nvGrpSpPr>
          <p:cNvPr id="9" name="Nhóm 8">
            <a:extLst>
              <a:ext uri="{FF2B5EF4-FFF2-40B4-BE49-F238E27FC236}">
                <a16:creationId xmlns:a16="http://schemas.microsoft.com/office/drawing/2014/main" id="{94147ACC-1684-4BB0-8700-24EA5F6C8F76}"/>
              </a:ext>
            </a:extLst>
          </p:cNvPr>
          <p:cNvGrpSpPr/>
          <p:nvPr/>
        </p:nvGrpSpPr>
        <p:grpSpPr>
          <a:xfrm>
            <a:off x="2786303" y="982017"/>
            <a:ext cx="3511514" cy="2499782"/>
            <a:chOff x="574657" y="996816"/>
            <a:chExt cx="3511514" cy="2499782"/>
          </a:xfrm>
        </p:grpSpPr>
        <p:sp>
          <p:nvSpPr>
            <p:cNvPr id="10" name="Hộp Văn bản 9">
              <a:extLst>
                <a:ext uri="{FF2B5EF4-FFF2-40B4-BE49-F238E27FC236}">
                  <a16:creationId xmlns:a16="http://schemas.microsoft.com/office/drawing/2014/main" id="{EA4B69B3-8871-42AD-9333-6A78E123CBA8}"/>
                </a:ext>
              </a:extLst>
            </p:cNvPr>
            <p:cNvSpPr txBox="1"/>
            <p:nvPr/>
          </p:nvSpPr>
          <p:spPr>
            <a:xfrm>
              <a:off x="870087" y="2168575"/>
              <a:ext cx="2997272" cy="1328023"/>
            </a:xfrm>
            <a:prstGeom prst="roundRect">
              <a:avLst/>
            </a:prstGeom>
            <a:solidFill>
              <a:schemeClr val="accent2">
                <a:lumMod val="90000"/>
              </a:schemeClr>
            </a:solidFill>
          </p:spPr>
          <p:txBody>
            <a:bodyPr wrap="square">
              <a:spAutoFit/>
            </a:bodyPr>
            <a:lstStyle/>
            <a:p>
              <a:pPr algn="just"/>
              <a:r>
                <a:rPr lang="en-US" sz="1800" dirty="0">
                  <a:latin typeface="Cambria" panose="02040503050406030204" pitchFamily="18" charset="0"/>
                  <a:ea typeface="Cambria" panose="02040503050406030204" pitchFamily="18" charset="0"/>
                  <a:cs typeface="Times New Roman" panose="02020603050405020304" pitchFamily="18" charset="0"/>
                </a:rPr>
                <a:t>Tìm hiểu về điển tích điển cố trong văn bản và các điển tích điển cố khác trong thần thoại Hi Lạp </a:t>
              </a:r>
            </a:p>
          </p:txBody>
        </p:sp>
        <p:sp>
          <p:nvSpPr>
            <p:cNvPr id="11" name="Hộp Văn bản 10">
              <a:extLst>
                <a:ext uri="{FF2B5EF4-FFF2-40B4-BE49-F238E27FC236}">
                  <a16:creationId xmlns:a16="http://schemas.microsoft.com/office/drawing/2014/main" id="{7C061FD7-8093-47EE-AC4A-3DDD785C6E0E}"/>
                </a:ext>
              </a:extLst>
            </p:cNvPr>
            <p:cNvSpPr txBox="1"/>
            <p:nvPr/>
          </p:nvSpPr>
          <p:spPr>
            <a:xfrm>
              <a:off x="1563957" y="996816"/>
              <a:ext cx="1592794" cy="461665"/>
            </a:xfrm>
            <a:prstGeom prst="rect">
              <a:avLst/>
            </a:prstGeom>
            <a:solidFill>
              <a:schemeClr val="accent1"/>
            </a:solidFill>
            <a:ln w="57150">
              <a:solidFill>
                <a:schemeClr val="accent4"/>
              </a:solidFill>
            </a:ln>
          </p:spPr>
          <p:txBody>
            <a:bodyPr wrap="square">
              <a:spAutoFit/>
            </a:bodyPr>
            <a:lstStyle/>
            <a:p>
              <a:pPr algn="ctr">
                <a:buClr>
                  <a:schemeClr val="accent6"/>
                </a:buClr>
                <a:buSzPts val="3000"/>
              </a:pPr>
              <a:r>
                <a:rPr lang="en-US" sz="2400" b="1" dirty="0">
                  <a:solidFill>
                    <a:schemeClr val="dk1"/>
                  </a:solidFill>
                  <a:latin typeface="Cambria" panose="02040503050406030204" pitchFamily="18" charset="0"/>
                  <a:ea typeface="Cambria" panose="02040503050406030204" pitchFamily="18" charset="0"/>
                  <a:sym typeface="Cinzel SemiBold"/>
                </a:rPr>
                <a:t>NHÓM 5</a:t>
              </a:r>
            </a:p>
          </p:txBody>
        </p:sp>
        <p:sp>
          <p:nvSpPr>
            <p:cNvPr id="12" name="Hộp Văn bản 11">
              <a:extLst>
                <a:ext uri="{FF2B5EF4-FFF2-40B4-BE49-F238E27FC236}">
                  <a16:creationId xmlns:a16="http://schemas.microsoft.com/office/drawing/2014/main" id="{49112C0D-B76F-4EEA-8E6D-B6512662EAF4}"/>
                </a:ext>
              </a:extLst>
            </p:cNvPr>
            <p:cNvSpPr txBox="1"/>
            <p:nvPr/>
          </p:nvSpPr>
          <p:spPr>
            <a:xfrm>
              <a:off x="574657" y="1613708"/>
              <a:ext cx="3511514" cy="442674"/>
            </a:xfrm>
            <a:prstGeom prst="roundRect">
              <a:avLst/>
            </a:prstGeom>
            <a:noFill/>
          </p:spPr>
          <p:txBody>
            <a:bodyPr wrap="square">
              <a:spAutoFit/>
            </a:bodyPr>
            <a:lstStyle/>
            <a:p>
              <a:pPr algn="ctr"/>
              <a:r>
                <a:rPr lang="en-US" sz="2000" b="1" dirty="0">
                  <a:effectLst/>
                  <a:latin typeface="Cambria" panose="02040503050406030204" pitchFamily="18" charset="0"/>
                  <a:ea typeface="Cambria" panose="02040503050406030204" pitchFamily="18" charset="0"/>
                </a:rPr>
                <a:t>NGHIÊN CỨU VÀ MỞ RỘNG</a:t>
              </a:r>
              <a:endParaRPr lang="en-US" sz="2000" b="1" dirty="0">
                <a:latin typeface="Cambria" panose="02040503050406030204" pitchFamily="18" charset="0"/>
                <a:ea typeface="Cambria" panose="02040503050406030204" pitchFamily="18" charset="0"/>
              </a:endParaRPr>
            </a:p>
          </p:txBody>
        </p:sp>
      </p:grpSp>
      <p:grpSp>
        <p:nvGrpSpPr>
          <p:cNvPr id="13" name="Google Shape;3408;p71">
            <a:extLst>
              <a:ext uri="{FF2B5EF4-FFF2-40B4-BE49-F238E27FC236}">
                <a16:creationId xmlns:a16="http://schemas.microsoft.com/office/drawing/2014/main" id="{6838E460-08EF-41CA-9F95-7749A5D88A25}"/>
              </a:ext>
            </a:extLst>
          </p:cNvPr>
          <p:cNvGrpSpPr/>
          <p:nvPr/>
        </p:nvGrpSpPr>
        <p:grpSpPr>
          <a:xfrm>
            <a:off x="665475" y="2424144"/>
            <a:ext cx="2405309" cy="2103828"/>
            <a:chOff x="5615229" y="2181012"/>
            <a:chExt cx="1673054" cy="1271773"/>
          </a:xfrm>
        </p:grpSpPr>
        <p:grpSp>
          <p:nvGrpSpPr>
            <p:cNvPr id="14" name="Google Shape;3409;p71">
              <a:extLst>
                <a:ext uri="{FF2B5EF4-FFF2-40B4-BE49-F238E27FC236}">
                  <a16:creationId xmlns:a16="http://schemas.microsoft.com/office/drawing/2014/main" id="{65198270-177B-4580-B3EF-700F6F91F2BB}"/>
                </a:ext>
              </a:extLst>
            </p:cNvPr>
            <p:cNvGrpSpPr/>
            <p:nvPr/>
          </p:nvGrpSpPr>
          <p:grpSpPr>
            <a:xfrm>
              <a:off x="5623462" y="2181012"/>
              <a:ext cx="1664821" cy="1271773"/>
              <a:chOff x="863800" y="592675"/>
              <a:chExt cx="5853800" cy="4471775"/>
            </a:xfrm>
          </p:grpSpPr>
          <p:sp>
            <p:nvSpPr>
              <p:cNvPr id="59" name="Google Shape;3410;p71">
                <a:extLst>
                  <a:ext uri="{FF2B5EF4-FFF2-40B4-BE49-F238E27FC236}">
                    <a16:creationId xmlns:a16="http://schemas.microsoft.com/office/drawing/2014/main" id="{061D8BB1-5899-46C8-B46E-BD76B2597325}"/>
                  </a:ext>
                </a:extLst>
              </p:cNvPr>
              <p:cNvSpPr/>
              <p:nvPr/>
            </p:nvSpPr>
            <p:spPr>
              <a:xfrm>
                <a:off x="4105450" y="3554550"/>
                <a:ext cx="7250" cy="2425"/>
              </a:xfrm>
              <a:custGeom>
                <a:avLst/>
                <a:gdLst/>
                <a:ahLst/>
                <a:cxnLst/>
                <a:rect l="l" t="t" r="r" b="b"/>
                <a:pathLst>
                  <a:path w="290" h="97" extrusionOk="0">
                    <a:moveTo>
                      <a:pt x="1" y="0"/>
                    </a:moveTo>
                    <a:lnTo>
                      <a:pt x="290" y="97"/>
                    </a:ln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11;p71">
                <a:extLst>
                  <a:ext uri="{FF2B5EF4-FFF2-40B4-BE49-F238E27FC236}">
                    <a16:creationId xmlns:a16="http://schemas.microsoft.com/office/drawing/2014/main" id="{ED443C0C-2922-4DFC-8961-A5F88C029D53}"/>
                  </a:ext>
                </a:extLst>
              </p:cNvPr>
              <p:cNvSpPr/>
              <p:nvPr/>
            </p:nvSpPr>
            <p:spPr>
              <a:xfrm>
                <a:off x="863800" y="592675"/>
                <a:ext cx="5853800" cy="4471775"/>
              </a:xfrm>
              <a:custGeom>
                <a:avLst/>
                <a:gdLst/>
                <a:ahLst/>
                <a:cxnLst/>
                <a:rect l="l" t="t" r="r" b="b"/>
                <a:pathLst>
                  <a:path w="234152" h="178871" extrusionOk="0">
                    <a:moveTo>
                      <a:pt x="2991" y="25085"/>
                    </a:moveTo>
                    <a:lnTo>
                      <a:pt x="2991" y="25085"/>
                    </a:lnTo>
                    <a:cubicBezTo>
                      <a:pt x="2606" y="25953"/>
                      <a:pt x="2220" y="26918"/>
                      <a:pt x="2027" y="27882"/>
                    </a:cubicBezTo>
                    <a:cubicBezTo>
                      <a:pt x="2220" y="26918"/>
                      <a:pt x="2509" y="25953"/>
                      <a:pt x="2991" y="25085"/>
                    </a:cubicBezTo>
                    <a:close/>
                    <a:moveTo>
                      <a:pt x="50844" y="0"/>
                    </a:moveTo>
                    <a:cubicBezTo>
                      <a:pt x="13025" y="3377"/>
                      <a:pt x="4246" y="18717"/>
                      <a:pt x="2991" y="21997"/>
                    </a:cubicBezTo>
                    <a:cubicBezTo>
                      <a:pt x="2316" y="24023"/>
                      <a:pt x="1930" y="26146"/>
                      <a:pt x="1930" y="28268"/>
                    </a:cubicBezTo>
                    <a:cubicBezTo>
                      <a:pt x="1834" y="28751"/>
                      <a:pt x="1737" y="29137"/>
                      <a:pt x="1737" y="29522"/>
                    </a:cubicBezTo>
                    <a:cubicBezTo>
                      <a:pt x="1158" y="33960"/>
                      <a:pt x="772" y="42354"/>
                      <a:pt x="483" y="53063"/>
                    </a:cubicBezTo>
                    <a:lnTo>
                      <a:pt x="387" y="53256"/>
                    </a:lnTo>
                    <a:lnTo>
                      <a:pt x="387" y="60202"/>
                    </a:lnTo>
                    <a:cubicBezTo>
                      <a:pt x="1" y="81814"/>
                      <a:pt x="97" y="109889"/>
                      <a:pt x="387" y="133236"/>
                    </a:cubicBezTo>
                    <a:lnTo>
                      <a:pt x="97" y="133236"/>
                    </a:lnTo>
                    <a:lnTo>
                      <a:pt x="387" y="139604"/>
                    </a:lnTo>
                    <a:cubicBezTo>
                      <a:pt x="580" y="161697"/>
                      <a:pt x="869" y="178195"/>
                      <a:pt x="869" y="178195"/>
                    </a:cubicBezTo>
                    <a:lnTo>
                      <a:pt x="160057" y="178195"/>
                    </a:lnTo>
                    <a:lnTo>
                      <a:pt x="180510" y="178388"/>
                    </a:lnTo>
                    <a:lnTo>
                      <a:pt x="199420" y="178677"/>
                    </a:lnTo>
                    <a:lnTo>
                      <a:pt x="200578" y="178677"/>
                    </a:lnTo>
                    <a:lnTo>
                      <a:pt x="203761" y="178870"/>
                    </a:lnTo>
                    <a:lnTo>
                      <a:pt x="203761" y="178677"/>
                    </a:lnTo>
                    <a:lnTo>
                      <a:pt x="210225" y="178677"/>
                    </a:lnTo>
                    <a:lnTo>
                      <a:pt x="210225" y="178774"/>
                    </a:lnTo>
                    <a:lnTo>
                      <a:pt x="222285" y="178581"/>
                    </a:lnTo>
                    <a:lnTo>
                      <a:pt x="222285" y="178484"/>
                    </a:lnTo>
                    <a:lnTo>
                      <a:pt x="225179" y="178484"/>
                    </a:lnTo>
                    <a:lnTo>
                      <a:pt x="225179" y="178581"/>
                    </a:lnTo>
                    <a:lnTo>
                      <a:pt x="231547" y="178484"/>
                    </a:lnTo>
                    <a:lnTo>
                      <a:pt x="234152" y="178484"/>
                    </a:lnTo>
                    <a:lnTo>
                      <a:pt x="233573" y="90014"/>
                    </a:lnTo>
                    <a:cubicBezTo>
                      <a:pt x="205595" y="72745"/>
                      <a:pt x="145297" y="70140"/>
                      <a:pt x="145296" y="70140"/>
                    </a:cubicBezTo>
                    <a:lnTo>
                      <a:pt x="145296" y="70140"/>
                    </a:lnTo>
                    <a:lnTo>
                      <a:pt x="145585" y="78437"/>
                    </a:lnTo>
                    <a:lnTo>
                      <a:pt x="145585" y="78437"/>
                    </a:lnTo>
                    <a:lnTo>
                      <a:pt x="97925" y="77279"/>
                    </a:lnTo>
                    <a:lnTo>
                      <a:pt x="98118" y="69078"/>
                    </a:lnTo>
                    <a:lnTo>
                      <a:pt x="98022" y="69078"/>
                    </a:lnTo>
                    <a:cubicBezTo>
                      <a:pt x="97925" y="69078"/>
                      <a:pt x="97636" y="68885"/>
                      <a:pt x="97154" y="68693"/>
                    </a:cubicBezTo>
                    <a:cubicBezTo>
                      <a:pt x="92330" y="67149"/>
                      <a:pt x="87313" y="66184"/>
                      <a:pt x="82296" y="65991"/>
                    </a:cubicBezTo>
                    <a:lnTo>
                      <a:pt x="64737" y="29426"/>
                    </a:lnTo>
                    <a:lnTo>
                      <a:pt x="62518" y="24602"/>
                    </a:lnTo>
                    <a:lnTo>
                      <a:pt x="52099" y="2798"/>
                    </a:lnTo>
                    <a:lnTo>
                      <a:pt x="50844" y="0"/>
                    </a:ln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3412;p71">
              <a:extLst>
                <a:ext uri="{FF2B5EF4-FFF2-40B4-BE49-F238E27FC236}">
                  <a16:creationId xmlns:a16="http://schemas.microsoft.com/office/drawing/2014/main" id="{723B19DF-D2F0-4461-A7D0-3A6C700F8502}"/>
                </a:ext>
              </a:extLst>
            </p:cNvPr>
            <p:cNvGrpSpPr/>
            <p:nvPr/>
          </p:nvGrpSpPr>
          <p:grpSpPr>
            <a:xfrm>
              <a:off x="5615229" y="2181012"/>
              <a:ext cx="1673054" cy="1271083"/>
              <a:chOff x="834850" y="592675"/>
              <a:chExt cx="5882750" cy="4469350"/>
            </a:xfrm>
          </p:grpSpPr>
          <p:sp>
            <p:nvSpPr>
              <p:cNvPr id="16" name="Google Shape;3413;p71">
                <a:extLst>
                  <a:ext uri="{FF2B5EF4-FFF2-40B4-BE49-F238E27FC236}">
                    <a16:creationId xmlns:a16="http://schemas.microsoft.com/office/drawing/2014/main" id="{B6065EB1-32CD-43AB-84BA-1D19384187D0}"/>
                  </a:ext>
                </a:extLst>
              </p:cNvPr>
              <p:cNvSpPr/>
              <p:nvPr/>
            </p:nvSpPr>
            <p:spPr>
              <a:xfrm>
                <a:off x="834850" y="662625"/>
                <a:ext cx="4020750" cy="4382525"/>
              </a:xfrm>
              <a:custGeom>
                <a:avLst/>
                <a:gdLst/>
                <a:ahLst/>
                <a:cxnLst/>
                <a:rect l="l" t="t" r="r" b="b"/>
                <a:pathLst>
                  <a:path w="160830" h="175301" extrusionOk="0">
                    <a:moveTo>
                      <a:pt x="53257" y="0"/>
                    </a:moveTo>
                    <a:cubicBezTo>
                      <a:pt x="53257" y="0"/>
                      <a:pt x="5790" y="4438"/>
                      <a:pt x="2895" y="26724"/>
                    </a:cubicBezTo>
                    <a:cubicBezTo>
                      <a:pt x="1" y="49011"/>
                      <a:pt x="2123" y="175300"/>
                      <a:pt x="2123" y="175300"/>
                    </a:cubicBezTo>
                    <a:lnTo>
                      <a:pt x="160829" y="175300"/>
                    </a:lnTo>
                    <a:lnTo>
                      <a:pt x="131500" y="126483"/>
                    </a:lnTo>
                    <a:lnTo>
                      <a:pt x="131210" y="115774"/>
                    </a:lnTo>
                    <a:cubicBezTo>
                      <a:pt x="125808" y="113941"/>
                      <a:pt x="120212" y="112879"/>
                      <a:pt x="114520" y="112590"/>
                    </a:cubicBezTo>
                    <a:lnTo>
                      <a:pt x="101206" y="84322"/>
                    </a:lnTo>
                    <a:lnTo>
                      <a:pt x="98215" y="78051"/>
                    </a:lnTo>
                    <a:lnTo>
                      <a:pt x="99276" y="66280"/>
                    </a:lnTo>
                    <a:cubicBezTo>
                      <a:pt x="99276" y="66280"/>
                      <a:pt x="95128" y="64158"/>
                      <a:pt x="83551" y="63386"/>
                    </a:cubicBezTo>
                    <a:lnTo>
                      <a:pt x="532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14;p71">
                <a:extLst>
                  <a:ext uri="{FF2B5EF4-FFF2-40B4-BE49-F238E27FC236}">
                    <a16:creationId xmlns:a16="http://schemas.microsoft.com/office/drawing/2014/main" id="{534ACB1E-3BFB-40FF-A320-C2F690165C42}"/>
                  </a:ext>
                </a:extLst>
              </p:cNvPr>
              <p:cNvSpPr/>
              <p:nvPr/>
            </p:nvSpPr>
            <p:spPr>
              <a:xfrm>
                <a:off x="4496175" y="2346150"/>
                <a:ext cx="2221425" cy="2711050"/>
              </a:xfrm>
              <a:custGeom>
                <a:avLst/>
                <a:gdLst/>
                <a:ahLst/>
                <a:cxnLst/>
                <a:rect l="l" t="t" r="r" b="b"/>
                <a:pathLst>
                  <a:path w="88857" h="108442" extrusionOk="0">
                    <a:moveTo>
                      <a:pt x="1" y="1"/>
                    </a:moveTo>
                    <a:lnTo>
                      <a:pt x="580" y="16981"/>
                    </a:lnTo>
                    <a:lnTo>
                      <a:pt x="14376" y="40135"/>
                    </a:lnTo>
                    <a:lnTo>
                      <a:pt x="18332" y="46696"/>
                    </a:lnTo>
                    <a:lnTo>
                      <a:pt x="55283" y="108442"/>
                    </a:lnTo>
                    <a:lnTo>
                      <a:pt x="88857" y="108249"/>
                    </a:lnTo>
                    <a:lnTo>
                      <a:pt x="88278" y="19875"/>
                    </a:lnTo>
                    <a:cubicBezTo>
                      <a:pt x="60300" y="2606"/>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15;p71">
                <a:extLst>
                  <a:ext uri="{FF2B5EF4-FFF2-40B4-BE49-F238E27FC236}">
                    <a16:creationId xmlns:a16="http://schemas.microsoft.com/office/drawing/2014/main" id="{453455D2-F598-4735-A760-70C48AC1DF0A}"/>
                  </a:ext>
                </a:extLst>
              </p:cNvPr>
              <p:cNvSpPr/>
              <p:nvPr/>
            </p:nvSpPr>
            <p:spPr>
              <a:xfrm>
                <a:off x="3364975" y="2770650"/>
                <a:ext cx="2513275" cy="2286550"/>
              </a:xfrm>
              <a:custGeom>
                <a:avLst/>
                <a:gdLst/>
                <a:ahLst/>
                <a:cxnLst/>
                <a:rect l="l" t="t" r="r" b="b"/>
                <a:pathLst>
                  <a:path w="100531" h="91462" extrusionOk="0">
                    <a:moveTo>
                      <a:pt x="1" y="1"/>
                    </a:moveTo>
                    <a:lnTo>
                      <a:pt x="13315" y="28365"/>
                    </a:lnTo>
                    <a:cubicBezTo>
                      <a:pt x="19007" y="28558"/>
                      <a:pt x="24603" y="29620"/>
                      <a:pt x="30102" y="31453"/>
                    </a:cubicBezTo>
                    <a:lnTo>
                      <a:pt x="30295" y="42258"/>
                    </a:lnTo>
                    <a:lnTo>
                      <a:pt x="37338" y="54028"/>
                    </a:lnTo>
                    <a:lnTo>
                      <a:pt x="51520" y="77376"/>
                    </a:lnTo>
                    <a:lnTo>
                      <a:pt x="59624" y="90979"/>
                    </a:lnTo>
                    <a:lnTo>
                      <a:pt x="60010" y="90979"/>
                    </a:lnTo>
                    <a:lnTo>
                      <a:pt x="80463" y="91269"/>
                    </a:lnTo>
                    <a:lnTo>
                      <a:pt x="99373" y="91462"/>
                    </a:lnTo>
                    <a:lnTo>
                      <a:pt x="100531" y="91462"/>
                    </a:lnTo>
                    <a:lnTo>
                      <a:pt x="458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16;p71">
                <a:extLst>
                  <a:ext uri="{FF2B5EF4-FFF2-40B4-BE49-F238E27FC236}">
                    <a16:creationId xmlns:a16="http://schemas.microsoft.com/office/drawing/2014/main" id="{EE4E0768-A70E-4620-AE2E-99AC6C010AD5}"/>
                  </a:ext>
                </a:extLst>
              </p:cNvPr>
              <p:cNvSpPr/>
              <p:nvPr/>
            </p:nvSpPr>
            <p:spPr>
              <a:xfrm>
                <a:off x="873450" y="1205300"/>
                <a:ext cx="1630500" cy="938275"/>
              </a:xfrm>
              <a:custGeom>
                <a:avLst/>
                <a:gdLst/>
                <a:ahLst/>
                <a:cxnLst/>
                <a:rect l="l" t="t" r="r" b="b"/>
                <a:pathLst>
                  <a:path w="65220" h="37531" extrusionOk="0">
                    <a:moveTo>
                      <a:pt x="62132" y="1"/>
                    </a:moveTo>
                    <a:cubicBezTo>
                      <a:pt x="21708" y="4439"/>
                      <a:pt x="1" y="28751"/>
                      <a:pt x="1" y="28751"/>
                    </a:cubicBezTo>
                    <a:lnTo>
                      <a:pt x="1" y="37531"/>
                    </a:lnTo>
                    <a:cubicBezTo>
                      <a:pt x="23059" y="11482"/>
                      <a:pt x="65219" y="6754"/>
                      <a:pt x="65219" y="6754"/>
                    </a:cubicBezTo>
                    <a:lnTo>
                      <a:pt x="62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7;p71">
                <a:extLst>
                  <a:ext uri="{FF2B5EF4-FFF2-40B4-BE49-F238E27FC236}">
                    <a16:creationId xmlns:a16="http://schemas.microsoft.com/office/drawing/2014/main" id="{5ED21046-3C24-42DA-BFB2-A76C9FFDD136}"/>
                  </a:ext>
                </a:extLst>
              </p:cNvPr>
              <p:cNvSpPr/>
              <p:nvPr/>
            </p:nvSpPr>
            <p:spPr>
              <a:xfrm>
                <a:off x="873450" y="2237750"/>
                <a:ext cx="2443325" cy="892300"/>
              </a:xfrm>
              <a:custGeom>
                <a:avLst/>
                <a:gdLst/>
                <a:ahLst/>
                <a:cxnLst/>
                <a:rect l="l" t="t" r="r" b="b"/>
                <a:pathLst>
                  <a:path w="97733" h="35692" extrusionOk="0">
                    <a:moveTo>
                      <a:pt x="77157" y="0"/>
                    </a:moveTo>
                    <a:cubicBezTo>
                      <a:pt x="69258" y="0"/>
                      <a:pt x="59138" y="1111"/>
                      <a:pt x="46889" y="4626"/>
                    </a:cubicBezTo>
                    <a:cubicBezTo>
                      <a:pt x="13604" y="14081"/>
                      <a:pt x="1" y="27105"/>
                      <a:pt x="1" y="27105"/>
                    </a:cubicBezTo>
                    <a:lnTo>
                      <a:pt x="1" y="35692"/>
                    </a:lnTo>
                    <a:cubicBezTo>
                      <a:pt x="1" y="35692"/>
                      <a:pt x="23734" y="17747"/>
                      <a:pt x="53449" y="11862"/>
                    </a:cubicBezTo>
                    <a:cubicBezTo>
                      <a:pt x="63058" y="9952"/>
                      <a:pt x="70870" y="9283"/>
                      <a:pt x="77098" y="9283"/>
                    </a:cubicBezTo>
                    <a:cubicBezTo>
                      <a:pt x="91630" y="9283"/>
                      <a:pt x="97539" y="12923"/>
                      <a:pt x="97539" y="12923"/>
                    </a:cubicBezTo>
                    <a:lnTo>
                      <a:pt x="97732" y="3275"/>
                    </a:lnTo>
                    <a:cubicBezTo>
                      <a:pt x="97732" y="3275"/>
                      <a:pt x="90720" y="0"/>
                      <a:pt x="77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18;p71">
                <a:extLst>
                  <a:ext uri="{FF2B5EF4-FFF2-40B4-BE49-F238E27FC236}">
                    <a16:creationId xmlns:a16="http://schemas.microsoft.com/office/drawing/2014/main" id="{39BEDE11-FDE0-4E01-80C4-3EAFF3266924}"/>
                  </a:ext>
                </a:extLst>
              </p:cNvPr>
              <p:cNvSpPr/>
              <p:nvPr/>
            </p:nvSpPr>
            <p:spPr>
              <a:xfrm>
                <a:off x="868625" y="3489700"/>
                <a:ext cx="3248900" cy="593075"/>
              </a:xfrm>
              <a:custGeom>
                <a:avLst/>
                <a:gdLst/>
                <a:ahLst/>
                <a:cxnLst/>
                <a:rect l="l" t="t" r="r" b="b"/>
                <a:pathLst>
                  <a:path w="129956" h="23723" extrusionOk="0">
                    <a:moveTo>
                      <a:pt x="103125" y="1"/>
                    </a:moveTo>
                    <a:cubicBezTo>
                      <a:pt x="95162" y="1"/>
                      <a:pt x="85311" y="498"/>
                      <a:pt x="73420" y="1919"/>
                    </a:cubicBezTo>
                    <a:cubicBezTo>
                      <a:pt x="48529" y="5006"/>
                      <a:pt x="24024" y="10216"/>
                      <a:pt x="1" y="17452"/>
                    </a:cubicBezTo>
                    <a:lnTo>
                      <a:pt x="194" y="23723"/>
                    </a:lnTo>
                    <a:cubicBezTo>
                      <a:pt x="194" y="23723"/>
                      <a:pt x="30970" y="14461"/>
                      <a:pt x="74192" y="10216"/>
                    </a:cubicBezTo>
                    <a:cubicBezTo>
                      <a:pt x="85594" y="9121"/>
                      <a:pt x="94861" y="8719"/>
                      <a:pt x="102326" y="8719"/>
                    </a:cubicBezTo>
                    <a:cubicBezTo>
                      <a:pt x="123158" y="8719"/>
                      <a:pt x="129956" y="11856"/>
                      <a:pt x="129956" y="11856"/>
                    </a:cubicBezTo>
                    <a:lnTo>
                      <a:pt x="129956" y="2691"/>
                    </a:lnTo>
                    <a:cubicBezTo>
                      <a:pt x="129956" y="2691"/>
                      <a:pt x="121650" y="1"/>
                      <a:pt x="103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19;p71">
                <a:extLst>
                  <a:ext uri="{FF2B5EF4-FFF2-40B4-BE49-F238E27FC236}">
                    <a16:creationId xmlns:a16="http://schemas.microsoft.com/office/drawing/2014/main" id="{93CE5A74-AF15-4F1F-9ECD-3417FC501794}"/>
                  </a:ext>
                </a:extLst>
              </p:cNvPr>
              <p:cNvSpPr/>
              <p:nvPr/>
            </p:nvSpPr>
            <p:spPr>
              <a:xfrm>
                <a:off x="1143600" y="1181175"/>
                <a:ext cx="69950" cy="202650"/>
              </a:xfrm>
              <a:custGeom>
                <a:avLst/>
                <a:gdLst/>
                <a:ahLst/>
                <a:cxnLst/>
                <a:rect l="l" t="t" r="r" b="b"/>
                <a:pathLst>
                  <a:path w="2798" h="8106" extrusionOk="0">
                    <a:moveTo>
                      <a:pt x="2798" y="1"/>
                    </a:moveTo>
                    <a:lnTo>
                      <a:pt x="0" y="1834"/>
                    </a:lnTo>
                    <a:lnTo>
                      <a:pt x="482" y="8105"/>
                    </a:lnTo>
                    <a:lnTo>
                      <a:pt x="2798" y="7333"/>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20;p71">
                <a:extLst>
                  <a:ext uri="{FF2B5EF4-FFF2-40B4-BE49-F238E27FC236}">
                    <a16:creationId xmlns:a16="http://schemas.microsoft.com/office/drawing/2014/main" id="{403305AB-CF83-4E12-B4DE-2661395AB9D7}"/>
                  </a:ext>
                </a:extLst>
              </p:cNvPr>
              <p:cNvSpPr/>
              <p:nvPr/>
            </p:nvSpPr>
            <p:spPr>
              <a:xfrm>
                <a:off x="1770700" y="845925"/>
                <a:ext cx="72375" cy="209875"/>
              </a:xfrm>
              <a:custGeom>
                <a:avLst/>
                <a:gdLst/>
                <a:ahLst/>
                <a:cxnLst/>
                <a:rect l="l" t="t" r="r" b="b"/>
                <a:pathLst>
                  <a:path w="2895" h="8395" extrusionOk="0">
                    <a:moveTo>
                      <a:pt x="2895" y="0"/>
                    </a:moveTo>
                    <a:lnTo>
                      <a:pt x="0" y="1062"/>
                    </a:lnTo>
                    <a:lnTo>
                      <a:pt x="0" y="8394"/>
                    </a:lnTo>
                    <a:lnTo>
                      <a:pt x="2895" y="8105"/>
                    </a:lnTo>
                    <a:lnTo>
                      <a:pt x="2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1;p71">
                <a:extLst>
                  <a:ext uri="{FF2B5EF4-FFF2-40B4-BE49-F238E27FC236}">
                    <a16:creationId xmlns:a16="http://schemas.microsoft.com/office/drawing/2014/main" id="{E4FF0CD8-4D5A-4A65-9305-472358CEE682}"/>
                  </a:ext>
                </a:extLst>
              </p:cNvPr>
              <p:cNvSpPr/>
              <p:nvPr/>
            </p:nvSpPr>
            <p:spPr>
              <a:xfrm>
                <a:off x="983125" y="2131550"/>
                <a:ext cx="206325" cy="506475"/>
              </a:xfrm>
              <a:custGeom>
                <a:avLst/>
                <a:gdLst/>
                <a:ahLst/>
                <a:cxnLst/>
                <a:rect l="l" t="t" r="r" b="b"/>
                <a:pathLst>
                  <a:path w="8253" h="20259" extrusionOk="0">
                    <a:moveTo>
                      <a:pt x="4095" y="1"/>
                    </a:moveTo>
                    <a:cubicBezTo>
                      <a:pt x="1930" y="1"/>
                      <a:pt x="1" y="3932"/>
                      <a:pt x="148" y="8199"/>
                    </a:cubicBezTo>
                    <a:cubicBezTo>
                      <a:pt x="341" y="13794"/>
                      <a:pt x="534" y="20259"/>
                      <a:pt x="534" y="20259"/>
                    </a:cubicBezTo>
                    <a:lnTo>
                      <a:pt x="7963" y="15531"/>
                    </a:lnTo>
                    <a:cubicBezTo>
                      <a:pt x="7963" y="15531"/>
                      <a:pt x="8252" y="3954"/>
                      <a:pt x="6130" y="1252"/>
                    </a:cubicBezTo>
                    <a:cubicBezTo>
                      <a:pt x="5465" y="382"/>
                      <a:pt x="4769"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5" name="Google Shape;3422;p71">
                <a:extLst>
                  <a:ext uri="{FF2B5EF4-FFF2-40B4-BE49-F238E27FC236}">
                    <a16:creationId xmlns:a16="http://schemas.microsoft.com/office/drawing/2014/main" id="{25324801-B09F-4A0C-ADA4-EFBD4B6AECD0}"/>
                  </a:ext>
                </a:extLst>
              </p:cNvPr>
              <p:cNvSpPr/>
              <p:nvPr/>
            </p:nvSpPr>
            <p:spPr>
              <a:xfrm>
                <a:off x="1310025" y="1874800"/>
                <a:ext cx="236375" cy="567850"/>
              </a:xfrm>
              <a:custGeom>
                <a:avLst/>
                <a:gdLst/>
                <a:ahLst/>
                <a:cxnLst/>
                <a:rect l="l" t="t" r="r" b="b"/>
                <a:pathLst>
                  <a:path w="9455" h="22714" extrusionOk="0">
                    <a:moveTo>
                      <a:pt x="5801" y="1"/>
                    </a:moveTo>
                    <a:cubicBezTo>
                      <a:pt x="5473" y="1"/>
                      <a:pt x="5116" y="45"/>
                      <a:pt x="4727" y="138"/>
                    </a:cubicBezTo>
                    <a:cubicBezTo>
                      <a:pt x="386" y="1199"/>
                      <a:pt x="0" y="4962"/>
                      <a:pt x="0" y="7374"/>
                    </a:cubicBezTo>
                    <a:lnTo>
                      <a:pt x="0" y="22714"/>
                    </a:lnTo>
                    <a:lnTo>
                      <a:pt x="9455" y="18855"/>
                    </a:lnTo>
                    <a:lnTo>
                      <a:pt x="9455" y="8917"/>
                    </a:lnTo>
                    <a:cubicBezTo>
                      <a:pt x="9455" y="4780"/>
                      <a:pt x="9214" y="1"/>
                      <a:pt x="5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 name="Google Shape;3423;p71">
                <a:extLst>
                  <a:ext uri="{FF2B5EF4-FFF2-40B4-BE49-F238E27FC236}">
                    <a16:creationId xmlns:a16="http://schemas.microsoft.com/office/drawing/2014/main" id="{07FA0144-37FB-49F9-9B81-11C2A77861F7}"/>
                  </a:ext>
                </a:extLst>
              </p:cNvPr>
              <p:cNvSpPr/>
              <p:nvPr/>
            </p:nvSpPr>
            <p:spPr>
              <a:xfrm>
                <a:off x="1712800" y="1690475"/>
                <a:ext cx="321675" cy="585750"/>
              </a:xfrm>
              <a:custGeom>
                <a:avLst/>
                <a:gdLst/>
                <a:ahLst/>
                <a:cxnLst/>
                <a:rect l="l" t="t" r="r" b="b"/>
                <a:pathLst>
                  <a:path w="12867" h="23430" extrusionOk="0">
                    <a:moveTo>
                      <a:pt x="7947" y="1"/>
                    </a:moveTo>
                    <a:cubicBezTo>
                      <a:pt x="7498" y="1"/>
                      <a:pt x="7005" y="58"/>
                      <a:pt x="6465" y="179"/>
                    </a:cubicBezTo>
                    <a:cubicBezTo>
                      <a:pt x="1" y="1722"/>
                      <a:pt x="1" y="10116"/>
                      <a:pt x="1" y="10116"/>
                    </a:cubicBezTo>
                    <a:lnTo>
                      <a:pt x="1" y="23430"/>
                    </a:lnTo>
                    <a:lnTo>
                      <a:pt x="12543" y="20343"/>
                    </a:lnTo>
                    <a:lnTo>
                      <a:pt x="12543" y="11081"/>
                    </a:lnTo>
                    <a:cubicBezTo>
                      <a:pt x="12543" y="6837"/>
                      <a:pt x="12867" y="1"/>
                      <a:pt x="7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 name="Google Shape;3424;p71">
                <a:extLst>
                  <a:ext uri="{FF2B5EF4-FFF2-40B4-BE49-F238E27FC236}">
                    <a16:creationId xmlns:a16="http://schemas.microsoft.com/office/drawing/2014/main" id="{3F2B8FE0-4EB1-4488-827B-CD34EB0645D4}"/>
                  </a:ext>
                </a:extLst>
              </p:cNvPr>
              <p:cNvSpPr/>
              <p:nvPr/>
            </p:nvSpPr>
            <p:spPr>
              <a:xfrm>
                <a:off x="2192775" y="1542975"/>
                <a:ext cx="421875" cy="603025"/>
              </a:xfrm>
              <a:custGeom>
                <a:avLst/>
                <a:gdLst/>
                <a:ahLst/>
                <a:cxnLst/>
                <a:rect l="l" t="t" r="r" b="b"/>
                <a:pathLst>
                  <a:path w="16875" h="24121" extrusionOk="0">
                    <a:moveTo>
                      <a:pt x="9792" y="0"/>
                    </a:moveTo>
                    <a:cubicBezTo>
                      <a:pt x="9777" y="0"/>
                      <a:pt x="9761" y="0"/>
                      <a:pt x="9745" y="1"/>
                    </a:cubicBezTo>
                    <a:cubicBezTo>
                      <a:pt x="5307" y="386"/>
                      <a:pt x="1737" y="3763"/>
                      <a:pt x="1062" y="8201"/>
                    </a:cubicBezTo>
                    <a:cubicBezTo>
                      <a:pt x="290" y="14955"/>
                      <a:pt x="1" y="24120"/>
                      <a:pt x="1" y="24120"/>
                    </a:cubicBezTo>
                    <a:lnTo>
                      <a:pt x="14665" y="21612"/>
                    </a:lnTo>
                    <a:cubicBezTo>
                      <a:pt x="14665" y="21612"/>
                      <a:pt x="16875" y="0"/>
                      <a:pt x="9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3425;p71">
                <a:extLst>
                  <a:ext uri="{FF2B5EF4-FFF2-40B4-BE49-F238E27FC236}">
                    <a16:creationId xmlns:a16="http://schemas.microsoft.com/office/drawing/2014/main" id="{96449190-851B-469B-A488-DF22601DF450}"/>
                  </a:ext>
                </a:extLst>
              </p:cNvPr>
              <p:cNvSpPr/>
              <p:nvPr/>
            </p:nvSpPr>
            <p:spPr>
              <a:xfrm>
                <a:off x="916875" y="3312300"/>
                <a:ext cx="139900" cy="454525"/>
              </a:xfrm>
              <a:custGeom>
                <a:avLst/>
                <a:gdLst/>
                <a:ahLst/>
                <a:cxnLst/>
                <a:rect l="l" t="t" r="r" b="b"/>
                <a:pathLst>
                  <a:path w="5596" h="18181" extrusionOk="0">
                    <a:moveTo>
                      <a:pt x="3326" y="0"/>
                    </a:moveTo>
                    <a:cubicBezTo>
                      <a:pt x="3084" y="0"/>
                      <a:pt x="2812" y="101"/>
                      <a:pt x="2509" y="332"/>
                    </a:cubicBezTo>
                    <a:cubicBezTo>
                      <a:pt x="0" y="2068"/>
                      <a:pt x="1158" y="18180"/>
                      <a:pt x="1158" y="18180"/>
                    </a:cubicBezTo>
                    <a:lnTo>
                      <a:pt x="5596" y="16540"/>
                    </a:lnTo>
                    <a:lnTo>
                      <a:pt x="5306" y="4866"/>
                    </a:lnTo>
                    <a:cubicBezTo>
                      <a:pt x="5306" y="4866"/>
                      <a:pt x="5012" y="0"/>
                      <a:pt x="3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9" name="Google Shape;3426;p71">
                <a:extLst>
                  <a:ext uri="{FF2B5EF4-FFF2-40B4-BE49-F238E27FC236}">
                    <a16:creationId xmlns:a16="http://schemas.microsoft.com/office/drawing/2014/main" id="{AC6DD53E-1228-4C2C-82B7-15D1A7CCEA77}"/>
                  </a:ext>
                </a:extLst>
              </p:cNvPr>
              <p:cNvSpPr/>
              <p:nvPr/>
            </p:nvSpPr>
            <p:spPr>
              <a:xfrm>
                <a:off x="1105000" y="3144275"/>
                <a:ext cx="364850" cy="545350"/>
              </a:xfrm>
              <a:custGeom>
                <a:avLst/>
                <a:gdLst/>
                <a:ahLst/>
                <a:cxnLst/>
                <a:rect l="l" t="t" r="r" b="b"/>
                <a:pathLst>
                  <a:path w="14594" h="21814" extrusionOk="0">
                    <a:moveTo>
                      <a:pt x="7609" y="1"/>
                    </a:moveTo>
                    <a:cubicBezTo>
                      <a:pt x="7519" y="1"/>
                      <a:pt x="7426" y="4"/>
                      <a:pt x="7333" y="10"/>
                    </a:cubicBezTo>
                    <a:cubicBezTo>
                      <a:pt x="0" y="492"/>
                      <a:pt x="1448" y="21814"/>
                      <a:pt x="1448" y="21814"/>
                    </a:cubicBezTo>
                    <a:cubicBezTo>
                      <a:pt x="1448" y="21814"/>
                      <a:pt x="11578" y="19209"/>
                      <a:pt x="11674" y="18727"/>
                    </a:cubicBezTo>
                    <a:cubicBezTo>
                      <a:pt x="11865" y="18155"/>
                      <a:pt x="14594" y="1"/>
                      <a:pt x="7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0" name="Google Shape;3427;p71">
                <a:extLst>
                  <a:ext uri="{FF2B5EF4-FFF2-40B4-BE49-F238E27FC236}">
                    <a16:creationId xmlns:a16="http://schemas.microsoft.com/office/drawing/2014/main" id="{59640F1B-4A51-43E5-8F48-2D0182201956}"/>
                  </a:ext>
                </a:extLst>
              </p:cNvPr>
              <p:cNvSpPr/>
              <p:nvPr/>
            </p:nvSpPr>
            <p:spPr>
              <a:xfrm>
                <a:off x="1524675" y="2953900"/>
                <a:ext cx="353925" cy="624775"/>
              </a:xfrm>
              <a:custGeom>
                <a:avLst/>
                <a:gdLst/>
                <a:ahLst/>
                <a:cxnLst/>
                <a:rect l="l" t="t" r="r" b="b"/>
                <a:pathLst>
                  <a:path w="14157" h="24991" extrusionOk="0">
                    <a:moveTo>
                      <a:pt x="7466" y="0"/>
                    </a:moveTo>
                    <a:cubicBezTo>
                      <a:pt x="7422" y="0"/>
                      <a:pt x="7378" y="1"/>
                      <a:pt x="7333" y="3"/>
                    </a:cubicBezTo>
                    <a:cubicBezTo>
                      <a:pt x="1737" y="293"/>
                      <a:pt x="1" y="5985"/>
                      <a:pt x="1" y="9265"/>
                    </a:cubicBezTo>
                    <a:lnTo>
                      <a:pt x="1" y="24991"/>
                    </a:lnTo>
                    <a:lnTo>
                      <a:pt x="12157" y="21711"/>
                    </a:lnTo>
                    <a:cubicBezTo>
                      <a:pt x="12157" y="21711"/>
                      <a:pt x="14156" y="0"/>
                      <a:pt x="7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1" name="Google Shape;3428;p71">
                <a:extLst>
                  <a:ext uri="{FF2B5EF4-FFF2-40B4-BE49-F238E27FC236}">
                    <a16:creationId xmlns:a16="http://schemas.microsoft.com/office/drawing/2014/main" id="{F0554BE8-79C3-48BE-A6FE-B83BEE081199}"/>
                  </a:ext>
                </a:extLst>
              </p:cNvPr>
              <p:cNvSpPr/>
              <p:nvPr/>
            </p:nvSpPr>
            <p:spPr>
              <a:xfrm>
                <a:off x="1932300" y="2780325"/>
                <a:ext cx="472750" cy="685000"/>
              </a:xfrm>
              <a:custGeom>
                <a:avLst/>
                <a:gdLst/>
                <a:ahLst/>
                <a:cxnLst/>
                <a:rect l="l" t="t" r="r" b="b"/>
                <a:pathLst>
                  <a:path w="18910" h="27400" extrusionOk="0">
                    <a:moveTo>
                      <a:pt x="10825" y="1"/>
                    </a:moveTo>
                    <a:cubicBezTo>
                      <a:pt x="7210" y="1"/>
                      <a:pt x="3654" y="2427"/>
                      <a:pt x="2026" y="7236"/>
                    </a:cubicBezTo>
                    <a:cubicBezTo>
                      <a:pt x="0" y="13603"/>
                      <a:pt x="1158" y="27399"/>
                      <a:pt x="1158" y="27399"/>
                    </a:cubicBezTo>
                    <a:lnTo>
                      <a:pt x="18427" y="24891"/>
                    </a:lnTo>
                    <a:cubicBezTo>
                      <a:pt x="18427" y="24891"/>
                      <a:pt x="18717" y="23154"/>
                      <a:pt x="18813" y="16883"/>
                    </a:cubicBezTo>
                    <a:cubicBezTo>
                      <a:pt x="18910" y="10612"/>
                      <a:pt x="18620" y="2605"/>
                      <a:pt x="14086" y="675"/>
                    </a:cubicBezTo>
                    <a:cubicBezTo>
                      <a:pt x="13029" y="225"/>
                      <a:pt x="11924" y="1"/>
                      <a:pt x="10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2" name="Google Shape;3429;p71">
                <a:extLst>
                  <a:ext uri="{FF2B5EF4-FFF2-40B4-BE49-F238E27FC236}">
                    <a16:creationId xmlns:a16="http://schemas.microsoft.com/office/drawing/2014/main" id="{5970B1B7-BBEA-4AB8-B69B-8297A7C3C904}"/>
                  </a:ext>
                </a:extLst>
              </p:cNvPr>
              <p:cNvSpPr/>
              <p:nvPr/>
            </p:nvSpPr>
            <p:spPr>
              <a:xfrm>
                <a:off x="2634175" y="2680950"/>
                <a:ext cx="540300" cy="695125"/>
              </a:xfrm>
              <a:custGeom>
                <a:avLst/>
                <a:gdLst/>
                <a:ahLst/>
                <a:cxnLst/>
                <a:rect l="l" t="t" r="r" b="b"/>
                <a:pathLst>
                  <a:path w="21612" h="27805" extrusionOk="0">
                    <a:moveTo>
                      <a:pt x="12042" y="0"/>
                    </a:moveTo>
                    <a:cubicBezTo>
                      <a:pt x="7884" y="0"/>
                      <a:pt x="4265" y="2146"/>
                      <a:pt x="2412" y="6001"/>
                    </a:cubicBezTo>
                    <a:cubicBezTo>
                      <a:pt x="0" y="11114"/>
                      <a:pt x="1061" y="27805"/>
                      <a:pt x="1061" y="27805"/>
                    </a:cubicBezTo>
                    <a:lnTo>
                      <a:pt x="20646" y="26743"/>
                    </a:lnTo>
                    <a:cubicBezTo>
                      <a:pt x="21032" y="23367"/>
                      <a:pt x="21322" y="19894"/>
                      <a:pt x="21322" y="16517"/>
                    </a:cubicBezTo>
                    <a:cubicBezTo>
                      <a:pt x="21322" y="10921"/>
                      <a:pt x="21611" y="2335"/>
                      <a:pt x="15919" y="598"/>
                    </a:cubicBezTo>
                    <a:cubicBezTo>
                      <a:pt x="14600" y="196"/>
                      <a:pt x="13297" y="0"/>
                      <a:pt x="12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3" name="Google Shape;3430;p71">
                <a:extLst>
                  <a:ext uri="{FF2B5EF4-FFF2-40B4-BE49-F238E27FC236}">
                    <a16:creationId xmlns:a16="http://schemas.microsoft.com/office/drawing/2014/main" id="{DB10BAD0-887C-4FDC-89E4-3613B9EF45F4}"/>
                  </a:ext>
                </a:extLst>
              </p:cNvPr>
              <p:cNvSpPr/>
              <p:nvPr/>
            </p:nvSpPr>
            <p:spPr>
              <a:xfrm>
                <a:off x="982000" y="4456075"/>
                <a:ext cx="188150" cy="589075"/>
              </a:xfrm>
              <a:custGeom>
                <a:avLst/>
                <a:gdLst/>
                <a:ahLst/>
                <a:cxnLst/>
                <a:rect l="l" t="t" r="r" b="b"/>
                <a:pathLst>
                  <a:path w="7526" h="23563" extrusionOk="0">
                    <a:moveTo>
                      <a:pt x="3895" y="1"/>
                    </a:moveTo>
                    <a:cubicBezTo>
                      <a:pt x="896" y="1"/>
                      <a:pt x="0" y="4783"/>
                      <a:pt x="0" y="8222"/>
                    </a:cubicBezTo>
                    <a:lnTo>
                      <a:pt x="0" y="23562"/>
                    </a:lnTo>
                    <a:lnTo>
                      <a:pt x="6754" y="23562"/>
                    </a:lnTo>
                    <a:cubicBezTo>
                      <a:pt x="6850" y="14976"/>
                      <a:pt x="7525" y="311"/>
                      <a:pt x="4245" y="22"/>
                    </a:cubicBezTo>
                    <a:cubicBezTo>
                      <a:pt x="4125" y="8"/>
                      <a:pt x="4008" y="1"/>
                      <a:pt x="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31;p71">
                <a:extLst>
                  <a:ext uri="{FF2B5EF4-FFF2-40B4-BE49-F238E27FC236}">
                    <a16:creationId xmlns:a16="http://schemas.microsoft.com/office/drawing/2014/main" id="{E12E61A7-181C-4FB6-A63B-6051D1699B46}"/>
                  </a:ext>
                </a:extLst>
              </p:cNvPr>
              <p:cNvSpPr/>
              <p:nvPr/>
            </p:nvSpPr>
            <p:spPr>
              <a:xfrm>
                <a:off x="1324475" y="4246475"/>
                <a:ext cx="323225" cy="798675"/>
              </a:xfrm>
              <a:custGeom>
                <a:avLst/>
                <a:gdLst/>
                <a:ahLst/>
                <a:cxnLst/>
                <a:rect l="l" t="t" r="r" b="b"/>
                <a:pathLst>
                  <a:path w="12929" h="31947" extrusionOk="0">
                    <a:moveTo>
                      <a:pt x="7467" y="0"/>
                    </a:moveTo>
                    <a:cubicBezTo>
                      <a:pt x="7361" y="0"/>
                      <a:pt x="7252" y="4"/>
                      <a:pt x="7140" y="12"/>
                    </a:cubicBezTo>
                    <a:cubicBezTo>
                      <a:pt x="1737" y="302"/>
                      <a:pt x="194" y="8502"/>
                      <a:pt x="194" y="12361"/>
                    </a:cubicBezTo>
                    <a:cubicBezTo>
                      <a:pt x="194" y="15256"/>
                      <a:pt x="97" y="26351"/>
                      <a:pt x="1" y="31946"/>
                    </a:cubicBezTo>
                    <a:lnTo>
                      <a:pt x="12736" y="31946"/>
                    </a:lnTo>
                    <a:cubicBezTo>
                      <a:pt x="12832" y="28377"/>
                      <a:pt x="12929" y="23167"/>
                      <a:pt x="12736" y="17957"/>
                    </a:cubicBezTo>
                    <a:cubicBezTo>
                      <a:pt x="12358" y="8886"/>
                      <a:pt x="12535" y="0"/>
                      <a:pt x="7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5" name="Google Shape;3432;p71">
                <a:extLst>
                  <a:ext uri="{FF2B5EF4-FFF2-40B4-BE49-F238E27FC236}">
                    <a16:creationId xmlns:a16="http://schemas.microsoft.com/office/drawing/2014/main" id="{2DAD9569-8788-4D64-AFED-E84B740ED726}"/>
                  </a:ext>
                </a:extLst>
              </p:cNvPr>
              <p:cNvSpPr/>
              <p:nvPr/>
            </p:nvSpPr>
            <p:spPr>
              <a:xfrm>
                <a:off x="1831000" y="4085175"/>
                <a:ext cx="576475" cy="959975"/>
              </a:xfrm>
              <a:custGeom>
                <a:avLst/>
                <a:gdLst/>
                <a:ahLst/>
                <a:cxnLst/>
                <a:rect l="l" t="t" r="r" b="b"/>
                <a:pathLst>
                  <a:path w="23059" h="38399" extrusionOk="0">
                    <a:moveTo>
                      <a:pt x="12542" y="0"/>
                    </a:moveTo>
                    <a:cubicBezTo>
                      <a:pt x="2026" y="0"/>
                      <a:pt x="0" y="10227"/>
                      <a:pt x="0" y="16402"/>
                    </a:cubicBezTo>
                    <a:lnTo>
                      <a:pt x="0" y="38398"/>
                    </a:lnTo>
                    <a:lnTo>
                      <a:pt x="21225" y="38398"/>
                    </a:lnTo>
                    <a:cubicBezTo>
                      <a:pt x="21225" y="35215"/>
                      <a:pt x="21322" y="30487"/>
                      <a:pt x="21418" y="27014"/>
                    </a:cubicBezTo>
                    <a:cubicBezTo>
                      <a:pt x="21611" y="21322"/>
                      <a:pt x="23058" y="0"/>
                      <a:pt x="1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433;p71">
                <a:extLst>
                  <a:ext uri="{FF2B5EF4-FFF2-40B4-BE49-F238E27FC236}">
                    <a16:creationId xmlns:a16="http://schemas.microsoft.com/office/drawing/2014/main" id="{619D02B7-6B6D-48F6-9778-1FD37F090F08}"/>
                  </a:ext>
                </a:extLst>
              </p:cNvPr>
              <p:cNvSpPr/>
              <p:nvPr/>
            </p:nvSpPr>
            <p:spPr>
              <a:xfrm>
                <a:off x="2617275" y="3973100"/>
                <a:ext cx="598200" cy="1072050"/>
              </a:xfrm>
              <a:custGeom>
                <a:avLst/>
                <a:gdLst/>
                <a:ahLst/>
                <a:cxnLst/>
                <a:rect l="l" t="t" r="r" b="b"/>
                <a:pathLst>
                  <a:path w="23928" h="42882" extrusionOk="0">
                    <a:moveTo>
                      <a:pt x="11845" y="1"/>
                    </a:moveTo>
                    <a:cubicBezTo>
                      <a:pt x="11417" y="1"/>
                      <a:pt x="10974" y="16"/>
                      <a:pt x="10517" y="45"/>
                    </a:cubicBezTo>
                    <a:cubicBezTo>
                      <a:pt x="1" y="817"/>
                      <a:pt x="1" y="18955"/>
                      <a:pt x="1" y="18955"/>
                    </a:cubicBezTo>
                    <a:lnTo>
                      <a:pt x="1" y="42881"/>
                    </a:lnTo>
                    <a:lnTo>
                      <a:pt x="23734" y="42881"/>
                    </a:lnTo>
                    <a:cubicBezTo>
                      <a:pt x="23927" y="37479"/>
                      <a:pt x="23927" y="28892"/>
                      <a:pt x="23927" y="20306"/>
                    </a:cubicBezTo>
                    <a:cubicBezTo>
                      <a:pt x="23927" y="7022"/>
                      <a:pt x="21193" y="1"/>
                      <a:pt x="11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7" name="Google Shape;3434;p71">
                <a:extLst>
                  <a:ext uri="{FF2B5EF4-FFF2-40B4-BE49-F238E27FC236}">
                    <a16:creationId xmlns:a16="http://schemas.microsoft.com/office/drawing/2014/main" id="{04FB49BE-1287-4554-ACB7-8C035A2DA263}"/>
                  </a:ext>
                </a:extLst>
              </p:cNvPr>
              <p:cNvSpPr/>
              <p:nvPr/>
            </p:nvSpPr>
            <p:spPr>
              <a:xfrm>
                <a:off x="3488350" y="3909050"/>
                <a:ext cx="687075" cy="1136100"/>
              </a:xfrm>
              <a:custGeom>
                <a:avLst/>
                <a:gdLst/>
                <a:ahLst/>
                <a:cxnLst/>
                <a:rect l="l" t="t" r="r" b="b"/>
                <a:pathLst>
                  <a:path w="27483" h="45444" extrusionOk="0">
                    <a:moveTo>
                      <a:pt x="14615" y="1"/>
                    </a:moveTo>
                    <a:cubicBezTo>
                      <a:pt x="0" y="1"/>
                      <a:pt x="1337" y="18430"/>
                      <a:pt x="1337" y="18430"/>
                    </a:cubicBezTo>
                    <a:cubicBezTo>
                      <a:pt x="1337" y="18430"/>
                      <a:pt x="1048" y="37725"/>
                      <a:pt x="951" y="45443"/>
                    </a:cubicBezTo>
                    <a:lnTo>
                      <a:pt x="25746" y="45443"/>
                    </a:lnTo>
                    <a:cubicBezTo>
                      <a:pt x="26035" y="40137"/>
                      <a:pt x="26421" y="32322"/>
                      <a:pt x="26421" y="26051"/>
                    </a:cubicBezTo>
                    <a:cubicBezTo>
                      <a:pt x="26421" y="15439"/>
                      <a:pt x="27482" y="195"/>
                      <a:pt x="14844" y="2"/>
                    </a:cubicBezTo>
                    <a:cubicBezTo>
                      <a:pt x="14767" y="1"/>
                      <a:pt x="14691" y="1"/>
                      <a:pt x="14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8" name="Google Shape;3435;p71">
                <a:extLst>
                  <a:ext uri="{FF2B5EF4-FFF2-40B4-BE49-F238E27FC236}">
                    <a16:creationId xmlns:a16="http://schemas.microsoft.com/office/drawing/2014/main" id="{A7DBA2A1-1405-4B40-BF57-B5DFA5140BD5}"/>
                  </a:ext>
                </a:extLst>
              </p:cNvPr>
              <p:cNvSpPr/>
              <p:nvPr/>
            </p:nvSpPr>
            <p:spPr>
              <a:xfrm>
                <a:off x="3992100" y="2911900"/>
                <a:ext cx="318400" cy="560650"/>
              </a:xfrm>
              <a:custGeom>
                <a:avLst/>
                <a:gdLst/>
                <a:ahLst/>
                <a:cxnLst/>
                <a:rect l="l" t="t" r="r" b="b"/>
                <a:pathLst>
                  <a:path w="12736" h="22426" extrusionOk="0">
                    <a:moveTo>
                      <a:pt x="5603" y="0"/>
                    </a:moveTo>
                    <a:cubicBezTo>
                      <a:pt x="5378" y="0"/>
                      <a:pt x="5150" y="14"/>
                      <a:pt x="4920" y="43"/>
                    </a:cubicBezTo>
                    <a:cubicBezTo>
                      <a:pt x="965" y="622"/>
                      <a:pt x="0" y="1683"/>
                      <a:pt x="0" y="22426"/>
                    </a:cubicBezTo>
                    <a:lnTo>
                      <a:pt x="12446" y="22426"/>
                    </a:lnTo>
                    <a:cubicBezTo>
                      <a:pt x="12446" y="22426"/>
                      <a:pt x="12735" y="12296"/>
                      <a:pt x="12446" y="7761"/>
                    </a:cubicBezTo>
                    <a:cubicBezTo>
                      <a:pt x="12083" y="3497"/>
                      <a:pt x="9160"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36;p71">
                <a:extLst>
                  <a:ext uri="{FF2B5EF4-FFF2-40B4-BE49-F238E27FC236}">
                    <a16:creationId xmlns:a16="http://schemas.microsoft.com/office/drawing/2014/main" id="{786F600F-74A5-4407-A8C6-3FEDEFDB9665}"/>
                  </a:ext>
                </a:extLst>
              </p:cNvPr>
              <p:cNvSpPr/>
              <p:nvPr/>
            </p:nvSpPr>
            <p:spPr>
              <a:xfrm>
                <a:off x="4865200" y="4150975"/>
                <a:ext cx="521025" cy="901400"/>
              </a:xfrm>
              <a:custGeom>
                <a:avLst/>
                <a:gdLst/>
                <a:ahLst/>
                <a:cxnLst/>
                <a:rect l="l" t="t" r="r" b="b"/>
                <a:pathLst>
                  <a:path w="20841" h="36056" extrusionOk="0">
                    <a:moveTo>
                      <a:pt x="9869" y="1"/>
                    </a:moveTo>
                    <a:cubicBezTo>
                      <a:pt x="2027" y="1"/>
                      <a:pt x="1" y="11196"/>
                      <a:pt x="1" y="17243"/>
                    </a:cubicBezTo>
                    <a:lnTo>
                      <a:pt x="1" y="35766"/>
                    </a:lnTo>
                    <a:lnTo>
                      <a:pt x="20454" y="36056"/>
                    </a:lnTo>
                    <a:lnTo>
                      <a:pt x="20454" y="21488"/>
                    </a:lnTo>
                    <a:cubicBezTo>
                      <a:pt x="20454" y="14638"/>
                      <a:pt x="20840" y="1903"/>
                      <a:pt x="11578" y="166"/>
                    </a:cubicBezTo>
                    <a:cubicBezTo>
                      <a:pt x="10980" y="54"/>
                      <a:pt x="10411"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 name="Google Shape;3437;p71">
                <a:extLst>
                  <a:ext uri="{FF2B5EF4-FFF2-40B4-BE49-F238E27FC236}">
                    <a16:creationId xmlns:a16="http://schemas.microsoft.com/office/drawing/2014/main" id="{555AAFA0-3C32-44CC-B5A8-B7CCF2F39FFB}"/>
                  </a:ext>
                </a:extLst>
              </p:cNvPr>
              <p:cNvSpPr/>
              <p:nvPr/>
            </p:nvSpPr>
            <p:spPr>
              <a:xfrm>
                <a:off x="5583975" y="4179000"/>
                <a:ext cx="429350" cy="883025"/>
              </a:xfrm>
              <a:custGeom>
                <a:avLst/>
                <a:gdLst/>
                <a:ahLst/>
                <a:cxnLst/>
                <a:rect l="l" t="t" r="r" b="b"/>
                <a:pathLst>
                  <a:path w="17174" h="35321" extrusionOk="0">
                    <a:moveTo>
                      <a:pt x="8476" y="0"/>
                    </a:moveTo>
                    <a:cubicBezTo>
                      <a:pt x="657" y="0"/>
                      <a:pt x="97" y="11105"/>
                      <a:pt x="97" y="11105"/>
                    </a:cubicBezTo>
                    <a:lnTo>
                      <a:pt x="0" y="15446"/>
                    </a:lnTo>
                    <a:lnTo>
                      <a:pt x="11771" y="35128"/>
                    </a:lnTo>
                    <a:lnTo>
                      <a:pt x="14954" y="35321"/>
                    </a:lnTo>
                    <a:cubicBezTo>
                      <a:pt x="15823" y="25287"/>
                      <a:pt x="17173" y="396"/>
                      <a:pt x="8876" y="10"/>
                    </a:cubicBezTo>
                    <a:cubicBezTo>
                      <a:pt x="8741" y="4"/>
                      <a:pt x="8607" y="0"/>
                      <a:pt x="8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 name="Google Shape;3438;p71">
                <a:extLst>
                  <a:ext uri="{FF2B5EF4-FFF2-40B4-BE49-F238E27FC236}">
                    <a16:creationId xmlns:a16="http://schemas.microsoft.com/office/drawing/2014/main" id="{87334A87-1F2B-467A-A836-E3EE71675D5F}"/>
                  </a:ext>
                </a:extLst>
              </p:cNvPr>
              <p:cNvSpPr/>
              <p:nvPr/>
            </p:nvSpPr>
            <p:spPr>
              <a:xfrm>
                <a:off x="6107350" y="4258825"/>
                <a:ext cx="342525" cy="800800"/>
              </a:xfrm>
              <a:custGeom>
                <a:avLst/>
                <a:gdLst/>
                <a:ahLst/>
                <a:cxnLst/>
                <a:rect l="l" t="t" r="r" b="b"/>
                <a:pathLst>
                  <a:path w="13701" h="32032" extrusionOk="0">
                    <a:moveTo>
                      <a:pt x="6851" y="1"/>
                    </a:moveTo>
                    <a:cubicBezTo>
                      <a:pt x="1" y="1"/>
                      <a:pt x="194" y="23541"/>
                      <a:pt x="483" y="32031"/>
                    </a:cubicBezTo>
                    <a:lnTo>
                      <a:pt x="12543" y="31935"/>
                    </a:lnTo>
                    <a:cubicBezTo>
                      <a:pt x="13025" y="23059"/>
                      <a:pt x="13701" y="1"/>
                      <a:pt x="6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 name="Google Shape;3439;p71">
                <a:extLst>
                  <a:ext uri="{FF2B5EF4-FFF2-40B4-BE49-F238E27FC236}">
                    <a16:creationId xmlns:a16="http://schemas.microsoft.com/office/drawing/2014/main" id="{8ABCBCE1-A9D0-45DE-B2AE-18A68032305A}"/>
                  </a:ext>
                </a:extLst>
              </p:cNvPr>
              <p:cNvSpPr/>
              <p:nvPr/>
            </p:nvSpPr>
            <p:spPr>
              <a:xfrm>
                <a:off x="6476500" y="4437275"/>
                <a:ext cx="178400" cy="617525"/>
              </a:xfrm>
              <a:custGeom>
                <a:avLst/>
                <a:gdLst/>
                <a:ahLst/>
                <a:cxnLst/>
                <a:rect l="l" t="t" r="r" b="b"/>
                <a:pathLst>
                  <a:path w="7136" h="24701" extrusionOk="0">
                    <a:moveTo>
                      <a:pt x="3606" y="1"/>
                    </a:moveTo>
                    <a:cubicBezTo>
                      <a:pt x="1" y="1"/>
                      <a:pt x="480" y="18557"/>
                      <a:pt x="768" y="24700"/>
                    </a:cubicBezTo>
                    <a:lnTo>
                      <a:pt x="7039" y="24604"/>
                    </a:lnTo>
                    <a:cubicBezTo>
                      <a:pt x="7135" y="16114"/>
                      <a:pt x="6846" y="195"/>
                      <a:pt x="3662" y="2"/>
                    </a:cubicBezTo>
                    <a:cubicBezTo>
                      <a:pt x="3643" y="1"/>
                      <a:pt x="3625" y="1"/>
                      <a:pt x="3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3" name="Google Shape;3440;p71">
                <a:extLst>
                  <a:ext uri="{FF2B5EF4-FFF2-40B4-BE49-F238E27FC236}">
                    <a16:creationId xmlns:a16="http://schemas.microsoft.com/office/drawing/2014/main" id="{984ADF8D-E17B-4147-ADE0-DBE5FFECCB3A}"/>
                  </a:ext>
                </a:extLst>
              </p:cNvPr>
              <p:cNvSpPr/>
              <p:nvPr/>
            </p:nvSpPr>
            <p:spPr>
              <a:xfrm>
                <a:off x="4853150" y="2828550"/>
                <a:ext cx="469225" cy="689925"/>
              </a:xfrm>
              <a:custGeom>
                <a:avLst/>
                <a:gdLst/>
                <a:ahLst/>
                <a:cxnLst/>
                <a:rect l="l" t="t" r="r" b="b"/>
                <a:pathLst>
                  <a:path w="18769" h="27597" extrusionOk="0">
                    <a:moveTo>
                      <a:pt x="9359" y="0"/>
                    </a:moveTo>
                    <a:cubicBezTo>
                      <a:pt x="2412" y="0"/>
                      <a:pt x="1" y="5403"/>
                      <a:pt x="1" y="9937"/>
                    </a:cubicBezTo>
                    <a:cubicBezTo>
                      <a:pt x="1" y="12253"/>
                      <a:pt x="97" y="16884"/>
                      <a:pt x="97" y="20839"/>
                    </a:cubicBezTo>
                    <a:lnTo>
                      <a:pt x="4053" y="27400"/>
                    </a:lnTo>
                    <a:lnTo>
                      <a:pt x="18331" y="27496"/>
                    </a:lnTo>
                    <a:cubicBezTo>
                      <a:pt x="18331" y="27496"/>
                      <a:pt x="18357" y="27596"/>
                      <a:pt x="18395" y="27596"/>
                    </a:cubicBezTo>
                    <a:cubicBezTo>
                      <a:pt x="18519" y="27596"/>
                      <a:pt x="18769" y="26518"/>
                      <a:pt x="18621" y="17270"/>
                    </a:cubicBezTo>
                    <a:cubicBezTo>
                      <a:pt x="18428" y="5210"/>
                      <a:pt x="16402" y="0"/>
                      <a:pt x="9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4" name="Google Shape;3441;p71">
                <a:extLst>
                  <a:ext uri="{FF2B5EF4-FFF2-40B4-BE49-F238E27FC236}">
                    <a16:creationId xmlns:a16="http://schemas.microsoft.com/office/drawing/2014/main" id="{103E1F18-D2F8-4DA8-8953-FFEE641B5627}"/>
                  </a:ext>
                </a:extLst>
              </p:cNvPr>
              <p:cNvSpPr/>
              <p:nvPr/>
            </p:nvSpPr>
            <p:spPr>
              <a:xfrm>
                <a:off x="5452075" y="2946575"/>
                <a:ext cx="392400" cy="612825"/>
              </a:xfrm>
              <a:custGeom>
                <a:avLst/>
                <a:gdLst/>
                <a:ahLst/>
                <a:cxnLst/>
                <a:rect l="l" t="t" r="r" b="b"/>
                <a:pathLst>
                  <a:path w="15696" h="24513" extrusionOk="0">
                    <a:moveTo>
                      <a:pt x="7454" y="0"/>
                    </a:moveTo>
                    <a:cubicBezTo>
                      <a:pt x="0" y="0"/>
                      <a:pt x="1031" y="9654"/>
                      <a:pt x="1031" y="9654"/>
                    </a:cubicBezTo>
                    <a:lnTo>
                      <a:pt x="1031" y="23161"/>
                    </a:lnTo>
                    <a:lnTo>
                      <a:pt x="14635" y="24512"/>
                    </a:lnTo>
                    <a:cubicBezTo>
                      <a:pt x="14635" y="24512"/>
                      <a:pt x="14828" y="16504"/>
                      <a:pt x="14828" y="12259"/>
                    </a:cubicBezTo>
                    <a:cubicBezTo>
                      <a:pt x="14828" y="8111"/>
                      <a:pt x="15696" y="393"/>
                      <a:pt x="7785" y="7"/>
                    </a:cubicBezTo>
                    <a:cubicBezTo>
                      <a:pt x="7672" y="3"/>
                      <a:pt x="7562" y="0"/>
                      <a:pt x="7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5" name="Google Shape;3442;p71">
                <a:extLst>
                  <a:ext uri="{FF2B5EF4-FFF2-40B4-BE49-F238E27FC236}">
                    <a16:creationId xmlns:a16="http://schemas.microsoft.com/office/drawing/2014/main" id="{2367A624-180B-4347-B207-BB9D6A5AFAC1}"/>
                  </a:ext>
                </a:extLst>
              </p:cNvPr>
              <p:cNvSpPr/>
              <p:nvPr/>
            </p:nvSpPr>
            <p:spPr>
              <a:xfrm>
                <a:off x="5938800" y="3071625"/>
                <a:ext cx="236125" cy="521525"/>
              </a:xfrm>
              <a:custGeom>
                <a:avLst/>
                <a:gdLst/>
                <a:ahLst/>
                <a:cxnLst/>
                <a:rect l="l" t="t" r="r" b="b"/>
                <a:pathLst>
                  <a:path w="9445" h="20861" extrusionOk="0">
                    <a:moveTo>
                      <a:pt x="4231" y="1"/>
                    </a:moveTo>
                    <a:cubicBezTo>
                      <a:pt x="0" y="1"/>
                      <a:pt x="182" y="7643"/>
                      <a:pt x="182" y="7643"/>
                    </a:cubicBezTo>
                    <a:lnTo>
                      <a:pt x="375" y="20089"/>
                    </a:lnTo>
                    <a:lnTo>
                      <a:pt x="9348" y="20861"/>
                    </a:lnTo>
                    <a:cubicBezTo>
                      <a:pt x="9348" y="20861"/>
                      <a:pt x="9444" y="18256"/>
                      <a:pt x="9444" y="13046"/>
                    </a:cubicBezTo>
                    <a:cubicBezTo>
                      <a:pt x="9444" y="7836"/>
                      <a:pt x="9251" y="504"/>
                      <a:pt x="4620" y="22"/>
                    </a:cubicBezTo>
                    <a:cubicBezTo>
                      <a:pt x="4487" y="8"/>
                      <a:pt x="4357" y="1"/>
                      <a:pt x="4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6" name="Google Shape;3443;p71">
                <a:extLst>
                  <a:ext uri="{FF2B5EF4-FFF2-40B4-BE49-F238E27FC236}">
                    <a16:creationId xmlns:a16="http://schemas.microsoft.com/office/drawing/2014/main" id="{037CC4AD-AA85-43B9-B191-8B9514F69683}"/>
                  </a:ext>
                </a:extLst>
              </p:cNvPr>
              <p:cNvSpPr/>
              <p:nvPr/>
            </p:nvSpPr>
            <p:spPr>
              <a:xfrm>
                <a:off x="6278600" y="3148475"/>
                <a:ext cx="219525" cy="502575"/>
              </a:xfrm>
              <a:custGeom>
                <a:avLst/>
                <a:gdLst/>
                <a:ahLst/>
                <a:cxnLst/>
                <a:rect l="l" t="t" r="r" b="b"/>
                <a:pathLst>
                  <a:path w="8781" h="20103" extrusionOk="0">
                    <a:moveTo>
                      <a:pt x="4175" y="1"/>
                    </a:moveTo>
                    <a:cubicBezTo>
                      <a:pt x="4011" y="1"/>
                      <a:pt x="3841" y="12"/>
                      <a:pt x="3667" y="35"/>
                    </a:cubicBezTo>
                    <a:cubicBezTo>
                      <a:pt x="1" y="421"/>
                      <a:pt x="580" y="7560"/>
                      <a:pt x="387" y="18559"/>
                    </a:cubicBezTo>
                    <a:lnTo>
                      <a:pt x="8780" y="20102"/>
                    </a:lnTo>
                    <a:lnTo>
                      <a:pt x="8780" y="8428"/>
                    </a:lnTo>
                    <a:cubicBezTo>
                      <a:pt x="8780" y="4477"/>
                      <a:pt x="7467" y="1"/>
                      <a:pt x="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7" name="Google Shape;3444;p71">
                <a:extLst>
                  <a:ext uri="{FF2B5EF4-FFF2-40B4-BE49-F238E27FC236}">
                    <a16:creationId xmlns:a16="http://schemas.microsoft.com/office/drawing/2014/main" id="{D2BCF9B7-A463-40F9-95F4-962DE05EE5FD}"/>
                  </a:ext>
                </a:extLst>
              </p:cNvPr>
              <p:cNvSpPr/>
              <p:nvPr/>
            </p:nvSpPr>
            <p:spPr>
              <a:xfrm>
                <a:off x="6572875" y="3288350"/>
                <a:ext cx="118200" cy="398875"/>
              </a:xfrm>
              <a:custGeom>
                <a:avLst/>
                <a:gdLst/>
                <a:ahLst/>
                <a:cxnLst/>
                <a:rect l="l" t="t" r="r" b="b"/>
                <a:pathLst>
                  <a:path w="4728" h="15955" extrusionOk="0">
                    <a:moveTo>
                      <a:pt x="2326" y="1"/>
                    </a:moveTo>
                    <a:cubicBezTo>
                      <a:pt x="183" y="1"/>
                      <a:pt x="0" y="14893"/>
                      <a:pt x="0" y="14893"/>
                    </a:cubicBezTo>
                    <a:lnTo>
                      <a:pt x="4342" y="15954"/>
                    </a:lnTo>
                    <a:cubicBezTo>
                      <a:pt x="4342" y="15954"/>
                      <a:pt x="4727" y="904"/>
                      <a:pt x="2508" y="36"/>
                    </a:cubicBezTo>
                    <a:cubicBezTo>
                      <a:pt x="2446" y="12"/>
                      <a:pt x="2386" y="1"/>
                      <a:pt x="2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8" name="Google Shape;3445;p71">
                <a:extLst>
                  <a:ext uri="{FF2B5EF4-FFF2-40B4-BE49-F238E27FC236}">
                    <a16:creationId xmlns:a16="http://schemas.microsoft.com/office/drawing/2014/main" id="{6B22648E-EC53-42B4-97CC-64B48A93024A}"/>
                  </a:ext>
                </a:extLst>
              </p:cNvPr>
              <p:cNvSpPr/>
              <p:nvPr/>
            </p:nvSpPr>
            <p:spPr>
              <a:xfrm>
                <a:off x="4298400" y="3901850"/>
                <a:ext cx="354575" cy="803225"/>
              </a:xfrm>
              <a:custGeom>
                <a:avLst/>
                <a:gdLst/>
                <a:ahLst/>
                <a:cxnLst/>
                <a:rect l="l" t="t" r="r" b="b"/>
                <a:pathLst>
                  <a:path w="14183" h="32129" extrusionOk="0">
                    <a:moveTo>
                      <a:pt x="7237" y="1"/>
                    </a:moveTo>
                    <a:cubicBezTo>
                      <a:pt x="2220" y="1"/>
                      <a:pt x="580" y="5211"/>
                      <a:pt x="1" y="8684"/>
                    </a:cubicBezTo>
                    <a:lnTo>
                      <a:pt x="14183" y="32128"/>
                    </a:lnTo>
                    <a:lnTo>
                      <a:pt x="14183" y="32128"/>
                    </a:lnTo>
                    <a:cubicBezTo>
                      <a:pt x="14183" y="24506"/>
                      <a:pt x="13797" y="1"/>
                      <a:pt x="7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9" name="Google Shape;3446;p71">
                <a:extLst>
                  <a:ext uri="{FF2B5EF4-FFF2-40B4-BE49-F238E27FC236}">
                    <a16:creationId xmlns:a16="http://schemas.microsoft.com/office/drawing/2014/main" id="{49CE0C4F-7A17-48A7-B1FA-94BA6FAA61DA}"/>
                  </a:ext>
                </a:extLst>
              </p:cNvPr>
              <p:cNvSpPr/>
              <p:nvPr/>
            </p:nvSpPr>
            <p:spPr>
              <a:xfrm>
                <a:off x="5936100" y="2676600"/>
                <a:ext cx="77225" cy="197800"/>
              </a:xfrm>
              <a:custGeom>
                <a:avLst/>
                <a:gdLst/>
                <a:ahLst/>
                <a:cxnLst/>
                <a:rect l="l" t="t" r="r" b="b"/>
                <a:pathLst>
                  <a:path w="3089" h="7912" extrusionOk="0">
                    <a:moveTo>
                      <a:pt x="97" y="0"/>
                    </a:moveTo>
                    <a:lnTo>
                      <a:pt x="1" y="7236"/>
                    </a:lnTo>
                    <a:lnTo>
                      <a:pt x="3088" y="7911"/>
                    </a:lnTo>
                    <a:lnTo>
                      <a:pt x="3088" y="97"/>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7;p71">
                <a:extLst>
                  <a:ext uri="{FF2B5EF4-FFF2-40B4-BE49-F238E27FC236}">
                    <a16:creationId xmlns:a16="http://schemas.microsoft.com/office/drawing/2014/main" id="{99C81BD3-FF31-4563-82A7-F80CBD439141}"/>
                  </a:ext>
                </a:extLst>
              </p:cNvPr>
              <p:cNvSpPr/>
              <p:nvPr/>
            </p:nvSpPr>
            <p:spPr>
              <a:xfrm>
                <a:off x="5253525" y="2476400"/>
                <a:ext cx="84450" cy="161625"/>
              </a:xfrm>
              <a:custGeom>
                <a:avLst/>
                <a:gdLst/>
                <a:ahLst/>
                <a:cxnLst/>
                <a:rect l="l" t="t" r="r" b="b"/>
                <a:pathLst>
                  <a:path w="3378" h="6465" extrusionOk="0">
                    <a:moveTo>
                      <a:pt x="194" y="0"/>
                    </a:moveTo>
                    <a:lnTo>
                      <a:pt x="1" y="6368"/>
                    </a:lnTo>
                    <a:lnTo>
                      <a:pt x="2992" y="6465"/>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48;p71">
                <a:extLst>
                  <a:ext uri="{FF2B5EF4-FFF2-40B4-BE49-F238E27FC236}">
                    <a16:creationId xmlns:a16="http://schemas.microsoft.com/office/drawing/2014/main" id="{209E538C-24F4-4B7B-B337-CA40CC3F6F07}"/>
                  </a:ext>
                </a:extLst>
              </p:cNvPr>
              <p:cNvSpPr/>
              <p:nvPr/>
            </p:nvSpPr>
            <p:spPr>
              <a:xfrm>
                <a:off x="6476375" y="2847850"/>
                <a:ext cx="86875" cy="176075"/>
              </a:xfrm>
              <a:custGeom>
                <a:avLst/>
                <a:gdLst/>
                <a:ahLst/>
                <a:cxnLst/>
                <a:rect l="l" t="t" r="r" b="b"/>
                <a:pathLst>
                  <a:path w="3475" h="7043" extrusionOk="0">
                    <a:moveTo>
                      <a:pt x="194" y="0"/>
                    </a:moveTo>
                    <a:lnTo>
                      <a:pt x="1" y="6850"/>
                    </a:lnTo>
                    <a:lnTo>
                      <a:pt x="3474" y="7043"/>
                    </a:lnTo>
                    <a:lnTo>
                      <a:pt x="3378" y="868"/>
                    </a:lnTo>
                    <a:lnTo>
                      <a:pt x="1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49;p71">
                <a:extLst>
                  <a:ext uri="{FF2B5EF4-FFF2-40B4-BE49-F238E27FC236}">
                    <a16:creationId xmlns:a16="http://schemas.microsoft.com/office/drawing/2014/main" id="{3E63C0E9-B17A-4747-87D2-BCB6A5868B89}"/>
                  </a:ext>
                </a:extLst>
              </p:cNvPr>
              <p:cNvSpPr/>
              <p:nvPr/>
            </p:nvSpPr>
            <p:spPr>
              <a:xfrm>
                <a:off x="3266100" y="2522225"/>
                <a:ext cx="1377225" cy="275000"/>
              </a:xfrm>
              <a:custGeom>
                <a:avLst/>
                <a:gdLst/>
                <a:ahLst/>
                <a:cxnLst/>
                <a:rect l="l" t="t" r="r" b="b"/>
                <a:pathLst>
                  <a:path w="55089" h="11000" extrusionOk="0">
                    <a:moveTo>
                      <a:pt x="1255" y="1"/>
                    </a:moveTo>
                    <a:lnTo>
                      <a:pt x="0" y="9069"/>
                    </a:lnTo>
                    <a:lnTo>
                      <a:pt x="1833" y="10806"/>
                    </a:lnTo>
                    <a:lnTo>
                      <a:pt x="50748" y="10999"/>
                    </a:lnTo>
                    <a:lnTo>
                      <a:pt x="55089" y="135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50;p71">
                <a:extLst>
                  <a:ext uri="{FF2B5EF4-FFF2-40B4-BE49-F238E27FC236}">
                    <a16:creationId xmlns:a16="http://schemas.microsoft.com/office/drawing/2014/main" id="{0C79CD70-AA8B-4D40-BCEF-C2DDF23B84DE}"/>
                  </a:ext>
                </a:extLst>
              </p:cNvPr>
              <p:cNvSpPr/>
              <p:nvPr/>
            </p:nvSpPr>
            <p:spPr>
              <a:xfrm>
                <a:off x="4443125" y="3614850"/>
                <a:ext cx="713950" cy="236375"/>
              </a:xfrm>
              <a:custGeom>
                <a:avLst/>
                <a:gdLst/>
                <a:ahLst/>
                <a:cxnLst/>
                <a:rect l="l" t="t" r="r" b="b"/>
                <a:pathLst>
                  <a:path w="28558" h="9455" extrusionOk="0">
                    <a:moveTo>
                      <a:pt x="0" y="0"/>
                    </a:moveTo>
                    <a:lnTo>
                      <a:pt x="0" y="7815"/>
                    </a:lnTo>
                    <a:cubicBezTo>
                      <a:pt x="16016" y="8683"/>
                      <a:pt x="28558" y="9455"/>
                      <a:pt x="28558" y="9455"/>
                    </a:cubicBezTo>
                    <a:lnTo>
                      <a:pt x="24120" y="135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51;p71">
                <a:extLst>
                  <a:ext uri="{FF2B5EF4-FFF2-40B4-BE49-F238E27FC236}">
                    <a16:creationId xmlns:a16="http://schemas.microsoft.com/office/drawing/2014/main" id="{E1ED51C2-5996-439B-8580-8318CD75A034}"/>
                  </a:ext>
                </a:extLst>
              </p:cNvPr>
              <p:cNvSpPr/>
              <p:nvPr/>
            </p:nvSpPr>
            <p:spPr>
              <a:xfrm>
                <a:off x="912050" y="592675"/>
                <a:ext cx="1254225" cy="713950"/>
              </a:xfrm>
              <a:custGeom>
                <a:avLst/>
                <a:gdLst/>
                <a:ahLst/>
                <a:cxnLst/>
                <a:rect l="l" t="t" r="r" b="b"/>
                <a:pathLst>
                  <a:path w="50169" h="28558" extrusionOk="0">
                    <a:moveTo>
                      <a:pt x="48914" y="0"/>
                    </a:moveTo>
                    <a:cubicBezTo>
                      <a:pt x="11095" y="3377"/>
                      <a:pt x="2316" y="18717"/>
                      <a:pt x="1061" y="21997"/>
                    </a:cubicBezTo>
                    <a:cubicBezTo>
                      <a:pt x="386" y="24120"/>
                      <a:pt x="0" y="26339"/>
                      <a:pt x="0" y="28558"/>
                    </a:cubicBezTo>
                    <a:cubicBezTo>
                      <a:pt x="290" y="24988"/>
                      <a:pt x="4149" y="17270"/>
                      <a:pt x="17945" y="10999"/>
                    </a:cubicBezTo>
                    <a:cubicBezTo>
                      <a:pt x="31645" y="4631"/>
                      <a:pt x="48818" y="2798"/>
                      <a:pt x="50169" y="2798"/>
                    </a:cubicBezTo>
                    <a:lnTo>
                      <a:pt x="48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52;p71">
                <a:extLst>
                  <a:ext uri="{FF2B5EF4-FFF2-40B4-BE49-F238E27FC236}">
                    <a16:creationId xmlns:a16="http://schemas.microsoft.com/office/drawing/2014/main" id="{B1E9036A-3B51-4897-8D83-4392865476DD}"/>
                  </a:ext>
                </a:extLst>
              </p:cNvPr>
              <p:cNvSpPr/>
              <p:nvPr/>
            </p:nvSpPr>
            <p:spPr>
              <a:xfrm>
                <a:off x="1196650" y="3940450"/>
                <a:ext cx="69975" cy="1104700"/>
              </a:xfrm>
              <a:custGeom>
                <a:avLst/>
                <a:gdLst/>
                <a:ahLst/>
                <a:cxnLst/>
                <a:rect l="l" t="t" r="r" b="b"/>
                <a:pathLst>
                  <a:path w="2799" h="44188" extrusionOk="0">
                    <a:moveTo>
                      <a:pt x="2798" y="1"/>
                    </a:moveTo>
                    <a:lnTo>
                      <a:pt x="1" y="1062"/>
                    </a:lnTo>
                    <a:lnTo>
                      <a:pt x="1" y="44187"/>
                    </a:lnTo>
                    <a:lnTo>
                      <a:pt x="2798" y="44187"/>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 name="Google Shape;3453;p71">
                <a:extLst>
                  <a:ext uri="{FF2B5EF4-FFF2-40B4-BE49-F238E27FC236}">
                    <a16:creationId xmlns:a16="http://schemas.microsoft.com/office/drawing/2014/main" id="{7BA4B029-97CC-4B4C-A1A4-92FAC655C50B}"/>
                  </a:ext>
                </a:extLst>
              </p:cNvPr>
              <p:cNvSpPr/>
              <p:nvPr/>
            </p:nvSpPr>
            <p:spPr>
              <a:xfrm>
                <a:off x="1691100" y="3812625"/>
                <a:ext cx="74800" cy="1232525"/>
              </a:xfrm>
              <a:custGeom>
                <a:avLst/>
                <a:gdLst/>
                <a:ahLst/>
                <a:cxnLst/>
                <a:rect l="l" t="t" r="r" b="b"/>
                <a:pathLst>
                  <a:path w="2992" h="49301" extrusionOk="0">
                    <a:moveTo>
                      <a:pt x="2991" y="0"/>
                    </a:moveTo>
                    <a:lnTo>
                      <a:pt x="0" y="869"/>
                    </a:lnTo>
                    <a:lnTo>
                      <a:pt x="0" y="49300"/>
                    </a:lnTo>
                    <a:lnTo>
                      <a:pt x="2798" y="49300"/>
                    </a:lnTo>
                    <a:lnTo>
                      <a:pt x="2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54;p71">
                <a:extLst>
                  <a:ext uri="{FF2B5EF4-FFF2-40B4-BE49-F238E27FC236}">
                    <a16:creationId xmlns:a16="http://schemas.microsoft.com/office/drawing/2014/main" id="{7A8674FA-42CD-49CD-BCA2-EF0B24434BFE}"/>
                  </a:ext>
                </a:extLst>
              </p:cNvPr>
              <p:cNvSpPr/>
              <p:nvPr/>
            </p:nvSpPr>
            <p:spPr>
              <a:xfrm>
                <a:off x="2446025" y="3704075"/>
                <a:ext cx="86875" cy="1341075"/>
              </a:xfrm>
              <a:custGeom>
                <a:avLst/>
                <a:gdLst/>
                <a:ahLst/>
                <a:cxnLst/>
                <a:rect l="l" t="t" r="r" b="b"/>
                <a:pathLst>
                  <a:path w="3475" h="53643" extrusionOk="0">
                    <a:moveTo>
                      <a:pt x="3474" y="1"/>
                    </a:moveTo>
                    <a:lnTo>
                      <a:pt x="1" y="676"/>
                    </a:lnTo>
                    <a:lnTo>
                      <a:pt x="1" y="53642"/>
                    </a:lnTo>
                    <a:lnTo>
                      <a:pt x="3474" y="53642"/>
                    </a:lnTo>
                    <a:lnTo>
                      <a:pt x="3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55;p71">
                <a:extLst>
                  <a:ext uri="{FF2B5EF4-FFF2-40B4-BE49-F238E27FC236}">
                    <a16:creationId xmlns:a16="http://schemas.microsoft.com/office/drawing/2014/main" id="{41EBD0AC-F099-4E6B-930D-A6763CB329D7}"/>
                  </a:ext>
                </a:extLst>
              </p:cNvPr>
              <p:cNvSpPr/>
              <p:nvPr/>
            </p:nvSpPr>
            <p:spPr>
              <a:xfrm>
                <a:off x="3314325" y="3655850"/>
                <a:ext cx="84450" cy="1389300"/>
              </a:xfrm>
              <a:custGeom>
                <a:avLst/>
                <a:gdLst/>
                <a:ahLst/>
                <a:cxnLst/>
                <a:rect l="l" t="t" r="r" b="b"/>
                <a:pathLst>
                  <a:path w="3378" h="55572" extrusionOk="0">
                    <a:moveTo>
                      <a:pt x="3378" y="0"/>
                    </a:moveTo>
                    <a:lnTo>
                      <a:pt x="1" y="193"/>
                    </a:lnTo>
                    <a:lnTo>
                      <a:pt x="1" y="55571"/>
                    </a:lnTo>
                    <a:lnTo>
                      <a:pt x="3378" y="55571"/>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 name="Google Shape;1591;p58">
            <a:extLst>
              <a:ext uri="{FF2B5EF4-FFF2-40B4-BE49-F238E27FC236}">
                <a16:creationId xmlns:a16="http://schemas.microsoft.com/office/drawing/2014/main" id="{BF3BEF52-169C-4C10-8273-9F044A861216}"/>
              </a:ext>
            </a:extLst>
          </p:cNvPr>
          <p:cNvGrpSpPr/>
          <p:nvPr/>
        </p:nvGrpSpPr>
        <p:grpSpPr>
          <a:xfrm>
            <a:off x="6350199" y="1958201"/>
            <a:ext cx="2156971" cy="2598240"/>
            <a:chOff x="4840775" y="1957525"/>
            <a:chExt cx="792975" cy="955200"/>
          </a:xfrm>
        </p:grpSpPr>
        <p:sp>
          <p:nvSpPr>
            <p:cNvPr id="62" name="Google Shape;1592;p58">
              <a:extLst>
                <a:ext uri="{FF2B5EF4-FFF2-40B4-BE49-F238E27FC236}">
                  <a16:creationId xmlns:a16="http://schemas.microsoft.com/office/drawing/2014/main" id="{CD844C27-C53E-4C38-B240-C74A749FDCB1}"/>
                </a:ext>
              </a:extLst>
            </p:cNvPr>
            <p:cNvSpPr/>
            <p:nvPr/>
          </p:nvSpPr>
          <p:spPr>
            <a:xfrm>
              <a:off x="4931250" y="2407875"/>
              <a:ext cx="62125" cy="22725"/>
            </a:xfrm>
            <a:custGeom>
              <a:avLst/>
              <a:gdLst/>
              <a:ahLst/>
              <a:cxnLst/>
              <a:rect l="l" t="t" r="r" b="b"/>
              <a:pathLst>
                <a:path w="2485" h="909" extrusionOk="0">
                  <a:moveTo>
                    <a:pt x="801" y="31"/>
                  </a:moveTo>
                  <a:cubicBezTo>
                    <a:pt x="756" y="31"/>
                    <a:pt x="711" y="32"/>
                    <a:pt x="668" y="36"/>
                  </a:cubicBezTo>
                  <a:cubicBezTo>
                    <a:pt x="513" y="48"/>
                    <a:pt x="1" y="0"/>
                    <a:pt x="25" y="226"/>
                  </a:cubicBezTo>
                  <a:cubicBezTo>
                    <a:pt x="13" y="429"/>
                    <a:pt x="108" y="619"/>
                    <a:pt x="287" y="750"/>
                  </a:cubicBezTo>
                  <a:cubicBezTo>
                    <a:pt x="397" y="850"/>
                    <a:pt x="688" y="908"/>
                    <a:pt x="1031" y="908"/>
                  </a:cubicBezTo>
                  <a:cubicBezTo>
                    <a:pt x="1504" y="908"/>
                    <a:pt x="2075" y="798"/>
                    <a:pt x="2406" y="536"/>
                  </a:cubicBezTo>
                  <a:cubicBezTo>
                    <a:pt x="2484" y="469"/>
                    <a:pt x="1547" y="31"/>
                    <a:pt x="801" y="3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93;p58">
              <a:extLst>
                <a:ext uri="{FF2B5EF4-FFF2-40B4-BE49-F238E27FC236}">
                  <a16:creationId xmlns:a16="http://schemas.microsoft.com/office/drawing/2014/main" id="{0DC1A1D7-6D61-4E80-8B83-EC475617F5A2}"/>
                </a:ext>
              </a:extLst>
            </p:cNvPr>
            <p:cNvSpPr/>
            <p:nvPr/>
          </p:nvSpPr>
          <p:spPr>
            <a:xfrm>
              <a:off x="4916075" y="2377375"/>
              <a:ext cx="31575" cy="31275"/>
            </a:xfrm>
            <a:custGeom>
              <a:avLst/>
              <a:gdLst/>
              <a:ahLst/>
              <a:cxnLst/>
              <a:rect l="l" t="t" r="r" b="b"/>
              <a:pathLst>
                <a:path w="1263" h="1251" extrusionOk="0">
                  <a:moveTo>
                    <a:pt x="679" y="0"/>
                  </a:moveTo>
                  <a:cubicBezTo>
                    <a:pt x="448" y="0"/>
                    <a:pt x="174" y="74"/>
                    <a:pt x="108" y="244"/>
                  </a:cubicBezTo>
                  <a:cubicBezTo>
                    <a:pt x="1" y="434"/>
                    <a:pt x="24" y="684"/>
                    <a:pt x="155" y="863"/>
                  </a:cubicBezTo>
                  <a:cubicBezTo>
                    <a:pt x="307" y="1037"/>
                    <a:pt x="955" y="1250"/>
                    <a:pt x="1122" y="1250"/>
                  </a:cubicBezTo>
                  <a:cubicBezTo>
                    <a:pt x="1138" y="1250"/>
                    <a:pt x="1149" y="1248"/>
                    <a:pt x="1156" y="1244"/>
                  </a:cubicBezTo>
                  <a:cubicBezTo>
                    <a:pt x="1263" y="1149"/>
                    <a:pt x="1156" y="196"/>
                    <a:pt x="1001" y="77"/>
                  </a:cubicBezTo>
                  <a:cubicBezTo>
                    <a:pt x="947" y="28"/>
                    <a:pt x="821" y="0"/>
                    <a:pt x="679"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94;p58">
              <a:extLst>
                <a:ext uri="{FF2B5EF4-FFF2-40B4-BE49-F238E27FC236}">
                  <a16:creationId xmlns:a16="http://schemas.microsoft.com/office/drawing/2014/main" id="{0954132B-3ED4-4B1E-8B96-0F016C6B504A}"/>
                </a:ext>
              </a:extLst>
            </p:cNvPr>
            <p:cNvSpPr/>
            <p:nvPr/>
          </p:nvSpPr>
          <p:spPr>
            <a:xfrm>
              <a:off x="4905950" y="2348200"/>
              <a:ext cx="32775" cy="35425"/>
            </a:xfrm>
            <a:custGeom>
              <a:avLst/>
              <a:gdLst/>
              <a:ahLst/>
              <a:cxnLst/>
              <a:rect l="l" t="t" r="r" b="b"/>
              <a:pathLst>
                <a:path w="1311" h="1417" extrusionOk="0">
                  <a:moveTo>
                    <a:pt x="315" y="1"/>
                  </a:moveTo>
                  <a:cubicBezTo>
                    <a:pt x="198" y="1"/>
                    <a:pt x="105" y="32"/>
                    <a:pt x="72" y="113"/>
                  </a:cubicBezTo>
                  <a:cubicBezTo>
                    <a:pt x="1" y="423"/>
                    <a:pt x="60" y="756"/>
                    <a:pt x="215" y="1030"/>
                  </a:cubicBezTo>
                  <a:cubicBezTo>
                    <a:pt x="356" y="1204"/>
                    <a:pt x="1003" y="1417"/>
                    <a:pt x="1169" y="1417"/>
                  </a:cubicBezTo>
                  <a:cubicBezTo>
                    <a:pt x="1185" y="1417"/>
                    <a:pt x="1197" y="1415"/>
                    <a:pt x="1203" y="1411"/>
                  </a:cubicBezTo>
                  <a:cubicBezTo>
                    <a:pt x="1311" y="1316"/>
                    <a:pt x="1203" y="363"/>
                    <a:pt x="1049" y="244"/>
                  </a:cubicBezTo>
                  <a:cubicBezTo>
                    <a:pt x="950" y="154"/>
                    <a:pt x="574" y="1"/>
                    <a:pt x="315"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95;p58">
              <a:extLst>
                <a:ext uri="{FF2B5EF4-FFF2-40B4-BE49-F238E27FC236}">
                  <a16:creationId xmlns:a16="http://schemas.microsoft.com/office/drawing/2014/main" id="{62E5C231-3BF2-4C9C-B27B-AD1E4D18273B}"/>
                </a:ext>
              </a:extLst>
            </p:cNvPr>
            <p:cNvSpPr/>
            <p:nvPr/>
          </p:nvSpPr>
          <p:spPr>
            <a:xfrm>
              <a:off x="5525375" y="2454000"/>
              <a:ext cx="103900" cy="107550"/>
            </a:xfrm>
            <a:custGeom>
              <a:avLst/>
              <a:gdLst/>
              <a:ahLst/>
              <a:cxnLst/>
              <a:rect l="l" t="t" r="r" b="b"/>
              <a:pathLst>
                <a:path w="4156" h="4302" extrusionOk="0">
                  <a:moveTo>
                    <a:pt x="2644" y="1"/>
                  </a:moveTo>
                  <a:lnTo>
                    <a:pt x="1" y="1382"/>
                  </a:lnTo>
                  <a:cubicBezTo>
                    <a:pt x="1" y="1382"/>
                    <a:pt x="537" y="3918"/>
                    <a:pt x="1060" y="4251"/>
                  </a:cubicBezTo>
                  <a:cubicBezTo>
                    <a:pt x="1117" y="4286"/>
                    <a:pt x="1189" y="4301"/>
                    <a:pt x="1275" y="4301"/>
                  </a:cubicBezTo>
                  <a:cubicBezTo>
                    <a:pt x="1992" y="4301"/>
                    <a:pt x="3624" y="3229"/>
                    <a:pt x="4156" y="3144"/>
                  </a:cubicBezTo>
                  <a:cubicBezTo>
                    <a:pt x="4037" y="1548"/>
                    <a:pt x="3430" y="1251"/>
                    <a:pt x="2644"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96;p58">
              <a:extLst>
                <a:ext uri="{FF2B5EF4-FFF2-40B4-BE49-F238E27FC236}">
                  <a16:creationId xmlns:a16="http://schemas.microsoft.com/office/drawing/2014/main" id="{A2EF46AE-4769-4C0B-A17D-184F26D3B639}"/>
                </a:ext>
              </a:extLst>
            </p:cNvPr>
            <p:cNvSpPr/>
            <p:nvPr/>
          </p:nvSpPr>
          <p:spPr>
            <a:xfrm>
              <a:off x="5554550" y="2547875"/>
              <a:ext cx="32475" cy="19950"/>
            </a:xfrm>
            <a:custGeom>
              <a:avLst/>
              <a:gdLst/>
              <a:ahLst/>
              <a:cxnLst/>
              <a:rect l="l" t="t" r="r" b="b"/>
              <a:pathLst>
                <a:path w="1299" h="798" extrusionOk="0">
                  <a:moveTo>
                    <a:pt x="756" y="0"/>
                  </a:moveTo>
                  <a:cubicBezTo>
                    <a:pt x="696" y="0"/>
                    <a:pt x="635" y="6"/>
                    <a:pt x="572" y="20"/>
                  </a:cubicBezTo>
                  <a:cubicBezTo>
                    <a:pt x="239" y="79"/>
                    <a:pt x="1" y="294"/>
                    <a:pt x="36" y="508"/>
                  </a:cubicBezTo>
                  <a:cubicBezTo>
                    <a:pt x="66" y="685"/>
                    <a:pt x="282" y="797"/>
                    <a:pt x="545" y="797"/>
                  </a:cubicBezTo>
                  <a:cubicBezTo>
                    <a:pt x="600" y="797"/>
                    <a:pt x="657" y="792"/>
                    <a:pt x="715" y="782"/>
                  </a:cubicBezTo>
                  <a:cubicBezTo>
                    <a:pt x="1048" y="722"/>
                    <a:pt x="1298" y="496"/>
                    <a:pt x="1251" y="282"/>
                  </a:cubicBezTo>
                  <a:cubicBezTo>
                    <a:pt x="1222" y="117"/>
                    <a:pt x="1012" y="0"/>
                    <a:pt x="756"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97;p58">
              <a:extLst>
                <a:ext uri="{FF2B5EF4-FFF2-40B4-BE49-F238E27FC236}">
                  <a16:creationId xmlns:a16="http://schemas.microsoft.com/office/drawing/2014/main" id="{60DDEB03-D992-4166-9FE0-61EEC9B8F991}"/>
                </a:ext>
              </a:extLst>
            </p:cNvPr>
            <p:cNvSpPr/>
            <p:nvPr/>
          </p:nvSpPr>
          <p:spPr>
            <a:xfrm>
              <a:off x="5579850" y="2537250"/>
              <a:ext cx="32475" cy="20125"/>
            </a:xfrm>
            <a:custGeom>
              <a:avLst/>
              <a:gdLst/>
              <a:ahLst/>
              <a:cxnLst/>
              <a:rect l="l" t="t" r="r" b="b"/>
              <a:pathLst>
                <a:path w="1299" h="805" extrusionOk="0">
                  <a:moveTo>
                    <a:pt x="747" y="1"/>
                  </a:moveTo>
                  <a:cubicBezTo>
                    <a:pt x="691" y="1"/>
                    <a:pt x="632" y="6"/>
                    <a:pt x="572" y="16"/>
                  </a:cubicBezTo>
                  <a:cubicBezTo>
                    <a:pt x="239" y="76"/>
                    <a:pt x="1" y="302"/>
                    <a:pt x="36" y="516"/>
                  </a:cubicBezTo>
                  <a:cubicBezTo>
                    <a:pt x="66" y="685"/>
                    <a:pt x="287" y="805"/>
                    <a:pt x="553" y="805"/>
                  </a:cubicBezTo>
                  <a:cubicBezTo>
                    <a:pt x="606" y="805"/>
                    <a:pt x="660" y="800"/>
                    <a:pt x="715" y="790"/>
                  </a:cubicBezTo>
                  <a:cubicBezTo>
                    <a:pt x="1060" y="719"/>
                    <a:pt x="1298" y="504"/>
                    <a:pt x="1263" y="290"/>
                  </a:cubicBezTo>
                  <a:cubicBezTo>
                    <a:pt x="1223" y="113"/>
                    <a:pt x="1013" y="1"/>
                    <a:pt x="747"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98;p58">
              <a:extLst>
                <a:ext uri="{FF2B5EF4-FFF2-40B4-BE49-F238E27FC236}">
                  <a16:creationId xmlns:a16="http://schemas.microsoft.com/office/drawing/2014/main" id="{457DE401-BEF3-447C-8770-5EEE09239598}"/>
                </a:ext>
              </a:extLst>
            </p:cNvPr>
            <p:cNvSpPr/>
            <p:nvPr/>
          </p:nvSpPr>
          <p:spPr>
            <a:xfrm>
              <a:off x="5601275" y="2492925"/>
              <a:ext cx="32475" cy="51975"/>
            </a:xfrm>
            <a:custGeom>
              <a:avLst/>
              <a:gdLst/>
              <a:ahLst/>
              <a:cxnLst/>
              <a:rect l="l" t="t" r="r" b="b"/>
              <a:pathLst>
                <a:path w="1299" h="2079" extrusionOk="0">
                  <a:moveTo>
                    <a:pt x="513" y="1"/>
                  </a:moveTo>
                  <a:cubicBezTo>
                    <a:pt x="505" y="1"/>
                    <a:pt x="497" y="2"/>
                    <a:pt x="489" y="3"/>
                  </a:cubicBezTo>
                  <a:cubicBezTo>
                    <a:pt x="156" y="63"/>
                    <a:pt x="1" y="1587"/>
                    <a:pt x="37" y="1789"/>
                  </a:cubicBezTo>
                  <a:cubicBezTo>
                    <a:pt x="66" y="1966"/>
                    <a:pt x="283" y="2078"/>
                    <a:pt x="545" y="2078"/>
                  </a:cubicBezTo>
                  <a:cubicBezTo>
                    <a:pt x="600" y="2078"/>
                    <a:pt x="657" y="2073"/>
                    <a:pt x="715" y="2063"/>
                  </a:cubicBezTo>
                  <a:cubicBezTo>
                    <a:pt x="1049" y="2004"/>
                    <a:pt x="1299" y="1777"/>
                    <a:pt x="1263" y="1575"/>
                  </a:cubicBezTo>
                  <a:cubicBezTo>
                    <a:pt x="1228" y="1366"/>
                    <a:pt x="842" y="1"/>
                    <a:pt x="513"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99;p58">
              <a:extLst>
                <a:ext uri="{FF2B5EF4-FFF2-40B4-BE49-F238E27FC236}">
                  <a16:creationId xmlns:a16="http://schemas.microsoft.com/office/drawing/2014/main" id="{75B28C8A-0C55-4091-900F-DFDC46B1C9DA}"/>
                </a:ext>
              </a:extLst>
            </p:cNvPr>
            <p:cNvSpPr/>
            <p:nvPr/>
          </p:nvSpPr>
          <p:spPr>
            <a:xfrm>
              <a:off x="5549975" y="2443100"/>
              <a:ext cx="66225" cy="80275"/>
            </a:xfrm>
            <a:custGeom>
              <a:avLst/>
              <a:gdLst/>
              <a:ahLst/>
              <a:cxnLst/>
              <a:rect l="l" t="t" r="r" b="b"/>
              <a:pathLst>
                <a:path w="2649" h="3211" extrusionOk="0">
                  <a:moveTo>
                    <a:pt x="1190" y="1"/>
                  </a:moveTo>
                  <a:cubicBezTo>
                    <a:pt x="1024" y="1"/>
                    <a:pt x="753" y="66"/>
                    <a:pt x="553" y="437"/>
                  </a:cubicBezTo>
                  <a:cubicBezTo>
                    <a:pt x="148" y="1199"/>
                    <a:pt x="1124" y="1877"/>
                    <a:pt x="1124" y="1877"/>
                  </a:cubicBezTo>
                  <a:cubicBezTo>
                    <a:pt x="1124" y="1877"/>
                    <a:pt x="481" y="2187"/>
                    <a:pt x="219" y="2532"/>
                  </a:cubicBezTo>
                  <a:cubicBezTo>
                    <a:pt x="0" y="2835"/>
                    <a:pt x="467" y="3211"/>
                    <a:pt x="714" y="3211"/>
                  </a:cubicBezTo>
                  <a:cubicBezTo>
                    <a:pt x="749" y="3211"/>
                    <a:pt x="779" y="3203"/>
                    <a:pt x="803" y="3187"/>
                  </a:cubicBezTo>
                  <a:cubicBezTo>
                    <a:pt x="957" y="3092"/>
                    <a:pt x="2505" y="2365"/>
                    <a:pt x="2577" y="1913"/>
                  </a:cubicBezTo>
                  <a:cubicBezTo>
                    <a:pt x="2648" y="1472"/>
                    <a:pt x="2339" y="568"/>
                    <a:pt x="1338" y="20"/>
                  </a:cubicBezTo>
                  <a:cubicBezTo>
                    <a:pt x="1338" y="20"/>
                    <a:pt x="1280" y="1"/>
                    <a:pt x="1190"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00;p58">
              <a:extLst>
                <a:ext uri="{FF2B5EF4-FFF2-40B4-BE49-F238E27FC236}">
                  <a16:creationId xmlns:a16="http://schemas.microsoft.com/office/drawing/2014/main" id="{05B715F1-9A7F-453D-AB14-9A94E6600F65}"/>
                </a:ext>
              </a:extLst>
            </p:cNvPr>
            <p:cNvSpPr/>
            <p:nvPr/>
          </p:nvSpPr>
          <p:spPr>
            <a:xfrm>
              <a:off x="5590275" y="2508800"/>
              <a:ext cx="39500" cy="35325"/>
            </a:xfrm>
            <a:custGeom>
              <a:avLst/>
              <a:gdLst/>
              <a:ahLst/>
              <a:cxnLst/>
              <a:rect l="l" t="t" r="r" b="b"/>
              <a:pathLst>
                <a:path w="1580" h="1413" extrusionOk="0">
                  <a:moveTo>
                    <a:pt x="556" y="1"/>
                  </a:moveTo>
                  <a:cubicBezTo>
                    <a:pt x="376" y="1"/>
                    <a:pt x="0" y="270"/>
                    <a:pt x="0" y="452"/>
                  </a:cubicBezTo>
                  <a:cubicBezTo>
                    <a:pt x="12" y="654"/>
                    <a:pt x="512" y="1238"/>
                    <a:pt x="774" y="1380"/>
                  </a:cubicBezTo>
                  <a:cubicBezTo>
                    <a:pt x="821" y="1403"/>
                    <a:pt x="875" y="1413"/>
                    <a:pt x="933" y="1413"/>
                  </a:cubicBezTo>
                  <a:cubicBezTo>
                    <a:pt x="1214" y="1413"/>
                    <a:pt x="1580" y="1177"/>
                    <a:pt x="1560" y="999"/>
                  </a:cubicBezTo>
                  <a:cubicBezTo>
                    <a:pt x="1548" y="785"/>
                    <a:pt x="905" y="166"/>
                    <a:pt x="608" y="11"/>
                  </a:cubicBezTo>
                  <a:cubicBezTo>
                    <a:pt x="593" y="4"/>
                    <a:pt x="576" y="1"/>
                    <a:pt x="556"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01;p58">
              <a:extLst>
                <a:ext uri="{FF2B5EF4-FFF2-40B4-BE49-F238E27FC236}">
                  <a16:creationId xmlns:a16="http://schemas.microsoft.com/office/drawing/2014/main" id="{E490DA69-89E9-49B1-897A-F97D2B975E43}"/>
                </a:ext>
              </a:extLst>
            </p:cNvPr>
            <p:cNvSpPr/>
            <p:nvPr/>
          </p:nvSpPr>
          <p:spPr>
            <a:xfrm>
              <a:off x="5567400" y="2521325"/>
              <a:ext cx="38275" cy="36150"/>
            </a:xfrm>
            <a:custGeom>
              <a:avLst/>
              <a:gdLst/>
              <a:ahLst/>
              <a:cxnLst/>
              <a:rect l="l" t="t" r="r" b="b"/>
              <a:pathLst>
                <a:path w="1531" h="1446" extrusionOk="0">
                  <a:moveTo>
                    <a:pt x="524" y="0"/>
                  </a:moveTo>
                  <a:cubicBezTo>
                    <a:pt x="358" y="0"/>
                    <a:pt x="1" y="281"/>
                    <a:pt x="22" y="475"/>
                  </a:cubicBezTo>
                  <a:cubicBezTo>
                    <a:pt x="34" y="689"/>
                    <a:pt x="522" y="1272"/>
                    <a:pt x="784" y="1415"/>
                  </a:cubicBezTo>
                  <a:cubicBezTo>
                    <a:pt x="825" y="1436"/>
                    <a:pt x="871" y="1446"/>
                    <a:pt x="921" y="1446"/>
                  </a:cubicBezTo>
                  <a:cubicBezTo>
                    <a:pt x="1182" y="1446"/>
                    <a:pt x="1531" y="1190"/>
                    <a:pt x="1511" y="1010"/>
                  </a:cubicBezTo>
                  <a:cubicBezTo>
                    <a:pt x="1499" y="784"/>
                    <a:pt x="856" y="153"/>
                    <a:pt x="570" y="10"/>
                  </a:cubicBezTo>
                  <a:cubicBezTo>
                    <a:pt x="557" y="3"/>
                    <a:pt x="542" y="0"/>
                    <a:pt x="524" y="0"/>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02;p58">
              <a:extLst>
                <a:ext uri="{FF2B5EF4-FFF2-40B4-BE49-F238E27FC236}">
                  <a16:creationId xmlns:a16="http://schemas.microsoft.com/office/drawing/2014/main" id="{34AA40F0-68C1-4353-9E2B-3A76FF793CCE}"/>
                </a:ext>
              </a:extLst>
            </p:cNvPr>
            <p:cNvSpPr/>
            <p:nvPr/>
          </p:nvSpPr>
          <p:spPr>
            <a:xfrm>
              <a:off x="5539675" y="2529325"/>
              <a:ext cx="36575" cy="36800"/>
            </a:xfrm>
            <a:custGeom>
              <a:avLst/>
              <a:gdLst/>
              <a:ahLst/>
              <a:cxnLst/>
              <a:rect l="l" t="t" r="r" b="b"/>
              <a:pathLst>
                <a:path w="1463" h="1472" extrusionOk="0">
                  <a:moveTo>
                    <a:pt x="522" y="1"/>
                  </a:moveTo>
                  <a:cubicBezTo>
                    <a:pt x="354" y="1"/>
                    <a:pt x="0" y="260"/>
                    <a:pt x="0" y="452"/>
                  </a:cubicBezTo>
                  <a:cubicBezTo>
                    <a:pt x="0" y="667"/>
                    <a:pt x="453" y="1286"/>
                    <a:pt x="703" y="1429"/>
                  </a:cubicBezTo>
                  <a:cubicBezTo>
                    <a:pt x="751" y="1459"/>
                    <a:pt x="809" y="1472"/>
                    <a:pt x="871" y="1472"/>
                  </a:cubicBezTo>
                  <a:cubicBezTo>
                    <a:pt x="1131" y="1472"/>
                    <a:pt x="1462" y="1244"/>
                    <a:pt x="1453" y="1071"/>
                  </a:cubicBezTo>
                  <a:cubicBezTo>
                    <a:pt x="1453" y="845"/>
                    <a:pt x="857" y="178"/>
                    <a:pt x="572" y="12"/>
                  </a:cubicBezTo>
                  <a:cubicBezTo>
                    <a:pt x="558" y="4"/>
                    <a:pt x="541" y="1"/>
                    <a:pt x="522"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03;p58">
              <a:extLst>
                <a:ext uri="{FF2B5EF4-FFF2-40B4-BE49-F238E27FC236}">
                  <a16:creationId xmlns:a16="http://schemas.microsoft.com/office/drawing/2014/main" id="{FC3C0688-2986-449A-9D51-7C5E21319A73}"/>
                </a:ext>
              </a:extLst>
            </p:cNvPr>
            <p:cNvSpPr/>
            <p:nvPr/>
          </p:nvSpPr>
          <p:spPr>
            <a:xfrm>
              <a:off x="5089025" y="2609875"/>
              <a:ext cx="373675" cy="237275"/>
            </a:xfrm>
            <a:custGeom>
              <a:avLst/>
              <a:gdLst/>
              <a:ahLst/>
              <a:cxnLst/>
              <a:rect l="l" t="t" r="r" b="b"/>
              <a:pathLst>
                <a:path w="14947" h="9491" extrusionOk="0">
                  <a:moveTo>
                    <a:pt x="13031" y="1"/>
                  </a:moveTo>
                  <a:cubicBezTo>
                    <a:pt x="8479" y="1"/>
                    <a:pt x="0" y="8970"/>
                    <a:pt x="0" y="8970"/>
                  </a:cubicBezTo>
                  <a:cubicBezTo>
                    <a:pt x="1525" y="9325"/>
                    <a:pt x="2967" y="9491"/>
                    <a:pt x="4307" y="9491"/>
                  </a:cubicBezTo>
                  <a:cubicBezTo>
                    <a:pt x="10825" y="9491"/>
                    <a:pt x="14947" y="5575"/>
                    <a:pt x="14621" y="528"/>
                  </a:cubicBezTo>
                  <a:cubicBezTo>
                    <a:pt x="14182" y="162"/>
                    <a:pt x="13642" y="1"/>
                    <a:pt x="13031" y="1"/>
                  </a:cubicBezTo>
                  <a:close/>
                </a:path>
              </a:pathLst>
            </a:custGeom>
            <a:solidFill>
              <a:srgbClr val="13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04;p58">
              <a:extLst>
                <a:ext uri="{FF2B5EF4-FFF2-40B4-BE49-F238E27FC236}">
                  <a16:creationId xmlns:a16="http://schemas.microsoft.com/office/drawing/2014/main" id="{818C2A01-1722-4AA4-8DF1-A8739DD78E71}"/>
                </a:ext>
              </a:extLst>
            </p:cNvPr>
            <p:cNvSpPr/>
            <p:nvPr/>
          </p:nvSpPr>
          <p:spPr>
            <a:xfrm>
              <a:off x="5356300" y="2098300"/>
              <a:ext cx="241425" cy="395325"/>
            </a:xfrm>
            <a:custGeom>
              <a:avLst/>
              <a:gdLst/>
              <a:ahLst/>
              <a:cxnLst/>
              <a:rect l="l" t="t" r="r" b="b"/>
              <a:pathLst>
                <a:path w="9657" h="15813" extrusionOk="0">
                  <a:moveTo>
                    <a:pt x="858" y="1"/>
                  </a:moveTo>
                  <a:lnTo>
                    <a:pt x="1" y="6906"/>
                  </a:lnTo>
                  <a:cubicBezTo>
                    <a:pt x="3180" y="10847"/>
                    <a:pt x="7526" y="15812"/>
                    <a:pt x="7526" y="15812"/>
                  </a:cubicBezTo>
                  <a:lnTo>
                    <a:pt x="9657" y="15062"/>
                  </a:lnTo>
                  <a:cubicBezTo>
                    <a:pt x="9657" y="15062"/>
                    <a:pt x="4775" y="3965"/>
                    <a:pt x="858"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05;p58">
              <a:extLst>
                <a:ext uri="{FF2B5EF4-FFF2-40B4-BE49-F238E27FC236}">
                  <a16:creationId xmlns:a16="http://schemas.microsoft.com/office/drawing/2014/main" id="{9799A93F-E4F5-419B-9519-2B9A3A470ADB}"/>
                </a:ext>
              </a:extLst>
            </p:cNvPr>
            <p:cNvSpPr/>
            <p:nvPr/>
          </p:nvSpPr>
          <p:spPr>
            <a:xfrm>
              <a:off x="5355125" y="2180350"/>
              <a:ext cx="213150" cy="321300"/>
            </a:xfrm>
            <a:custGeom>
              <a:avLst/>
              <a:gdLst/>
              <a:ahLst/>
              <a:cxnLst/>
              <a:rect l="l" t="t" r="r" b="b"/>
              <a:pathLst>
                <a:path w="8526" h="12852" extrusionOk="0">
                  <a:moveTo>
                    <a:pt x="1998" y="1"/>
                  </a:moveTo>
                  <a:cubicBezTo>
                    <a:pt x="1476" y="1"/>
                    <a:pt x="0" y="3755"/>
                    <a:pt x="0" y="3755"/>
                  </a:cubicBezTo>
                  <a:cubicBezTo>
                    <a:pt x="3167" y="7708"/>
                    <a:pt x="7180" y="12852"/>
                    <a:pt x="7180" y="12852"/>
                  </a:cubicBezTo>
                  <a:lnTo>
                    <a:pt x="8525" y="12411"/>
                  </a:lnTo>
                  <a:cubicBezTo>
                    <a:pt x="5644" y="8125"/>
                    <a:pt x="2953" y="2184"/>
                    <a:pt x="2120" y="112"/>
                  </a:cubicBezTo>
                  <a:cubicBezTo>
                    <a:pt x="2089" y="36"/>
                    <a:pt x="2048" y="1"/>
                    <a:pt x="1998"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06;p58">
              <a:extLst>
                <a:ext uri="{FF2B5EF4-FFF2-40B4-BE49-F238E27FC236}">
                  <a16:creationId xmlns:a16="http://schemas.microsoft.com/office/drawing/2014/main" id="{2599363C-6C0D-417F-9C3C-ACE83FCF579A}"/>
                </a:ext>
              </a:extLst>
            </p:cNvPr>
            <p:cNvSpPr/>
            <p:nvPr/>
          </p:nvSpPr>
          <p:spPr>
            <a:xfrm>
              <a:off x="5052700" y="2583475"/>
              <a:ext cx="185175" cy="329250"/>
            </a:xfrm>
            <a:custGeom>
              <a:avLst/>
              <a:gdLst/>
              <a:ahLst/>
              <a:cxnLst/>
              <a:rect l="l" t="t" r="r" b="b"/>
              <a:pathLst>
                <a:path w="7407" h="13170" extrusionOk="0">
                  <a:moveTo>
                    <a:pt x="1715" y="1"/>
                  </a:moveTo>
                  <a:lnTo>
                    <a:pt x="1" y="13169"/>
                  </a:lnTo>
                  <a:lnTo>
                    <a:pt x="191" y="13169"/>
                  </a:lnTo>
                  <a:cubicBezTo>
                    <a:pt x="191" y="13169"/>
                    <a:pt x="5275" y="7502"/>
                    <a:pt x="7406" y="691"/>
                  </a:cubicBezTo>
                  <a:lnTo>
                    <a:pt x="1715" y="1"/>
                  </a:ln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07;p58">
              <a:extLst>
                <a:ext uri="{FF2B5EF4-FFF2-40B4-BE49-F238E27FC236}">
                  <a16:creationId xmlns:a16="http://schemas.microsoft.com/office/drawing/2014/main" id="{512AA836-75B6-435E-A370-107E0EE3910E}"/>
                </a:ext>
              </a:extLst>
            </p:cNvPr>
            <p:cNvSpPr/>
            <p:nvPr/>
          </p:nvSpPr>
          <p:spPr>
            <a:xfrm>
              <a:off x="5058350" y="2583475"/>
              <a:ext cx="179225" cy="284900"/>
            </a:xfrm>
            <a:custGeom>
              <a:avLst/>
              <a:gdLst/>
              <a:ahLst/>
              <a:cxnLst/>
              <a:rect l="l" t="t" r="r" b="b"/>
              <a:pathLst>
                <a:path w="7169" h="11396" extrusionOk="0">
                  <a:moveTo>
                    <a:pt x="1489" y="1"/>
                  </a:moveTo>
                  <a:lnTo>
                    <a:pt x="1" y="11395"/>
                  </a:lnTo>
                  <a:cubicBezTo>
                    <a:pt x="394" y="11216"/>
                    <a:pt x="787" y="11074"/>
                    <a:pt x="1191" y="10943"/>
                  </a:cubicBezTo>
                  <a:cubicBezTo>
                    <a:pt x="1418" y="10871"/>
                    <a:pt x="1644" y="10812"/>
                    <a:pt x="1870" y="10764"/>
                  </a:cubicBezTo>
                  <a:cubicBezTo>
                    <a:pt x="3549" y="8478"/>
                    <a:pt x="5894" y="4787"/>
                    <a:pt x="7168" y="691"/>
                  </a:cubicBezTo>
                  <a:lnTo>
                    <a:pt x="1489" y="1"/>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08;p58">
              <a:extLst>
                <a:ext uri="{FF2B5EF4-FFF2-40B4-BE49-F238E27FC236}">
                  <a16:creationId xmlns:a16="http://schemas.microsoft.com/office/drawing/2014/main" id="{0DC50A1E-1DFC-40CC-95AA-F8DA985AA51A}"/>
                </a:ext>
              </a:extLst>
            </p:cNvPr>
            <p:cNvSpPr/>
            <p:nvPr/>
          </p:nvSpPr>
          <p:spPr>
            <a:xfrm>
              <a:off x="5303025" y="2585875"/>
              <a:ext cx="210475" cy="326850"/>
            </a:xfrm>
            <a:custGeom>
              <a:avLst/>
              <a:gdLst/>
              <a:ahLst/>
              <a:cxnLst/>
              <a:rect l="l" t="t" r="r" b="b"/>
              <a:pathLst>
                <a:path w="8419" h="13074" extrusionOk="0">
                  <a:moveTo>
                    <a:pt x="4787" y="0"/>
                  </a:moveTo>
                  <a:lnTo>
                    <a:pt x="1" y="1143"/>
                  </a:lnTo>
                  <a:cubicBezTo>
                    <a:pt x="2977" y="7906"/>
                    <a:pt x="8240" y="13073"/>
                    <a:pt x="8240" y="13073"/>
                  </a:cubicBezTo>
                  <a:lnTo>
                    <a:pt x="8418" y="13073"/>
                  </a:lnTo>
                  <a:lnTo>
                    <a:pt x="4787" y="0"/>
                  </a:ln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09;p58">
              <a:extLst>
                <a:ext uri="{FF2B5EF4-FFF2-40B4-BE49-F238E27FC236}">
                  <a16:creationId xmlns:a16="http://schemas.microsoft.com/office/drawing/2014/main" id="{CF5C1BD7-4357-4F5E-8649-3B20089F9ACC}"/>
                </a:ext>
              </a:extLst>
            </p:cNvPr>
            <p:cNvSpPr/>
            <p:nvPr/>
          </p:nvSpPr>
          <p:spPr>
            <a:xfrm>
              <a:off x="5303025" y="2586150"/>
              <a:ext cx="150650" cy="233100"/>
            </a:xfrm>
            <a:custGeom>
              <a:avLst/>
              <a:gdLst/>
              <a:ahLst/>
              <a:cxnLst/>
              <a:rect l="l" t="t" r="r" b="b"/>
              <a:pathLst>
                <a:path w="6026" h="9324" extrusionOk="0">
                  <a:moveTo>
                    <a:pt x="4787" y="1"/>
                  </a:moveTo>
                  <a:lnTo>
                    <a:pt x="1" y="1132"/>
                  </a:lnTo>
                  <a:cubicBezTo>
                    <a:pt x="1418" y="4347"/>
                    <a:pt x="3346" y="7204"/>
                    <a:pt x="4989" y="9324"/>
                  </a:cubicBezTo>
                  <a:cubicBezTo>
                    <a:pt x="5073" y="7371"/>
                    <a:pt x="5466" y="5656"/>
                    <a:pt x="6025" y="4466"/>
                  </a:cubicBezTo>
                  <a:lnTo>
                    <a:pt x="4787" y="1"/>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10;p58">
              <a:extLst>
                <a:ext uri="{FF2B5EF4-FFF2-40B4-BE49-F238E27FC236}">
                  <a16:creationId xmlns:a16="http://schemas.microsoft.com/office/drawing/2014/main" id="{CCD0C144-3F46-4D9C-96B5-DC09476E494E}"/>
                </a:ext>
              </a:extLst>
            </p:cNvPr>
            <p:cNvSpPr/>
            <p:nvPr/>
          </p:nvSpPr>
          <p:spPr>
            <a:xfrm>
              <a:off x="5280325" y="1988325"/>
              <a:ext cx="42975" cy="41100"/>
            </a:xfrm>
            <a:custGeom>
              <a:avLst/>
              <a:gdLst/>
              <a:ahLst/>
              <a:cxnLst/>
              <a:rect l="l" t="t" r="r" b="b"/>
              <a:pathLst>
                <a:path w="1719" h="1644" extrusionOk="0">
                  <a:moveTo>
                    <a:pt x="723" y="1"/>
                  </a:moveTo>
                  <a:cubicBezTo>
                    <a:pt x="672" y="1"/>
                    <a:pt x="612" y="10"/>
                    <a:pt x="540" y="30"/>
                  </a:cubicBezTo>
                  <a:cubicBezTo>
                    <a:pt x="0" y="179"/>
                    <a:pt x="500" y="1644"/>
                    <a:pt x="1198" y="1644"/>
                  </a:cubicBezTo>
                  <a:cubicBezTo>
                    <a:pt x="1224" y="1644"/>
                    <a:pt x="1251" y="1642"/>
                    <a:pt x="1278" y="1637"/>
                  </a:cubicBezTo>
                  <a:cubicBezTo>
                    <a:pt x="1718" y="1566"/>
                    <a:pt x="1623" y="971"/>
                    <a:pt x="1373" y="911"/>
                  </a:cubicBezTo>
                  <a:cubicBezTo>
                    <a:pt x="1373" y="911"/>
                    <a:pt x="1521" y="387"/>
                    <a:pt x="1003" y="387"/>
                  </a:cubicBezTo>
                  <a:cubicBezTo>
                    <a:pt x="992" y="387"/>
                    <a:pt x="980" y="387"/>
                    <a:pt x="968" y="387"/>
                  </a:cubicBezTo>
                  <a:cubicBezTo>
                    <a:pt x="968" y="387"/>
                    <a:pt x="1058" y="1"/>
                    <a:pt x="7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11;p58">
              <a:extLst>
                <a:ext uri="{FF2B5EF4-FFF2-40B4-BE49-F238E27FC236}">
                  <a16:creationId xmlns:a16="http://schemas.microsoft.com/office/drawing/2014/main" id="{5385C0E8-E29E-429E-9C57-AE200F44DFE5}"/>
                </a:ext>
              </a:extLst>
            </p:cNvPr>
            <p:cNvSpPr/>
            <p:nvPr/>
          </p:nvSpPr>
          <p:spPr>
            <a:xfrm>
              <a:off x="5296125" y="2021425"/>
              <a:ext cx="59025" cy="51875"/>
            </a:xfrm>
            <a:custGeom>
              <a:avLst/>
              <a:gdLst/>
              <a:ahLst/>
              <a:cxnLst/>
              <a:rect l="l" t="t" r="r" b="b"/>
              <a:pathLst>
                <a:path w="2361" h="2075" extrusionOk="0">
                  <a:moveTo>
                    <a:pt x="1003" y="0"/>
                  </a:moveTo>
                  <a:cubicBezTo>
                    <a:pt x="931" y="0"/>
                    <a:pt x="845" y="12"/>
                    <a:pt x="741" y="40"/>
                  </a:cubicBezTo>
                  <a:cubicBezTo>
                    <a:pt x="0" y="222"/>
                    <a:pt x="656" y="2075"/>
                    <a:pt x="1613" y="2075"/>
                  </a:cubicBezTo>
                  <a:cubicBezTo>
                    <a:pt x="1655" y="2075"/>
                    <a:pt x="1698" y="2071"/>
                    <a:pt x="1741" y="2064"/>
                  </a:cubicBezTo>
                  <a:cubicBezTo>
                    <a:pt x="2360" y="1956"/>
                    <a:pt x="2217" y="1218"/>
                    <a:pt x="1884" y="1147"/>
                  </a:cubicBezTo>
                  <a:cubicBezTo>
                    <a:pt x="1884" y="1147"/>
                    <a:pt x="2088" y="479"/>
                    <a:pt x="1391" y="479"/>
                  </a:cubicBezTo>
                  <a:cubicBezTo>
                    <a:pt x="1374" y="479"/>
                    <a:pt x="1355" y="479"/>
                    <a:pt x="1336" y="480"/>
                  </a:cubicBezTo>
                  <a:cubicBezTo>
                    <a:pt x="1336" y="480"/>
                    <a:pt x="1461" y="0"/>
                    <a:pt x="10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12;p58">
              <a:extLst>
                <a:ext uri="{FF2B5EF4-FFF2-40B4-BE49-F238E27FC236}">
                  <a16:creationId xmlns:a16="http://schemas.microsoft.com/office/drawing/2014/main" id="{C5B48448-0999-40E7-9E87-0B5A890C7157}"/>
                </a:ext>
              </a:extLst>
            </p:cNvPr>
            <p:cNvSpPr/>
            <p:nvPr/>
          </p:nvSpPr>
          <p:spPr>
            <a:xfrm>
              <a:off x="5156575" y="2019325"/>
              <a:ext cx="58750" cy="51900"/>
            </a:xfrm>
            <a:custGeom>
              <a:avLst/>
              <a:gdLst/>
              <a:ahLst/>
              <a:cxnLst/>
              <a:rect l="l" t="t" r="r" b="b"/>
              <a:pathLst>
                <a:path w="2350" h="2076" extrusionOk="0">
                  <a:moveTo>
                    <a:pt x="1358" y="1"/>
                  </a:moveTo>
                  <a:cubicBezTo>
                    <a:pt x="900" y="1"/>
                    <a:pt x="1025" y="481"/>
                    <a:pt x="1025" y="481"/>
                  </a:cubicBezTo>
                  <a:cubicBezTo>
                    <a:pt x="1006" y="480"/>
                    <a:pt x="988" y="479"/>
                    <a:pt x="970" y="479"/>
                  </a:cubicBezTo>
                  <a:cubicBezTo>
                    <a:pt x="273" y="479"/>
                    <a:pt x="465" y="1148"/>
                    <a:pt x="465" y="1148"/>
                  </a:cubicBezTo>
                  <a:cubicBezTo>
                    <a:pt x="144" y="1219"/>
                    <a:pt x="1" y="1957"/>
                    <a:pt x="620" y="2064"/>
                  </a:cubicBezTo>
                  <a:cubicBezTo>
                    <a:pt x="664" y="2072"/>
                    <a:pt x="707" y="2076"/>
                    <a:pt x="749" y="2076"/>
                  </a:cubicBezTo>
                  <a:cubicBezTo>
                    <a:pt x="1704" y="2076"/>
                    <a:pt x="2350" y="234"/>
                    <a:pt x="1620" y="40"/>
                  </a:cubicBezTo>
                  <a:cubicBezTo>
                    <a:pt x="1517" y="13"/>
                    <a:pt x="1430" y="1"/>
                    <a:pt x="1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13;p58">
              <a:extLst>
                <a:ext uri="{FF2B5EF4-FFF2-40B4-BE49-F238E27FC236}">
                  <a16:creationId xmlns:a16="http://schemas.microsoft.com/office/drawing/2014/main" id="{A2A96D36-BFE2-4CB9-9DC6-FBEA51AFCC95}"/>
                </a:ext>
              </a:extLst>
            </p:cNvPr>
            <p:cNvSpPr/>
            <p:nvPr/>
          </p:nvSpPr>
          <p:spPr>
            <a:xfrm>
              <a:off x="5191125" y="1985450"/>
              <a:ext cx="35725" cy="41450"/>
            </a:xfrm>
            <a:custGeom>
              <a:avLst/>
              <a:gdLst/>
              <a:ahLst/>
              <a:cxnLst/>
              <a:rect l="l" t="t" r="r" b="b"/>
              <a:pathLst>
                <a:path w="1429" h="1658" extrusionOk="0">
                  <a:moveTo>
                    <a:pt x="821" y="0"/>
                  </a:moveTo>
                  <a:cubicBezTo>
                    <a:pt x="337" y="0"/>
                    <a:pt x="536" y="419"/>
                    <a:pt x="536" y="419"/>
                  </a:cubicBezTo>
                  <a:cubicBezTo>
                    <a:pt x="0" y="502"/>
                    <a:pt x="250" y="990"/>
                    <a:pt x="250" y="990"/>
                  </a:cubicBezTo>
                  <a:cubicBezTo>
                    <a:pt x="38" y="1096"/>
                    <a:pt x="47" y="1657"/>
                    <a:pt x="475" y="1657"/>
                  </a:cubicBezTo>
                  <a:cubicBezTo>
                    <a:pt x="479" y="1657"/>
                    <a:pt x="484" y="1657"/>
                    <a:pt x="488" y="1657"/>
                  </a:cubicBezTo>
                  <a:cubicBezTo>
                    <a:pt x="1214" y="1621"/>
                    <a:pt x="1429" y="26"/>
                    <a:pt x="881" y="2"/>
                  </a:cubicBezTo>
                  <a:cubicBezTo>
                    <a:pt x="860" y="1"/>
                    <a:pt x="840" y="0"/>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14;p58">
              <a:extLst>
                <a:ext uri="{FF2B5EF4-FFF2-40B4-BE49-F238E27FC236}">
                  <a16:creationId xmlns:a16="http://schemas.microsoft.com/office/drawing/2014/main" id="{DC7D91F1-46D5-45AD-A48E-CD761FB0C5E0}"/>
                </a:ext>
              </a:extLst>
            </p:cNvPr>
            <p:cNvSpPr/>
            <p:nvPr/>
          </p:nvSpPr>
          <p:spPr>
            <a:xfrm>
              <a:off x="5290875" y="1998175"/>
              <a:ext cx="14850" cy="16825"/>
            </a:xfrm>
            <a:custGeom>
              <a:avLst/>
              <a:gdLst/>
              <a:ahLst/>
              <a:cxnLst/>
              <a:rect l="l" t="t" r="r" b="b"/>
              <a:pathLst>
                <a:path w="594" h="673" extrusionOk="0">
                  <a:moveTo>
                    <a:pt x="213" y="0"/>
                  </a:moveTo>
                  <a:cubicBezTo>
                    <a:pt x="147" y="0"/>
                    <a:pt x="89" y="27"/>
                    <a:pt x="58" y="89"/>
                  </a:cubicBezTo>
                  <a:cubicBezTo>
                    <a:pt x="0" y="228"/>
                    <a:pt x="89" y="673"/>
                    <a:pt x="204" y="673"/>
                  </a:cubicBezTo>
                  <a:cubicBezTo>
                    <a:pt x="207" y="673"/>
                    <a:pt x="210" y="673"/>
                    <a:pt x="213" y="672"/>
                  </a:cubicBezTo>
                  <a:cubicBezTo>
                    <a:pt x="546" y="612"/>
                    <a:pt x="594" y="231"/>
                    <a:pt x="475" y="112"/>
                  </a:cubicBezTo>
                  <a:cubicBezTo>
                    <a:pt x="401" y="45"/>
                    <a:pt x="300" y="0"/>
                    <a:pt x="213"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15;p58">
              <a:extLst>
                <a:ext uri="{FF2B5EF4-FFF2-40B4-BE49-F238E27FC236}">
                  <a16:creationId xmlns:a16="http://schemas.microsoft.com/office/drawing/2014/main" id="{D94B091E-DF3B-4B84-BBD6-E652E9926193}"/>
                </a:ext>
              </a:extLst>
            </p:cNvPr>
            <p:cNvSpPr/>
            <p:nvPr/>
          </p:nvSpPr>
          <p:spPr>
            <a:xfrm>
              <a:off x="5291150" y="2002000"/>
              <a:ext cx="9825" cy="9425"/>
            </a:xfrm>
            <a:custGeom>
              <a:avLst/>
              <a:gdLst/>
              <a:ahLst/>
              <a:cxnLst/>
              <a:rect l="l" t="t" r="r" b="b"/>
              <a:pathLst>
                <a:path w="393" h="377" extrusionOk="0">
                  <a:moveTo>
                    <a:pt x="157" y="1"/>
                  </a:moveTo>
                  <a:cubicBezTo>
                    <a:pt x="111" y="1"/>
                    <a:pt x="69" y="16"/>
                    <a:pt x="47" y="55"/>
                  </a:cubicBezTo>
                  <a:cubicBezTo>
                    <a:pt x="1" y="148"/>
                    <a:pt x="68" y="376"/>
                    <a:pt x="137" y="376"/>
                  </a:cubicBezTo>
                  <a:cubicBezTo>
                    <a:pt x="139" y="376"/>
                    <a:pt x="141" y="376"/>
                    <a:pt x="142" y="376"/>
                  </a:cubicBezTo>
                  <a:cubicBezTo>
                    <a:pt x="357" y="328"/>
                    <a:pt x="392" y="126"/>
                    <a:pt x="309" y="55"/>
                  </a:cubicBezTo>
                  <a:cubicBezTo>
                    <a:pt x="270" y="22"/>
                    <a:pt x="211" y="1"/>
                    <a:pt x="157" y="1"/>
                  </a:cubicBez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16;p58">
              <a:extLst>
                <a:ext uri="{FF2B5EF4-FFF2-40B4-BE49-F238E27FC236}">
                  <a16:creationId xmlns:a16="http://schemas.microsoft.com/office/drawing/2014/main" id="{9D1C0163-6A97-40EE-8ACA-E4B1B8C22483}"/>
                </a:ext>
              </a:extLst>
            </p:cNvPr>
            <p:cNvSpPr/>
            <p:nvPr/>
          </p:nvSpPr>
          <p:spPr>
            <a:xfrm>
              <a:off x="5202725" y="2002000"/>
              <a:ext cx="13375" cy="17175"/>
            </a:xfrm>
            <a:custGeom>
              <a:avLst/>
              <a:gdLst/>
              <a:ahLst/>
              <a:cxnLst/>
              <a:rect l="l" t="t" r="r" b="b"/>
              <a:pathLst>
                <a:path w="535" h="687" extrusionOk="0">
                  <a:moveTo>
                    <a:pt x="317" y="0"/>
                  </a:moveTo>
                  <a:cubicBezTo>
                    <a:pt x="242" y="0"/>
                    <a:pt x="159" y="43"/>
                    <a:pt x="108" y="114"/>
                  </a:cubicBezTo>
                  <a:cubicBezTo>
                    <a:pt x="0" y="233"/>
                    <a:pt x="84" y="614"/>
                    <a:pt x="405" y="686"/>
                  </a:cubicBezTo>
                  <a:cubicBezTo>
                    <a:pt x="408" y="686"/>
                    <a:pt x="410" y="687"/>
                    <a:pt x="412" y="687"/>
                  </a:cubicBezTo>
                  <a:cubicBezTo>
                    <a:pt x="502" y="687"/>
                    <a:pt x="534" y="242"/>
                    <a:pt x="465" y="102"/>
                  </a:cubicBezTo>
                  <a:cubicBezTo>
                    <a:pt x="437" y="31"/>
                    <a:pt x="380" y="0"/>
                    <a:pt x="317"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17;p58">
              <a:extLst>
                <a:ext uri="{FF2B5EF4-FFF2-40B4-BE49-F238E27FC236}">
                  <a16:creationId xmlns:a16="http://schemas.microsoft.com/office/drawing/2014/main" id="{4B1E2013-6E8C-4608-925B-428CDFD9F8DB}"/>
                </a:ext>
              </a:extLst>
            </p:cNvPr>
            <p:cNvSpPr/>
            <p:nvPr/>
          </p:nvSpPr>
          <p:spPr>
            <a:xfrm>
              <a:off x="5207475" y="2005650"/>
              <a:ext cx="8050" cy="9950"/>
            </a:xfrm>
            <a:custGeom>
              <a:avLst/>
              <a:gdLst/>
              <a:ahLst/>
              <a:cxnLst/>
              <a:rect l="l" t="t" r="r" b="b"/>
              <a:pathLst>
                <a:path w="322" h="398" extrusionOk="0">
                  <a:moveTo>
                    <a:pt x="185" y="1"/>
                  </a:moveTo>
                  <a:cubicBezTo>
                    <a:pt x="141" y="1"/>
                    <a:pt x="92" y="25"/>
                    <a:pt x="60" y="63"/>
                  </a:cubicBezTo>
                  <a:cubicBezTo>
                    <a:pt x="1" y="206"/>
                    <a:pt x="84" y="373"/>
                    <a:pt x="239" y="397"/>
                  </a:cubicBezTo>
                  <a:cubicBezTo>
                    <a:pt x="240" y="397"/>
                    <a:pt x="242" y="397"/>
                    <a:pt x="243" y="397"/>
                  </a:cubicBezTo>
                  <a:cubicBezTo>
                    <a:pt x="300" y="397"/>
                    <a:pt x="321" y="156"/>
                    <a:pt x="275" y="63"/>
                  </a:cubicBezTo>
                  <a:cubicBezTo>
                    <a:pt x="258" y="19"/>
                    <a:pt x="223" y="1"/>
                    <a:pt x="185" y="1"/>
                  </a:cubicBez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18;p58">
              <a:extLst>
                <a:ext uri="{FF2B5EF4-FFF2-40B4-BE49-F238E27FC236}">
                  <a16:creationId xmlns:a16="http://schemas.microsoft.com/office/drawing/2014/main" id="{C587E78A-C6D0-4CDC-81B4-79B6C3ED386F}"/>
                </a:ext>
              </a:extLst>
            </p:cNvPr>
            <p:cNvSpPr/>
            <p:nvPr/>
          </p:nvSpPr>
          <p:spPr>
            <a:xfrm>
              <a:off x="5018600" y="2082600"/>
              <a:ext cx="182425" cy="336125"/>
            </a:xfrm>
            <a:custGeom>
              <a:avLst/>
              <a:gdLst/>
              <a:ahLst/>
              <a:cxnLst/>
              <a:rect l="l" t="t" r="r" b="b"/>
              <a:pathLst>
                <a:path w="7297" h="13445" extrusionOk="0">
                  <a:moveTo>
                    <a:pt x="5420" y="1"/>
                  </a:moveTo>
                  <a:cubicBezTo>
                    <a:pt x="5354" y="1"/>
                    <a:pt x="5284" y="15"/>
                    <a:pt x="5210" y="45"/>
                  </a:cubicBezTo>
                  <a:cubicBezTo>
                    <a:pt x="3055" y="914"/>
                    <a:pt x="1031" y="5641"/>
                    <a:pt x="841" y="8749"/>
                  </a:cubicBezTo>
                  <a:cubicBezTo>
                    <a:pt x="767" y="9983"/>
                    <a:pt x="1" y="13444"/>
                    <a:pt x="1676" y="13444"/>
                  </a:cubicBezTo>
                  <a:cubicBezTo>
                    <a:pt x="1891" y="13444"/>
                    <a:pt x="2146" y="13387"/>
                    <a:pt x="2448" y="13261"/>
                  </a:cubicBezTo>
                  <a:cubicBezTo>
                    <a:pt x="6278" y="11663"/>
                    <a:pt x="7297" y="1"/>
                    <a:pt x="5420"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19;p58">
              <a:extLst>
                <a:ext uri="{FF2B5EF4-FFF2-40B4-BE49-F238E27FC236}">
                  <a16:creationId xmlns:a16="http://schemas.microsoft.com/office/drawing/2014/main" id="{B559D408-242D-4E6B-88BC-021FF8527DEA}"/>
                </a:ext>
              </a:extLst>
            </p:cNvPr>
            <p:cNvSpPr/>
            <p:nvPr/>
          </p:nvSpPr>
          <p:spPr>
            <a:xfrm>
              <a:off x="5023225" y="2094725"/>
              <a:ext cx="155500" cy="323725"/>
            </a:xfrm>
            <a:custGeom>
              <a:avLst/>
              <a:gdLst/>
              <a:ahLst/>
              <a:cxnLst/>
              <a:rect l="l" t="t" r="r" b="b"/>
              <a:pathLst>
                <a:path w="6220" h="12949" extrusionOk="0">
                  <a:moveTo>
                    <a:pt x="4824" y="1"/>
                  </a:moveTo>
                  <a:lnTo>
                    <a:pt x="4824" y="1"/>
                  </a:lnTo>
                  <a:cubicBezTo>
                    <a:pt x="4823" y="1"/>
                    <a:pt x="4823" y="1"/>
                    <a:pt x="4823" y="1"/>
                  </a:cubicBezTo>
                  <a:cubicBezTo>
                    <a:pt x="1406" y="4085"/>
                    <a:pt x="4228" y="9681"/>
                    <a:pt x="2037" y="10871"/>
                  </a:cubicBezTo>
                  <a:cubicBezTo>
                    <a:pt x="2013" y="10885"/>
                    <a:pt x="1983" y="10891"/>
                    <a:pt x="1947" y="10891"/>
                  </a:cubicBezTo>
                  <a:cubicBezTo>
                    <a:pt x="1504" y="10891"/>
                    <a:pt x="232" y="9941"/>
                    <a:pt x="1" y="9919"/>
                  </a:cubicBezTo>
                  <a:lnTo>
                    <a:pt x="1" y="9919"/>
                  </a:lnTo>
                  <a:cubicBezTo>
                    <a:pt x="1" y="11366"/>
                    <a:pt x="315" y="12949"/>
                    <a:pt x="1508" y="12949"/>
                  </a:cubicBezTo>
                  <a:cubicBezTo>
                    <a:pt x="1729" y="12949"/>
                    <a:pt x="1979" y="12895"/>
                    <a:pt x="2263" y="12776"/>
                  </a:cubicBezTo>
                  <a:cubicBezTo>
                    <a:pt x="6219" y="11125"/>
                    <a:pt x="4924" y="1"/>
                    <a:pt x="4824"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20;p58">
              <a:extLst>
                <a:ext uri="{FF2B5EF4-FFF2-40B4-BE49-F238E27FC236}">
                  <a16:creationId xmlns:a16="http://schemas.microsoft.com/office/drawing/2014/main" id="{A9D5504E-98C4-4D7E-BC64-B4E3E29B42D0}"/>
                </a:ext>
              </a:extLst>
            </p:cNvPr>
            <p:cNvSpPr/>
            <p:nvPr/>
          </p:nvSpPr>
          <p:spPr>
            <a:xfrm>
              <a:off x="5073825" y="2044425"/>
              <a:ext cx="352750" cy="398600"/>
            </a:xfrm>
            <a:custGeom>
              <a:avLst/>
              <a:gdLst/>
              <a:ahLst/>
              <a:cxnLst/>
              <a:rect l="l" t="t" r="r" b="b"/>
              <a:pathLst>
                <a:path w="14110" h="15944" extrusionOk="0">
                  <a:moveTo>
                    <a:pt x="7689" y="1"/>
                  </a:moveTo>
                  <a:cubicBezTo>
                    <a:pt x="7599" y="1"/>
                    <a:pt x="7513" y="5"/>
                    <a:pt x="7430" y="13"/>
                  </a:cubicBezTo>
                  <a:cubicBezTo>
                    <a:pt x="5799" y="155"/>
                    <a:pt x="3323" y="989"/>
                    <a:pt x="2096" y="2596"/>
                  </a:cubicBezTo>
                  <a:cubicBezTo>
                    <a:pt x="1787" y="3001"/>
                    <a:pt x="1" y="6299"/>
                    <a:pt x="2799" y="11252"/>
                  </a:cubicBezTo>
                  <a:cubicBezTo>
                    <a:pt x="3061" y="12252"/>
                    <a:pt x="3263" y="14788"/>
                    <a:pt x="3216" y="15895"/>
                  </a:cubicBezTo>
                  <a:lnTo>
                    <a:pt x="12312" y="15943"/>
                  </a:lnTo>
                  <a:cubicBezTo>
                    <a:pt x="12026" y="14133"/>
                    <a:pt x="12086" y="12359"/>
                    <a:pt x="12681" y="11097"/>
                  </a:cubicBezTo>
                  <a:cubicBezTo>
                    <a:pt x="14110" y="8621"/>
                    <a:pt x="13872" y="4870"/>
                    <a:pt x="13217" y="3489"/>
                  </a:cubicBezTo>
                  <a:cubicBezTo>
                    <a:pt x="12188" y="1364"/>
                    <a:pt x="9367" y="1"/>
                    <a:pt x="7689"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21;p58">
              <a:extLst>
                <a:ext uri="{FF2B5EF4-FFF2-40B4-BE49-F238E27FC236}">
                  <a16:creationId xmlns:a16="http://schemas.microsoft.com/office/drawing/2014/main" id="{AC2ECD4B-B470-4032-B245-ADD177B2E024}"/>
                </a:ext>
              </a:extLst>
            </p:cNvPr>
            <p:cNvSpPr/>
            <p:nvPr/>
          </p:nvSpPr>
          <p:spPr>
            <a:xfrm>
              <a:off x="5253625" y="2335825"/>
              <a:ext cx="13125" cy="72375"/>
            </a:xfrm>
            <a:custGeom>
              <a:avLst/>
              <a:gdLst/>
              <a:ahLst/>
              <a:cxnLst/>
              <a:rect l="l" t="t" r="r" b="b"/>
              <a:pathLst>
                <a:path w="525" h="2895" extrusionOk="0">
                  <a:moveTo>
                    <a:pt x="238" y="1"/>
                  </a:moveTo>
                  <a:cubicBezTo>
                    <a:pt x="238" y="1"/>
                    <a:pt x="0" y="1953"/>
                    <a:pt x="0" y="2501"/>
                  </a:cubicBezTo>
                  <a:lnTo>
                    <a:pt x="524" y="2894"/>
                  </a:lnTo>
                  <a:lnTo>
                    <a:pt x="238" y="1"/>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22;p58">
              <a:extLst>
                <a:ext uri="{FF2B5EF4-FFF2-40B4-BE49-F238E27FC236}">
                  <a16:creationId xmlns:a16="http://schemas.microsoft.com/office/drawing/2014/main" id="{A89665C1-A9EB-4C07-92A3-BCD8DC942FFB}"/>
                </a:ext>
              </a:extLst>
            </p:cNvPr>
            <p:cNvSpPr/>
            <p:nvPr/>
          </p:nvSpPr>
          <p:spPr>
            <a:xfrm>
              <a:off x="5260175" y="2359950"/>
              <a:ext cx="46150" cy="12225"/>
            </a:xfrm>
            <a:custGeom>
              <a:avLst/>
              <a:gdLst/>
              <a:ahLst/>
              <a:cxnLst/>
              <a:rect l="l" t="t" r="r" b="b"/>
              <a:pathLst>
                <a:path w="1846" h="489" extrusionOk="0">
                  <a:moveTo>
                    <a:pt x="12" y="0"/>
                  </a:moveTo>
                  <a:lnTo>
                    <a:pt x="0" y="334"/>
                  </a:lnTo>
                  <a:cubicBezTo>
                    <a:pt x="369" y="393"/>
                    <a:pt x="1846" y="488"/>
                    <a:pt x="1846" y="488"/>
                  </a:cubicBezTo>
                  <a:lnTo>
                    <a:pt x="12" y="0"/>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23;p58">
              <a:extLst>
                <a:ext uri="{FF2B5EF4-FFF2-40B4-BE49-F238E27FC236}">
                  <a16:creationId xmlns:a16="http://schemas.microsoft.com/office/drawing/2014/main" id="{A04C63BA-A1C6-4AC5-A37B-9CEB4C1032BE}"/>
                </a:ext>
              </a:extLst>
            </p:cNvPr>
            <p:cNvSpPr/>
            <p:nvPr/>
          </p:nvSpPr>
          <p:spPr>
            <a:xfrm>
              <a:off x="5260175" y="2380775"/>
              <a:ext cx="46150" cy="12225"/>
            </a:xfrm>
            <a:custGeom>
              <a:avLst/>
              <a:gdLst/>
              <a:ahLst/>
              <a:cxnLst/>
              <a:rect l="l" t="t" r="r" b="b"/>
              <a:pathLst>
                <a:path w="1846" h="489" extrusionOk="0">
                  <a:moveTo>
                    <a:pt x="12" y="1"/>
                  </a:moveTo>
                  <a:lnTo>
                    <a:pt x="0" y="334"/>
                  </a:lnTo>
                  <a:cubicBezTo>
                    <a:pt x="369" y="394"/>
                    <a:pt x="1846" y="489"/>
                    <a:pt x="1846" y="489"/>
                  </a:cubicBezTo>
                  <a:lnTo>
                    <a:pt x="12" y="1"/>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24;p58">
              <a:extLst>
                <a:ext uri="{FF2B5EF4-FFF2-40B4-BE49-F238E27FC236}">
                  <a16:creationId xmlns:a16="http://schemas.microsoft.com/office/drawing/2014/main" id="{4035B422-9AB2-45E1-9070-EDF2055F5A1F}"/>
                </a:ext>
              </a:extLst>
            </p:cNvPr>
            <p:cNvSpPr/>
            <p:nvPr/>
          </p:nvSpPr>
          <p:spPr>
            <a:xfrm>
              <a:off x="5214925" y="2359950"/>
              <a:ext cx="43775" cy="12225"/>
            </a:xfrm>
            <a:custGeom>
              <a:avLst/>
              <a:gdLst/>
              <a:ahLst/>
              <a:cxnLst/>
              <a:rect l="l" t="t" r="r" b="b"/>
              <a:pathLst>
                <a:path w="1751" h="489" extrusionOk="0">
                  <a:moveTo>
                    <a:pt x="1727" y="0"/>
                  </a:moveTo>
                  <a:lnTo>
                    <a:pt x="1" y="488"/>
                  </a:lnTo>
                  <a:cubicBezTo>
                    <a:pt x="1" y="488"/>
                    <a:pt x="1394" y="393"/>
                    <a:pt x="1751" y="334"/>
                  </a:cubicBezTo>
                  <a:lnTo>
                    <a:pt x="1727" y="0"/>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25;p58">
              <a:extLst>
                <a:ext uri="{FF2B5EF4-FFF2-40B4-BE49-F238E27FC236}">
                  <a16:creationId xmlns:a16="http://schemas.microsoft.com/office/drawing/2014/main" id="{DA127328-9E59-4876-BC13-5E31A294D99C}"/>
                </a:ext>
              </a:extLst>
            </p:cNvPr>
            <p:cNvSpPr/>
            <p:nvPr/>
          </p:nvSpPr>
          <p:spPr>
            <a:xfrm>
              <a:off x="5214925" y="2380775"/>
              <a:ext cx="43775" cy="12225"/>
            </a:xfrm>
            <a:custGeom>
              <a:avLst/>
              <a:gdLst/>
              <a:ahLst/>
              <a:cxnLst/>
              <a:rect l="l" t="t" r="r" b="b"/>
              <a:pathLst>
                <a:path w="1751" h="489" extrusionOk="0">
                  <a:moveTo>
                    <a:pt x="1727" y="1"/>
                  </a:moveTo>
                  <a:lnTo>
                    <a:pt x="1" y="489"/>
                  </a:lnTo>
                  <a:cubicBezTo>
                    <a:pt x="1" y="489"/>
                    <a:pt x="1394" y="394"/>
                    <a:pt x="1751" y="334"/>
                  </a:cubicBezTo>
                  <a:lnTo>
                    <a:pt x="1727" y="1"/>
                  </a:ln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26;p58">
              <a:extLst>
                <a:ext uri="{FF2B5EF4-FFF2-40B4-BE49-F238E27FC236}">
                  <a16:creationId xmlns:a16="http://schemas.microsoft.com/office/drawing/2014/main" id="{8FFC717F-E72B-449A-A791-380494403665}"/>
                </a:ext>
              </a:extLst>
            </p:cNvPr>
            <p:cNvSpPr/>
            <p:nvPr/>
          </p:nvSpPr>
          <p:spPr>
            <a:xfrm>
              <a:off x="5124725" y="2059600"/>
              <a:ext cx="260175" cy="183125"/>
            </a:xfrm>
            <a:custGeom>
              <a:avLst/>
              <a:gdLst/>
              <a:ahLst/>
              <a:cxnLst/>
              <a:rect l="l" t="t" r="r" b="b"/>
              <a:pathLst>
                <a:path w="10407" h="7325" extrusionOk="0">
                  <a:moveTo>
                    <a:pt x="5318" y="1"/>
                  </a:moveTo>
                  <a:cubicBezTo>
                    <a:pt x="5292" y="1"/>
                    <a:pt x="5266" y="1"/>
                    <a:pt x="5240" y="1"/>
                  </a:cubicBezTo>
                  <a:cubicBezTo>
                    <a:pt x="3311" y="13"/>
                    <a:pt x="1608" y="429"/>
                    <a:pt x="453" y="1227"/>
                  </a:cubicBezTo>
                  <a:cubicBezTo>
                    <a:pt x="394" y="1322"/>
                    <a:pt x="346" y="1430"/>
                    <a:pt x="310" y="1525"/>
                  </a:cubicBezTo>
                  <a:cubicBezTo>
                    <a:pt x="1" y="2120"/>
                    <a:pt x="620" y="2704"/>
                    <a:pt x="620" y="2704"/>
                  </a:cubicBezTo>
                  <a:cubicBezTo>
                    <a:pt x="156" y="3525"/>
                    <a:pt x="1156" y="4025"/>
                    <a:pt x="1156" y="4025"/>
                  </a:cubicBezTo>
                  <a:cubicBezTo>
                    <a:pt x="787" y="4823"/>
                    <a:pt x="1823" y="5204"/>
                    <a:pt x="1823" y="5204"/>
                  </a:cubicBezTo>
                  <a:cubicBezTo>
                    <a:pt x="1775" y="5894"/>
                    <a:pt x="2799" y="5954"/>
                    <a:pt x="2799" y="5954"/>
                  </a:cubicBezTo>
                  <a:cubicBezTo>
                    <a:pt x="2831" y="6608"/>
                    <a:pt x="3824" y="6645"/>
                    <a:pt x="4051" y="6645"/>
                  </a:cubicBezTo>
                  <a:cubicBezTo>
                    <a:pt x="4080" y="6645"/>
                    <a:pt x="4097" y="6645"/>
                    <a:pt x="4097" y="6645"/>
                  </a:cubicBezTo>
                  <a:cubicBezTo>
                    <a:pt x="4097" y="6645"/>
                    <a:pt x="4187" y="7324"/>
                    <a:pt x="5109" y="7324"/>
                  </a:cubicBezTo>
                  <a:cubicBezTo>
                    <a:pt x="5132" y="7324"/>
                    <a:pt x="5156" y="7324"/>
                    <a:pt x="5180" y="7323"/>
                  </a:cubicBezTo>
                  <a:cubicBezTo>
                    <a:pt x="5752" y="7299"/>
                    <a:pt x="5906" y="6561"/>
                    <a:pt x="5906" y="6561"/>
                  </a:cubicBezTo>
                  <a:cubicBezTo>
                    <a:pt x="6055" y="6617"/>
                    <a:pt x="6185" y="6641"/>
                    <a:pt x="6299" y="6641"/>
                  </a:cubicBezTo>
                  <a:cubicBezTo>
                    <a:pt x="6861" y="6641"/>
                    <a:pt x="7026" y="6073"/>
                    <a:pt x="7026" y="6073"/>
                  </a:cubicBezTo>
                  <a:cubicBezTo>
                    <a:pt x="7111" y="6082"/>
                    <a:pt x="7192" y="6086"/>
                    <a:pt x="7268" y="6086"/>
                  </a:cubicBezTo>
                  <a:cubicBezTo>
                    <a:pt x="7920" y="6086"/>
                    <a:pt x="8217" y="5770"/>
                    <a:pt x="8228" y="5216"/>
                  </a:cubicBezTo>
                  <a:cubicBezTo>
                    <a:pt x="9133" y="5085"/>
                    <a:pt x="9466" y="4644"/>
                    <a:pt x="9371" y="3978"/>
                  </a:cubicBezTo>
                  <a:cubicBezTo>
                    <a:pt x="9990" y="3799"/>
                    <a:pt x="10312" y="2918"/>
                    <a:pt x="9955" y="2442"/>
                  </a:cubicBezTo>
                  <a:cubicBezTo>
                    <a:pt x="10407" y="2120"/>
                    <a:pt x="10347" y="1430"/>
                    <a:pt x="9859" y="1168"/>
                  </a:cubicBezTo>
                  <a:cubicBezTo>
                    <a:pt x="8803" y="405"/>
                    <a:pt x="7122" y="1"/>
                    <a:pt x="5318"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27;p58">
              <a:extLst>
                <a:ext uri="{FF2B5EF4-FFF2-40B4-BE49-F238E27FC236}">
                  <a16:creationId xmlns:a16="http://schemas.microsoft.com/office/drawing/2014/main" id="{6645AA37-8822-46C7-9EB4-7CF2315BED2B}"/>
                </a:ext>
              </a:extLst>
            </p:cNvPr>
            <p:cNvSpPr/>
            <p:nvPr/>
          </p:nvSpPr>
          <p:spPr>
            <a:xfrm>
              <a:off x="5127700" y="2060800"/>
              <a:ext cx="253925" cy="382225"/>
            </a:xfrm>
            <a:custGeom>
              <a:avLst/>
              <a:gdLst/>
              <a:ahLst/>
              <a:cxnLst/>
              <a:rect l="l" t="t" r="r" b="b"/>
              <a:pathLst>
                <a:path w="10157" h="15289" extrusionOk="0">
                  <a:moveTo>
                    <a:pt x="2608" y="0"/>
                  </a:moveTo>
                  <a:cubicBezTo>
                    <a:pt x="2501" y="48"/>
                    <a:pt x="2394" y="84"/>
                    <a:pt x="2287" y="131"/>
                  </a:cubicBezTo>
                  <a:lnTo>
                    <a:pt x="2108" y="215"/>
                  </a:lnTo>
                  <a:cubicBezTo>
                    <a:pt x="1156" y="3870"/>
                    <a:pt x="191" y="6525"/>
                    <a:pt x="1" y="9978"/>
                  </a:cubicBezTo>
                  <a:cubicBezTo>
                    <a:pt x="37" y="10037"/>
                    <a:pt x="525" y="10585"/>
                    <a:pt x="561" y="10645"/>
                  </a:cubicBezTo>
                  <a:cubicBezTo>
                    <a:pt x="823" y="11645"/>
                    <a:pt x="1204" y="14133"/>
                    <a:pt x="1156" y="15240"/>
                  </a:cubicBezTo>
                  <a:lnTo>
                    <a:pt x="10157" y="15288"/>
                  </a:lnTo>
                  <a:cubicBezTo>
                    <a:pt x="10097" y="14931"/>
                    <a:pt x="10050" y="14574"/>
                    <a:pt x="10026" y="14228"/>
                  </a:cubicBezTo>
                  <a:cubicBezTo>
                    <a:pt x="9952" y="14220"/>
                    <a:pt x="9864" y="14216"/>
                    <a:pt x="9763" y="14216"/>
                  </a:cubicBezTo>
                  <a:cubicBezTo>
                    <a:pt x="9441" y="14216"/>
                    <a:pt x="8991" y="14250"/>
                    <a:pt x="8469" y="14250"/>
                  </a:cubicBezTo>
                  <a:cubicBezTo>
                    <a:pt x="5614" y="14250"/>
                    <a:pt x="600" y="13233"/>
                    <a:pt x="2597" y="84"/>
                  </a:cubicBezTo>
                  <a:cubicBezTo>
                    <a:pt x="2597" y="48"/>
                    <a:pt x="2597" y="24"/>
                    <a:pt x="2608"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28;p58">
              <a:extLst>
                <a:ext uri="{FF2B5EF4-FFF2-40B4-BE49-F238E27FC236}">
                  <a16:creationId xmlns:a16="http://schemas.microsoft.com/office/drawing/2014/main" id="{915A2B9F-371F-40D0-86D7-53A40DBFA6FC}"/>
                </a:ext>
              </a:extLst>
            </p:cNvPr>
            <p:cNvSpPr/>
            <p:nvPr/>
          </p:nvSpPr>
          <p:spPr>
            <a:xfrm>
              <a:off x="5106875" y="2259325"/>
              <a:ext cx="304825" cy="183400"/>
            </a:xfrm>
            <a:custGeom>
              <a:avLst/>
              <a:gdLst/>
              <a:ahLst/>
              <a:cxnLst/>
              <a:rect l="l" t="t" r="r" b="b"/>
              <a:pathLst>
                <a:path w="12193" h="7336" extrusionOk="0">
                  <a:moveTo>
                    <a:pt x="1" y="1"/>
                  </a:moveTo>
                  <a:lnTo>
                    <a:pt x="1" y="1"/>
                  </a:lnTo>
                  <a:cubicBezTo>
                    <a:pt x="322" y="942"/>
                    <a:pt x="727" y="1870"/>
                    <a:pt x="1203" y="2751"/>
                  </a:cubicBezTo>
                  <a:cubicBezTo>
                    <a:pt x="1465" y="3751"/>
                    <a:pt x="1941" y="6192"/>
                    <a:pt x="1894" y="7299"/>
                  </a:cubicBezTo>
                  <a:lnTo>
                    <a:pt x="2751" y="7299"/>
                  </a:lnTo>
                  <a:cubicBezTo>
                    <a:pt x="2727" y="7121"/>
                    <a:pt x="2715" y="6954"/>
                    <a:pt x="2715" y="6776"/>
                  </a:cubicBezTo>
                  <a:cubicBezTo>
                    <a:pt x="2715" y="4537"/>
                    <a:pt x="4382" y="2727"/>
                    <a:pt x="6442" y="2727"/>
                  </a:cubicBezTo>
                  <a:cubicBezTo>
                    <a:pt x="8502" y="2727"/>
                    <a:pt x="10157" y="4537"/>
                    <a:pt x="10157" y="6776"/>
                  </a:cubicBezTo>
                  <a:cubicBezTo>
                    <a:pt x="10145" y="6966"/>
                    <a:pt x="10133" y="7157"/>
                    <a:pt x="10109" y="7335"/>
                  </a:cubicBezTo>
                  <a:lnTo>
                    <a:pt x="11002" y="7335"/>
                  </a:lnTo>
                  <a:cubicBezTo>
                    <a:pt x="10704" y="5525"/>
                    <a:pt x="10835" y="3823"/>
                    <a:pt x="11431" y="2561"/>
                  </a:cubicBezTo>
                  <a:cubicBezTo>
                    <a:pt x="11740" y="2013"/>
                    <a:pt x="11966" y="1346"/>
                    <a:pt x="12193" y="739"/>
                  </a:cubicBezTo>
                  <a:lnTo>
                    <a:pt x="12193" y="739"/>
                  </a:lnTo>
                  <a:cubicBezTo>
                    <a:pt x="11363" y="2218"/>
                    <a:pt x="9657" y="2426"/>
                    <a:pt x="8091" y="2426"/>
                  </a:cubicBezTo>
                  <a:cubicBezTo>
                    <a:pt x="7475" y="2426"/>
                    <a:pt x="6881" y="2394"/>
                    <a:pt x="6370" y="2394"/>
                  </a:cubicBezTo>
                  <a:cubicBezTo>
                    <a:pt x="6055" y="2394"/>
                    <a:pt x="5746" y="2396"/>
                    <a:pt x="5445" y="2396"/>
                  </a:cubicBezTo>
                  <a:cubicBezTo>
                    <a:pt x="3132" y="2396"/>
                    <a:pt x="1254" y="2266"/>
                    <a:pt x="1"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29;p58">
              <a:extLst>
                <a:ext uri="{FF2B5EF4-FFF2-40B4-BE49-F238E27FC236}">
                  <a16:creationId xmlns:a16="http://schemas.microsoft.com/office/drawing/2014/main" id="{2CAF50E9-FFBB-4B2D-A5EA-D2B2C6DC19B1}"/>
                </a:ext>
              </a:extLst>
            </p:cNvPr>
            <p:cNvSpPr/>
            <p:nvPr/>
          </p:nvSpPr>
          <p:spPr>
            <a:xfrm>
              <a:off x="5249750" y="2257550"/>
              <a:ext cx="21750" cy="64625"/>
            </a:xfrm>
            <a:custGeom>
              <a:avLst/>
              <a:gdLst/>
              <a:ahLst/>
              <a:cxnLst/>
              <a:rect l="l" t="t" r="r" b="b"/>
              <a:pathLst>
                <a:path w="870" h="2585" extrusionOk="0">
                  <a:moveTo>
                    <a:pt x="441" y="1"/>
                  </a:moveTo>
                  <a:cubicBezTo>
                    <a:pt x="441" y="1"/>
                    <a:pt x="251" y="2013"/>
                    <a:pt x="1" y="2584"/>
                  </a:cubicBezTo>
                  <a:cubicBezTo>
                    <a:pt x="160" y="2515"/>
                    <a:pt x="332" y="2478"/>
                    <a:pt x="504" y="2478"/>
                  </a:cubicBezTo>
                  <a:cubicBezTo>
                    <a:pt x="627" y="2478"/>
                    <a:pt x="750" y="2497"/>
                    <a:pt x="870" y="2537"/>
                  </a:cubicBezTo>
                  <a:cubicBezTo>
                    <a:pt x="477" y="1525"/>
                    <a:pt x="441" y="1"/>
                    <a:pt x="441"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30;p58">
              <a:extLst>
                <a:ext uri="{FF2B5EF4-FFF2-40B4-BE49-F238E27FC236}">
                  <a16:creationId xmlns:a16="http://schemas.microsoft.com/office/drawing/2014/main" id="{1EE04820-0A90-4780-8BE3-131EE7B95418}"/>
                </a:ext>
              </a:extLst>
            </p:cNvPr>
            <p:cNvSpPr/>
            <p:nvPr/>
          </p:nvSpPr>
          <p:spPr>
            <a:xfrm>
              <a:off x="5053600" y="2061525"/>
              <a:ext cx="400975" cy="772025"/>
            </a:xfrm>
            <a:custGeom>
              <a:avLst/>
              <a:gdLst/>
              <a:ahLst/>
              <a:cxnLst/>
              <a:rect l="l" t="t" r="r" b="b"/>
              <a:pathLst>
                <a:path w="16039" h="30881" extrusionOk="0">
                  <a:moveTo>
                    <a:pt x="5195" y="1"/>
                  </a:moveTo>
                  <a:cubicBezTo>
                    <a:pt x="5121" y="1"/>
                    <a:pt x="5028" y="134"/>
                    <a:pt x="4977" y="460"/>
                  </a:cubicBezTo>
                  <a:cubicBezTo>
                    <a:pt x="2965" y="12878"/>
                    <a:pt x="1679" y="16152"/>
                    <a:pt x="0" y="30880"/>
                  </a:cubicBezTo>
                  <a:cubicBezTo>
                    <a:pt x="7513" y="26403"/>
                    <a:pt x="11811" y="28618"/>
                    <a:pt x="16038" y="22462"/>
                  </a:cubicBezTo>
                  <a:cubicBezTo>
                    <a:pt x="16038" y="22462"/>
                    <a:pt x="13716" y="15211"/>
                    <a:pt x="13026" y="14628"/>
                  </a:cubicBezTo>
                  <a:cubicBezTo>
                    <a:pt x="12951" y="14566"/>
                    <a:pt x="12787" y="14548"/>
                    <a:pt x="12555" y="14548"/>
                  </a:cubicBezTo>
                  <a:cubicBezTo>
                    <a:pt x="12223" y="14548"/>
                    <a:pt x="11753" y="14585"/>
                    <a:pt x="11206" y="14585"/>
                  </a:cubicBezTo>
                  <a:cubicBezTo>
                    <a:pt x="8311" y="14585"/>
                    <a:pt x="3271" y="13541"/>
                    <a:pt x="5299" y="400"/>
                  </a:cubicBezTo>
                  <a:cubicBezTo>
                    <a:pt x="5336" y="158"/>
                    <a:pt x="5276" y="1"/>
                    <a:pt x="5195"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31;p58">
              <a:extLst>
                <a:ext uri="{FF2B5EF4-FFF2-40B4-BE49-F238E27FC236}">
                  <a16:creationId xmlns:a16="http://schemas.microsoft.com/office/drawing/2014/main" id="{55852151-DDA0-4D49-A97A-5B2DFFEE0137}"/>
                </a:ext>
              </a:extLst>
            </p:cNvPr>
            <p:cNvSpPr/>
            <p:nvPr/>
          </p:nvSpPr>
          <p:spPr>
            <a:xfrm>
              <a:off x="5129500" y="2061825"/>
              <a:ext cx="57500" cy="280875"/>
            </a:xfrm>
            <a:custGeom>
              <a:avLst/>
              <a:gdLst/>
              <a:ahLst/>
              <a:cxnLst/>
              <a:rect l="l" t="t" r="r" b="b"/>
              <a:pathLst>
                <a:path w="2300" h="11235" extrusionOk="0">
                  <a:moveTo>
                    <a:pt x="2097" y="1"/>
                  </a:moveTo>
                  <a:cubicBezTo>
                    <a:pt x="1989" y="1"/>
                    <a:pt x="1863" y="139"/>
                    <a:pt x="1810" y="471"/>
                  </a:cubicBezTo>
                  <a:cubicBezTo>
                    <a:pt x="1096" y="4924"/>
                    <a:pt x="584" y="8175"/>
                    <a:pt x="0" y="11235"/>
                  </a:cubicBezTo>
                  <a:cubicBezTo>
                    <a:pt x="1001" y="8401"/>
                    <a:pt x="1001" y="5734"/>
                    <a:pt x="1370" y="5365"/>
                  </a:cubicBezTo>
                  <a:cubicBezTo>
                    <a:pt x="1388" y="5348"/>
                    <a:pt x="1404" y="5339"/>
                    <a:pt x="1418" y="5339"/>
                  </a:cubicBezTo>
                  <a:cubicBezTo>
                    <a:pt x="1632" y="5339"/>
                    <a:pt x="1477" y="7184"/>
                    <a:pt x="2013" y="8746"/>
                  </a:cubicBezTo>
                  <a:cubicBezTo>
                    <a:pt x="1679" y="6734"/>
                    <a:pt x="1703" y="4031"/>
                    <a:pt x="2263" y="388"/>
                  </a:cubicBezTo>
                  <a:cubicBezTo>
                    <a:pt x="2299" y="151"/>
                    <a:pt x="2208" y="1"/>
                    <a:pt x="2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32;p58">
              <a:extLst>
                <a:ext uri="{FF2B5EF4-FFF2-40B4-BE49-F238E27FC236}">
                  <a16:creationId xmlns:a16="http://schemas.microsoft.com/office/drawing/2014/main" id="{84872B15-F3F2-4196-BE71-7E8CF7E79961}"/>
                </a:ext>
              </a:extLst>
            </p:cNvPr>
            <p:cNvSpPr/>
            <p:nvPr/>
          </p:nvSpPr>
          <p:spPr>
            <a:xfrm>
              <a:off x="5367025" y="2430200"/>
              <a:ext cx="87550" cy="279225"/>
            </a:xfrm>
            <a:custGeom>
              <a:avLst/>
              <a:gdLst/>
              <a:ahLst/>
              <a:cxnLst/>
              <a:rect l="l" t="t" r="r" b="b"/>
              <a:pathLst>
                <a:path w="3502" h="11169" extrusionOk="0">
                  <a:moveTo>
                    <a:pt x="584" y="0"/>
                  </a:moveTo>
                  <a:lnTo>
                    <a:pt x="584" y="0"/>
                  </a:lnTo>
                  <a:cubicBezTo>
                    <a:pt x="1036" y="5132"/>
                    <a:pt x="965" y="8966"/>
                    <a:pt x="1" y="11168"/>
                  </a:cubicBezTo>
                  <a:cubicBezTo>
                    <a:pt x="1215" y="10418"/>
                    <a:pt x="2358" y="9382"/>
                    <a:pt x="3501" y="7715"/>
                  </a:cubicBezTo>
                  <a:cubicBezTo>
                    <a:pt x="3501" y="7715"/>
                    <a:pt x="1370" y="1072"/>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33;p58">
              <a:extLst>
                <a:ext uri="{FF2B5EF4-FFF2-40B4-BE49-F238E27FC236}">
                  <a16:creationId xmlns:a16="http://schemas.microsoft.com/office/drawing/2014/main" id="{EEF4155D-24C9-4867-9255-132F195E4DF2}"/>
                </a:ext>
              </a:extLst>
            </p:cNvPr>
            <p:cNvSpPr/>
            <p:nvPr/>
          </p:nvSpPr>
          <p:spPr>
            <a:xfrm>
              <a:off x="5137225" y="1957525"/>
              <a:ext cx="239950" cy="269700"/>
            </a:xfrm>
            <a:custGeom>
              <a:avLst/>
              <a:gdLst/>
              <a:ahLst/>
              <a:cxnLst/>
              <a:rect l="l" t="t" r="r" b="b"/>
              <a:pathLst>
                <a:path w="9598" h="10788" extrusionOk="0">
                  <a:moveTo>
                    <a:pt x="4561" y="0"/>
                  </a:moveTo>
                  <a:cubicBezTo>
                    <a:pt x="4311" y="12"/>
                    <a:pt x="4228" y="286"/>
                    <a:pt x="4228" y="286"/>
                  </a:cubicBezTo>
                  <a:cubicBezTo>
                    <a:pt x="4167" y="245"/>
                    <a:pt x="4095" y="224"/>
                    <a:pt x="4019" y="224"/>
                  </a:cubicBezTo>
                  <a:cubicBezTo>
                    <a:pt x="3962" y="224"/>
                    <a:pt x="3903" y="236"/>
                    <a:pt x="3847" y="262"/>
                  </a:cubicBezTo>
                  <a:cubicBezTo>
                    <a:pt x="3716" y="298"/>
                    <a:pt x="3656" y="452"/>
                    <a:pt x="3716" y="572"/>
                  </a:cubicBezTo>
                  <a:cubicBezTo>
                    <a:pt x="3666" y="553"/>
                    <a:pt x="3615" y="543"/>
                    <a:pt x="3563" y="543"/>
                  </a:cubicBezTo>
                  <a:cubicBezTo>
                    <a:pt x="3453" y="543"/>
                    <a:pt x="3344" y="586"/>
                    <a:pt x="3263" y="667"/>
                  </a:cubicBezTo>
                  <a:cubicBezTo>
                    <a:pt x="3156" y="774"/>
                    <a:pt x="3168" y="941"/>
                    <a:pt x="3275" y="1036"/>
                  </a:cubicBezTo>
                  <a:cubicBezTo>
                    <a:pt x="2882" y="1345"/>
                    <a:pt x="3287" y="1429"/>
                    <a:pt x="3287" y="1429"/>
                  </a:cubicBezTo>
                  <a:cubicBezTo>
                    <a:pt x="3156" y="1512"/>
                    <a:pt x="3037" y="1619"/>
                    <a:pt x="2954" y="1750"/>
                  </a:cubicBezTo>
                  <a:cubicBezTo>
                    <a:pt x="2799" y="1965"/>
                    <a:pt x="3097" y="2167"/>
                    <a:pt x="3097" y="2167"/>
                  </a:cubicBezTo>
                  <a:cubicBezTo>
                    <a:pt x="2347" y="2619"/>
                    <a:pt x="2275" y="3239"/>
                    <a:pt x="2275" y="3239"/>
                  </a:cubicBezTo>
                  <a:cubicBezTo>
                    <a:pt x="2001" y="3286"/>
                    <a:pt x="1739" y="3381"/>
                    <a:pt x="1513" y="3524"/>
                  </a:cubicBezTo>
                  <a:cubicBezTo>
                    <a:pt x="1204" y="3739"/>
                    <a:pt x="1061" y="4298"/>
                    <a:pt x="1061" y="4298"/>
                  </a:cubicBezTo>
                  <a:cubicBezTo>
                    <a:pt x="715" y="4417"/>
                    <a:pt x="418" y="4667"/>
                    <a:pt x="275" y="5013"/>
                  </a:cubicBezTo>
                  <a:cubicBezTo>
                    <a:pt x="1" y="5608"/>
                    <a:pt x="442" y="6310"/>
                    <a:pt x="442" y="6310"/>
                  </a:cubicBezTo>
                  <a:cubicBezTo>
                    <a:pt x="13" y="7120"/>
                    <a:pt x="858" y="7632"/>
                    <a:pt x="858" y="7632"/>
                  </a:cubicBezTo>
                  <a:cubicBezTo>
                    <a:pt x="525" y="8430"/>
                    <a:pt x="1489" y="8834"/>
                    <a:pt x="1489" y="8834"/>
                  </a:cubicBezTo>
                  <a:cubicBezTo>
                    <a:pt x="1454" y="9537"/>
                    <a:pt x="2406" y="9620"/>
                    <a:pt x="2406" y="9620"/>
                  </a:cubicBezTo>
                  <a:cubicBezTo>
                    <a:pt x="2439" y="10317"/>
                    <a:pt x="3427" y="10347"/>
                    <a:pt x="3596" y="10347"/>
                  </a:cubicBezTo>
                  <a:cubicBezTo>
                    <a:pt x="3612" y="10347"/>
                    <a:pt x="3620" y="10347"/>
                    <a:pt x="3620" y="10347"/>
                  </a:cubicBezTo>
                  <a:cubicBezTo>
                    <a:pt x="3620" y="10347"/>
                    <a:pt x="3680" y="10787"/>
                    <a:pt x="4609" y="10787"/>
                  </a:cubicBezTo>
                  <a:cubicBezTo>
                    <a:pt x="4906" y="10775"/>
                    <a:pt x="5192" y="10585"/>
                    <a:pt x="5311" y="10299"/>
                  </a:cubicBezTo>
                  <a:cubicBezTo>
                    <a:pt x="5458" y="10363"/>
                    <a:pt x="5585" y="10389"/>
                    <a:pt x="5695" y="10389"/>
                  </a:cubicBezTo>
                  <a:cubicBezTo>
                    <a:pt x="6202" y="10389"/>
                    <a:pt x="6347" y="9835"/>
                    <a:pt x="6347" y="9835"/>
                  </a:cubicBezTo>
                  <a:cubicBezTo>
                    <a:pt x="6447" y="9848"/>
                    <a:pt x="6540" y="9855"/>
                    <a:pt x="6626" y="9855"/>
                  </a:cubicBezTo>
                  <a:cubicBezTo>
                    <a:pt x="7213" y="9855"/>
                    <a:pt x="7468" y="9541"/>
                    <a:pt x="7478" y="9001"/>
                  </a:cubicBezTo>
                  <a:cubicBezTo>
                    <a:pt x="8323" y="8882"/>
                    <a:pt x="8621" y="8442"/>
                    <a:pt x="8538" y="7775"/>
                  </a:cubicBezTo>
                  <a:cubicBezTo>
                    <a:pt x="9109" y="7596"/>
                    <a:pt x="9407" y="6715"/>
                    <a:pt x="9062" y="6227"/>
                  </a:cubicBezTo>
                  <a:cubicBezTo>
                    <a:pt x="9347" y="6036"/>
                    <a:pt x="9597" y="5417"/>
                    <a:pt x="8978" y="5001"/>
                  </a:cubicBezTo>
                  <a:cubicBezTo>
                    <a:pt x="9000" y="4385"/>
                    <a:pt x="8646" y="3932"/>
                    <a:pt x="8367" y="3932"/>
                  </a:cubicBezTo>
                  <a:cubicBezTo>
                    <a:pt x="8344" y="3932"/>
                    <a:pt x="8321" y="3935"/>
                    <a:pt x="8300" y="3941"/>
                  </a:cubicBezTo>
                  <a:cubicBezTo>
                    <a:pt x="7999" y="3340"/>
                    <a:pt x="7485" y="2952"/>
                    <a:pt x="6976" y="2952"/>
                  </a:cubicBezTo>
                  <a:cubicBezTo>
                    <a:pt x="6961" y="2952"/>
                    <a:pt x="6945" y="2952"/>
                    <a:pt x="6930" y="2953"/>
                  </a:cubicBezTo>
                  <a:cubicBezTo>
                    <a:pt x="6942" y="2715"/>
                    <a:pt x="6883" y="2488"/>
                    <a:pt x="6776" y="2274"/>
                  </a:cubicBezTo>
                  <a:cubicBezTo>
                    <a:pt x="6657" y="2060"/>
                    <a:pt x="6442" y="1905"/>
                    <a:pt x="6204" y="1869"/>
                  </a:cubicBezTo>
                  <a:cubicBezTo>
                    <a:pt x="6335" y="1774"/>
                    <a:pt x="6407" y="1631"/>
                    <a:pt x="6407" y="1464"/>
                  </a:cubicBezTo>
                  <a:cubicBezTo>
                    <a:pt x="6395" y="1352"/>
                    <a:pt x="6289" y="1261"/>
                    <a:pt x="6167" y="1261"/>
                  </a:cubicBezTo>
                  <a:cubicBezTo>
                    <a:pt x="6159" y="1261"/>
                    <a:pt x="6152" y="1261"/>
                    <a:pt x="6145" y="1262"/>
                  </a:cubicBezTo>
                  <a:cubicBezTo>
                    <a:pt x="6264" y="1203"/>
                    <a:pt x="6335" y="1060"/>
                    <a:pt x="6299" y="929"/>
                  </a:cubicBezTo>
                  <a:cubicBezTo>
                    <a:pt x="6262" y="780"/>
                    <a:pt x="6141" y="752"/>
                    <a:pt x="6056" y="752"/>
                  </a:cubicBezTo>
                  <a:cubicBezTo>
                    <a:pt x="6005" y="752"/>
                    <a:pt x="5966" y="762"/>
                    <a:pt x="5966" y="762"/>
                  </a:cubicBezTo>
                  <a:cubicBezTo>
                    <a:pt x="5978" y="619"/>
                    <a:pt x="5930" y="476"/>
                    <a:pt x="5847" y="369"/>
                  </a:cubicBezTo>
                  <a:cubicBezTo>
                    <a:pt x="5810" y="322"/>
                    <a:pt x="5761" y="306"/>
                    <a:pt x="5710" y="306"/>
                  </a:cubicBezTo>
                  <a:cubicBezTo>
                    <a:pt x="5578" y="306"/>
                    <a:pt x="5430" y="417"/>
                    <a:pt x="5430" y="417"/>
                  </a:cubicBezTo>
                  <a:cubicBezTo>
                    <a:pt x="5430" y="417"/>
                    <a:pt x="5478" y="298"/>
                    <a:pt x="5275" y="155"/>
                  </a:cubicBezTo>
                  <a:cubicBezTo>
                    <a:pt x="5230" y="121"/>
                    <a:pt x="5185" y="107"/>
                    <a:pt x="5144" y="107"/>
                  </a:cubicBezTo>
                  <a:cubicBezTo>
                    <a:pt x="5015" y="107"/>
                    <a:pt x="4918" y="238"/>
                    <a:pt x="4918" y="238"/>
                  </a:cubicBezTo>
                  <a:cubicBezTo>
                    <a:pt x="4847" y="107"/>
                    <a:pt x="4716" y="12"/>
                    <a:pt x="45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34;p58">
              <a:extLst>
                <a:ext uri="{FF2B5EF4-FFF2-40B4-BE49-F238E27FC236}">
                  <a16:creationId xmlns:a16="http://schemas.microsoft.com/office/drawing/2014/main" id="{51AB5021-817A-4DF4-8AE1-AB772016F7FF}"/>
                </a:ext>
              </a:extLst>
            </p:cNvPr>
            <p:cNvSpPr/>
            <p:nvPr/>
          </p:nvSpPr>
          <p:spPr>
            <a:xfrm>
              <a:off x="5295000" y="2143550"/>
              <a:ext cx="7175" cy="1800"/>
            </a:xfrm>
            <a:custGeom>
              <a:avLst/>
              <a:gdLst/>
              <a:ahLst/>
              <a:cxnLst/>
              <a:rect l="l" t="t" r="r" b="b"/>
              <a:pathLst>
                <a:path w="287" h="72" extrusionOk="0">
                  <a:moveTo>
                    <a:pt x="72" y="0"/>
                  </a:moveTo>
                  <a:cubicBezTo>
                    <a:pt x="48" y="24"/>
                    <a:pt x="24" y="48"/>
                    <a:pt x="0" y="72"/>
                  </a:cubicBezTo>
                  <a:cubicBezTo>
                    <a:pt x="96" y="60"/>
                    <a:pt x="191" y="48"/>
                    <a:pt x="286" y="48"/>
                  </a:cubicBezTo>
                  <a:cubicBezTo>
                    <a:pt x="203" y="36"/>
                    <a:pt x="131" y="12"/>
                    <a:pt x="72" y="0"/>
                  </a:cubicBezTo>
                  <a:close/>
                </a:path>
              </a:pathLst>
            </a:custGeom>
            <a:solidFill>
              <a:srgbClr val="FCE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35;p58">
              <a:extLst>
                <a:ext uri="{FF2B5EF4-FFF2-40B4-BE49-F238E27FC236}">
                  <a16:creationId xmlns:a16="http://schemas.microsoft.com/office/drawing/2014/main" id="{19C9D6A2-6CD2-4277-A45B-EA721AA3D547}"/>
                </a:ext>
              </a:extLst>
            </p:cNvPr>
            <p:cNvSpPr/>
            <p:nvPr/>
          </p:nvSpPr>
          <p:spPr>
            <a:xfrm>
              <a:off x="5137225" y="2011675"/>
              <a:ext cx="239650" cy="215550"/>
            </a:xfrm>
            <a:custGeom>
              <a:avLst/>
              <a:gdLst/>
              <a:ahLst/>
              <a:cxnLst/>
              <a:rect l="l" t="t" r="r" b="b"/>
              <a:pathLst>
                <a:path w="9586" h="8622" extrusionOk="0">
                  <a:moveTo>
                    <a:pt x="3478" y="6026"/>
                  </a:moveTo>
                  <a:cubicBezTo>
                    <a:pt x="3442" y="6040"/>
                    <a:pt x="3409" y="6060"/>
                    <a:pt x="3380" y="6084"/>
                  </a:cubicBezTo>
                  <a:lnTo>
                    <a:pt x="3380" y="6084"/>
                  </a:lnTo>
                  <a:cubicBezTo>
                    <a:pt x="3414" y="6060"/>
                    <a:pt x="3447" y="6040"/>
                    <a:pt x="3478" y="6026"/>
                  </a:cubicBezTo>
                  <a:close/>
                  <a:moveTo>
                    <a:pt x="6704" y="1"/>
                  </a:moveTo>
                  <a:lnTo>
                    <a:pt x="6704" y="1"/>
                  </a:lnTo>
                  <a:cubicBezTo>
                    <a:pt x="6752" y="108"/>
                    <a:pt x="6776" y="215"/>
                    <a:pt x="6776" y="334"/>
                  </a:cubicBezTo>
                  <a:cubicBezTo>
                    <a:pt x="6764" y="537"/>
                    <a:pt x="6692" y="739"/>
                    <a:pt x="6573" y="894"/>
                  </a:cubicBezTo>
                  <a:lnTo>
                    <a:pt x="6692" y="894"/>
                  </a:lnTo>
                  <a:cubicBezTo>
                    <a:pt x="7430" y="894"/>
                    <a:pt x="8050" y="1287"/>
                    <a:pt x="8050" y="1751"/>
                  </a:cubicBezTo>
                  <a:cubicBezTo>
                    <a:pt x="8026" y="2013"/>
                    <a:pt x="7871" y="2251"/>
                    <a:pt x="7645" y="2370"/>
                  </a:cubicBezTo>
                  <a:cubicBezTo>
                    <a:pt x="8502" y="2585"/>
                    <a:pt x="9097" y="3120"/>
                    <a:pt x="9014" y="3632"/>
                  </a:cubicBezTo>
                  <a:cubicBezTo>
                    <a:pt x="8966" y="3882"/>
                    <a:pt x="8800" y="4085"/>
                    <a:pt x="8573" y="4192"/>
                  </a:cubicBezTo>
                  <a:cubicBezTo>
                    <a:pt x="8585" y="4251"/>
                    <a:pt x="8597" y="4323"/>
                    <a:pt x="8597" y="4382"/>
                  </a:cubicBezTo>
                  <a:cubicBezTo>
                    <a:pt x="8597" y="4930"/>
                    <a:pt x="7942" y="5371"/>
                    <a:pt x="7121" y="5383"/>
                  </a:cubicBezTo>
                  <a:cubicBezTo>
                    <a:pt x="7585" y="5478"/>
                    <a:pt x="7907" y="5692"/>
                    <a:pt x="7907" y="5954"/>
                  </a:cubicBezTo>
                  <a:cubicBezTo>
                    <a:pt x="7907" y="6299"/>
                    <a:pt x="7311" y="6847"/>
                    <a:pt x="6609" y="6847"/>
                  </a:cubicBezTo>
                  <a:cubicBezTo>
                    <a:pt x="5895" y="6847"/>
                    <a:pt x="5311" y="6299"/>
                    <a:pt x="5311" y="5954"/>
                  </a:cubicBezTo>
                  <a:cubicBezTo>
                    <a:pt x="5299" y="5906"/>
                    <a:pt x="5311" y="5871"/>
                    <a:pt x="5335" y="5823"/>
                  </a:cubicBezTo>
                  <a:lnTo>
                    <a:pt x="5335" y="5823"/>
                  </a:lnTo>
                  <a:cubicBezTo>
                    <a:pt x="5156" y="5859"/>
                    <a:pt x="4978" y="5883"/>
                    <a:pt x="4799" y="5883"/>
                  </a:cubicBezTo>
                  <a:cubicBezTo>
                    <a:pt x="4430" y="5883"/>
                    <a:pt x="4073" y="5811"/>
                    <a:pt x="3740" y="5656"/>
                  </a:cubicBezTo>
                  <a:cubicBezTo>
                    <a:pt x="3740" y="5668"/>
                    <a:pt x="3740" y="5680"/>
                    <a:pt x="3740" y="5704"/>
                  </a:cubicBezTo>
                  <a:cubicBezTo>
                    <a:pt x="3728" y="5823"/>
                    <a:pt x="3644" y="5942"/>
                    <a:pt x="3525" y="6002"/>
                  </a:cubicBezTo>
                  <a:cubicBezTo>
                    <a:pt x="3716" y="5906"/>
                    <a:pt x="3930" y="5871"/>
                    <a:pt x="4144" y="5871"/>
                  </a:cubicBezTo>
                  <a:cubicBezTo>
                    <a:pt x="4621" y="5871"/>
                    <a:pt x="5014" y="6061"/>
                    <a:pt x="5014" y="6311"/>
                  </a:cubicBezTo>
                  <a:cubicBezTo>
                    <a:pt x="5014" y="6549"/>
                    <a:pt x="4621" y="7026"/>
                    <a:pt x="4132" y="7026"/>
                  </a:cubicBezTo>
                  <a:cubicBezTo>
                    <a:pt x="3644" y="7026"/>
                    <a:pt x="3263" y="6549"/>
                    <a:pt x="3263" y="6311"/>
                  </a:cubicBezTo>
                  <a:cubicBezTo>
                    <a:pt x="3272" y="6220"/>
                    <a:pt x="3315" y="6140"/>
                    <a:pt x="3380" y="6084"/>
                  </a:cubicBezTo>
                  <a:lnTo>
                    <a:pt x="3380" y="6084"/>
                  </a:lnTo>
                  <a:cubicBezTo>
                    <a:pt x="3246" y="6179"/>
                    <a:pt x="3092" y="6323"/>
                    <a:pt x="2930" y="6323"/>
                  </a:cubicBezTo>
                  <a:cubicBezTo>
                    <a:pt x="2477" y="6323"/>
                    <a:pt x="2132" y="5942"/>
                    <a:pt x="2132" y="5704"/>
                  </a:cubicBezTo>
                  <a:cubicBezTo>
                    <a:pt x="2132" y="5454"/>
                    <a:pt x="2489" y="5264"/>
                    <a:pt x="2930" y="5264"/>
                  </a:cubicBezTo>
                  <a:cubicBezTo>
                    <a:pt x="3037" y="5264"/>
                    <a:pt x="3132" y="5275"/>
                    <a:pt x="3228" y="5299"/>
                  </a:cubicBezTo>
                  <a:cubicBezTo>
                    <a:pt x="3180" y="5240"/>
                    <a:pt x="3132" y="5168"/>
                    <a:pt x="3097" y="5097"/>
                  </a:cubicBezTo>
                  <a:cubicBezTo>
                    <a:pt x="2918" y="5180"/>
                    <a:pt x="2716" y="5216"/>
                    <a:pt x="2513" y="5216"/>
                  </a:cubicBezTo>
                  <a:cubicBezTo>
                    <a:pt x="1977" y="5216"/>
                    <a:pt x="1537" y="4930"/>
                    <a:pt x="1537" y="4573"/>
                  </a:cubicBezTo>
                  <a:cubicBezTo>
                    <a:pt x="1537" y="4466"/>
                    <a:pt x="1573" y="4359"/>
                    <a:pt x="1656" y="4263"/>
                  </a:cubicBezTo>
                  <a:cubicBezTo>
                    <a:pt x="930" y="4097"/>
                    <a:pt x="430" y="3668"/>
                    <a:pt x="430" y="3156"/>
                  </a:cubicBezTo>
                  <a:cubicBezTo>
                    <a:pt x="430" y="2727"/>
                    <a:pt x="799" y="2358"/>
                    <a:pt x="1358" y="2144"/>
                  </a:cubicBezTo>
                  <a:cubicBezTo>
                    <a:pt x="1323" y="2085"/>
                    <a:pt x="1311" y="2013"/>
                    <a:pt x="1311" y="1954"/>
                  </a:cubicBezTo>
                  <a:cubicBezTo>
                    <a:pt x="1311" y="1501"/>
                    <a:pt x="1906" y="1156"/>
                    <a:pt x="2620" y="1156"/>
                  </a:cubicBezTo>
                  <a:cubicBezTo>
                    <a:pt x="2652" y="1154"/>
                    <a:pt x="2683" y="1153"/>
                    <a:pt x="2714" y="1153"/>
                  </a:cubicBezTo>
                  <a:cubicBezTo>
                    <a:pt x="3086" y="1153"/>
                    <a:pt x="3443" y="1283"/>
                    <a:pt x="3740" y="1525"/>
                  </a:cubicBezTo>
                  <a:cubicBezTo>
                    <a:pt x="3751" y="1501"/>
                    <a:pt x="3775" y="1489"/>
                    <a:pt x="3799" y="1465"/>
                  </a:cubicBezTo>
                  <a:cubicBezTo>
                    <a:pt x="3204" y="1239"/>
                    <a:pt x="2811" y="822"/>
                    <a:pt x="2811" y="334"/>
                  </a:cubicBezTo>
                  <a:cubicBezTo>
                    <a:pt x="2811" y="299"/>
                    <a:pt x="2811" y="251"/>
                    <a:pt x="2811" y="215"/>
                  </a:cubicBezTo>
                  <a:cubicBezTo>
                    <a:pt x="2537" y="430"/>
                    <a:pt x="2347" y="739"/>
                    <a:pt x="2275" y="1073"/>
                  </a:cubicBezTo>
                  <a:cubicBezTo>
                    <a:pt x="2001" y="1120"/>
                    <a:pt x="1739" y="1215"/>
                    <a:pt x="1513" y="1358"/>
                  </a:cubicBezTo>
                  <a:cubicBezTo>
                    <a:pt x="1204" y="1573"/>
                    <a:pt x="1061" y="2132"/>
                    <a:pt x="1061" y="2132"/>
                  </a:cubicBezTo>
                  <a:cubicBezTo>
                    <a:pt x="715" y="2251"/>
                    <a:pt x="430" y="2501"/>
                    <a:pt x="275" y="2847"/>
                  </a:cubicBezTo>
                  <a:cubicBezTo>
                    <a:pt x="1" y="3442"/>
                    <a:pt x="442" y="4144"/>
                    <a:pt x="442" y="4144"/>
                  </a:cubicBezTo>
                  <a:cubicBezTo>
                    <a:pt x="13" y="4954"/>
                    <a:pt x="858" y="5466"/>
                    <a:pt x="858" y="5466"/>
                  </a:cubicBezTo>
                  <a:cubicBezTo>
                    <a:pt x="525" y="6264"/>
                    <a:pt x="1442" y="6716"/>
                    <a:pt x="1442" y="6716"/>
                  </a:cubicBezTo>
                  <a:cubicBezTo>
                    <a:pt x="1406" y="7419"/>
                    <a:pt x="2406" y="7466"/>
                    <a:pt x="2406" y="7466"/>
                  </a:cubicBezTo>
                  <a:cubicBezTo>
                    <a:pt x="2439" y="8151"/>
                    <a:pt x="3434" y="8181"/>
                    <a:pt x="3607" y="8181"/>
                  </a:cubicBezTo>
                  <a:cubicBezTo>
                    <a:pt x="3623" y="8181"/>
                    <a:pt x="3632" y="8181"/>
                    <a:pt x="3632" y="8181"/>
                  </a:cubicBezTo>
                  <a:cubicBezTo>
                    <a:pt x="3632" y="8181"/>
                    <a:pt x="3690" y="8621"/>
                    <a:pt x="4573" y="8621"/>
                  </a:cubicBezTo>
                  <a:cubicBezTo>
                    <a:pt x="4585" y="8621"/>
                    <a:pt x="4597" y="8621"/>
                    <a:pt x="4609" y="8621"/>
                  </a:cubicBezTo>
                  <a:cubicBezTo>
                    <a:pt x="4918" y="8621"/>
                    <a:pt x="5192" y="8431"/>
                    <a:pt x="5323" y="8145"/>
                  </a:cubicBezTo>
                  <a:cubicBezTo>
                    <a:pt x="5470" y="8209"/>
                    <a:pt x="5597" y="8235"/>
                    <a:pt x="5707" y="8235"/>
                  </a:cubicBezTo>
                  <a:cubicBezTo>
                    <a:pt x="6214" y="8235"/>
                    <a:pt x="6359" y="7680"/>
                    <a:pt x="6359" y="7680"/>
                  </a:cubicBezTo>
                  <a:cubicBezTo>
                    <a:pt x="6451" y="7692"/>
                    <a:pt x="6537" y="7697"/>
                    <a:pt x="6617" y="7697"/>
                  </a:cubicBezTo>
                  <a:cubicBezTo>
                    <a:pt x="7210" y="7697"/>
                    <a:pt x="7480" y="7391"/>
                    <a:pt x="7490" y="6835"/>
                  </a:cubicBezTo>
                  <a:cubicBezTo>
                    <a:pt x="8335" y="6728"/>
                    <a:pt x="8633" y="6287"/>
                    <a:pt x="8538" y="5609"/>
                  </a:cubicBezTo>
                  <a:cubicBezTo>
                    <a:pt x="9121" y="5442"/>
                    <a:pt x="9407" y="4561"/>
                    <a:pt x="9074" y="4073"/>
                  </a:cubicBezTo>
                  <a:cubicBezTo>
                    <a:pt x="9347" y="3859"/>
                    <a:pt x="9586" y="3251"/>
                    <a:pt x="8978" y="2835"/>
                  </a:cubicBezTo>
                  <a:cubicBezTo>
                    <a:pt x="8989" y="2212"/>
                    <a:pt x="8638" y="1756"/>
                    <a:pt x="8358" y="1756"/>
                  </a:cubicBezTo>
                  <a:cubicBezTo>
                    <a:pt x="8338" y="1756"/>
                    <a:pt x="8319" y="1758"/>
                    <a:pt x="8300" y="1763"/>
                  </a:cubicBezTo>
                  <a:cubicBezTo>
                    <a:pt x="7995" y="1165"/>
                    <a:pt x="7470" y="775"/>
                    <a:pt x="6954" y="775"/>
                  </a:cubicBezTo>
                  <a:cubicBezTo>
                    <a:pt x="6946" y="775"/>
                    <a:pt x="6938" y="775"/>
                    <a:pt x="6930" y="775"/>
                  </a:cubicBezTo>
                  <a:cubicBezTo>
                    <a:pt x="6930" y="549"/>
                    <a:pt x="6883" y="311"/>
                    <a:pt x="6776" y="108"/>
                  </a:cubicBezTo>
                  <a:cubicBezTo>
                    <a:pt x="6752" y="72"/>
                    <a:pt x="6728" y="37"/>
                    <a:pt x="6704"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36;p58">
              <a:extLst>
                <a:ext uri="{FF2B5EF4-FFF2-40B4-BE49-F238E27FC236}">
                  <a16:creationId xmlns:a16="http://schemas.microsoft.com/office/drawing/2014/main" id="{E5828D35-21EF-48B9-8DF4-91D97EC45AC5}"/>
                </a:ext>
              </a:extLst>
            </p:cNvPr>
            <p:cNvSpPr/>
            <p:nvPr/>
          </p:nvSpPr>
          <p:spPr>
            <a:xfrm>
              <a:off x="5209275" y="1966150"/>
              <a:ext cx="88425" cy="41400"/>
            </a:xfrm>
            <a:custGeom>
              <a:avLst/>
              <a:gdLst/>
              <a:ahLst/>
              <a:cxnLst/>
              <a:rect l="l" t="t" r="r" b="b"/>
              <a:pathLst>
                <a:path w="3537" h="1656" extrusionOk="0">
                  <a:moveTo>
                    <a:pt x="846" y="0"/>
                  </a:moveTo>
                  <a:cubicBezTo>
                    <a:pt x="810" y="72"/>
                    <a:pt x="810" y="155"/>
                    <a:pt x="846" y="227"/>
                  </a:cubicBezTo>
                  <a:cubicBezTo>
                    <a:pt x="792" y="208"/>
                    <a:pt x="738" y="198"/>
                    <a:pt x="685" y="198"/>
                  </a:cubicBezTo>
                  <a:cubicBezTo>
                    <a:pt x="571" y="198"/>
                    <a:pt x="462" y="241"/>
                    <a:pt x="381" y="322"/>
                  </a:cubicBezTo>
                  <a:cubicBezTo>
                    <a:pt x="274" y="429"/>
                    <a:pt x="286" y="596"/>
                    <a:pt x="393" y="691"/>
                  </a:cubicBezTo>
                  <a:cubicBezTo>
                    <a:pt x="0" y="1000"/>
                    <a:pt x="405" y="1084"/>
                    <a:pt x="405" y="1084"/>
                  </a:cubicBezTo>
                  <a:cubicBezTo>
                    <a:pt x="274" y="1167"/>
                    <a:pt x="155" y="1274"/>
                    <a:pt x="72" y="1405"/>
                  </a:cubicBezTo>
                  <a:cubicBezTo>
                    <a:pt x="24" y="1477"/>
                    <a:pt x="24" y="1572"/>
                    <a:pt x="72" y="1655"/>
                  </a:cubicBezTo>
                  <a:cubicBezTo>
                    <a:pt x="369" y="1179"/>
                    <a:pt x="1072" y="834"/>
                    <a:pt x="1905" y="834"/>
                  </a:cubicBezTo>
                  <a:cubicBezTo>
                    <a:pt x="1923" y="833"/>
                    <a:pt x="1941" y="833"/>
                    <a:pt x="1959" y="833"/>
                  </a:cubicBezTo>
                  <a:cubicBezTo>
                    <a:pt x="2511" y="833"/>
                    <a:pt x="3039" y="1011"/>
                    <a:pt x="3477" y="1346"/>
                  </a:cubicBezTo>
                  <a:cubicBezTo>
                    <a:pt x="3513" y="1274"/>
                    <a:pt x="3536" y="1203"/>
                    <a:pt x="3525" y="1119"/>
                  </a:cubicBezTo>
                  <a:cubicBezTo>
                    <a:pt x="3514" y="1002"/>
                    <a:pt x="3417" y="913"/>
                    <a:pt x="3303" y="913"/>
                  </a:cubicBezTo>
                  <a:cubicBezTo>
                    <a:pt x="3290" y="913"/>
                    <a:pt x="3276" y="915"/>
                    <a:pt x="3263" y="917"/>
                  </a:cubicBezTo>
                  <a:cubicBezTo>
                    <a:pt x="3382" y="858"/>
                    <a:pt x="3441" y="715"/>
                    <a:pt x="3417" y="584"/>
                  </a:cubicBezTo>
                  <a:cubicBezTo>
                    <a:pt x="3378" y="425"/>
                    <a:pt x="3243" y="399"/>
                    <a:pt x="3157" y="399"/>
                  </a:cubicBezTo>
                  <a:cubicBezTo>
                    <a:pt x="3114" y="399"/>
                    <a:pt x="3084" y="405"/>
                    <a:pt x="3084" y="405"/>
                  </a:cubicBezTo>
                  <a:cubicBezTo>
                    <a:pt x="3084" y="310"/>
                    <a:pt x="3060" y="203"/>
                    <a:pt x="3024" y="107"/>
                  </a:cubicBezTo>
                  <a:lnTo>
                    <a:pt x="3001" y="107"/>
                  </a:lnTo>
                  <a:cubicBezTo>
                    <a:pt x="3048" y="238"/>
                    <a:pt x="2965" y="381"/>
                    <a:pt x="2834" y="405"/>
                  </a:cubicBezTo>
                  <a:cubicBezTo>
                    <a:pt x="2800" y="414"/>
                    <a:pt x="2765" y="419"/>
                    <a:pt x="2730" y="419"/>
                  </a:cubicBezTo>
                  <a:cubicBezTo>
                    <a:pt x="2631" y="419"/>
                    <a:pt x="2532" y="383"/>
                    <a:pt x="2453" y="322"/>
                  </a:cubicBezTo>
                  <a:cubicBezTo>
                    <a:pt x="2453" y="322"/>
                    <a:pt x="2344" y="561"/>
                    <a:pt x="2126" y="561"/>
                  </a:cubicBezTo>
                  <a:cubicBezTo>
                    <a:pt x="2116" y="561"/>
                    <a:pt x="2106" y="561"/>
                    <a:pt x="2096" y="560"/>
                  </a:cubicBezTo>
                  <a:cubicBezTo>
                    <a:pt x="1941" y="536"/>
                    <a:pt x="1822" y="429"/>
                    <a:pt x="1774" y="274"/>
                  </a:cubicBezTo>
                  <a:cubicBezTo>
                    <a:pt x="1774" y="274"/>
                    <a:pt x="1676" y="385"/>
                    <a:pt x="1554" y="385"/>
                  </a:cubicBezTo>
                  <a:cubicBezTo>
                    <a:pt x="1506" y="385"/>
                    <a:pt x="1455" y="368"/>
                    <a:pt x="1405" y="322"/>
                  </a:cubicBezTo>
                  <a:cubicBezTo>
                    <a:pt x="1227" y="155"/>
                    <a:pt x="1298" y="36"/>
                    <a:pt x="1298" y="36"/>
                  </a:cubicBezTo>
                  <a:lnTo>
                    <a:pt x="1298" y="36"/>
                  </a:lnTo>
                  <a:cubicBezTo>
                    <a:pt x="1298" y="36"/>
                    <a:pt x="1161" y="112"/>
                    <a:pt x="1036" y="112"/>
                  </a:cubicBezTo>
                  <a:cubicBezTo>
                    <a:pt x="970" y="112"/>
                    <a:pt x="907" y="90"/>
                    <a:pt x="869" y="24"/>
                  </a:cubicBezTo>
                  <a:lnTo>
                    <a:pt x="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37;p58">
              <a:extLst>
                <a:ext uri="{FF2B5EF4-FFF2-40B4-BE49-F238E27FC236}">
                  <a16:creationId xmlns:a16="http://schemas.microsoft.com/office/drawing/2014/main" id="{D3D49150-F132-4628-8AD1-6865A7AF08FC}"/>
                </a:ext>
              </a:extLst>
            </p:cNvPr>
            <p:cNvSpPr/>
            <p:nvPr/>
          </p:nvSpPr>
          <p:spPr>
            <a:xfrm>
              <a:off x="5242900" y="2007225"/>
              <a:ext cx="21450" cy="17425"/>
            </a:xfrm>
            <a:custGeom>
              <a:avLst/>
              <a:gdLst/>
              <a:ahLst/>
              <a:cxnLst/>
              <a:rect l="l" t="t" r="r" b="b"/>
              <a:pathLst>
                <a:path w="858" h="697" extrusionOk="0">
                  <a:moveTo>
                    <a:pt x="417" y="0"/>
                  </a:moveTo>
                  <a:cubicBezTo>
                    <a:pt x="239" y="0"/>
                    <a:pt x="84" y="131"/>
                    <a:pt x="60" y="310"/>
                  </a:cubicBezTo>
                  <a:lnTo>
                    <a:pt x="25" y="500"/>
                  </a:lnTo>
                  <a:cubicBezTo>
                    <a:pt x="1" y="584"/>
                    <a:pt x="60" y="667"/>
                    <a:pt x="144" y="679"/>
                  </a:cubicBezTo>
                  <a:cubicBezTo>
                    <a:pt x="239" y="691"/>
                    <a:pt x="334" y="697"/>
                    <a:pt x="428" y="697"/>
                  </a:cubicBezTo>
                  <a:cubicBezTo>
                    <a:pt x="522" y="697"/>
                    <a:pt x="614" y="691"/>
                    <a:pt x="703" y="679"/>
                  </a:cubicBezTo>
                  <a:cubicBezTo>
                    <a:pt x="798" y="667"/>
                    <a:pt x="858" y="572"/>
                    <a:pt x="822" y="489"/>
                  </a:cubicBezTo>
                  <a:lnTo>
                    <a:pt x="763" y="274"/>
                  </a:lnTo>
                  <a:cubicBezTo>
                    <a:pt x="727" y="119"/>
                    <a:pt x="584" y="0"/>
                    <a:pt x="417" y="0"/>
                  </a:cubicBezTo>
                  <a:close/>
                </a:path>
              </a:pathLst>
            </a:custGeom>
            <a:solidFill>
              <a:srgbClr val="F4E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38;p58">
              <a:extLst>
                <a:ext uri="{FF2B5EF4-FFF2-40B4-BE49-F238E27FC236}">
                  <a16:creationId xmlns:a16="http://schemas.microsoft.com/office/drawing/2014/main" id="{93EA6DA7-EDA1-416C-93AD-4CB07C8A309D}"/>
                </a:ext>
              </a:extLst>
            </p:cNvPr>
            <p:cNvSpPr/>
            <p:nvPr/>
          </p:nvSpPr>
          <p:spPr>
            <a:xfrm>
              <a:off x="5222075" y="2004175"/>
              <a:ext cx="63425" cy="10125"/>
            </a:xfrm>
            <a:custGeom>
              <a:avLst/>
              <a:gdLst/>
              <a:ahLst/>
              <a:cxnLst/>
              <a:rect l="l" t="t" r="r" b="b"/>
              <a:pathLst>
                <a:path w="2537" h="405" extrusionOk="0">
                  <a:moveTo>
                    <a:pt x="2256" y="0"/>
                  </a:moveTo>
                  <a:cubicBezTo>
                    <a:pt x="2002" y="0"/>
                    <a:pt x="1647" y="102"/>
                    <a:pt x="1298" y="110"/>
                  </a:cubicBezTo>
                  <a:cubicBezTo>
                    <a:pt x="1282" y="111"/>
                    <a:pt x="1267" y="111"/>
                    <a:pt x="1251" y="111"/>
                  </a:cubicBezTo>
                  <a:cubicBezTo>
                    <a:pt x="919" y="111"/>
                    <a:pt x="586" y="34"/>
                    <a:pt x="326" y="34"/>
                  </a:cubicBezTo>
                  <a:cubicBezTo>
                    <a:pt x="196" y="34"/>
                    <a:pt x="85" y="53"/>
                    <a:pt x="0" y="110"/>
                  </a:cubicBezTo>
                  <a:cubicBezTo>
                    <a:pt x="0" y="110"/>
                    <a:pt x="139" y="404"/>
                    <a:pt x="787" y="404"/>
                  </a:cubicBezTo>
                  <a:cubicBezTo>
                    <a:pt x="922" y="404"/>
                    <a:pt x="1080" y="391"/>
                    <a:pt x="1262" y="360"/>
                  </a:cubicBezTo>
                  <a:cubicBezTo>
                    <a:pt x="1356" y="367"/>
                    <a:pt x="1443" y="370"/>
                    <a:pt x="1525" y="370"/>
                  </a:cubicBezTo>
                  <a:cubicBezTo>
                    <a:pt x="2311" y="370"/>
                    <a:pt x="2536" y="87"/>
                    <a:pt x="2536" y="87"/>
                  </a:cubicBezTo>
                  <a:cubicBezTo>
                    <a:pt x="2472" y="22"/>
                    <a:pt x="2375" y="0"/>
                    <a:pt x="2256" y="0"/>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39;p58">
              <a:extLst>
                <a:ext uri="{FF2B5EF4-FFF2-40B4-BE49-F238E27FC236}">
                  <a16:creationId xmlns:a16="http://schemas.microsoft.com/office/drawing/2014/main" id="{A8CAEFAD-618C-48FA-B266-EA9604483B0C}"/>
                </a:ext>
              </a:extLst>
            </p:cNvPr>
            <p:cNvSpPr/>
            <p:nvPr/>
          </p:nvSpPr>
          <p:spPr>
            <a:xfrm>
              <a:off x="5221775" y="2003875"/>
              <a:ext cx="63725" cy="7850"/>
            </a:xfrm>
            <a:custGeom>
              <a:avLst/>
              <a:gdLst/>
              <a:ahLst/>
              <a:cxnLst/>
              <a:rect l="l" t="t" r="r" b="b"/>
              <a:pathLst>
                <a:path w="2549" h="314" extrusionOk="0">
                  <a:moveTo>
                    <a:pt x="2266" y="1"/>
                  </a:moveTo>
                  <a:cubicBezTo>
                    <a:pt x="2010" y="1"/>
                    <a:pt x="1657" y="106"/>
                    <a:pt x="1298" y="122"/>
                  </a:cubicBezTo>
                  <a:cubicBezTo>
                    <a:pt x="1282" y="123"/>
                    <a:pt x="1267" y="123"/>
                    <a:pt x="1251" y="123"/>
                  </a:cubicBezTo>
                  <a:cubicBezTo>
                    <a:pt x="919" y="123"/>
                    <a:pt x="586" y="46"/>
                    <a:pt x="326" y="46"/>
                  </a:cubicBezTo>
                  <a:cubicBezTo>
                    <a:pt x="196" y="46"/>
                    <a:pt x="85" y="65"/>
                    <a:pt x="0" y="122"/>
                  </a:cubicBezTo>
                  <a:cubicBezTo>
                    <a:pt x="24" y="158"/>
                    <a:pt x="60" y="194"/>
                    <a:pt x="96" y="230"/>
                  </a:cubicBezTo>
                  <a:cubicBezTo>
                    <a:pt x="156" y="207"/>
                    <a:pt x="223" y="198"/>
                    <a:pt x="296" y="198"/>
                  </a:cubicBezTo>
                  <a:cubicBezTo>
                    <a:pt x="558" y="198"/>
                    <a:pt x="894" y="313"/>
                    <a:pt x="1246" y="313"/>
                  </a:cubicBezTo>
                  <a:cubicBezTo>
                    <a:pt x="1260" y="313"/>
                    <a:pt x="1273" y="313"/>
                    <a:pt x="1286" y="313"/>
                  </a:cubicBezTo>
                  <a:cubicBezTo>
                    <a:pt x="1670" y="303"/>
                    <a:pt x="2064" y="147"/>
                    <a:pt x="2332" y="147"/>
                  </a:cubicBezTo>
                  <a:cubicBezTo>
                    <a:pt x="2371" y="147"/>
                    <a:pt x="2408" y="151"/>
                    <a:pt x="2441" y="158"/>
                  </a:cubicBezTo>
                  <a:cubicBezTo>
                    <a:pt x="2477" y="134"/>
                    <a:pt x="2513" y="111"/>
                    <a:pt x="2548" y="87"/>
                  </a:cubicBezTo>
                  <a:cubicBezTo>
                    <a:pt x="2481" y="23"/>
                    <a:pt x="2384" y="1"/>
                    <a:pt x="2266"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40;p58">
              <a:extLst>
                <a:ext uri="{FF2B5EF4-FFF2-40B4-BE49-F238E27FC236}">
                  <a16:creationId xmlns:a16="http://schemas.microsoft.com/office/drawing/2014/main" id="{03BE56D8-E826-4F60-BC07-B8BD56FD4B33}"/>
                </a:ext>
              </a:extLst>
            </p:cNvPr>
            <p:cNvSpPr/>
            <p:nvPr/>
          </p:nvSpPr>
          <p:spPr>
            <a:xfrm>
              <a:off x="5244700" y="2008125"/>
              <a:ext cx="17575" cy="14750"/>
            </a:xfrm>
            <a:custGeom>
              <a:avLst/>
              <a:gdLst/>
              <a:ahLst/>
              <a:cxnLst/>
              <a:rect l="l" t="t" r="r" b="b"/>
              <a:pathLst>
                <a:path w="703" h="590" extrusionOk="0">
                  <a:moveTo>
                    <a:pt x="334" y="0"/>
                  </a:moveTo>
                  <a:cubicBezTo>
                    <a:pt x="191" y="12"/>
                    <a:pt x="72" y="119"/>
                    <a:pt x="48" y="262"/>
                  </a:cubicBezTo>
                  <a:lnTo>
                    <a:pt x="12" y="429"/>
                  </a:lnTo>
                  <a:cubicBezTo>
                    <a:pt x="0" y="500"/>
                    <a:pt x="48" y="560"/>
                    <a:pt x="119" y="572"/>
                  </a:cubicBezTo>
                  <a:cubicBezTo>
                    <a:pt x="197" y="583"/>
                    <a:pt x="274" y="589"/>
                    <a:pt x="350" y="589"/>
                  </a:cubicBezTo>
                  <a:cubicBezTo>
                    <a:pt x="426" y="589"/>
                    <a:pt x="500" y="583"/>
                    <a:pt x="572" y="572"/>
                  </a:cubicBezTo>
                  <a:cubicBezTo>
                    <a:pt x="655" y="560"/>
                    <a:pt x="703" y="488"/>
                    <a:pt x="679" y="417"/>
                  </a:cubicBezTo>
                  <a:lnTo>
                    <a:pt x="631" y="238"/>
                  </a:lnTo>
                  <a:cubicBezTo>
                    <a:pt x="595" y="95"/>
                    <a:pt x="476" y="0"/>
                    <a:pt x="334"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41;p58">
              <a:extLst>
                <a:ext uri="{FF2B5EF4-FFF2-40B4-BE49-F238E27FC236}">
                  <a16:creationId xmlns:a16="http://schemas.microsoft.com/office/drawing/2014/main" id="{FE19B7E3-7015-4C2E-BC85-655A147D417A}"/>
                </a:ext>
              </a:extLst>
            </p:cNvPr>
            <p:cNvSpPr/>
            <p:nvPr/>
          </p:nvSpPr>
          <p:spPr>
            <a:xfrm>
              <a:off x="5246775" y="2007825"/>
              <a:ext cx="13125" cy="13050"/>
            </a:xfrm>
            <a:custGeom>
              <a:avLst/>
              <a:gdLst/>
              <a:ahLst/>
              <a:cxnLst/>
              <a:rect l="l" t="t" r="r" b="b"/>
              <a:pathLst>
                <a:path w="525" h="522" extrusionOk="0">
                  <a:moveTo>
                    <a:pt x="251" y="0"/>
                  </a:moveTo>
                  <a:cubicBezTo>
                    <a:pt x="131" y="12"/>
                    <a:pt x="48" y="119"/>
                    <a:pt x="36" y="238"/>
                  </a:cubicBezTo>
                  <a:lnTo>
                    <a:pt x="12" y="381"/>
                  </a:lnTo>
                  <a:cubicBezTo>
                    <a:pt x="0" y="441"/>
                    <a:pt x="36" y="488"/>
                    <a:pt x="96" y="512"/>
                  </a:cubicBezTo>
                  <a:cubicBezTo>
                    <a:pt x="149" y="518"/>
                    <a:pt x="206" y="521"/>
                    <a:pt x="262" y="521"/>
                  </a:cubicBezTo>
                  <a:cubicBezTo>
                    <a:pt x="319" y="521"/>
                    <a:pt x="376" y="518"/>
                    <a:pt x="429" y="512"/>
                  </a:cubicBezTo>
                  <a:cubicBezTo>
                    <a:pt x="501" y="488"/>
                    <a:pt x="524" y="429"/>
                    <a:pt x="512" y="357"/>
                  </a:cubicBezTo>
                  <a:lnTo>
                    <a:pt x="465" y="203"/>
                  </a:lnTo>
                  <a:cubicBezTo>
                    <a:pt x="453" y="95"/>
                    <a:pt x="370" y="12"/>
                    <a:pt x="251" y="0"/>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42;p58">
              <a:extLst>
                <a:ext uri="{FF2B5EF4-FFF2-40B4-BE49-F238E27FC236}">
                  <a16:creationId xmlns:a16="http://schemas.microsoft.com/office/drawing/2014/main" id="{1ACB252A-189B-44B0-8E5D-A8B3479ABECF}"/>
                </a:ext>
              </a:extLst>
            </p:cNvPr>
            <p:cNvSpPr/>
            <p:nvPr/>
          </p:nvSpPr>
          <p:spPr>
            <a:xfrm>
              <a:off x="4840775" y="2643025"/>
              <a:ext cx="416150" cy="238400"/>
            </a:xfrm>
            <a:custGeom>
              <a:avLst/>
              <a:gdLst/>
              <a:ahLst/>
              <a:cxnLst/>
              <a:rect l="l" t="t" r="r" b="b"/>
              <a:pathLst>
                <a:path w="16646" h="9536" extrusionOk="0">
                  <a:moveTo>
                    <a:pt x="9502" y="0"/>
                  </a:moveTo>
                  <a:cubicBezTo>
                    <a:pt x="7180" y="4048"/>
                    <a:pt x="5965" y="8608"/>
                    <a:pt x="0" y="9335"/>
                  </a:cubicBezTo>
                  <a:cubicBezTo>
                    <a:pt x="657" y="9473"/>
                    <a:pt x="1311" y="9535"/>
                    <a:pt x="1964" y="9535"/>
                  </a:cubicBezTo>
                  <a:cubicBezTo>
                    <a:pt x="6660" y="9535"/>
                    <a:pt x="11304" y="6283"/>
                    <a:pt x="16645" y="4370"/>
                  </a:cubicBezTo>
                  <a:cubicBezTo>
                    <a:pt x="13216" y="3858"/>
                    <a:pt x="11037" y="2227"/>
                    <a:pt x="9502" y="0"/>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43;p58">
              <a:extLst>
                <a:ext uri="{FF2B5EF4-FFF2-40B4-BE49-F238E27FC236}">
                  <a16:creationId xmlns:a16="http://schemas.microsoft.com/office/drawing/2014/main" id="{214605EA-D4BC-4DDD-B36F-7E15DC6D5615}"/>
                </a:ext>
              </a:extLst>
            </p:cNvPr>
            <p:cNvSpPr/>
            <p:nvPr/>
          </p:nvSpPr>
          <p:spPr>
            <a:xfrm>
              <a:off x="5500375" y="2896525"/>
              <a:ext cx="39025" cy="16200"/>
            </a:xfrm>
            <a:custGeom>
              <a:avLst/>
              <a:gdLst/>
              <a:ahLst/>
              <a:cxnLst/>
              <a:rect l="l" t="t" r="r" b="b"/>
              <a:pathLst>
                <a:path w="1561" h="648" extrusionOk="0">
                  <a:moveTo>
                    <a:pt x="270" y="1"/>
                  </a:moveTo>
                  <a:cubicBezTo>
                    <a:pt x="243" y="1"/>
                    <a:pt x="220" y="6"/>
                    <a:pt x="203" y="16"/>
                  </a:cubicBezTo>
                  <a:cubicBezTo>
                    <a:pt x="1" y="159"/>
                    <a:pt x="24" y="647"/>
                    <a:pt x="24" y="647"/>
                  </a:cubicBezTo>
                  <a:lnTo>
                    <a:pt x="1560" y="647"/>
                  </a:lnTo>
                  <a:cubicBezTo>
                    <a:pt x="1560" y="647"/>
                    <a:pt x="591" y="1"/>
                    <a:pt x="270"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44;p58">
              <a:extLst>
                <a:ext uri="{FF2B5EF4-FFF2-40B4-BE49-F238E27FC236}">
                  <a16:creationId xmlns:a16="http://schemas.microsoft.com/office/drawing/2014/main" id="{B3BA3AC6-D5C8-4DE6-90BE-98F1B45EF19F}"/>
                </a:ext>
              </a:extLst>
            </p:cNvPr>
            <p:cNvSpPr/>
            <p:nvPr/>
          </p:nvSpPr>
          <p:spPr>
            <a:xfrm>
              <a:off x="5023225" y="2896525"/>
              <a:ext cx="42300" cy="16200"/>
            </a:xfrm>
            <a:custGeom>
              <a:avLst/>
              <a:gdLst/>
              <a:ahLst/>
              <a:cxnLst/>
              <a:rect l="l" t="t" r="r" b="b"/>
              <a:pathLst>
                <a:path w="1692" h="648" extrusionOk="0">
                  <a:moveTo>
                    <a:pt x="1396" y="1"/>
                  </a:moveTo>
                  <a:cubicBezTo>
                    <a:pt x="1061" y="1"/>
                    <a:pt x="1" y="647"/>
                    <a:pt x="1" y="647"/>
                  </a:cubicBezTo>
                  <a:lnTo>
                    <a:pt x="1668" y="647"/>
                  </a:lnTo>
                  <a:cubicBezTo>
                    <a:pt x="1668" y="647"/>
                    <a:pt x="1692" y="159"/>
                    <a:pt x="1465" y="16"/>
                  </a:cubicBezTo>
                  <a:cubicBezTo>
                    <a:pt x="1448" y="6"/>
                    <a:pt x="1425" y="1"/>
                    <a:pt x="1396"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45;p58">
              <a:extLst>
                <a:ext uri="{FF2B5EF4-FFF2-40B4-BE49-F238E27FC236}">
                  <a16:creationId xmlns:a16="http://schemas.microsoft.com/office/drawing/2014/main" id="{DB928D9E-5718-4D91-98DE-84858764646B}"/>
                </a:ext>
              </a:extLst>
            </p:cNvPr>
            <p:cNvSpPr/>
            <p:nvPr/>
          </p:nvSpPr>
          <p:spPr>
            <a:xfrm>
              <a:off x="4951200" y="2296975"/>
              <a:ext cx="173150" cy="118425"/>
            </a:xfrm>
            <a:custGeom>
              <a:avLst/>
              <a:gdLst/>
              <a:ahLst/>
              <a:cxnLst/>
              <a:rect l="l" t="t" r="r" b="b"/>
              <a:pathLst>
                <a:path w="6926" h="4737" extrusionOk="0">
                  <a:moveTo>
                    <a:pt x="3900" y="0"/>
                  </a:moveTo>
                  <a:cubicBezTo>
                    <a:pt x="3844" y="0"/>
                    <a:pt x="3786" y="3"/>
                    <a:pt x="3727" y="7"/>
                  </a:cubicBezTo>
                  <a:cubicBezTo>
                    <a:pt x="3072" y="55"/>
                    <a:pt x="572" y="1495"/>
                    <a:pt x="358" y="1793"/>
                  </a:cubicBezTo>
                  <a:cubicBezTo>
                    <a:pt x="1" y="2317"/>
                    <a:pt x="858" y="4579"/>
                    <a:pt x="1632" y="4650"/>
                  </a:cubicBezTo>
                  <a:cubicBezTo>
                    <a:pt x="2233" y="4709"/>
                    <a:pt x="2765" y="4736"/>
                    <a:pt x="3229" y="4736"/>
                  </a:cubicBezTo>
                  <a:cubicBezTo>
                    <a:pt x="4273" y="4736"/>
                    <a:pt x="4972" y="4599"/>
                    <a:pt x="5335" y="4377"/>
                  </a:cubicBezTo>
                  <a:cubicBezTo>
                    <a:pt x="6926" y="3378"/>
                    <a:pt x="6149" y="0"/>
                    <a:pt x="3900" y="0"/>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46;p58">
              <a:extLst>
                <a:ext uri="{FF2B5EF4-FFF2-40B4-BE49-F238E27FC236}">
                  <a16:creationId xmlns:a16="http://schemas.microsoft.com/office/drawing/2014/main" id="{F50C6514-FE20-4850-A2F3-92F5F6A3D4FD}"/>
                </a:ext>
              </a:extLst>
            </p:cNvPr>
            <p:cNvSpPr/>
            <p:nvPr/>
          </p:nvSpPr>
          <p:spPr>
            <a:xfrm>
              <a:off x="4958950" y="2315900"/>
              <a:ext cx="157175" cy="104950"/>
            </a:xfrm>
            <a:custGeom>
              <a:avLst/>
              <a:gdLst/>
              <a:ahLst/>
              <a:cxnLst/>
              <a:rect l="l" t="t" r="r" b="b"/>
              <a:pathLst>
                <a:path w="6287" h="4198" extrusionOk="0">
                  <a:moveTo>
                    <a:pt x="5513" y="0"/>
                  </a:moveTo>
                  <a:lnTo>
                    <a:pt x="5513" y="0"/>
                  </a:lnTo>
                  <a:cubicBezTo>
                    <a:pt x="5465" y="762"/>
                    <a:pt x="5132" y="1703"/>
                    <a:pt x="4501" y="2096"/>
                  </a:cubicBezTo>
                  <a:cubicBezTo>
                    <a:pt x="4076" y="2356"/>
                    <a:pt x="3183" y="2648"/>
                    <a:pt x="1814" y="2648"/>
                  </a:cubicBezTo>
                  <a:cubicBezTo>
                    <a:pt x="1493" y="2648"/>
                    <a:pt x="1147" y="2632"/>
                    <a:pt x="774" y="2596"/>
                  </a:cubicBezTo>
                  <a:cubicBezTo>
                    <a:pt x="512" y="2572"/>
                    <a:pt x="226" y="2250"/>
                    <a:pt x="0" y="1834"/>
                  </a:cubicBezTo>
                  <a:lnTo>
                    <a:pt x="0" y="1834"/>
                  </a:lnTo>
                  <a:cubicBezTo>
                    <a:pt x="143" y="2750"/>
                    <a:pt x="738" y="4060"/>
                    <a:pt x="1310" y="4120"/>
                  </a:cubicBezTo>
                  <a:cubicBezTo>
                    <a:pt x="1861" y="4174"/>
                    <a:pt x="2361" y="4198"/>
                    <a:pt x="2805" y="4198"/>
                  </a:cubicBezTo>
                  <a:cubicBezTo>
                    <a:pt x="3934" y="4198"/>
                    <a:pt x="4708" y="4041"/>
                    <a:pt x="5084" y="3810"/>
                  </a:cubicBezTo>
                  <a:cubicBezTo>
                    <a:pt x="6132" y="3155"/>
                    <a:pt x="6287" y="1143"/>
                    <a:pt x="5513"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47;p58">
              <a:extLst>
                <a:ext uri="{FF2B5EF4-FFF2-40B4-BE49-F238E27FC236}">
                  <a16:creationId xmlns:a16="http://schemas.microsoft.com/office/drawing/2014/main" id="{B863E2F2-22CA-4F93-A953-0EEBB43ADD6E}"/>
                </a:ext>
              </a:extLst>
            </p:cNvPr>
            <p:cNvSpPr/>
            <p:nvPr/>
          </p:nvSpPr>
          <p:spPr>
            <a:xfrm>
              <a:off x="4917275" y="2333300"/>
              <a:ext cx="118475" cy="87200"/>
            </a:xfrm>
            <a:custGeom>
              <a:avLst/>
              <a:gdLst/>
              <a:ahLst/>
              <a:cxnLst/>
              <a:rect l="l" t="t" r="r" b="b"/>
              <a:pathLst>
                <a:path w="4739" h="3488" extrusionOk="0">
                  <a:moveTo>
                    <a:pt x="2026" y="0"/>
                  </a:moveTo>
                  <a:cubicBezTo>
                    <a:pt x="1222" y="0"/>
                    <a:pt x="792" y="605"/>
                    <a:pt x="119" y="661"/>
                  </a:cubicBezTo>
                  <a:cubicBezTo>
                    <a:pt x="0" y="1173"/>
                    <a:pt x="286" y="2602"/>
                    <a:pt x="953" y="3114"/>
                  </a:cubicBezTo>
                  <a:cubicBezTo>
                    <a:pt x="1313" y="3396"/>
                    <a:pt x="1596" y="3487"/>
                    <a:pt x="1857" y="3487"/>
                  </a:cubicBezTo>
                  <a:cubicBezTo>
                    <a:pt x="2311" y="3487"/>
                    <a:pt x="2698" y="3213"/>
                    <a:pt x="3310" y="3197"/>
                  </a:cubicBezTo>
                  <a:cubicBezTo>
                    <a:pt x="4739" y="3150"/>
                    <a:pt x="4132" y="697"/>
                    <a:pt x="2786" y="161"/>
                  </a:cubicBezTo>
                  <a:cubicBezTo>
                    <a:pt x="2496" y="46"/>
                    <a:pt x="2247" y="0"/>
                    <a:pt x="2026" y="0"/>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48;p58">
              <a:extLst>
                <a:ext uri="{FF2B5EF4-FFF2-40B4-BE49-F238E27FC236}">
                  <a16:creationId xmlns:a16="http://schemas.microsoft.com/office/drawing/2014/main" id="{590303FB-B7D8-4CC6-90CE-3FA1A0B9C336}"/>
                </a:ext>
              </a:extLst>
            </p:cNvPr>
            <p:cNvSpPr/>
            <p:nvPr/>
          </p:nvSpPr>
          <p:spPr>
            <a:xfrm>
              <a:off x="4955975" y="2326475"/>
              <a:ext cx="66975" cy="75075"/>
            </a:xfrm>
            <a:custGeom>
              <a:avLst/>
              <a:gdLst/>
              <a:ahLst/>
              <a:cxnLst/>
              <a:rect l="l" t="t" r="r" b="b"/>
              <a:pathLst>
                <a:path w="2679" h="3003" extrusionOk="0">
                  <a:moveTo>
                    <a:pt x="849" y="1"/>
                  </a:moveTo>
                  <a:cubicBezTo>
                    <a:pt x="308" y="1"/>
                    <a:pt x="113" y="370"/>
                    <a:pt x="60" y="625"/>
                  </a:cubicBezTo>
                  <a:cubicBezTo>
                    <a:pt x="0" y="911"/>
                    <a:pt x="536" y="2887"/>
                    <a:pt x="917" y="2994"/>
                  </a:cubicBezTo>
                  <a:cubicBezTo>
                    <a:pt x="938" y="3000"/>
                    <a:pt x="967" y="3002"/>
                    <a:pt x="1002" y="3002"/>
                  </a:cubicBezTo>
                  <a:cubicBezTo>
                    <a:pt x="1414" y="3002"/>
                    <a:pt x="2668" y="2635"/>
                    <a:pt x="2679" y="2327"/>
                  </a:cubicBezTo>
                  <a:cubicBezTo>
                    <a:pt x="2679" y="2030"/>
                    <a:pt x="1215" y="41"/>
                    <a:pt x="1060" y="18"/>
                  </a:cubicBezTo>
                  <a:cubicBezTo>
                    <a:pt x="984" y="6"/>
                    <a:pt x="914" y="1"/>
                    <a:pt x="849"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49;p58">
              <a:extLst>
                <a:ext uri="{FF2B5EF4-FFF2-40B4-BE49-F238E27FC236}">
                  <a16:creationId xmlns:a16="http://schemas.microsoft.com/office/drawing/2014/main" id="{12FE9C9C-E24D-4F69-918D-49E4ADBB8B71}"/>
                </a:ext>
              </a:extLst>
            </p:cNvPr>
            <p:cNvSpPr/>
            <p:nvPr/>
          </p:nvSpPr>
          <p:spPr>
            <a:xfrm>
              <a:off x="4914250" y="2349450"/>
              <a:ext cx="111700" cy="76250"/>
            </a:xfrm>
            <a:custGeom>
              <a:avLst/>
              <a:gdLst/>
              <a:ahLst/>
              <a:cxnLst/>
              <a:rect l="l" t="t" r="r" b="b"/>
              <a:pathLst>
                <a:path w="4468" h="3050" extrusionOk="0">
                  <a:moveTo>
                    <a:pt x="716" y="1"/>
                  </a:moveTo>
                  <a:cubicBezTo>
                    <a:pt x="408" y="1"/>
                    <a:pt x="1" y="159"/>
                    <a:pt x="181" y="837"/>
                  </a:cubicBezTo>
                  <a:cubicBezTo>
                    <a:pt x="347" y="1528"/>
                    <a:pt x="740" y="2361"/>
                    <a:pt x="1133" y="2659"/>
                  </a:cubicBezTo>
                  <a:cubicBezTo>
                    <a:pt x="1521" y="2957"/>
                    <a:pt x="1833" y="3049"/>
                    <a:pt x="2128" y="3049"/>
                  </a:cubicBezTo>
                  <a:cubicBezTo>
                    <a:pt x="2585" y="3049"/>
                    <a:pt x="3000" y="2828"/>
                    <a:pt x="3586" y="2813"/>
                  </a:cubicBezTo>
                  <a:cubicBezTo>
                    <a:pt x="4300" y="2790"/>
                    <a:pt x="4467" y="2087"/>
                    <a:pt x="4277" y="1325"/>
                  </a:cubicBezTo>
                  <a:lnTo>
                    <a:pt x="4277" y="1325"/>
                  </a:lnTo>
                  <a:cubicBezTo>
                    <a:pt x="4146" y="1373"/>
                    <a:pt x="4015" y="1397"/>
                    <a:pt x="3884" y="1408"/>
                  </a:cubicBezTo>
                  <a:cubicBezTo>
                    <a:pt x="3826" y="1412"/>
                    <a:pt x="3770" y="1413"/>
                    <a:pt x="3715" y="1413"/>
                  </a:cubicBezTo>
                  <a:cubicBezTo>
                    <a:pt x="2619" y="1413"/>
                    <a:pt x="2216" y="743"/>
                    <a:pt x="990" y="51"/>
                  </a:cubicBezTo>
                  <a:cubicBezTo>
                    <a:pt x="941" y="25"/>
                    <a:pt x="836" y="1"/>
                    <a:pt x="716" y="1"/>
                  </a:cubicBezTo>
                  <a:close/>
                </a:path>
              </a:pathLst>
            </a:custGeom>
            <a:solidFill>
              <a:srgbClr val="EDB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50;p58">
              <a:extLst>
                <a:ext uri="{FF2B5EF4-FFF2-40B4-BE49-F238E27FC236}">
                  <a16:creationId xmlns:a16="http://schemas.microsoft.com/office/drawing/2014/main" id="{1603E787-ED74-4071-9972-EF66308FCE46}"/>
                </a:ext>
              </a:extLst>
            </p:cNvPr>
            <p:cNvSpPr/>
            <p:nvPr/>
          </p:nvSpPr>
          <p:spPr>
            <a:xfrm>
              <a:off x="4862800" y="2083725"/>
              <a:ext cx="208075" cy="544725"/>
            </a:xfrm>
            <a:custGeom>
              <a:avLst/>
              <a:gdLst/>
              <a:ahLst/>
              <a:cxnLst/>
              <a:rect l="l" t="t" r="r" b="b"/>
              <a:pathLst>
                <a:path w="8323" h="21789" extrusionOk="0">
                  <a:moveTo>
                    <a:pt x="0" y="0"/>
                  </a:moveTo>
                  <a:lnTo>
                    <a:pt x="441" y="2822"/>
                  </a:lnTo>
                  <a:lnTo>
                    <a:pt x="84" y="2870"/>
                  </a:lnTo>
                  <a:lnTo>
                    <a:pt x="2906" y="9251"/>
                  </a:lnTo>
                  <a:lnTo>
                    <a:pt x="2429" y="9001"/>
                  </a:lnTo>
                  <a:lnTo>
                    <a:pt x="4489" y="13466"/>
                  </a:lnTo>
                  <a:lnTo>
                    <a:pt x="4870" y="15038"/>
                  </a:lnTo>
                  <a:lnTo>
                    <a:pt x="7347" y="19812"/>
                  </a:lnTo>
                  <a:lnTo>
                    <a:pt x="6882" y="19598"/>
                  </a:lnTo>
                  <a:lnTo>
                    <a:pt x="8323" y="21789"/>
                  </a:lnTo>
                  <a:lnTo>
                    <a:pt x="7668" y="19253"/>
                  </a:lnTo>
                  <a:lnTo>
                    <a:pt x="7489" y="19836"/>
                  </a:lnTo>
                  <a:lnTo>
                    <a:pt x="5049" y="14026"/>
                  </a:lnTo>
                  <a:lnTo>
                    <a:pt x="3739" y="10049"/>
                  </a:lnTo>
                  <a:lnTo>
                    <a:pt x="3275" y="8037"/>
                  </a:lnTo>
                  <a:lnTo>
                    <a:pt x="0" y="0"/>
                  </a:ln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51;p58">
              <a:extLst>
                <a:ext uri="{FF2B5EF4-FFF2-40B4-BE49-F238E27FC236}">
                  <a16:creationId xmlns:a16="http://schemas.microsoft.com/office/drawing/2014/main" id="{A8580587-0670-44D2-B617-268FDD36DFAA}"/>
                </a:ext>
              </a:extLst>
            </p:cNvPr>
            <p:cNvSpPr/>
            <p:nvPr/>
          </p:nvSpPr>
          <p:spPr>
            <a:xfrm>
              <a:off x="5206900" y="2452525"/>
              <a:ext cx="165200" cy="319400"/>
            </a:xfrm>
            <a:custGeom>
              <a:avLst/>
              <a:gdLst/>
              <a:ahLst/>
              <a:cxnLst/>
              <a:rect l="l" t="t" r="r" b="b"/>
              <a:pathLst>
                <a:path w="6608" h="12776" extrusionOk="0">
                  <a:moveTo>
                    <a:pt x="6608" y="0"/>
                  </a:moveTo>
                  <a:cubicBezTo>
                    <a:pt x="6310" y="2369"/>
                    <a:pt x="4465" y="7894"/>
                    <a:pt x="0" y="12775"/>
                  </a:cubicBezTo>
                  <a:cubicBezTo>
                    <a:pt x="714" y="12549"/>
                    <a:pt x="1274" y="12192"/>
                    <a:pt x="1929" y="12013"/>
                  </a:cubicBezTo>
                  <a:cubicBezTo>
                    <a:pt x="4274" y="7584"/>
                    <a:pt x="6382" y="3489"/>
                    <a:pt x="66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52;p58">
              <a:extLst>
                <a:ext uri="{FF2B5EF4-FFF2-40B4-BE49-F238E27FC236}">
                  <a16:creationId xmlns:a16="http://schemas.microsoft.com/office/drawing/2014/main" id="{CCB7B0D9-2AF4-4E7B-83CC-A54FEA3A1690}"/>
                </a:ext>
              </a:extLst>
            </p:cNvPr>
            <p:cNvSpPr/>
            <p:nvPr/>
          </p:nvSpPr>
          <p:spPr>
            <a:xfrm>
              <a:off x="5338150" y="2297800"/>
              <a:ext cx="31275" cy="12825"/>
            </a:xfrm>
            <a:custGeom>
              <a:avLst/>
              <a:gdLst/>
              <a:ahLst/>
              <a:cxnLst/>
              <a:rect l="l" t="t" r="r" b="b"/>
              <a:pathLst>
                <a:path w="1251" h="513" extrusionOk="0">
                  <a:moveTo>
                    <a:pt x="768" y="1"/>
                  </a:moveTo>
                  <a:cubicBezTo>
                    <a:pt x="714" y="1"/>
                    <a:pt x="656" y="4"/>
                    <a:pt x="596" y="10"/>
                  </a:cubicBezTo>
                  <a:cubicBezTo>
                    <a:pt x="251" y="57"/>
                    <a:pt x="1" y="200"/>
                    <a:pt x="13" y="331"/>
                  </a:cubicBezTo>
                  <a:cubicBezTo>
                    <a:pt x="22" y="444"/>
                    <a:pt x="210" y="513"/>
                    <a:pt x="454" y="513"/>
                  </a:cubicBezTo>
                  <a:cubicBezTo>
                    <a:pt x="518" y="513"/>
                    <a:pt x="586" y="508"/>
                    <a:pt x="656" y="498"/>
                  </a:cubicBezTo>
                  <a:cubicBezTo>
                    <a:pt x="989" y="450"/>
                    <a:pt x="1251" y="307"/>
                    <a:pt x="1239" y="176"/>
                  </a:cubicBezTo>
                  <a:cubicBezTo>
                    <a:pt x="1219" y="68"/>
                    <a:pt x="1029" y="1"/>
                    <a:pt x="768" y="1"/>
                  </a:cubicBez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53;p58">
              <a:extLst>
                <a:ext uri="{FF2B5EF4-FFF2-40B4-BE49-F238E27FC236}">
                  <a16:creationId xmlns:a16="http://schemas.microsoft.com/office/drawing/2014/main" id="{D1579D0E-A1B1-45A9-A578-AD314AC81CD9}"/>
                </a:ext>
              </a:extLst>
            </p:cNvPr>
            <p:cNvSpPr/>
            <p:nvPr/>
          </p:nvSpPr>
          <p:spPr>
            <a:xfrm>
              <a:off x="4902975" y="2182550"/>
              <a:ext cx="49750" cy="189625"/>
            </a:xfrm>
            <a:custGeom>
              <a:avLst/>
              <a:gdLst/>
              <a:ahLst/>
              <a:cxnLst/>
              <a:rect l="l" t="t" r="r" b="b"/>
              <a:pathLst>
                <a:path w="1990" h="7585" extrusionOk="0">
                  <a:moveTo>
                    <a:pt x="1" y="0"/>
                  </a:moveTo>
                  <a:lnTo>
                    <a:pt x="1" y="2358"/>
                  </a:lnTo>
                  <a:lnTo>
                    <a:pt x="1299" y="5298"/>
                  </a:lnTo>
                  <a:lnTo>
                    <a:pt x="822" y="5048"/>
                  </a:lnTo>
                  <a:lnTo>
                    <a:pt x="822" y="5048"/>
                  </a:lnTo>
                  <a:lnTo>
                    <a:pt x="1989" y="7584"/>
                  </a:lnTo>
                  <a:lnTo>
                    <a:pt x="1775" y="4548"/>
                  </a:lnTo>
                  <a:lnTo>
                    <a:pt x="1668" y="4084"/>
                  </a:lnTo>
                  <a:lnTo>
                    <a:pt x="1" y="0"/>
                  </a:ln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54;p58">
              <a:extLst>
                <a:ext uri="{FF2B5EF4-FFF2-40B4-BE49-F238E27FC236}">
                  <a16:creationId xmlns:a16="http://schemas.microsoft.com/office/drawing/2014/main" id="{AFAD43F6-A7E2-426C-8E6E-39C5040EB7F6}"/>
                </a:ext>
              </a:extLst>
            </p:cNvPr>
            <p:cNvSpPr/>
            <p:nvPr/>
          </p:nvSpPr>
          <p:spPr>
            <a:xfrm>
              <a:off x="4982450" y="2414425"/>
              <a:ext cx="52125" cy="142000"/>
            </a:xfrm>
            <a:custGeom>
              <a:avLst/>
              <a:gdLst/>
              <a:ahLst/>
              <a:cxnLst/>
              <a:rect l="l" t="t" r="r" b="b"/>
              <a:pathLst>
                <a:path w="2085" h="5680" extrusionOk="0">
                  <a:moveTo>
                    <a:pt x="1" y="0"/>
                  </a:moveTo>
                  <a:lnTo>
                    <a:pt x="441" y="2512"/>
                  </a:lnTo>
                  <a:lnTo>
                    <a:pt x="2084" y="5679"/>
                  </a:lnTo>
                  <a:lnTo>
                    <a:pt x="2084" y="5132"/>
                  </a:lnTo>
                  <a:lnTo>
                    <a:pt x="263" y="798"/>
                  </a:lnTo>
                  <a:lnTo>
                    <a:pt x="1" y="0"/>
                  </a:ln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55;p58">
              <a:extLst>
                <a:ext uri="{FF2B5EF4-FFF2-40B4-BE49-F238E27FC236}">
                  <a16:creationId xmlns:a16="http://schemas.microsoft.com/office/drawing/2014/main" id="{27B45EFF-27CD-4E1E-90A5-E65A8987B01D}"/>
                </a:ext>
              </a:extLst>
            </p:cNvPr>
            <p:cNvSpPr/>
            <p:nvPr/>
          </p:nvSpPr>
          <p:spPr>
            <a:xfrm>
              <a:off x="5062225" y="2436150"/>
              <a:ext cx="49450" cy="324175"/>
            </a:xfrm>
            <a:custGeom>
              <a:avLst/>
              <a:gdLst/>
              <a:ahLst/>
              <a:cxnLst/>
              <a:rect l="l" t="t" r="r" b="b"/>
              <a:pathLst>
                <a:path w="1978" h="12967" extrusionOk="0">
                  <a:moveTo>
                    <a:pt x="1977" y="0"/>
                  </a:moveTo>
                  <a:cubicBezTo>
                    <a:pt x="1691" y="1560"/>
                    <a:pt x="1406" y="3155"/>
                    <a:pt x="1120" y="4929"/>
                  </a:cubicBezTo>
                  <a:cubicBezTo>
                    <a:pt x="929" y="10382"/>
                    <a:pt x="48" y="12561"/>
                    <a:pt x="1" y="12966"/>
                  </a:cubicBezTo>
                  <a:cubicBezTo>
                    <a:pt x="584" y="11383"/>
                    <a:pt x="1906" y="7037"/>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56;p58">
              <a:extLst>
                <a:ext uri="{FF2B5EF4-FFF2-40B4-BE49-F238E27FC236}">
                  <a16:creationId xmlns:a16="http://schemas.microsoft.com/office/drawing/2014/main" id="{EF28BA5C-1D2C-4A2E-89A0-BF8F58080E0E}"/>
                </a:ext>
              </a:extLst>
            </p:cNvPr>
            <p:cNvSpPr/>
            <p:nvPr/>
          </p:nvSpPr>
          <p:spPr>
            <a:xfrm>
              <a:off x="5164625" y="2265300"/>
              <a:ext cx="151225" cy="170300"/>
            </a:xfrm>
            <a:custGeom>
              <a:avLst/>
              <a:gdLst/>
              <a:ahLst/>
              <a:cxnLst/>
              <a:rect l="l" t="t" r="r" b="b"/>
              <a:pathLst>
                <a:path w="6049" h="6812" extrusionOk="0">
                  <a:moveTo>
                    <a:pt x="48" y="0"/>
                  </a:moveTo>
                  <a:cubicBezTo>
                    <a:pt x="0" y="1131"/>
                    <a:pt x="191" y="2250"/>
                    <a:pt x="596" y="3310"/>
                  </a:cubicBezTo>
                  <a:cubicBezTo>
                    <a:pt x="1822" y="6528"/>
                    <a:pt x="4731" y="6811"/>
                    <a:pt x="5716" y="6811"/>
                  </a:cubicBezTo>
                  <a:cubicBezTo>
                    <a:pt x="5926" y="6811"/>
                    <a:pt x="6049" y="6799"/>
                    <a:pt x="6049" y="6799"/>
                  </a:cubicBezTo>
                  <a:cubicBezTo>
                    <a:pt x="3215" y="6799"/>
                    <a:pt x="524" y="4679"/>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57;p58">
              <a:extLst>
                <a:ext uri="{FF2B5EF4-FFF2-40B4-BE49-F238E27FC236}">
                  <a16:creationId xmlns:a16="http://schemas.microsoft.com/office/drawing/2014/main" id="{A2AF89D7-3992-430A-940F-66B120E08588}"/>
                </a:ext>
              </a:extLst>
            </p:cNvPr>
            <p:cNvSpPr/>
            <p:nvPr/>
          </p:nvSpPr>
          <p:spPr>
            <a:xfrm>
              <a:off x="5415750" y="2521125"/>
              <a:ext cx="38525" cy="132925"/>
            </a:xfrm>
            <a:custGeom>
              <a:avLst/>
              <a:gdLst/>
              <a:ahLst/>
              <a:cxnLst/>
              <a:rect l="l" t="t" r="r" b="b"/>
              <a:pathLst>
                <a:path w="1541" h="5317" extrusionOk="0">
                  <a:moveTo>
                    <a:pt x="21" y="0"/>
                  </a:moveTo>
                  <a:cubicBezTo>
                    <a:pt x="7" y="0"/>
                    <a:pt x="1" y="28"/>
                    <a:pt x="4" y="90"/>
                  </a:cubicBezTo>
                  <a:cubicBezTo>
                    <a:pt x="111" y="1626"/>
                    <a:pt x="600" y="5317"/>
                    <a:pt x="600" y="5317"/>
                  </a:cubicBezTo>
                  <a:lnTo>
                    <a:pt x="1540" y="4078"/>
                  </a:lnTo>
                  <a:cubicBezTo>
                    <a:pt x="1540" y="4078"/>
                    <a:pt x="191" y="0"/>
                    <a:pt x="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58;p58">
              <a:extLst>
                <a:ext uri="{FF2B5EF4-FFF2-40B4-BE49-F238E27FC236}">
                  <a16:creationId xmlns:a16="http://schemas.microsoft.com/office/drawing/2014/main" id="{64074418-F78B-453D-B490-66B4F0633DFF}"/>
                </a:ext>
              </a:extLst>
            </p:cNvPr>
            <p:cNvSpPr/>
            <p:nvPr/>
          </p:nvSpPr>
          <p:spPr>
            <a:xfrm>
              <a:off x="5212550" y="1981925"/>
              <a:ext cx="80375" cy="17275"/>
            </a:xfrm>
            <a:custGeom>
              <a:avLst/>
              <a:gdLst/>
              <a:ahLst/>
              <a:cxnLst/>
              <a:rect l="l" t="t" r="r" b="b"/>
              <a:pathLst>
                <a:path w="3215" h="691" extrusionOk="0">
                  <a:moveTo>
                    <a:pt x="2441" y="0"/>
                  </a:moveTo>
                  <a:lnTo>
                    <a:pt x="107" y="215"/>
                  </a:lnTo>
                  <a:cubicBezTo>
                    <a:pt x="107" y="215"/>
                    <a:pt x="12" y="262"/>
                    <a:pt x="12" y="334"/>
                  </a:cubicBezTo>
                  <a:cubicBezTo>
                    <a:pt x="0" y="429"/>
                    <a:pt x="84" y="512"/>
                    <a:pt x="179" y="512"/>
                  </a:cubicBezTo>
                  <a:cubicBezTo>
                    <a:pt x="179" y="512"/>
                    <a:pt x="305" y="410"/>
                    <a:pt x="665" y="410"/>
                  </a:cubicBezTo>
                  <a:cubicBezTo>
                    <a:pt x="748" y="410"/>
                    <a:pt x="843" y="416"/>
                    <a:pt x="953" y="429"/>
                  </a:cubicBezTo>
                  <a:cubicBezTo>
                    <a:pt x="1203" y="465"/>
                    <a:pt x="1453" y="548"/>
                    <a:pt x="1667" y="691"/>
                  </a:cubicBezTo>
                  <a:cubicBezTo>
                    <a:pt x="1667" y="691"/>
                    <a:pt x="2480" y="273"/>
                    <a:pt x="3160" y="273"/>
                  </a:cubicBezTo>
                  <a:cubicBezTo>
                    <a:pt x="3178" y="273"/>
                    <a:pt x="3197" y="274"/>
                    <a:pt x="3215" y="274"/>
                  </a:cubicBezTo>
                  <a:lnTo>
                    <a:pt x="2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59;p58">
              <a:extLst>
                <a:ext uri="{FF2B5EF4-FFF2-40B4-BE49-F238E27FC236}">
                  <a16:creationId xmlns:a16="http://schemas.microsoft.com/office/drawing/2014/main" id="{DF9D275F-D716-4F7F-91F2-136876E5F7B0}"/>
                </a:ext>
              </a:extLst>
            </p:cNvPr>
            <p:cNvSpPr/>
            <p:nvPr/>
          </p:nvSpPr>
          <p:spPr>
            <a:xfrm>
              <a:off x="5211350" y="1966700"/>
              <a:ext cx="85450" cy="22675"/>
            </a:xfrm>
            <a:custGeom>
              <a:avLst/>
              <a:gdLst/>
              <a:ahLst/>
              <a:cxnLst/>
              <a:rect l="l" t="t" r="r" b="b"/>
              <a:pathLst>
                <a:path w="3418" h="907" extrusionOk="0">
                  <a:moveTo>
                    <a:pt x="887" y="1"/>
                  </a:moveTo>
                  <a:cubicBezTo>
                    <a:pt x="832" y="1"/>
                    <a:pt x="810" y="295"/>
                    <a:pt x="810" y="478"/>
                  </a:cubicBezTo>
                  <a:lnTo>
                    <a:pt x="453" y="478"/>
                  </a:lnTo>
                  <a:cubicBezTo>
                    <a:pt x="309" y="280"/>
                    <a:pt x="125" y="9"/>
                    <a:pt x="89" y="9"/>
                  </a:cubicBezTo>
                  <a:cubicBezTo>
                    <a:pt x="87" y="9"/>
                    <a:pt x="85" y="11"/>
                    <a:pt x="84" y="14"/>
                  </a:cubicBezTo>
                  <a:cubicBezTo>
                    <a:pt x="1" y="252"/>
                    <a:pt x="60" y="574"/>
                    <a:pt x="132" y="847"/>
                  </a:cubicBezTo>
                  <a:lnTo>
                    <a:pt x="3251" y="907"/>
                  </a:lnTo>
                  <a:lnTo>
                    <a:pt x="3263" y="907"/>
                  </a:lnTo>
                  <a:cubicBezTo>
                    <a:pt x="3346" y="633"/>
                    <a:pt x="3418" y="324"/>
                    <a:pt x="3334" y="97"/>
                  </a:cubicBezTo>
                  <a:cubicBezTo>
                    <a:pt x="3334" y="95"/>
                    <a:pt x="3332" y="94"/>
                    <a:pt x="3330" y="94"/>
                  </a:cubicBezTo>
                  <a:cubicBezTo>
                    <a:pt x="3296" y="94"/>
                    <a:pt x="3110" y="325"/>
                    <a:pt x="2965" y="514"/>
                  </a:cubicBezTo>
                  <a:lnTo>
                    <a:pt x="2632" y="514"/>
                  </a:lnTo>
                  <a:cubicBezTo>
                    <a:pt x="2632" y="371"/>
                    <a:pt x="2596" y="228"/>
                    <a:pt x="2525" y="109"/>
                  </a:cubicBezTo>
                  <a:cubicBezTo>
                    <a:pt x="2523" y="108"/>
                    <a:pt x="2521" y="108"/>
                    <a:pt x="2519" y="108"/>
                  </a:cubicBezTo>
                  <a:cubicBezTo>
                    <a:pt x="2479" y="108"/>
                    <a:pt x="2378" y="321"/>
                    <a:pt x="2299" y="502"/>
                  </a:cubicBezTo>
                  <a:lnTo>
                    <a:pt x="1858" y="490"/>
                  </a:lnTo>
                  <a:cubicBezTo>
                    <a:pt x="1834" y="347"/>
                    <a:pt x="1775" y="205"/>
                    <a:pt x="1679" y="85"/>
                  </a:cubicBezTo>
                  <a:cubicBezTo>
                    <a:pt x="1677" y="84"/>
                    <a:pt x="1675" y="84"/>
                    <a:pt x="1673" y="84"/>
                  </a:cubicBezTo>
                  <a:cubicBezTo>
                    <a:pt x="1624" y="84"/>
                    <a:pt x="1546" y="320"/>
                    <a:pt x="1501" y="490"/>
                  </a:cubicBezTo>
                  <a:lnTo>
                    <a:pt x="1191" y="490"/>
                  </a:lnTo>
                  <a:cubicBezTo>
                    <a:pt x="1120" y="312"/>
                    <a:pt x="1025" y="145"/>
                    <a:pt x="894" y="2"/>
                  </a:cubicBezTo>
                  <a:cubicBezTo>
                    <a:pt x="891" y="1"/>
                    <a:pt x="889" y="1"/>
                    <a:pt x="887" y="1"/>
                  </a:cubicBezTo>
                  <a:close/>
                </a:path>
              </a:pathLst>
            </a:custGeom>
            <a:solidFill>
              <a:srgbClr val="13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60;p58">
              <a:extLst>
                <a:ext uri="{FF2B5EF4-FFF2-40B4-BE49-F238E27FC236}">
                  <a16:creationId xmlns:a16="http://schemas.microsoft.com/office/drawing/2014/main" id="{97B188B9-93A0-44B4-ADFE-051E0ABA692D}"/>
                </a:ext>
              </a:extLst>
            </p:cNvPr>
            <p:cNvSpPr/>
            <p:nvPr/>
          </p:nvSpPr>
          <p:spPr>
            <a:xfrm>
              <a:off x="5261350" y="2050075"/>
              <a:ext cx="36350" cy="40525"/>
            </a:xfrm>
            <a:custGeom>
              <a:avLst/>
              <a:gdLst/>
              <a:ahLst/>
              <a:cxnLst/>
              <a:rect l="l" t="t" r="r" b="b"/>
              <a:pathLst>
                <a:path w="1454" h="1621" extrusionOk="0">
                  <a:moveTo>
                    <a:pt x="1132" y="1"/>
                  </a:moveTo>
                  <a:cubicBezTo>
                    <a:pt x="775" y="739"/>
                    <a:pt x="834" y="894"/>
                    <a:pt x="1" y="1620"/>
                  </a:cubicBezTo>
                  <a:cubicBezTo>
                    <a:pt x="269" y="1413"/>
                    <a:pt x="591" y="1310"/>
                    <a:pt x="916" y="1310"/>
                  </a:cubicBezTo>
                  <a:cubicBezTo>
                    <a:pt x="1097" y="1310"/>
                    <a:pt x="1279" y="1342"/>
                    <a:pt x="1453" y="1406"/>
                  </a:cubicBezTo>
                  <a:cubicBezTo>
                    <a:pt x="1453" y="1406"/>
                    <a:pt x="834" y="763"/>
                    <a:pt x="1132" y="1"/>
                  </a:cubicBezTo>
                  <a:close/>
                </a:path>
              </a:pathLst>
            </a:custGeom>
            <a:solidFill>
              <a:srgbClr val="C3C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61;p58">
              <a:extLst>
                <a:ext uri="{FF2B5EF4-FFF2-40B4-BE49-F238E27FC236}">
                  <a16:creationId xmlns:a16="http://schemas.microsoft.com/office/drawing/2014/main" id="{416161B0-44A0-409D-9E7B-FD24FB1FB3E8}"/>
                </a:ext>
              </a:extLst>
            </p:cNvPr>
            <p:cNvSpPr/>
            <p:nvPr/>
          </p:nvSpPr>
          <p:spPr>
            <a:xfrm>
              <a:off x="5227425" y="1968475"/>
              <a:ext cx="49425" cy="20025"/>
            </a:xfrm>
            <a:custGeom>
              <a:avLst/>
              <a:gdLst/>
              <a:ahLst/>
              <a:cxnLst/>
              <a:rect l="l" t="t" r="r" b="b"/>
              <a:pathLst>
                <a:path w="1977" h="801" extrusionOk="0">
                  <a:moveTo>
                    <a:pt x="1030" y="1"/>
                  </a:moveTo>
                  <a:cubicBezTo>
                    <a:pt x="981" y="1"/>
                    <a:pt x="903" y="237"/>
                    <a:pt x="858" y="407"/>
                  </a:cubicBezTo>
                  <a:lnTo>
                    <a:pt x="548" y="407"/>
                  </a:lnTo>
                  <a:cubicBezTo>
                    <a:pt x="524" y="360"/>
                    <a:pt x="501" y="300"/>
                    <a:pt x="465" y="253"/>
                  </a:cubicBezTo>
                  <a:cubicBezTo>
                    <a:pt x="310" y="431"/>
                    <a:pt x="143" y="610"/>
                    <a:pt x="1" y="776"/>
                  </a:cubicBezTo>
                  <a:lnTo>
                    <a:pt x="1536" y="800"/>
                  </a:lnTo>
                  <a:lnTo>
                    <a:pt x="1632" y="693"/>
                  </a:lnTo>
                  <a:cubicBezTo>
                    <a:pt x="1739" y="562"/>
                    <a:pt x="1858" y="443"/>
                    <a:pt x="1977" y="336"/>
                  </a:cubicBezTo>
                  <a:cubicBezTo>
                    <a:pt x="1965" y="229"/>
                    <a:pt x="1941" y="122"/>
                    <a:pt x="1882" y="38"/>
                  </a:cubicBezTo>
                  <a:cubicBezTo>
                    <a:pt x="1880" y="37"/>
                    <a:pt x="1878" y="37"/>
                    <a:pt x="1876" y="37"/>
                  </a:cubicBezTo>
                  <a:cubicBezTo>
                    <a:pt x="1836" y="37"/>
                    <a:pt x="1735" y="250"/>
                    <a:pt x="1656" y="431"/>
                  </a:cubicBezTo>
                  <a:lnTo>
                    <a:pt x="1215" y="419"/>
                  </a:lnTo>
                  <a:cubicBezTo>
                    <a:pt x="1191" y="265"/>
                    <a:pt x="1132" y="122"/>
                    <a:pt x="1036" y="3"/>
                  </a:cubicBezTo>
                  <a:cubicBezTo>
                    <a:pt x="1034" y="1"/>
                    <a:pt x="1032" y="1"/>
                    <a:pt x="1030" y="1"/>
                  </a:cubicBezTo>
                  <a:close/>
                </a:path>
              </a:pathLst>
            </a:custGeom>
            <a:solidFill>
              <a:srgbClr val="132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62;p58">
              <a:extLst>
                <a:ext uri="{FF2B5EF4-FFF2-40B4-BE49-F238E27FC236}">
                  <a16:creationId xmlns:a16="http://schemas.microsoft.com/office/drawing/2014/main" id="{962D47E3-F6EB-4DB4-9C30-2FF4E2F08F6A}"/>
                </a:ext>
              </a:extLst>
            </p:cNvPr>
            <p:cNvSpPr/>
            <p:nvPr/>
          </p:nvSpPr>
          <p:spPr>
            <a:xfrm>
              <a:off x="5183975" y="2454000"/>
              <a:ext cx="156875" cy="217625"/>
            </a:xfrm>
            <a:custGeom>
              <a:avLst/>
              <a:gdLst/>
              <a:ahLst/>
              <a:cxnLst/>
              <a:rect l="l" t="t" r="r" b="b"/>
              <a:pathLst>
                <a:path w="6275" h="8705" extrusionOk="0">
                  <a:moveTo>
                    <a:pt x="6013" y="1"/>
                  </a:moveTo>
                  <a:lnTo>
                    <a:pt x="6013" y="1"/>
                  </a:lnTo>
                  <a:cubicBezTo>
                    <a:pt x="6013" y="1"/>
                    <a:pt x="4489" y="2882"/>
                    <a:pt x="3417" y="4513"/>
                  </a:cubicBezTo>
                  <a:cubicBezTo>
                    <a:pt x="2155" y="6418"/>
                    <a:pt x="0" y="8704"/>
                    <a:pt x="0" y="8704"/>
                  </a:cubicBezTo>
                  <a:cubicBezTo>
                    <a:pt x="6274" y="3347"/>
                    <a:pt x="6013" y="1"/>
                    <a:pt x="6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63;p58">
              <a:extLst>
                <a:ext uri="{FF2B5EF4-FFF2-40B4-BE49-F238E27FC236}">
                  <a16:creationId xmlns:a16="http://schemas.microsoft.com/office/drawing/2014/main" id="{4A48F849-2C64-41F9-ADE8-DD5003416761}"/>
                </a:ext>
              </a:extLst>
            </p:cNvPr>
            <p:cNvSpPr/>
            <p:nvPr/>
          </p:nvSpPr>
          <p:spPr>
            <a:xfrm>
              <a:off x="5262550" y="2007125"/>
              <a:ext cx="10750" cy="3050"/>
            </a:xfrm>
            <a:custGeom>
              <a:avLst/>
              <a:gdLst/>
              <a:ahLst/>
              <a:cxnLst/>
              <a:rect l="l" t="t" r="r" b="b"/>
              <a:pathLst>
                <a:path w="430" h="122" extrusionOk="0">
                  <a:moveTo>
                    <a:pt x="264" y="0"/>
                  </a:moveTo>
                  <a:cubicBezTo>
                    <a:pt x="248" y="0"/>
                    <a:pt x="231" y="2"/>
                    <a:pt x="215" y="4"/>
                  </a:cubicBezTo>
                  <a:cubicBezTo>
                    <a:pt x="96" y="16"/>
                    <a:pt x="1" y="100"/>
                    <a:pt x="12" y="112"/>
                  </a:cubicBezTo>
                  <a:cubicBezTo>
                    <a:pt x="12" y="119"/>
                    <a:pt x="22" y="122"/>
                    <a:pt x="37" y="122"/>
                  </a:cubicBezTo>
                  <a:cubicBezTo>
                    <a:pt x="73" y="122"/>
                    <a:pt x="141" y="108"/>
                    <a:pt x="215" y="100"/>
                  </a:cubicBezTo>
                  <a:cubicBezTo>
                    <a:pt x="334" y="76"/>
                    <a:pt x="429" y="88"/>
                    <a:pt x="417" y="64"/>
                  </a:cubicBezTo>
                  <a:cubicBezTo>
                    <a:pt x="380" y="18"/>
                    <a:pt x="322" y="0"/>
                    <a:pt x="264" y="0"/>
                  </a:cubicBez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64;p58">
              <a:extLst>
                <a:ext uri="{FF2B5EF4-FFF2-40B4-BE49-F238E27FC236}">
                  <a16:creationId xmlns:a16="http://schemas.microsoft.com/office/drawing/2014/main" id="{1B83801D-9F31-45DB-BD86-EBC701F160E4}"/>
                </a:ext>
              </a:extLst>
            </p:cNvPr>
            <p:cNvSpPr/>
            <p:nvPr/>
          </p:nvSpPr>
          <p:spPr>
            <a:xfrm>
              <a:off x="5232775" y="2007700"/>
              <a:ext cx="10150" cy="3200"/>
            </a:xfrm>
            <a:custGeom>
              <a:avLst/>
              <a:gdLst/>
              <a:ahLst/>
              <a:cxnLst/>
              <a:rect l="l" t="t" r="r" b="b"/>
              <a:pathLst>
                <a:path w="406" h="128" extrusionOk="0">
                  <a:moveTo>
                    <a:pt x="163" y="1"/>
                  </a:moveTo>
                  <a:cubicBezTo>
                    <a:pt x="106" y="1"/>
                    <a:pt x="46" y="16"/>
                    <a:pt x="1" y="53"/>
                  </a:cubicBezTo>
                  <a:cubicBezTo>
                    <a:pt x="1" y="77"/>
                    <a:pt x="84" y="77"/>
                    <a:pt x="203" y="100"/>
                  </a:cubicBezTo>
                  <a:cubicBezTo>
                    <a:pt x="276" y="109"/>
                    <a:pt x="344" y="128"/>
                    <a:pt x="380" y="128"/>
                  </a:cubicBezTo>
                  <a:cubicBezTo>
                    <a:pt x="396" y="128"/>
                    <a:pt x="406" y="124"/>
                    <a:pt x="406" y="112"/>
                  </a:cubicBezTo>
                  <a:cubicBezTo>
                    <a:pt x="406" y="100"/>
                    <a:pt x="334" y="17"/>
                    <a:pt x="215" y="5"/>
                  </a:cubicBezTo>
                  <a:cubicBezTo>
                    <a:pt x="198" y="2"/>
                    <a:pt x="181" y="1"/>
                    <a:pt x="163" y="1"/>
                  </a:cubicBezTo>
                  <a:close/>
                </a:path>
              </a:pathLst>
            </a:custGeom>
            <a:solidFill>
              <a:srgbClr val="B28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65;p58">
              <a:extLst>
                <a:ext uri="{FF2B5EF4-FFF2-40B4-BE49-F238E27FC236}">
                  <a16:creationId xmlns:a16="http://schemas.microsoft.com/office/drawing/2014/main" id="{1A3ACF4C-8DFA-49C4-967E-280AE17E7E0C}"/>
                </a:ext>
              </a:extLst>
            </p:cNvPr>
            <p:cNvSpPr/>
            <p:nvPr/>
          </p:nvSpPr>
          <p:spPr>
            <a:xfrm>
              <a:off x="4953575" y="2322775"/>
              <a:ext cx="40225" cy="61825"/>
            </a:xfrm>
            <a:custGeom>
              <a:avLst/>
              <a:gdLst/>
              <a:ahLst/>
              <a:cxnLst/>
              <a:rect l="l" t="t" r="r" b="b"/>
              <a:pathLst>
                <a:path w="1609" h="2473" extrusionOk="0">
                  <a:moveTo>
                    <a:pt x="568" y="1"/>
                  </a:moveTo>
                  <a:cubicBezTo>
                    <a:pt x="233" y="1"/>
                    <a:pt x="29" y="173"/>
                    <a:pt x="13" y="368"/>
                  </a:cubicBezTo>
                  <a:cubicBezTo>
                    <a:pt x="1" y="654"/>
                    <a:pt x="382" y="2214"/>
                    <a:pt x="727" y="2416"/>
                  </a:cubicBezTo>
                  <a:cubicBezTo>
                    <a:pt x="796" y="2454"/>
                    <a:pt x="885" y="2473"/>
                    <a:pt x="978" y="2473"/>
                  </a:cubicBezTo>
                  <a:cubicBezTo>
                    <a:pt x="1208" y="2473"/>
                    <a:pt x="1466" y="2359"/>
                    <a:pt x="1525" y="2130"/>
                  </a:cubicBezTo>
                  <a:cubicBezTo>
                    <a:pt x="1608" y="1833"/>
                    <a:pt x="1263" y="189"/>
                    <a:pt x="1120" y="130"/>
                  </a:cubicBezTo>
                  <a:cubicBezTo>
                    <a:pt x="911" y="39"/>
                    <a:pt x="725" y="1"/>
                    <a:pt x="568"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66;p58">
              <a:extLst>
                <a:ext uri="{FF2B5EF4-FFF2-40B4-BE49-F238E27FC236}">
                  <a16:creationId xmlns:a16="http://schemas.microsoft.com/office/drawing/2014/main" id="{D56C5C6D-B973-4B70-97B7-04FDA3FAB0E6}"/>
                </a:ext>
              </a:extLst>
            </p:cNvPr>
            <p:cNvSpPr/>
            <p:nvPr/>
          </p:nvSpPr>
          <p:spPr>
            <a:xfrm>
              <a:off x="4905375" y="2341700"/>
              <a:ext cx="53000" cy="30900"/>
            </a:xfrm>
            <a:custGeom>
              <a:avLst/>
              <a:gdLst/>
              <a:ahLst/>
              <a:cxnLst/>
              <a:rect l="l" t="t" r="r" b="b"/>
              <a:pathLst>
                <a:path w="2120" h="1236" extrusionOk="0">
                  <a:moveTo>
                    <a:pt x="1433" y="0"/>
                  </a:moveTo>
                  <a:cubicBezTo>
                    <a:pt x="1001" y="0"/>
                    <a:pt x="251" y="83"/>
                    <a:pt x="119" y="337"/>
                  </a:cubicBezTo>
                  <a:cubicBezTo>
                    <a:pt x="0" y="552"/>
                    <a:pt x="83" y="1040"/>
                    <a:pt x="357" y="1183"/>
                  </a:cubicBezTo>
                  <a:cubicBezTo>
                    <a:pt x="433" y="1221"/>
                    <a:pt x="612" y="1236"/>
                    <a:pt x="822" y="1236"/>
                  </a:cubicBezTo>
                  <a:cubicBezTo>
                    <a:pt x="1271" y="1236"/>
                    <a:pt x="1868" y="1168"/>
                    <a:pt x="1941" y="1111"/>
                  </a:cubicBezTo>
                  <a:cubicBezTo>
                    <a:pt x="2119" y="980"/>
                    <a:pt x="1941" y="75"/>
                    <a:pt x="1691" y="16"/>
                  </a:cubicBezTo>
                  <a:cubicBezTo>
                    <a:pt x="1638" y="6"/>
                    <a:pt x="1547" y="0"/>
                    <a:pt x="1433" y="0"/>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67;p58">
              <a:extLst>
                <a:ext uri="{FF2B5EF4-FFF2-40B4-BE49-F238E27FC236}">
                  <a16:creationId xmlns:a16="http://schemas.microsoft.com/office/drawing/2014/main" id="{93CF8D1C-638C-4A75-917A-AA7013517931}"/>
                </a:ext>
              </a:extLst>
            </p:cNvPr>
            <p:cNvSpPr/>
            <p:nvPr/>
          </p:nvSpPr>
          <p:spPr>
            <a:xfrm>
              <a:off x="4914000" y="2373775"/>
              <a:ext cx="52700" cy="27975"/>
            </a:xfrm>
            <a:custGeom>
              <a:avLst/>
              <a:gdLst/>
              <a:ahLst/>
              <a:cxnLst/>
              <a:rect l="l" t="t" r="r" b="b"/>
              <a:pathLst>
                <a:path w="2108" h="1119" extrusionOk="0">
                  <a:moveTo>
                    <a:pt x="1505" y="1"/>
                  </a:moveTo>
                  <a:cubicBezTo>
                    <a:pt x="1132" y="1"/>
                    <a:pt x="222" y="123"/>
                    <a:pt x="96" y="376"/>
                  </a:cubicBezTo>
                  <a:cubicBezTo>
                    <a:pt x="0" y="662"/>
                    <a:pt x="131" y="959"/>
                    <a:pt x="393" y="1090"/>
                  </a:cubicBezTo>
                  <a:cubicBezTo>
                    <a:pt x="446" y="1110"/>
                    <a:pt x="541" y="1119"/>
                    <a:pt x="660" y="1119"/>
                  </a:cubicBezTo>
                  <a:cubicBezTo>
                    <a:pt x="1102" y="1119"/>
                    <a:pt x="1868" y="1001"/>
                    <a:pt x="1953" y="936"/>
                  </a:cubicBezTo>
                  <a:cubicBezTo>
                    <a:pt x="2108" y="805"/>
                    <a:pt x="1870" y="43"/>
                    <a:pt x="1620" y="7"/>
                  </a:cubicBezTo>
                  <a:cubicBezTo>
                    <a:pt x="1592" y="3"/>
                    <a:pt x="1553" y="1"/>
                    <a:pt x="1505" y="1"/>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68;p58">
              <a:extLst>
                <a:ext uri="{FF2B5EF4-FFF2-40B4-BE49-F238E27FC236}">
                  <a16:creationId xmlns:a16="http://schemas.microsoft.com/office/drawing/2014/main" id="{14B87794-C998-4E86-8097-11B9CFA55453}"/>
                </a:ext>
              </a:extLst>
            </p:cNvPr>
            <p:cNvSpPr/>
            <p:nvPr/>
          </p:nvSpPr>
          <p:spPr>
            <a:xfrm>
              <a:off x="4930075" y="2402550"/>
              <a:ext cx="46450" cy="23650"/>
            </a:xfrm>
            <a:custGeom>
              <a:avLst/>
              <a:gdLst/>
              <a:ahLst/>
              <a:cxnLst/>
              <a:rect l="l" t="t" r="r" b="b"/>
              <a:pathLst>
                <a:path w="1858" h="946" extrusionOk="0">
                  <a:moveTo>
                    <a:pt x="1175" y="0"/>
                  </a:moveTo>
                  <a:cubicBezTo>
                    <a:pt x="790" y="0"/>
                    <a:pt x="230" y="55"/>
                    <a:pt x="119" y="225"/>
                  </a:cubicBezTo>
                  <a:cubicBezTo>
                    <a:pt x="0" y="463"/>
                    <a:pt x="84" y="749"/>
                    <a:pt x="310" y="892"/>
                  </a:cubicBezTo>
                  <a:cubicBezTo>
                    <a:pt x="393" y="931"/>
                    <a:pt x="629" y="946"/>
                    <a:pt x="884" y="946"/>
                  </a:cubicBezTo>
                  <a:cubicBezTo>
                    <a:pt x="1251" y="946"/>
                    <a:pt x="1659" y="915"/>
                    <a:pt x="1715" y="880"/>
                  </a:cubicBezTo>
                  <a:cubicBezTo>
                    <a:pt x="1858" y="773"/>
                    <a:pt x="1727" y="70"/>
                    <a:pt x="1512" y="23"/>
                  </a:cubicBezTo>
                  <a:cubicBezTo>
                    <a:pt x="1454" y="9"/>
                    <a:pt x="1329" y="0"/>
                    <a:pt x="1175" y="0"/>
                  </a:cubicBezTo>
                  <a:close/>
                </a:path>
              </a:pathLst>
            </a:custGeom>
            <a:solidFill>
              <a:srgbClr val="F4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932;p44">
            <a:extLst>
              <a:ext uri="{FF2B5EF4-FFF2-40B4-BE49-F238E27FC236}">
                <a16:creationId xmlns:a16="http://schemas.microsoft.com/office/drawing/2014/main" id="{247EBA5C-AB36-4C00-A00A-FE900E65A9D3}"/>
              </a:ext>
            </a:extLst>
          </p:cNvPr>
          <p:cNvSpPr txBox="1">
            <a:spLocks noGrp="1"/>
          </p:cNvSpPr>
          <p:nvPr>
            <p:ph type="title"/>
          </p:nvPr>
        </p:nvSpPr>
        <p:spPr>
          <a:xfrm>
            <a:off x="192630" y="249244"/>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971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vi-VN" sz="2000" b="1" dirty="0">
                <a:latin typeface="Cambria" panose="02040503050406030204" pitchFamily="18" charset="0"/>
                <a:ea typeface="Cambria" panose="02040503050406030204" pitchFamily="18" charset="0"/>
              </a:rPr>
              <a:t>II. Đọc hiểu văn bản</a:t>
            </a:r>
            <a:endParaRPr lang="en-US" sz="2000" b="1" dirty="0">
              <a:latin typeface="Cambria" panose="02040503050406030204" pitchFamily="18" charset="0"/>
              <a:ea typeface="Cambria" panose="02040503050406030204" pitchFamily="18" charset="0"/>
            </a:endParaRP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67024" y="751850"/>
            <a:ext cx="6537511" cy="456472"/>
          </a:xfrm>
          <a:prstGeom prst="rect">
            <a:avLst/>
          </a:prstGeom>
          <a:noFill/>
        </p:spPr>
        <p:txBody>
          <a:bodyPr wrap="square">
            <a:spAutoFit/>
          </a:bodyPr>
          <a:lstStyle/>
          <a:p>
            <a:pPr algn="just">
              <a:lnSpc>
                <a:spcPct val="150000"/>
              </a:lnSpc>
              <a:spcAft>
                <a:spcPts val="800"/>
              </a:spcAft>
            </a:pPr>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1. Các sự kiện chính của văn bản</a:t>
            </a:r>
            <a:endParaRPr lang="vi-VN"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52" name="Nhóm 251">
            <a:extLst>
              <a:ext uri="{FF2B5EF4-FFF2-40B4-BE49-F238E27FC236}">
                <a16:creationId xmlns:a16="http://schemas.microsoft.com/office/drawing/2014/main" id="{E5289B51-B59B-4F61-A031-C40CABF869CD}"/>
              </a:ext>
            </a:extLst>
          </p:cNvPr>
          <p:cNvGrpSpPr/>
          <p:nvPr/>
        </p:nvGrpSpPr>
        <p:grpSpPr>
          <a:xfrm flipH="1">
            <a:off x="-57337" y="1739757"/>
            <a:ext cx="1399868" cy="3026849"/>
            <a:chOff x="6499520" y="1318132"/>
            <a:chExt cx="1520176" cy="3286984"/>
          </a:xfrm>
        </p:grpSpPr>
        <p:grpSp>
          <p:nvGrpSpPr>
            <p:cNvPr id="253" name="Google Shape;2841;p75">
              <a:extLst>
                <a:ext uri="{FF2B5EF4-FFF2-40B4-BE49-F238E27FC236}">
                  <a16:creationId xmlns:a16="http://schemas.microsoft.com/office/drawing/2014/main" id="{031B505D-69F6-4DF6-BC3D-29D3F4E95383}"/>
                </a:ext>
              </a:extLst>
            </p:cNvPr>
            <p:cNvGrpSpPr/>
            <p:nvPr/>
          </p:nvGrpSpPr>
          <p:grpSpPr>
            <a:xfrm>
              <a:off x="6499520" y="1318132"/>
              <a:ext cx="1520176" cy="3286984"/>
              <a:chOff x="6638625" y="2930725"/>
              <a:chExt cx="609900" cy="1318750"/>
            </a:xfrm>
          </p:grpSpPr>
          <p:sp>
            <p:nvSpPr>
              <p:cNvPr id="256" name="Google Shape;2842;p75">
                <a:extLst>
                  <a:ext uri="{FF2B5EF4-FFF2-40B4-BE49-F238E27FC236}">
                    <a16:creationId xmlns:a16="http://schemas.microsoft.com/office/drawing/2014/main" id="{621CFF61-6706-4D05-88DD-CAC37694B42C}"/>
                  </a:ext>
                </a:extLst>
              </p:cNvPr>
              <p:cNvSpPr/>
              <p:nvPr/>
            </p:nvSpPr>
            <p:spPr>
              <a:xfrm>
                <a:off x="6676725" y="3370175"/>
                <a:ext cx="163725" cy="176250"/>
              </a:xfrm>
              <a:custGeom>
                <a:avLst/>
                <a:gdLst/>
                <a:ahLst/>
                <a:cxnLst/>
                <a:rect l="l" t="t" r="r" b="b"/>
                <a:pathLst>
                  <a:path w="6549" h="7050" extrusionOk="0">
                    <a:moveTo>
                      <a:pt x="2887" y="1"/>
                    </a:moveTo>
                    <a:cubicBezTo>
                      <a:pt x="2334" y="1"/>
                      <a:pt x="1893" y="186"/>
                      <a:pt x="1738" y="406"/>
                    </a:cubicBezTo>
                    <a:cubicBezTo>
                      <a:pt x="917" y="1549"/>
                      <a:pt x="0" y="5621"/>
                      <a:pt x="0" y="5621"/>
                    </a:cubicBezTo>
                    <a:lnTo>
                      <a:pt x="2548" y="7049"/>
                    </a:lnTo>
                    <a:cubicBezTo>
                      <a:pt x="2548" y="7049"/>
                      <a:pt x="6549" y="2287"/>
                      <a:pt x="4715" y="703"/>
                    </a:cubicBezTo>
                    <a:cubicBezTo>
                      <a:pt x="4108" y="186"/>
                      <a:pt x="3441" y="1"/>
                      <a:pt x="28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843;p75">
                <a:extLst>
                  <a:ext uri="{FF2B5EF4-FFF2-40B4-BE49-F238E27FC236}">
                    <a16:creationId xmlns:a16="http://schemas.microsoft.com/office/drawing/2014/main" id="{35CEB886-7985-41AA-92FE-8134415DF3E1}"/>
                  </a:ext>
                </a:extLst>
              </p:cNvPr>
              <p:cNvSpPr/>
              <p:nvPr/>
            </p:nvSpPr>
            <p:spPr>
              <a:xfrm>
                <a:off x="6709150" y="3370400"/>
                <a:ext cx="131300" cy="176325"/>
              </a:xfrm>
              <a:custGeom>
                <a:avLst/>
                <a:gdLst/>
                <a:ahLst/>
                <a:cxnLst/>
                <a:rect l="l" t="t" r="r" b="b"/>
                <a:pathLst>
                  <a:path w="5252" h="7053" extrusionOk="0">
                    <a:moveTo>
                      <a:pt x="1586" y="0"/>
                    </a:moveTo>
                    <a:cubicBezTo>
                      <a:pt x="1101" y="0"/>
                      <a:pt x="701" y="142"/>
                      <a:pt x="501" y="325"/>
                    </a:cubicBezTo>
                    <a:cubicBezTo>
                      <a:pt x="811" y="992"/>
                      <a:pt x="1168" y="1909"/>
                      <a:pt x="1168" y="2945"/>
                    </a:cubicBezTo>
                    <a:cubicBezTo>
                      <a:pt x="1168" y="4445"/>
                      <a:pt x="596" y="5766"/>
                      <a:pt x="1" y="6350"/>
                    </a:cubicBezTo>
                    <a:lnTo>
                      <a:pt x="1251" y="7052"/>
                    </a:lnTo>
                    <a:cubicBezTo>
                      <a:pt x="1251" y="7052"/>
                      <a:pt x="5252" y="2278"/>
                      <a:pt x="3418" y="706"/>
                    </a:cubicBezTo>
                    <a:cubicBezTo>
                      <a:pt x="2808" y="186"/>
                      <a:pt x="2141" y="0"/>
                      <a:pt x="15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844;p75">
                <a:extLst>
                  <a:ext uri="{FF2B5EF4-FFF2-40B4-BE49-F238E27FC236}">
                    <a16:creationId xmlns:a16="http://schemas.microsoft.com/office/drawing/2014/main" id="{C20E7D1A-B4E6-453F-AF88-FF0A6F7C7920}"/>
                  </a:ext>
                </a:extLst>
              </p:cNvPr>
              <p:cNvSpPr/>
              <p:nvPr/>
            </p:nvSpPr>
            <p:spPr>
              <a:xfrm>
                <a:off x="6638625" y="3499400"/>
                <a:ext cx="126825" cy="114675"/>
              </a:xfrm>
              <a:custGeom>
                <a:avLst/>
                <a:gdLst/>
                <a:ahLst/>
                <a:cxnLst/>
                <a:rect l="l" t="t" r="r" b="b"/>
                <a:pathLst>
                  <a:path w="5073" h="4587" extrusionOk="0">
                    <a:moveTo>
                      <a:pt x="2352" y="1"/>
                    </a:moveTo>
                    <a:cubicBezTo>
                      <a:pt x="1994" y="1"/>
                      <a:pt x="1689" y="95"/>
                      <a:pt x="1512" y="333"/>
                    </a:cubicBezTo>
                    <a:cubicBezTo>
                      <a:pt x="857" y="1226"/>
                      <a:pt x="0" y="3452"/>
                      <a:pt x="834" y="4262"/>
                    </a:cubicBezTo>
                    <a:cubicBezTo>
                      <a:pt x="1057" y="4485"/>
                      <a:pt x="1604" y="4586"/>
                      <a:pt x="2185" y="4586"/>
                    </a:cubicBezTo>
                    <a:cubicBezTo>
                      <a:pt x="2934" y="4586"/>
                      <a:pt x="3741" y="4419"/>
                      <a:pt x="3989" y="4131"/>
                    </a:cubicBezTo>
                    <a:cubicBezTo>
                      <a:pt x="4167" y="3928"/>
                      <a:pt x="3762" y="3250"/>
                      <a:pt x="4370" y="2857"/>
                    </a:cubicBezTo>
                    <a:cubicBezTo>
                      <a:pt x="4977" y="2476"/>
                      <a:pt x="5072" y="1749"/>
                      <a:pt x="4834" y="1142"/>
                    </a:cubicBezTo>
                    <a:cubicBezTo>
                      <a:pt x="4669" y="699"/>
                      <a:pt x="3321" y="1"/>
                      <a:pt x="2352"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845;p75">
                <a:extLst>
                  <a:ext uri="{FF2B5EF4-FFF2-40B4-BE49-F238E27FC236}">
                    <a16:creationId xmlns:a16="http://schemas.microsoft.com/office/drawing/2014/main" id="{3EEF3FB0-F380-4456-9734-7DA521C827D0}"/>
                  </a:ext>
                </a:extLst>
              </p:cNvPr>
              <p:cNvSpPr/>
              <p:nvPr/>
            </p:nvSpPr>
            <p:spPr>
              <a:xfrm>
                <a:off x="6673150" y="3503700"/>
                <a:ext cx="96750" cy="91075"/>
              </a:xfrm>
              <a:custGeom>
                <a:avLst/>
                <a:gdLst/>
                <a:ahLst/>
                <a:cxnLst/>
                <a:rect l="l" t="t" r="r" b="b"/>
                <a:pathLst>
                  <a:path w="3870" h="3643" extrusionOk="0">
                    <a:moveTo>
                      <a:pt x="2086" y="0"/>
                    </a:moveTo>
                    <a:cubicBezTo>
                      <a:pt x="1910" y="0"/>
                      <a:pt x="1753" y="51"/>
                      <a:pt x="1631" y="173"/>
                    </a:cubicBezTo>
                    <a:cubicBezTo>
                      <a:pt x="1012" y="792"/>
                      <a:pt x="0" y="2435"/>
                      <a:pt x="441" y="3173"/>
                    </a:cubicBezTo>
                    <a:cubicBezTo>
                      <a:pt x="615" y="3468"/>
                      <a:pt x="1307" y="3643"/>
                      <a:pt x="1893" y="3643"/>
                    </a:cubicBezTo>
                    <a:cubicBezTo>
                      <a:pt x="2230" y="3643"/>
                      <a:pt x="2531" y="3585"/>
                      <a:pt x="2679" y="3459"/>
                    </a:cubicBezTo>
                    <a:cubicBezTo>
                      <a:pt x="2834" y="3316"/>
                      <a:pt x="2679" y="2720"/>
                      <a:pt x="3167" y="2506"/>
                    </a:cubicBezTo>
                    <a:cubicBezTo>
                      <a:pt x="3667" y="2292"/>
                      <a:pt x="3870" y="1720"/>
                      <a:pt x="3822" y="1220"/>
                    </a:cubicBezTo>
                    <a:cubicBezTo>
                      <a:pt x="3774" y="820"/>
                      <a:pt x="2789" y="0"/>
                      <a:pt x="20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846;p75">
                <a:extLst>
                  <a:ext uri="{FF2B5EF4-FFF2-40B4-BE49-F238E27FC236}">
                    <a16:creationId xmlns:a16="http://schemas.microsoft.com/office/drawing/2014/main" id="{0ED04CCE-099C-4318-974D-43F0625714D5}"/>
                  </a:ext>
                </a:extLst>
              </p:cNvPr>
              <p:cNvSpPr/>
              <p:nvPr/>
            </p:nvSpPr>
            <p:spPr>
              <a:xfrm>
                <a:off x="6663925" y="3587175"/>
                <a:ext cx="64075" cy="35900"/>
              </a:xfrm>
              <a:custGeom>
                <a:avLst/>
                <a:gdLst/>
                <a:ahLst/>
                <a:cxnLst/>
                <a:rect l="l" t="t" r="r" b="b"/>
                <a:pathLst>
                  <a:path w="2563" h="1436" extrusionOk="0">
                    <a:moveTo>
                      <a:pt x="965" y="1"/>
                    </a:moveTo>
                    <a:lnTo>
                      <a:pt x="0" y="632"/>
                    </a:lnTo>
                    <a:cubicBezTo>
                      <a:pt x="191" y="1036"/>
                      <a:pt x="738" y="1382"/>
                      <a:pt x="1381" y="1429"/>
                    </a:cubicBezTo>
                    <a:cubicBezTo>
                      <a:pt x="1419" y="1433"/>
                      <a:pt x="1457" y="1435"/>
                      <a:pt x="1494" y="1435"/>
                    </a:cubicBezTo>
                    <a:cubicBezTo>
                      <a:pt x="1918" y="1435"/>
                      <a:pt x="2316" y="1193"/>
                      <a:pt x="2512" y="810"/>
                    </a:cubicBezTo>
                    <a:cubicBezTo>
                      <a:pt x="2563" y="638"/>
                      <a:pt x="2433" y="140"/>
                      <a:pt x="2013" y="140"/>
                    </a:cubicBezTo>
                    <a:cubicBezTo>
                      <a:pt x="1939" y="140"/>
                      <a:pt x="1855" y="155"/>
                      <a:pt x="1762" y="191"/>
                    </a:cubicBezTo>
                    <a:cubicBezTo>
                      <a:pt x="1628" y="243"/>
                      <a:pt x="1514" y="263"/>
                      <a:pt x="1418" y="263"/>
                    </a:cubicBezTo>
                    <a:cubicBezTo>
                      <a:pt x="1074" y="263"/>
                      <a:pt x="965" y="1"/>
                      <a:pt x="96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847;p75">
                <a:extLst>
                  <a:ext uri="{FF2B5EF4-FFF2-40B4-BE49-F238E27FC236}">
                    <a16:creationId xmlns:a16="http://schemas.microsoft.com/office/drawing/2014/main" id="{E94EF561-70EA-447F-BA5B-91D756380EBA}"/>
                  </a:ext>
                </a:extLst>
              </p:cNvPr>
              <p:cNvSpPr/>
              <p:nvPr/>
            </p:nvSpPr>
            <p:spPr>
              <a:xfrm>
                <a:off x="6700525" y="3580650"/>
                <a:ext cx="60750" cy="38075"/>
              </a:xfrm>
              <a:custGeom>
                <a:avLst/>
                <a:gdLst/>
                <a:ahLst/>
                <a:cxnLst/>
                <a:rect l="l" t="t" r="r" b="b"/>
                <a:pathLst>
                  <a:path w="2430" h="1523" extrusionOk="0">
                    <a:moveTo>
                      <a:pt x="1871" y="0"/>
                    </a:moveTo>
                    <a:cubicBezTo>
                      <a:pt x="1756" y="0"/>
                      <a:pt x="1631" y="44"/>
                      <a:pt x="1501" y="154"/>
                    </a:cubicBezTo>
                    <a:cubicBezTo>
                      <a:pt x="1310" y="326"/>
                      <a:pt x="1143" y="377"/>
                      <a:pt x="1010" y="377"/>
                    </a:cubicBezTo>
                    <a:cubicBezTo>
                      <a:pt x="811" y="377"/>
                      <a:pt x="691" y="262"/>
                      <a:pt x="691" y="262"/>
                    </a:cubicBezTo>
                    <a:lnTo>
                      <a:pt x="1" y="1178"/>
                    </a:lnTo>
                    <a:cubicBezTo>
                      <a:pt x="246" y="1390"/>
                      <a:pt x="641" y="1523"/>
                      <a:pt x="1071" y="1523"/>
                    </a:cubicBezTo>
                    <a:cubicBezTo>
                      <a:pt x="1246" y="1523"/>
                      <a:pt x="1428" y="1501"/>
                      <a:pt x="1608" y="1452"/>
                    </a:cubicBezTo>
                    <a:cubicBezTo>
                      <a:pt x="2060" y="1333"/>
                      <a:pt x="2382" y="952"/>
                      <a:pt x="2429" y="488"/>
                    </a:cubicBezTo>
                    <a:cubicBezTo>
                      <a:pt x="2421" y="331"/>
                      <a:pt x="2188" y="0"/>
                      <a:pt x="1871"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848;p75">
                <a:extLst>
                  <a:ext uri="{FF2B5EF4-FFF2-40B4-BE49-F238E27FC236}">
                    <a16:creationId xmlns:a16="http://schemas.microsoft.com/office/drawing/2014/main" id="{B1593472-A938-4A59-901E-67937EDF9C1C}"/>
                  </a:ext>
                </a:extLst>
              </p:cNvPr>
              <p:cNvSpPr/>
              <p:nvPr/>
            </p:nvSpPr>
            <p:spPr>
              <a:xfrm>
                <a:off x="6653500" y="3569800"/>
                <a:ext cx="60750" cy="38100"/>
              </a:xfrm>
              <a:custGeom>
                <a:avLst/>
                <a:gdLst/>
                <a:ahLst/>
                <a:cxnLst/>
                <a:rect l="l" t="t" r="r" b="b"/>
                <a:pathLst>
                  <a:path w="2430" h="1524" extrusionOk="0">
                    <a:moveTo>
                      <a:pt x="1868" y="0"/>
                    </a:moveTo>
                    <a:cubicBezTo>
                      <a:pt x="1753" y="0"/>
                      <a:pt x="1628" y="45"/>
                      <a:pt x="1501" y="160"/>
                    </a:cubicBezTo>
                    <a:cubicBezTo>
                      <a:pt x="1309" y="324"/>
                      <a:pt x="1141" y="373"/>
                      <a:pt x="1007" y="373"/>
                    </a:cubicBezTo>
                    <a:cubicBezTo>
                      <a:pt x="802" y="373"/>
                      <a:pt x="679" y="255"/>
                      <a:pt x="679" y="255"/>
                    </a:cubicBezTo>
                    <a:lnTo>
                      <a:pt x="0" y="1172"/>
                    </a:lnTo>
                    <a:cubicBezTo>
                      <a:pt x="234" y="1389"/>
                      <a:pt x="625" y="1524"/>
                      <a:pt x="1052" y="1524"/>
                    </a:cubicBezTo>
                    <a:cubicBezTo>
                      <a:pt x="1234" y="1524"/>
                      <a:pt x="1422" y="1499"/>
                      <a:pt x="1608" y="1446"/>
                    </a:cubicBezTo>
                    <a:cubicBezTo>
                      <a:pt x="2048" y="1327"/>
                      <a:pt x="2382" y="946"/>
                      <a:pt x="2429" y="493"/>
                    </a:cubicBezTo>
                    <a:cubicBezTo>
                      <a:pt x="2421" y="336"/>
                      <a:pt x="2182" y="0"/>
                      <a:pt x="1868"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849;p75">
                <a:extLst>
                  <a:ext uri="{FF2B5EF4-FFF2-40B4-BE49-F238E27FC236}">
                    <a16:creationId xmlns:a16="http://schemas.microsoft.com/office/drawing/2014/main" id="{B953FB44-353D-41D1-88A5-82EE24B7C681}"/>
                  </a:ext>
                </a:extLst>
              </p:cNvPr>
              <p:cNvSpPr/>
              <p:nvPr/>
            </p:nvSpPr>
            <p:spPr>
              <a:xfrm>
                <a:off x="6678500" y="3501750"/>
                <a:ext cx="48550" cy="68225"/>
              </a:xfrm>
              <a:custGeom>
                <a:avLst/>
                <a:gdLst/>
                <a:ahLst/>
                <a:cxnLst/>
                <a:rect l="l" t="t" r="r" b="b"/>
                <a:pathLst>
                  <a:path w="1942" h="2729" extrusionOk="0">
                    <a:moveTo>
                      <a:pt x="262" y="1"/>
                    </a:moveTo>
                    <a:lnTo>
                      <a:pt x="262" y="1"/>
                    </a:lnTo>
                    <a:cubicBezTo>
                      <a:pt x="1" y="524"/>
                      <a:pt x="84" y="1155"/>
                      <a:pt x="322" y="1870"/>
                    </a:cubicBezTo>
                    <a:cubicBezTo>
                      <a:pt x="541" y="2496"/>
                      <a:pt x="1007" y="2729"/>
                      <a:pt x="1263" y="2729"/>
                    </a:cubicBezTo>
                    <a:cubicBezTo>
                      <a:pt x="1299" y="2729"/>
                      <a:pt x="1331" y="2724"/>
                      <a:pt x="1358" y="2715"/>
                    </a:cubicBezTo>
                    <a:cubicBezTo>
                      <a:pt x="1560" y="2632"/>
                      <a:pt x="1941" y="1989"/>
                      <a:pt x="1453" y="1525"/>
                    </a:cubicBezTo>
                    <a:cubicBezTo>
                      <a:pt x="977" y="1060"/>
                      <a:pt x="1405" y="143"/>
                      <a:pt x="1405" y="143"/>
                    </a:cubicBezTo>
                    <a:lnTo>
                      <a:pt x="262"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2850;p75">
                <a:extLst>
                  <a:ext uri="{FF2B5EF4-FFF2-40B4-BE49-F238E27FC236}">
                    <a16:creationId xmlns:a16="http://schemas.microsoft.com/office/drawing/2014/main" id="{0B97CA28-08F1-4FA0-9D9C-8B1A801105A5}"/>
                  </a:ext>
                </a:extLst>
              </p:cNvPr>
              <p:cNvSpPr/>
              <p:nvPr/>
            </p:nvSpPr>
            <p:spPr>
              <a:xfrm>
                <a:off x="7191650" y="3318775"/>
                <a:ext cx="52125" cy="68625"/>
              </a:xfrm>
              <a:custGeom>
                <a:avLst/>
                <a:gdLst/>
                <a:ahLst/>
                <a:cxnLst/>
                <a:rect l="l" t="t" r="r" b="b"/>
                <a:pathLst>
                  <a:path w="2085" h="2745" extrusionOk="0">
                    <a:moveTo>
                      <a:pt x="828" y="1"/>
                    </a:moveTo>
                    <a:cubicBezTo>
                      <a:pt x="778" y="1"/>
                      <a:pt x="728" y="7"/>
                      <a:pt x="680" y="21"/>
                    </a:cubicBezTo>
                    <a:cubicBezTo>
                      <a:pt x="215" y="152"/>
                      <a:pt x="1" y="854"/>
                      <a:pt x="203" y="1605"/>
                    </a:cubicBezTo>
                    <a:cubicBezTo>
                      <a:pt x="384" y="2274"/>
                      <a:pt x="840" y="2745"/>
                      <a:pt x="1266" y="2745"/>
                    </a:cubicBezTo>
                    <a:cubicBezTo>
                      <a:pt x="1317" y="2745"/>
                      <a:pt x="1368" y="2738"/>
                      <a:pt x="1418" y="2724"/>
                    </a:cubicBezTo>
                    <a:cubicBezTo>
                      <a:pt x="1870" y="2605"/>
                      <a:pt x="2085" y="1890"/>
                      <a:pt x="1882" y="1152"/>
                    </a:cubicBezTo>
                    <a:cubicBezTo>
                      <a:pt x="1701" y="481"/>
                      <a:pt x="1253" y="1"/>
                      <a:pt x="8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2851;p75">
                <a:extLst>
                  <a:ext uri="{FF2B5EF4-FFF2-40B4-BE49-F238E27FC236}">
                    <a16:creationId xmlns:a16="http://schemas.microsoft.com/office/drawing/2014/main" id="{11404370-63D9-42AE-8D1C-A3E0225FC727}"/>
                  </a:ext>
                </a:extLst>
              </p:cNvPr>
              <p:cNvSpPr/>
              <p:nvPr/>
            </p:nvSpPr>
            <p:spPr>
              <a:xfrm>
                <a:off x="6707075" y="3263475"/>
                <a:ext cx="127975" cy="131775"/>
              </a:xfrm>
              <a:custGeom>
                <a:avLst/>
                <a:gdLst/>
                <a:ahLst/>
                <a:cxnLst/>
                <a:rect l="l" t="t" r="r" b="b"/>
                <a:pathLst>
                  <a:path w="5119" h="5271" extrusionOk="0">
                    <a:moveTo>
                      <a:pt x="2831" y="1"/>
                    </a:moveTo>
                    <a:cubicBezTo>
                      <a:pt x="1495" y="1"/>
                      <a:pt x="60" y="649"/>
                      <a:pt x="60" y="649"/>
                    </a:cubicBezTo>
                    <a:cubicBezTo>
                      <a:pt x="1" y="2507"/>
                      <a:pt x="382" y="4364"/>
                      <a:pt x="596" y="4745"/>
                    </a:cubicBezTo>
                    <a:cubicBezTo>
                      <a:pt x="684" y="4911"/>
                      <a:pt x="1561" y="5270"/>
                      <a:pt x="2516" y="5270"/>
                    </a:cubicBezTo>
                    <a:cubicBezTo>
                      <a:pt x="3751" y="5270"/>
                      <a:pt x="5118" y="4671"/>
                      <a:pt x="5085" y="2281"/>
                    </a:cubicBezTo>
                    <a:cubicBezTo>
                      <a:pt x="5062" y="483"/>
                      <a:pt x="3983" y="1"/>
                      <a:pt x="283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2852;p75">
                <a:extLst>
                  <a:ext uri="{FF2B5EF4-FFF2-40B4-BE49-F238E27FC236}">
                    <a16:creationId xmlns:a16="http://schemas.microsoft.com/office/drawing/2014/main" id="{649DC74A-9D81-446E-9248-4471D59E4A5F}"/>
                  </a:ext>
                </a:extLst>
              </p:cNvPr>
              <p:cNvSpPr/>
              <p:nvPr/>
            </p:nvSpPr>
            <p:spPr>
              <a:xfrm>
                <a:off x="6680575" y="3128500"/>
                <a:ext cx="198600" cy="211700"/>
              </a:xfrm>
              <a:custGeom>
                <a:avLst/>
                <a:gdLst/>
                <a:ahLst/>
                <a:cxnLst/>
                <a:rect l="l" t="t" r="r" b="b"/>
                <a:pathLst>
                  <a:path w="7944" h="8468" extrusionOk="0">
                    <a:moveTo>
                      <a:pt x="4424" y="0"/>
                    </a:moveTo>
                    <a:cubicBezTo>
                      <a:pt x="4365" y="0"/>
                      <a:pt x="4315" y="8"/>
                      <a:pt x="4275" y="24"/>
                    </a:cubicBezTo>
                    <a:cubicBezTo>
                      <a:pt x="3644" y="274"/>
                      <a:pt x="1989" y="869"/>
                      <a:pt x="1001" y="2977"/>
                    </a:cubicBezTo>
                    <a:cubicBezTo>
                      <a:pt x="1" y="5096"/>
                      <a:pt x="691" y="7870"/>
                      <a:pt x="691" y="7870"/>
                    </a:cubicBezTo>
                    <a:cubicBezTo>
                      <a:pt x="1749" y="8320"/>
                      <a:pt x="2561" y="8468"/>
                      <a:pt x="3800" y="8468"/>
                    </a:cubicBezTo>
                    <a:cubicBezTo>
                      <a:pt x="4528" y="8468"/>
                      <a:pt x="5403" y="8417"/>
                      <a:pt x="6561" y="8346"/>
                    </a:cubicBezTo>
                    <a:cubicBezTo>
                      <a:pt x="7073" y="5989"/>
                      <a:pt x="7502" y="5334"/>
                      <a:pt x="7609" y="4477"/>
                    </a:cubicBezTo>
                    <a:cubicBezTo>
                      <a:pt x="7943" y="1701"/>
                      <a:pt x="5282" y="0"/>
                      <a:pt x="44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2853;p75">
                <a:extLst>
                  <a:ext uri="{FF2B5EF4-FFF2-40B4-BE49-F238E27FC236}">
                    <a16:creationId xmlns:a16="http://schemas.microsoft.com/office/drawing/2014/main" id="{1F31E5C5-E137-41DA-BA2D-DF91874BE26E}"/>
                  </a:ext>
                </a:extLst>
              </p:cNvPr>
              <p:cNvSpPr/>
              <p:nvPr/>
            </p:nvSpPr>
            <p:spPr>
              <a:xfrm>
                <a:off x="6716600" y="3128875"/>
                <a:ext cx="162900" cy="211575"/>
              </a:xfrm>
              <a:custGeom>
                <a:avLst/>
                <a:gdLst/>
                <a:ahLst/>
                <a:cxnLst/>
                <a:rect l="l" t="t" r="r" b="b"/>
                <a:pathLst>
                  <a:path w="6516" h="8463" extrusionOk="0">
                    <a:moveTo>
                      <a:pt x="2974" y="1"/>
                    </a:moveTo>
                    <a:cubicBezTo>
                      <a:pt x="2919" y="1"/>
                      <a:pt x="2873" y="7"/>
                      <a:pt x="2834" y="21"/>
                    </a:cubicBezTo>
                    <a:cubicBezTo>
                      <a:pt x="1417" y="509"/>
                      <a:pt x="1" y="3759"/>
                      <a:pt x="1" y="5772"/>
                    </a:cubicBezTo>
                    <a:cubicBezTo>
                      <a:pt x="1" y="6593"/>
                      <a:pt x="96" y="7427"/>
                      <a:pt x="286" y="8236"/>
                    </a:cubicBezTo>
                    <a:cubicBezTo>
                      <a:pt x="903" y="8401"/>
                      <a:pt x="1513" y="8462"/>
                      <a:pt x="2293" y="8462"/>
                    </a:cubicBezTo>
                    <a:cubicBezTo>
                      <a:pt x="3035" y="8462"/>
                      <a:pt x="3931" y="8407"/>
                      <a:pt x="5132" y="8331"/>
                    </a:cubicBezTo>
                    <a:cubicBezTo>
                      <a:pt x="5632" y="5974"/>
                      <a:pt x="6061" y="5319"/>
                      <a:pt x="6168" y="4462"/>
                    </a:cubicBezTo>
                    <a:cubicBezTo>
                      <a:pt x="6515" y="1663"/>
                      <a:pt x="3830" y="1"/>
                      <a:pt x="2974"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2854;p75">
                <a:extLst>
                  <a:ext uri="{FF2B5EF4-FFF2-40B4-BE49-F238E27FC236}">
                    <a16:creationId xmlns:a16="http://schemas.microsoft.com/office/drawing/2014/main" id="{A9D3D7EE-B7CA-437C-817A-090063F40625}"/>
                  </a:ext>
                </a:extLst>
              </p:cNvPr>
              <p:cNvSpPr/>
              <p:nvPr/>
            </p:nvSpPr>
            <p:spPr>
              <a:xfrm>
                <a:off x="6724050" y="3096650"/>
                <a:ext cx="338750" cy="370600"/>
              </a:xfrm>
              <a:custGeom>
                <a:avLst/>
                <a:gdLst/>
                <a:ahLst/>
                <a:cxnLst/>
                <a:rect l="l" t="t" r="r" b="b"/>
                <a:pathLst>
                  <a:path w="13550" h="14824" extrusionOk="0">
                    <a:moveTo>
                      <a:pt x="8510" y="1"/>
                    </a:moveTo>
                    <a:cubicBezTo>
                      <a:pt x="6502" y="1"/>
                      <a:pt x="4366" y="233"/>
                      <a:pt x="3703" y="548"/>
                    </a:cubicBezTo>
                    <a:cubicBezTo>
                      <a:pt x="988" y="1858"/>
                      <a:pt x="334" y="5298"/>
                      <a:pt x="72" y="7120"/>
                    </a:cubicBezTo>
                    <a:cubicBezTo>
                      <a:pt x="0" y="7739"/>
                      <a:pt x="286" y="8335"/>
                      <a:pt x="822" y="8656"/>
                    </a:cubicBezTo>
                    <a:lnTo>
                      <a:pt x="834" y="8656"/>
                    </a:lnTo>
                    <a:cubicBezTo>
                      <a:pt x="905" y="11002"/>
                      <a:pt x="988" y="13430"/>
                      <a:pt x="1024" y="13657"/>
                    </a:cubicBezTo>
                    <a:cubicBezTo>
                      <a:pt x="1084" y="14097"/>
                      <a:pt x="1703" y="14823"/>
                      <a:pt x="1703" y="14823"/>
                    </a:cubicBezTo>
                    <a:lnTo>
                      <a:pt x="10335" y="14800"/>
                    </a:lnTo>
                    <a:cubicBezTo>
                      <a:pt x="10375" y="14799"/>
                      <a:pt x="10417" y="14798"/>
                      <a:pt x="10460" y="14798"/>
                    </a:cubicBezTo>
                    <a:cubicBezTo>
                      <a:pt x="10504" y="14798"/>
                      <a:pt x="10550" y="14799"/>
                      <a:pt x="10596" y="14799"/>
                    </a:cubicBezTo>
                    <a:cubicBezTo>
                      <a:pt x="11062" y="14799"/>
                      <a:pt x="11635" y="14774"/>
                      <a:pt x="11645" y="14228"/>
                    </a:cubicBezTo>
                    <a:cubicBezTo>
                      <a:pt x="11680" y="12514"/>
                      <a:pt x="11371" y="9120"/>
                      <a:pt x="11859" y="8287"/>
                    </a:cubicBezTo>
                    <a:cubicBezTo>
                      <a:pt x="12537" y="7132"/>
                      <a:pt x="13550" y="1536"/>
                      <a:pt x="12371" y="595"/>
                    </a:cubicBezTo>
                    <a:cubicBezTo>
                      <a:pt x="11834" y="169"/>
                      <a:pt x="10219" y="1"/>
                      <a:pt x="851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2855;p75">
                <a:extLst>
                  <a:ext uri="{FF2B5EF4-FFF2-40B4-BE49-F238E27FC236}">
                    <a16:creationId xmlns:a16="http://schemas.microsoft.com/office/drawing/2014/main" id="{0C5C53E7-B47B-47F4-AB75-7D112B406561}"/>
                  </a:ext>
                </a:extLst>
              </p:cNvPr>
              <p:cNvSpPr/>
              <p:nvPr/>
            </p:nvSpPr>
            <p:spPr>
              <a:xfrm>
                <a:off x="6725225" y="3096675"/>
                <a:ext cx="272100" cy="204850"/>
              </a:xfrm>
              <a:custGeom>
                <a:avLst/>
                <a:gdLst/>
                <a:ahLst/>
                <a:cxnLst/>
                <a:rect l="l" t="t" r="r" b="b"/>
                <a:pathLst>
                  <a:path w="10884" h="8194" extrusionOk="0">
                    <a:moveTo>
                      <a:pt x="8425" y="1"/>
                    </a:moveTo>
                    <a:cubicBezTo>
                      <a:pt x="6430" y="1"/>
                      <a:pt x="4315" y="234"/>
                      <a:pt x="3656" y="547"/>
                    </a:cubicBezTo>
                    <a:cubicBezTo>
                      <a:pt x="941" y="1857"/>
                      <a:pt x="287" y="5297"/>
                      <a:pt x="25" y="7119"/>
                    </a:cubicBezTo>
                    <a:cubicBezTo>
                      <a:pt x="1" y="7333"/>
                      <a:pt x="13" y="7548"/>
                      <a:pt x="72" y="7762"/>
                    </a:cubicBezTo>
                    <a:cubicBezTo>
                      <a:pt x="161" y="8072"/>
                      <a:pt x="979" y="8194"/>
                      <a:pt x="2068" y="8194"/>
                    </a:cubicBezTo>
                    <a:cubicBezTo>
                      <a:pt x="4491" y="8194"/>
                      <a:pt x="8260" y="7595"/>
                      <a:pt x="8359" y="7143"/>
                    </a:cubicBezTo>
                    <a:cubicBezTo>
                      <a:pt x="8478" y="6559"/>
                      <a:pt x="8383" y="2154"/>
                      <a:pt x="10883" y="154"/>
                    </a:cubicBezTo>
                    <a:cubicBezTo>
                      <a:pt x="10181" y="47"/>
                      <a:pt x="9315" y="1"/>
                      <a:pt x="8425"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0" name="Google Shape;2856;p75">
                <a:extLst>
                  <a:ext uri="{FF2B5EF4-FFF2-40B4-BE49-F238E27FC236}">
                    <a16:creationId xmlns:a16="http://schemas.microsoft.com/office/drawing/2014/main" id="{9FEF409B-CF2D-42A0-ACCF-B6DD3FD9E639}"/>
                  </a:ext>
                </a:extLst>
              </p:cNvPr>
              <p:cNvSpPr/>
              <p:nvPr/>
            </p:nvSpPr>
            <p:spPr>
              <a:xfrm>
                <a:off x="6814825" y="3096575"/>
                <a:ext cx="182800" cy="36400"/>
              </a:xfrm>
              <a:custGeom>
                <a:avLst/>
                <a:gdLst/>
                <a:ahLst/>
                <a:cxnLst/>
                <a:rect l="l" t="t" r="r" b="b"/>
                <a:pathLst>
                  <a:path w="7312" h="1456" extrusionOk="0">
                    <a:moveTo>
                      <a:pt x="4896" y="1"/>
                    </a:moveTo>
                    <a:cubicBezTo>
                      <a:pt x="2882" y="1"/>
                      <a:pt x="736" y="235"/>
                      <a:pt x="72" y="551"/>
                    </a:cubicBezTo>
                    <a:lnTo>
                      <a:pt x="1" y="587"/>
                    </a:lnTo>
                    <a:cubicBezTo>
                      <a:pt x="846" y="1110"/>
                      <a:pt x="2334" y="1456"/>
                      <a:pt x="4037" y="1456"/>
                    </a:cubicBezTo>
                    <a:cubicBezTo>
                      <a:pt x="4811" y="1456"/>
                      <a:pt x="5573" y="1384"/>
                      <a:pt x="6323" y="1229"/>
                    </a:cubicBezTo>
                    <a:cubicBezTo>
                      <a:pt x="6597" y="825"/>
                      <a:pt x="6930" y="456"/>
                      <a:pt x="7311" y="146"/>
                    </a:cubicBezTo>
                    <a:cubicBezTo>
                      <a:pt x="6619" y="45"/>
                      <a:pt x="5770" y="1"/>
                      <a:pt x="4896"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2857;p75">
                <a:extLst>
                  <a:ext uri="{FF2B5EF4-FFF2-40B4-BE49-F238E27FC236}">
                    <a16:creationId xmlns:a16="http://schemas.microsoft.com/office/drawing/2014/main" id="{1D3CC302-AA3C-47B9-8EE1-DD76054F2599}"/>
                  </a:ext>
                </a:extLst>
              </p:cNvPr>
              <p:cNvSpPr/>
              <p:nvPr/>
            </p:nvSpPr>
            <p:spPr>
              <a:xfrm>
                <a:off x="6744875" y="3321675"/>
                <a:ext cx="204525" cy="145575"/>
              </a:xfrm>
              <a:custGeom>
                <a:avLst/>
                <a:gdLst/>
                <a:ahLst/>
                <a:cxnLst/>
                <a:rect l="l" t="t" r="r" b="b"/>
                <a:pathLst>
                  <a:path w="8181" h="5823" extrusionOk="0">
                    <a:moveTo>
                      <a:pt x="3513" y="0"/>
                    </a:moveTo>
                    <a:cubicBezTo>
                      <a:pt x="1382" y="0"/>
                      <a:pt x="1" y="1405"/>
                      <a:pt x="370" y="4013"/>
                    </a:cubicBezTo>
                    <a:cubicBezTo>
                      <a:pt x="453" y="4644"/>
                      <a:pt x="632" y="5251"/>
                      <a:pt x="906" y="5822"/>
                    </a:cubicBezTo>
                    <a:lnTo>
                      <a:pt x="8049" y="5811"/>
                    </a:lnTo>
                    <a:cubicBezTo>
                      <a:pt x="8168" y="5215"/>
                      <a:pt x="8180" y="4608"/>
                      <a:pt x="8097" y="4013"/>
                    </a:cubicBezTo>
                    <a:cubicBezTo>
                      <a:pt x="7740" y="1405"/>
                      <a:pt x="5656" y="0"/>
                      <a:pt x="3513"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2858;p75">
                <a:extLst>
                  <a:ext uri="{FF2B5EF4-FFF2-40B4-BE49-F238E27FC236}">
                    <a16:creationId xmlns:a16="http://schemas.microsoft.com/office/drawing/2014/main" id="{E76D2B1E-4457-499A-B89F-1D59610A6571}"/>
                  </a:ext>
                </a:extLst>
              </p:cNvPr>
              <p:cNvSpPr/>
              <p:nvPr/>
            </p:nvSpPr>
            <p:spPr>
              <a:xfrm>
                <a:off x="6707975" y="3679750"/>
                <a:ext cx="354825" cy="146500"/>
              </a:xfrm>
              <a:custGeom>
                <a:avLst/>
                <a:gdLst/>
                <a:ahLst/>
                <a:cxnLst/>
                <a:rect l="l" t="t" r="r" b="b"/>
                <a:pathLst>
                  <a:path w="14193" h="5860" extrusionOk="0">
                    <a:moveTo>
                      <a:pt x="9513" y="0"/>
                    </a:moveTo>
                    <a:lnTo>
                      <a:pt x="1739" y="1346"/>
                    </a:lnTo>
                    <a:lnTo>
                      <a:pt x="0" y="4977"/>
                    </a:lnTo>
                    <a:cubicBezTo>
                      <a:pt x="2046" y="5683"/>
                      <a:pt x="5572" y="5860"/>
                      <a:pt x="8599" y="5860"/>
                    </a:cubicBezTo>
                    <a:cubicBezTo>
                      <a:pt x="11650" y="5860"/>
                      <a:pt x="14193" y="5680"/>
                      <a:pt x="14193" y="5680"/>
                    </a:cubicBezTo>
                    <a:lnTo>
                      <a:pt x="9513"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2859;p75">
                <a:extLst>
                  <a:ext uri="{FF2B5EF4-FFF2-40B4-BE49-F238E27FC236}">
                    <a16:creationId xmlns:a16="http://schemas.microsoft.com/office/drawing/2014/main" id="{E040FAF6-A5CF-4B61-85B3-6005DA2793B0}"/>
                  </a:ext>
                </a:extLst>
              </p:cNvPr>
              <p:cNvSpPr/>
              <p:nvPr/>
            </p:nvSpPr>
            <p:spPr>
              <a:xfrm>
                <a:off x="6755300" y="3444700"/>
                <a:ext cx="250950" cy="53500"/>
              </a:xfrm>
              <a:custGeom>
                <a:avLst/>
                <a:gdLst/>
                <a:ahLst/>
                <a:cxnLst/>
                <a:rect l="l" t="t" r="r" b="b"/>
                <a:pathLst>
                  <a:path w="10038" h="2140" extrusionOk="0">
                    <a:moveTo>
                      <a:pt x="4156" y="1"/>
                    </a:moveTo>
                    <a:cubicBezTo>
                      <a:pt x="2749" y="1"/>
                      <a:pt x="1364" y="142"/>
                      <a:pt x="0" y="425"/>
                    </a:cubicBezTo>
                    <a:lnTo>
                      <a:pt x="36" y="1782"/>
                    </a:lnTo>
                    <a:lnTo>
                      <a:pt x="10037" y="2140"/>
                    </a:lnTo>
                    <a:lnTo>
                      <a:pt x="10002" y="782"/>
                    </a:lnTo>
                    <a:cubicBezTo>
                      <a:pt x="8014" y="261"/>
                      <a:pt x="6065" y="1"/>
                      <a:pt x="415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2860;p75">
                <a:extLst>
                  <a:ext uri="{FF2B5EF4-FFF2-40B4-BE49-F238E27FC236}">
                    <a16:creationId xmlns:a16="http://schemas.microsoft.com/office/drawing/2014/main" id="{0FF2F9C3-0335-4885-B52D-70BB9FA91DEA}"/>
                  </a:ext>
                </a:extLst>
              </p:cNvPr>
              <p:cNvSpPr/>
              <p:nvPr/>
            </p:nvSpPr>
            <p:spPr>
              <a:xfrm>
                <a:off x="6727625" y="3633900"/>
                <a:ext cx="161050" cy="575400"/>
              </a:xfrm>
              <a:custGeom>
                <a:avLst/>
                <a:gdLst/>
                <a:ahLst/>
                <a:cxnLst/>
                <a:rect l="l" t="t" r="r" b="b"/>
                <a:pathLst>
                  <a:path w="6442" h="23016" extrusionOk="0">
                    <a:moveTo>
                      <a:pt x="36" y="1"/>
                    </a:moveTo>
                    <a:cubicBezTo>
                      <a:pt x="0" y="2120"/>
                      <a:pt x="345" y="6704"/>
                      <a:pt x="1750" y="9323"/>
                    </a:cubicBezTo>
                    <a:cubicBezTo>
                      <a:pt x="1762" y="12383"/>
                      <a:pt x="2989" y="17551"/>
                      <a:pt x="4179" y="22682"/>
                    </a:cubicBezTo>
                    <a:lnTo>
                      <a:pt x="4596" y="23016"/>
                    </a:lnTo>
                    <a:cubicBezTo>
                      <a:pt x="4489" y="18872"/>
                      <a:pt x="6441" y="13741"/>
                      <a:pt x="6203" y="12086"/>
                    </a:cubicBezTo>
                    <a:cubicBezTo>
                      <a:pt x="6013" y="10990"/>
                      <a:pt x="5667" y="9931"/>
                      <a:pt x="5179" y="8942"/>
                    </a:cubicBezTo>
                    <a:lnTo>
                      <a:pt x="5858" y="1656"/>
                    </a:lnTo>
                    <a:lnTo>
                      <a:pt x="36"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2861;p75">
                <a:extLst>
                  <a:ext uri="{FF2B5EF4-FFF2-40B4-BE49-F238E27FC236}">
                    <a16:creationId xmlns:a16="http://schemas.microsoft.com/office/drawing/2014/main" id="{A9E6294D-EA53-4BAD-88BB-5ECA55E0C298}"/>
                  </a:ext>
                </a:extLst>
              </p:cNvPr>
              <p:cNvSpPr/>
              <p:nvPr/>
            </p:nvSpPr>
            <p:spPr>
              <a:xfrm>
                <a:off x="6727625" y="3633900"/>
                <a:ext cx="157775" cy="399200"/>
              </a:xfrm>
              <a:custGeom>
                <a:avLst/>
                <a:gdLst/>
                <a:ahLst/>
                <a:cxnLst/>
                <a:rect l="l" t="t" r="r" b="b"/>
                <a:pathLst>
                  <a:path w="6311" h="15968" extrusionOk="0">
                    <a:moveTo>
                      <a:pt x="36" y="1"/>
                    </a:moveTo>
                    <a:cubicBezTo>
                      <a:pt x="0" y="2120"/>
                      <a:pt x="345" y="6704"/>
                      <a:pt x="1762" y="9323"/>
                    </a:cubicBezTo>
                    <a:cubicBezTo>
                      <a:pt x="1762" y="9454"/>
                      <a:pt x="1762" y="9597"/>
                      <a:pt x="1762" y="9728"/>
                    </a:cubicBezTo>
                    <a:cubicBezTo>
                      <a:pt x="3179" y="10002"/>
                      <a:pt x="4644" y="12491"/>
                      <a:pt x="5596" y="15967"/>
                    </a:cubicBezTo>
                    <a:cubicBezTo>
                      <a:pt x="5977" y="14253"/>
                      <a:pt x="6310" y="12824"/>
                      <a:pt x="6203" y="12086"/>
                    </a:cubicBezTo>
                    <a:cubicBezTo>
                      <a:pt x="6013" y="10990"/>
                      <a:pt x="5667" y="9931"/>
                      <a:pt x="5179" y="8942"/>
                    </a:cubicBezTo>
                    <a:lnTo>
                      <a:pt x="5858" y="1656"/>
                    </a:lnTo>
                    <a:lnTo>
                      <a:pt x="36"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2862;p75">
                <a:extLst>
                  <a:ext uri="{FF2B5EF4-FFF2-40B4-BE49-F238E27FC236}">
                    <a16:creationId xmlns:a16="http://schemas.microsoft.com/office/drawing/2014/main" id="{A55CA891-E213-4710-9511-C3A581868757}"/>
                  </a:ext>
                </a:extLst>
              </p:cNvPr>
              <p:cNvSpPr/>
              <p:nvPr/>
            </p:nvSpPr>
            <p:spPr>
              <a:xfrm>
                <a:off x="6680275" y="4158375"/>
                <a:ext cx="180725" cy="84275"/>
              </a:xfrm>
              <a:custGeom>
                <a:avLst/>
                <a:gdLst/>
                <a:ahLst/>
                <a:cxnLst/>
                <a:rect l="l" t="t" r="r" b="b"/>
                <a:pathLst>
                  <a:path w="7229" h="3371" extrusionOk="0">
                    <a:moveTo>
                      <a:pt x="5960" y="0"/>
                    </a:moveTo>
                    <a:cubicBezTo>
                      <a:pt x="5599" y="0"/>
                      <a:pt x="3835" y="1929"/>
                      <a:pt x="3835" y="1929"/>
                    </a:cubicBezTo>
                    <a:cubicBezTo>
                      <a:pt x="3835" y="1929"/>
                      <a:pt x="1" y="2953"/>
                      <a:pt x="239" y="3370"/>
                    </a:cubicBezTo>
                    <a:lnTo>
                      <a:pt x="7228" y="3370"/>
                    </a:lnTo>
                    <a:cubicBezTo>
                      <a:pt x="7228" y="3370"/>
                      <a:pt x="6907" y="36"/>
                      <a:pt x="5966" y="1"/>
                    </a:cubicBezTo>
                    <a:cubicBezTo>
                      <a:pt x="5964" y="1"/>
                      <a:pt x="5962" y="0"/>
                      <a:pt x="596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2863;p75">
                <a:extLst>
                  <a:ext uri="{FF2B5EF4-FFF2-40B4-BE49-F238E27FC236}">
                    <a16:creationId xmlns:a16="http://schemas.microsoft.com/office/drawing/2014/main" id="{E3B6FEB9-49D6-4CD4-B1DF-4A5758A7247A}"/>
                  </a:ext>
                </a:extLst>
              </p:cNvPr>
              <p:cNvSpPr/>
              <p:nvPr/>
            </p:nvSpPr>
            <p:spPr>
              <a:xfrm>
                <a:off x="6682675" y="4227425"/>
                <a:ext cx="188725" cy="22050"/>
              </a:xfrm>
              <a:custGeom>
                <a:avLst/>
                <a:gdLst/>
                <a:ahLst/>
                <a:cxnLst/>
                <a:rect l="l" t="t" r="r" b="b"/>
                <a:pathLst>
                  <a:path w="7549" h="882" extrusionOk="0">
                    <a:moveTo>
                      <a:pt x="0" y="1"/>
                    </a:moveTo>
                    <a:lnTo>
                      <a:pt x="84" y="882"/>
                    </a:lnTo>
                    <a:lnTo>
                      <a:pt x="7549" y="882"/>
                    </a:lnTo>
                    <a:lnTo>
                      <a:pt x="7465"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2864;p75">
                <a:extLst>
                  <a:ext uri="{FF2B5EF4-FFF2-40B4-BE49-F238E27FC236}">
                    <a16:creationId xmlns:a16="http://schemas.microsoft.com/office/drawing/2014/main" id="{9A91B8AC-942E-4F22-8D5A-EDD20649BEFC}"/>
                  </a:ext>
                </a:extLst>
              </p:cNvPr>
              <p:cNvSpPr/>
              <p:nvPr/>
            </p:nvSpPr>
            <p:spPr>
              <a:xfrm>
                <a:off x="6748750" y="4196775"/>
                <a:ext cx="39900" cy="43175"/>
              </a:xfrm>
              <a:custGeom>
                <a:avLst/>
                <a:gdLst/>
                <a:ahLst/>
                <a:cxnLst/>
                <a:rect l="l" t="t" r="r" b="b"/>
                <a:pathLst>
                  <a:path w="1596" h="1727" extrusionOk="0">
                    <a:moveTo>
                      <a:pt x="1203" y="1"/>
                    </a:moveTo>
                    <a:lnTo>
                      <a:pt x="0" y="429"/>
                    </a:lnTo>
                    <a:lnTo>
                      <a:pt x="655" y="1727"/>
                    </a:lnTo>
                    <a:lnTo>
                      <a:pt x="1596" y="1727"/>
                    </a:lnTo>
                    <a:lnTo>
                      <a:pt x="120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2865;p75">
                <a:extLst>
                  <a:ext uri="{FF2B5EF4-FFF2-40B4-BE49-F238E27FC236}">
                    <a16:creationId xmlns:a16="http://schemas.microsoft.com/office/drawing/2014/main" id="{0801F1EE-DCBA-407E-A984-2D6F21C1D81C}"/>
                  </a:ext>
                </a:extLst>
              </p:cNvPr>
              <p:cNvSpPr/>
              <p:nvPr/>
            </p:nvSpPr>
            <p:spPr>
              <a:xfrm>
                <a:off x="6710350" y="4208975"/>
                <a:ext cx="25025" cy="29200"/>
              </a:xfrm>
              <a:custGeom>
                <a:avLst/>
                <a:gdLst/>
                <a:ahLst/>
                <a:cxnLst/>
                <a:rect l="l" t="t" r="r" b="b"/>
                <a:pathLst>
                  <a:path w="1001" h="1168" extrusionOk="0">
                    <a:moveTo>
                      <a:pt x="893" y="1"/>
                    </a:moveTo>
                    <a:lnTo>
                      <a:pt x="1" y="167"/>
                    </a:lnTo>
                    <a:lnTo>
                      <a:pt x="334" y="1072"/>
                    </a:lnTo>
                    <a:lnTo>
                      <a:pt x="1001" y="1168"/>
                    </a:lnTo>
                    <a:lnTo>
                      <a:pt x="89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2866;p75">
                <a:extLst>
                  <a:ext uri="{FF2B5EF4-FFF2-40B4-BE49-F238E27FC236}">
                    <a16:creationId xmlns:a16="http://schemas.microsoft.com/office/drawing/2014/main" id="{C3EC70D7-0B68-43C6-B60D-4BB4CA17D977}"/>
                  </a:ext>
                </a:extLst>
              </p:cNvPr>
              <p:cNvSpPr/>
              <p:nvPr/>
            </p:nvSpPr>
            <p:spPr>
              <a:xfrm>
                <a:off x="6792200" y="4166425"/>
                <a:ext cx="46750" cy="70250"/>
              </a:xfrm>
              <a:custGeom>
                <a:avLst/>
                <a:gdLst/>
                <a:ahLst/>
                <a:cxnLst/>
                <a:rect l="l" t="t" r="r" b="b"/>
                <a:pathLst>
                  <a:path w="1870" h="2810" extrusionOk="0">
                    <a:moveTo>
                      <a:pt x="656" y="0"/>
                    </a:moveTo>
                    <a:lnTo>
                      <a:pt x="1" y="584"/>
                    </a:lnTo>
                    <a:lnTo>
                      <a:pt x="953" y="2810"/>
                    </a:lnTo>
                    <a:lnTo>
                      <a:pt x="1870" y="2667"/>
                    </a:lnTo>
                    <a:lnTo>
                      <a:pt x="656"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2867;p75">
                <a:extLst>
                  <a:ext uri="{FF2B5EF4-FFF2-40B4-BE49-F238E27FC236}">
                    <a16:creationId xmlns:a16="http://schemas.microsoft.com/office/drawing/2014/main" id="{E429EB97-B0FC-4AD7-AA90-12235A9D2018}"/>
                  </a:ext>
                </a:extLst>
              </p:cNvPr>
              <p:cNvSpPr/>
              <p:nvPr/>
            </p:nvSpPr>
            <p:spPr>
              <a:xfrm>
                <a:off x="6891925" y="3614550"/>
                <a:ext cx="141400" cy="598325"/>
              </a:xfrm>
              <a:custGeom>
                <a:avLst/>
                <a:gdLst/>
                <a:ahLst/>
                <a:cxnLst/>
                <a:rect l="l" t="t" r="r" b="b"/>
                <a:pathLst>
                  <a:path w="5656" h="23933" extrusionOk="0">
                    <a:moveTo>
                      <a:pt x="5501" y="1"/>
                    </a:moveTo>
                    <a:lnTo>
                      <a:pt x="119" y="596"/>
                    </a:lnTo>
                    <a:cubicBezTo>
                      <a:pt x="0" y="2751"/>
                      <a:pt x="131" y="7395"/>
                      <a:pt x="1393" y="10050"/>
                    </a:cubicBezTo>
                    <a:cubicBezTo>
                      <a:pt x="322" y="12455"/>
                      <a:pt x="2060" y="18003"/>
                      <a:pt x="3179" y="23599"/>
                    </a:cubicBezTo>
                    <a:lnTo>
                      <a:pt x="3572" y="23933"/>
                    </a:lnTo>
                    <a:cubicBezTo>
                      <a:pt x="3644" y="19742"/>
                      <a:pt x="5418" y="14646"/>
                      <a:pt x="5251" y="12967"/>
                    </a:cubicBezTo>
                    <a:cubicBezTo>
                      <a:pt x="5084" y="11288"/>
                      <a:pt x="4739" y="9657"/>
                      <a:pt x="4739" y="9657"/>
                    </a:cubicBezTo>
                    <a:cubicBezTo>
                      <a:pt x="5656" y="8383"/>
                      <a:pt x="5513" y="3359"/>
                      <a:pt x="550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2868;p75">
                <a:extLst>
                  <a:ext uri="{FF2B5EF4-FFF2-40B4-BE49-F238E27FC236}">
                    <a16:creationId xmlns:a16="http://schemas.microsoft.com/office/drawing/2014/main" id="{6C9E02E4-B8E6-492B-9A14-98D73B412C21}"/>
                  </a:ext>
                </a:extLst>
              </p:cNvPr>
              <p:cNvSpPr/>
              <p:nvPr/>
            </p:nvSpPr>
            <p:spPr>
              <a:xfrm>
                <a:off x="6891925" y="3614550"/>
                <a:ext cx="141400" cy="355725"/>
              </a:xfrm>
              <a:custGeom>
                <a:avLst/>
                <a:gdLst/>
                <a:ahLst/>
                <a:cxnLst/>
                <a:rect l="l" t="t" r="r" b="b"/>
                <a:pathLst>
                  <a:path w="5656" h="14229" extrusionOk="0">
                    <a:moveTo>
                      <a:pt x="5501" y="1"/>
                    </a:moveTo>
                    <a:lnTo>
                      <a:pt x="119" y="596"/>
                    </a:lnTo>
                    <a:cubicBezTo>
                      <a:pt x="0" y="2751"/>
                      <a:pt x="131" y="7407"/>
                      <a:pt x="1393" y="10050"/>
                    </a:cubicBezTo>
                    <a:cubicBezTo>
                      <a:pt x="965" y="11014"/>
                      <a:pt x="989" y="12467"/>
                      <a:pt x="1239" y="14229"/>
                    </a:cubicBezTo>
                    <a:cubicBezTo>
                      <a:pt x="2072" y="12360"/>
                      <a:pt x="3239" y="11169"/>
                      <a:pt x="4477" y="11169"/>
                    </a:cubicBezTo>
                    <a:cubicBezTo>
                      <a:pt x="4656" y="11169"/>
                      <a:pt x="4846" y="11205"/>
                      <a:pt x="5025" y="11252"/>
                    </a:cubicBezTo>
                    <a:cubicBezTo>
                      <a:pt x="4882" y="10336"/>
                      <a:pt x="4739" y="9669"/>
                      <a:pt x="4739" y="9657"/>
                    </a:cubicBezTo>
                    <a:cubicBezTo>
                      <a:pt x="5656" y="8383"/>
                      <a:pt x="5513" y="3359"/>
                      <a:pt x="550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2869;p75">
                <a:extLst>
                  <a:ext uri="{FF2B5EF4-FFF2-40B4-BE49-F238E27FC236}">
                    <a16:creationId xmlns:a16="http://schemas.microsoft.com/office/drawing/2014/main" id="{8EA952A8-CC12-4E33-97C0-7DFE63F567E6}"/>
                  </a:ext>
                </a:extLst>
              </p:cNvPr>
              <p:cNvSpPr/>
              <p:nvPr/>
            </p:nvSpPr>
            <p:spPr>
              <a:xfrm>
                <a:off x="6933000" y="4171475"/>
                <a:ext cx="103000" cy="72050"/>
              </a:xfrm>
              <a:custGeom>
                <a:avLst/>
                <a:gdLst/>
                <a:ahLst/>
                <a:cxnLst/>
                <a:rect l="l" t="t" r="r" b="b"/>
                <a:pathLst>
                  <a:path w="4120" h="2882" extrusionOk="0">
                    <a:moveTo>
                      <a:pt x="1801" y="0"/>
                    </a:moveTo>
                    <a:cubicBezTo>
                      <a:pt x="1800" y="0"/>
                      <a:pt x="1799" y="0"/>
                      <a:pt x="1798" y="1"/>
                    </a:cubicBezTo>
                    <a:cubicBezTo>
                      <a:pt x="1774" y="1"/>
                      <a:pt x="1763" y="12"/>
                      <a:pt x="1739" y="12"/>
                    </a:cubicBezTo>
                    <a:cubicBezTo>
                      <a:pt x="1727" y="12"/>
                      <a:pt x="1703" y="1"/>
                      <a:pt x="1691" y="1"/>
                    </a:cubicBezTo>
                    <a:cubicBezTo>
                      <a:pt x="1643" y="1"/>
                      <a:pt x="1608" y="48"/>
                      <a:pt x="1560" y="120"/>
                    </a:cubicBezTo>
                    <a:cubicBezTo>
                      <a:pt x="1262" y="393"/>
                      <a:pt x="1060" y="1096"/>
                      <a:pt x="929" y="1715"/>
                    </a:cubicBezTo>
                    <a:cubicBezTo>
                      <a:pt x="774" y="1858"/>
                      <a:pt x="0" y="2560"/>
                      <a:pt x="191" y="2882"/>
                    </a:cubicBezTo>
                    <a:lnTo>
                      <a:pt x="3929" y="2882"/>
                    </a:lnTo>
                    <a:cubicBezTo>
                      <a:pt x="4120" y="2525"/>
                      <a:pt x="2870" y="1691"/>
                      <a:pt x="2870" y="1691"/>
                    </a:cubicBezTo>
                    <a:cubicBezTo>
                      <a:pt x="2870" y="1691"/>
                      <a:pt x="2078" y="0"/>
                      <a:pt x="1801"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2870;p75">
                <a:extLst>
                  <a:ext uri="{FF2B5EF4-FFF2-40B4-BE49-F238E27FC236}">
                    <a16:creationId xmlns:a16="http://schemas.microsoft.com/office/drawing/2014/main" id="{989B330A-10F6-4439-A332-1C5D031C047A}"/>
                  </a:ext>
                </a:extLst>
              </p:cNvPr>
              <p:cNvSpPr/>
              <p:nvPr/>
            </p:nvSpPr>
            <p:spPr>
              <a:xfrm>
                <a:off x="6925550" y="4229825"/>
                <a:ext cx="113425" cy="19075"/>
              </a:xfrm>
              <a:custGeom>
                <a:avLst/>
                <a:gdLst/>
                <a:ahLst/>
                <a:cxnLst/>
                <a:rect l="l" t="t" r="r" b="b"/>
                <a:pathLst>
                  <a:path w="4537" h="763" extrusionOk="0">
                    <a:moveTo>
                      <a:pt x="60" y="0"/>
                    </a:moveTo>
                    <a:lnTo>
                      <a:pt x="1" y="762"/>
                    </a:lnTo>
                    <a:lnTo>
                      <a:pt x="4489" y="762"/>
                    </a:lnTo>
                    <a:lnTo>
                      <a:pt x="4537"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2871;p75">
                <a:extLst>
                  <a:ext uri="{FF2B5EF4-FFF2-40B4-BE49-F238E27FC236}">
                    <a16:creationId xmlns:a16="http://schemas.microsoft.com/office/drawing/2014/main" id="{F5707BBE-5D1F-468E-AE93-AC40BA5F9404}"/>
                  </a:ext>
                </a:extLst>
              </p:cNvPr>
              <p:cNvSpPr/>
              <p:nvPr/>
            </p:nvSpPr>
            <p:spPr>
              <a:xfrm>
                <a:off x="6939250" y="4194100"/>
                <a:ext cx="91400" cy="40800"/>
              </a:xfrm>
              <a:custGeom>
                <a:avLst/>
                <a:gdLst/>
                <a:ahLst/>
                <a:cxnLst/>
                <a:rect l="l" t="t" r="r" b="b"/>
                <a:pathLst>
                  <a:path w="3656" h="1632" extrusionOk="0">
                    <a:moveTo>
                      <a:pt x="1917" y="0"/>
                    </a:moveTo>
                    <a:cubicBezTo>
                      <a:pt x="917" y="0"/>
                      <a:pt x="60" y="727"/>
                      <a:pt x="0" y="1620"/>
                    </a:cubicBezTo>
                    <a:lnTo>
                      <a:pt x="0" y="1632"/>
                    </a:lnTo>
                    <a:lnTo>
                      <a:pt x="548" y="1632"/>
                    </a:lnTo>
                    <a:cubicBezTo>
                      <a:pt x="631" y="1036"/>
                      <a:pt x="1203" y="572"/>
                      <a:pt x="1870" y="572"/>
                    </a:cubicBezTo>
                    <a:cubicBezTo>
                      <a:pt x="2536" y="572"/>
                      <a:pt x="3037" y="1036"/>
                      <a:pt x="3037" y="1632"/>
                    </a:cubicBezTo>
                    <a:lnTo>
                      <a:pt x="3596" y="1632"/>
                    </a:lnTo>
                    <a:lnTo>
                      <a:pt x="3596" y="1620"/>
                    </a:lnTo>
                    <a:cubicBezTo>
                      <a:pt x="3656" y="727"/>
                      <a:pt x="2906" y="0"/>
                      <a:pt x="1917" y="0"/>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2872;p75">
                <a:extLst>
                  <a:ext uri="{FF2B5EF4-FFF2-40B4-BE49-F238E27FC236}">
                    <a16:creationId xmlns:a16="http://schemas.microsoft.com/office/drawing/2014/main" id="{E9397A94-E0A1-4CD2-BADE-26860A175C85}"/>
                  </a:ext>
                </a:extLst>
              </p:cNvPr>
              <p:cNvSpPr/>
              <p:nvPr/>
            </p:nvSpPr>
            <p:spPr>
              <a:xfrm>
                <a:off x="6950250" y="3855950"/>
                <a:ext cx="45275" cy="21175"/>
              </a:xfrm>
              <a:custGeom>
                <a:avLst/>
                <a:gdLst/>
                <a:ahLst/>
                <a:cxnLst/>
                <a:rect l="l" t="t" r="r" b="b"/>
                <a:pathLst>
                  <a:path w="1811" h="847" extrusionOk="0">
                    <a:moveTo>
                      <a:pt x="1" y="1"/>
                    </a:moveTo>
                    <a:lnTo>
                      <a:pt x="1" y="1"/>
                    </a:lnTo>
                    <a:cubicBezTo>
                      <a:pt x="96" y="489"/>
                      <a:pt x="441" y="846"/>
                      <a:pt x="870" y="846"/>
                    </a:cubicBezTo>
                    <a:cubicBezTo>
                      <a:pt x="1287" y="846"/>
                      <a:pt x="1656" y="489"/>
                      <a:pt x="1811" y="1"/>
                    </a:cubicBezTo>
                    <a:lnTo>
                      <a:pt x="1811" y="1"/>
                    </a:lnTo>
                    <a:cubicBezTo>
                      <a:pt x="1525" y="144"/>
                      <a:pt x="1215" y="227"/>
                      <a:pt x="894" y="227"/>
                    </a:cubicBezTo>
                    <a:cubicBezTo>
                      <a:pt x="584" y="227"/>
                      <a:pt x="275" y="144"/>
                      <a:pt x="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2873;p75">
                <a:extLst>
                  <a:ext uri="{FF2B5EF4-FFF2-40B4-BE49-F238E27FC236}">
                    <a16:creationId xmlns:a16="http://schemas.microsoft.com/office/drawing/2014/main" id="{2907FF1B-C7C6-4808-ABCD-C45FE0302832}"/>
                  </a:ext>
                </a:extLst>
              </p:cNvPr>
              <p:cNvSpPr/>
              <p:nvPr/>
            </p:nvSpPr>
            <p:spPr>
              <a:xfrm>
                <a:off x="6707975" y="3460000"/>
                <a:ext cx="354825" cy="361750"/>
              </a:xfrm>
              <a:custGeom>
                <a:avLst/>
                <a:gdLst/>
                <a:ahLst/>
                <a:cxnLst/>
                <a:rect l="l" t="t" r="r" b="b"/>
                <a:pathLst>
                  <a:path w="14193" h="14470" extrusionOk="0">
                    <a:moveTo>
                      <a:pt x="5978" y="1"/>
                    </a:moveTo>
                    <a:cubicBezTo>
                      <a:pt x="3372" y="1"/>
                      <a:pt x="1465" y="504"/>
                      <a:pt x="1465" y="504"/>
                    </a:cubicBezTo>
                    <a:cubicBezTo>
                      <a:pt x="381" y="4278"/>
                      <a:pt x="0" y="13767"/>
                      <a:pt x="0" y="13767"/>
                    </a:cubicBezTo>
                    <a:cubicBezTo>
                      <a:pt x="0" y="13767"/>
                      <a:pt x="6380" y="12893"/>
                      <a:pt x="9458" y="12893"/>
                    </a:cubicBezTo>
                    <a:cubicBezTo>
                      <a:pt x="9918" y="12893"/>
                      <a:pt x="10305" y="12913"/>
                      <a:pt x="10585" y="12958"/>
                    </a:cubicBezTo>
                    <a:cubicBezTo>
                      <a:pt x="11895" y="13172"/>
                      <a:pt x="13121" y="13684"/>
                      <a:pt x="14193" y="14470"/>
                    </a:cubicBezTo>
                    <a:cubicBezTo>
                      <a:pt x="14193" y="14470"/>
                      <a:pt x="13192" y="3195"/>
                      <a:pt x="12240" y="1159"/>
                    </a:cubicBezTo>
                    <a:cubicBezTo>
                      <a:pt x="10092" y="261"/>
                      <a:pt x="7854"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2874;p75">
                <a:extLst>
                  <a:ext uri="{FF2B5EF4-FFF2-40B4-BE49-F238E27FC236}">
                    <a16:creationId xmlns:a16="http://schemas.microsoft.com/office/drawing/2014/main" id="{5710D90F-DDA2-4865-BF1F-DDAC5C42CF89}"/>
                  </a:ext>
                </a:extLst>
              </p:cNvPr>
              <p:cNvSpPr/>
              <p:nvPr/>
            </p:nvSpPr>
            <p:spPr>
              <a:xfrm>
                <a:off x="6708275" y="3470200"/>
                <a:ext cx="47350" cy="334000"/>
              </a:xfrm>
              <a:custGeom>
                <a:avLst/>
                <a:gdLst/>
                <a:ahLst/>
                <a:cxnLst/>
                <a:rect l="l" t="t" r="r" b="b"/>
                <a:pathLst>
                  <a:path w="1894" h="13360" extrusionOk="0">
                    <a:moveTo>
                      <a:pt x="1893" y="0"/>
                    </a:moveTo>
                    <a:lnTo>
                      <a:pt x="1893" y="0"/>
                    </a:lnTo>
                    <a:cubicBezTo>
                      <a:pt x="1608" y="60"/>
                      <a:pt x="1453" y="96"/>
                      <a:pt x="1453" y="96"/>
                    </a:cubicBezTo>
                    <a:cubicBezTo>
                      <a:pt x="369" y="3870"/>
                      <a:pt x="0" y="13359"/>
                      <a:pt x="0" y="13359"/>
                    </a:cubicBezTo>
                    <a:cubicBezTo>
                      <a:pt x="0" y="13359"/>
                      <a:pt x="750" y="13264"/>
                      <a:pt x="1072" y="13216"/>
                    </a:cubicBezTo>
                    <a:cubicBezTo>
                      <a:pt x="643" y="11490"/>
                      <a:pt x="905" y="9359"/>
                      <a:pt x="905" y="7144"/>
                    </a:cubicBezTo>
                    <a:cubicBezTo>
                      <a:pt x="905" y="4430"/>
                      <a:pt x="1286" y="1929"/>
                      <a:pt x="189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2875;p75">
                <a:extLst>
                  <a:ext uri="{FF2B5EF4-FFF2-40B4-BE49-F238E27FC236}">
                    <a16:creationId xmlns:a16="http://schemas.microsoft.com/office/drawing/2014/main" id="{C3F114CC-19AE-439E-B260-6BA502ED2C2D}"/>
                  </a:ext>
                </a:extLst>
              </p:cNvPr>
              <p:cNvSpPr/>
              <p:nvPr/>
            </p:nvSpPr>
            <p:spPr>
              <a:xfrm>
                <a:off x="6916025" y="3463650"/>
                <a:ext cx="146775" cy="358100"/>
              </a:xfrm>
              <a:custGeom>
                <a:avLst/>
                <a:gdLst/>
                <a:ahLst/>
                <a:cxnLst/>
                <a:rect l="l" t="t" r="r" b="b"/>
                <a:pathLst>
                  <a:path w="5871" h="14324" extrusionOk="0">
                    <a:moveTo>
                      <a:pt x="1" y="1"/>
                    </a:moveTo>
                    <a:cubicBezTo>
                      <a:pt x="667" y="1965"/>
                      <a:pt x="1822" y="11145"/>
                      <a:pt x="2263" y="12812"/>
                    </a:cubicBezTo>
                    <a:cubicBezTo>
                      <a:pt x="3573" y="13026"/>
                      <a:pt x="4799" y="13538"/>
                      <a:pt x="5871" y="14324"/>
                    </a:cubicBezTo>
                    <a:cubicBezTo>
                      <a:pt x="5871" y="14324"/>
                      <a:pt x="4870" y="3049"/>
                      <a:pt x="3918" y="1013"/>
                    </a:cubicBezTo>
                    <a:cubicBezTo>
                      <a:pt x="2668" y="501"/>
                      <a:pt x="1346" y="155"/>
                      <a:pt x="1"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2876;p75">
                <a:extLst>
                  <a:ext uri="{FF2B5EF4-FFF2-40B4-BE49-F238E27FC236}">
                    <a16:creationId xmlns:a16="http://schemas.microsoft.com/office/drawing/2014/main" id="{50740DB1-A1E2-4678-8139-9A63CE9B83CA}"/>
                  </a:ext>
                </a:extLst>
              </p:cNvPr>
              <p:cNvSpPr/>
              <p:nvPr/>
            </p:nvSpPr>
            <p:spPr>
              <a:xfrm>
                <a:off x="6753225" y="3458750"/>
                <a:ext cx="200925" cy="312750"/>
              </a:xfrm>
              <a:custGeom>
                <a:avLst/>
                <a:gdLst/>
                <a:ahLst/>
                <a:cxnLst/>
                <a:rect l="l" t="t" r="r" b="b"/>
                <a:pathLst>
                  <a:path w="8037" h="12510" extrusionOk="0">
                    <a:moveTo>
                      <a:pt x="4056" y="1"/>
                    </a:moveTo>
                    <a:cubicBezTo>
                      <a:pt x="2926" y="1"/>
                      <a:pt x="1862" y="154"/>
                      <a:pt x="881" y="494"/>
                    </a:cubicBezTo>
                    <a:cubicBezTo>
                      <a:pt x="0" y="2673"/>
                      <a:pt x="95" y="12508"/>
                      <a:pt x="95" y="12508"/>
                    </a:cubicBezTo>
                    <a:cubicBezTo>
                      <a:pt x="137" y="12509"/>
                      <a:pt x="183" y="12509"/>
                      <a:pt x="232" y="12509"/>
                    </a:cubicBezTo>
                    <a:cubicBezTo>
                      <a:pt x="1968" y="12509"/>
                      <a:pt x="8037" y="11912"/>
                      <a:pt x="8037" y="11912"/>
                    </a:cubicBezTo>
                    <a:cubicBezTo>
                      <a:pt x="8037" y="11912"/>
                      <a:pt x="6965" y="1101"/>
                      <a:pt x="6965" y="292"/>
                    </a:cubicBezTo>
                    <a:cubicBezTo>
                      <a:pt x="5956" y="104"/>
                      <a:pt x="4984" y="1"/>
                      <a:pt x="4056"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2877;p75">
                <a:extLst>
                  <a:ext uri="{FF2B5EF4-FFF2-40B4-BE49-F238E27FC236}">
                    <a16:creationId xmlns:a16="http://schemas.microsoft.com/office/drawing/2014/main" id="{C0001F20-67AF-4EA0-89AF-507AAB165968}"/>
                  </a:ext>
                </a:extLst>
              </p:cNvPr>
              <p:cNvSpPr/>
              <p:nvPr/>
            </p:nvSpPr>
            <p:spPr>
              <a:xfrm>
                <a:off x="6740425" y="3804175"/>
                <a:ext cx="53600" cy="66025"/>
              </a:xfrm>
              <a:custGeom>
                <a:avLst/>
                <a:gdLst/>
                <a:ahLst/>
                <a:cxnLst/>
                <a:rect l="l" t="t" r="r" b="b"/>
                <a:pathLst>
                  <a:path w="2144" h="2641" extrusionOk="0">
                    <a:moveTo>
                      <a:pt x="769" y="1"/>
                    </a:moveTo>
                    <a:cubicBezTo>
                      <a:pt x="731" y="1"/>
                      <a:pt x="693" y="5"/>
                      <a:pt x="655" y="12"/>
                    </a:cubicBezTo>
                    <a:cubicBezTo>
                      <a:pt x="191" y="96"/>
                      <a:pt x="0" y="750"/>
                      <a:pt x="214" y="1477"/>
                    </a:cubicBezTo>
                    <a:cubicBezTo>
                      <a:pt x="413" y="2151"/>
                      <a:pt x="920" y="2640"/>
                      <a:pt x="1363" y="2640"/>
                    </a:cubicBezTo>
                    <a:cubicBezTo>
                      <a:pt x="1397" y="2640"/>
                      <a:pt x="1431" y="2638"/>
                      <a:pt x="1465" y="2632"/>
                    </a:cubicBezTo>
                    <a:cubicBezTo>
                      <a:pt x="1929" y="2548"/>
                      <a:pt x="2143" y="1893"/>
                      <a:pt x="1917" y="1167"/>
                    </a:cubicBezTo>
                    <a:cubicBezTo>
                      <a:pt x="1709" y="498"/>
                      <a:pt x="1218" y="1"/>
                      <a:pt x="769"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2878;p75">
                <a:extLst>
                  <a:ext uri="{FF2B5EF4-FFF2-40B4-BE49-F238E27FC236}">
                    <a16:creationId xmlns:a16="http://schemas.microsoft.com/office/drawing/2014/main" id="{4FD7D332-8D5F-4155-86FF-85C90A4AF80D}"/>
                  </a:ext>
                </a:extLst>
              </p:cNvPr>
              <p:cNvSpPr/>
              <p:nvPr/>
            </p:nvSpPr>
            <p:spPr>
              <a:xfrm>
                <a:off x="6941625" y="3117625"/>
                <a:ext cx="106600" cy="184900"/>
              </a:xfrm>
              <a:custGeom>
                <a:avLst/>
                <a:gdLst/>
                <a:ahLst/>
                <a:cxnLst/>
                <a:rect l="l" t="t" r="r" b="b"/>
                <a:pathLst>
                  <a:path w="4264" h="7396" extrusionOk="0">
                    <a:moveTo>
                      <a:pt x="3108" y="1"/>
                    </a:moveTo>
                    <a:cubicBezTo>
                      <a:pt x="2384" y="1"/>
                      <a:pt x="1161" y="1165"/>
                      <a:pt x="656" y="2852"/>
                    </a:cubicBezTo>
                    <a:cubicBezTo>
                      <a:pt x="1" y="5043"/>
                      <a:pt x="632" y="7150"/>
                      <a:pt x="1572" y="7376"/>
                    </a:cubicBezTo>
                    <a:cubicBezTo>
                      <a:pt x="1624" y="7389"/>
                      <a:pt x="1676" y="7396"/>
                      <a:pt x="1729" y="7396"/>
                    </a:cubicBezTo>
                    <a:cubicBezTo>
                      <a:pt x="2598" y="7396"/>
                      <a:pt x="3571" y="5684"/>
                      <a:pt x="3930" y="3697"/>
                    </a:cubicBezTo>
                    <a:cubicBezTo>
                      <a:pt x="4263" y="1876"/>
                      <a:pt x="3977" y="340"/>
                      <a:pt x="3323" y="42"/>
                    </a:cubicBezTo>
                    <a:cubicBezTo>
                      <a:pt x="3258" y="14"/>
                      <a:pt x="3186" y="1"/>
                      <a:pt x="3108"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2879;p75">
                <a:extLst>
                  <a:ext uri="{FF2B5EF4-FFF2-40B4-BE49-F238E27FC236}">
                    <a16:creationId xmlns:a16="http://schemas.microsoft.com/office/drawing/2014/main" id="{0383C762-7BDC-424D-A499-766B330B7EC2}"/>
                  </a:ext>
                </a:extLst>
              </p:cNvPr>
              <p:cNvSpPr/>
              <p:nvPr/>
            </p:nvSpPr>
            <p:spPr>
              <a:xfrm>
                <a:off x="6978250" y="3235950"/>
                <a:ext cx="241350" cy="160050"/>
              </a:xfrm>
              <a:custGeom>
                <a:avLst/>
                <a:gdLst/>
                <a:ahLst/>
                <a:cxnLst/>
                <a:rect l="l" t="t" r="r" b="b"/>
                <a:pathLst>
                  <a:path w="9654" h="6402" extrusionOk="0">
                    <a:moveTo>
                      <a:pt x="6787" y="0"/>
                    </a:moveTo>
                    <a:cubicBezTo>
                      <a:pt x="6787" y="0"/>
                      <a:pt x="0" y="417"/>
                      <a:pt x="3024" y="3620"/>
                    </a:cubicBezTo>
                    <a:cubicBezTo>
                      <a:pt x="3786" y="4429"/>
                      <a:pt x="5203" y="6037"/>
                      <a:pt x="5977" y="6275"/>
                    </a:cubicBezTo>
                    <a:cubicBezTo>
                      <a:pt x="6261" y="6363"/>
                      <a:pt x="6531" y="6401"/>
                      <a:pt x="6787" y="6401"/>
                    </a:cubicBezTo>
                    <a:cubicBezTo>
                      <a:pt x="8580" y="6401"/>
                      <a:pt x="9653" y="4498"/>
                      <a:pt x="9632" y="4227"/>
                    </a:cubicBezTo>
                    <a:cubicBezTo>
                      <a:pt x="9597" y="3810"/>
                      <a:pt x="8525" y="1846"/>
                      <a:pt x="678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2880;p75">
                <a:extLst>
                  <a:ext uri="{FF2B5EF4-FFF2-40B4-BE49-F238E27FC236}">
                    <a16:creationId xmlns:a16="http://schemas.microsoft.com/office/drawing/2014/main" id="{225216EC-7F11-4881-8077-461FED81C888}"/>
                  </a:ext>
                </a:extLst>
              </p:cNvPr>
              <p:cNvSpPr/>
              <p:nvPr/>
            </p:nvSpPr>
            <p:spPr>
              <a:xfrm>
                <a:off x="6973775" y="3467225"/>
                <a:ext cx="55100" cy="141700"/>
              </a:xfrm>
              <a:custGeom>
                <a:avLst/>
                <a:gdLst/>
                <a:ahLst/>
                <a:cxnLst/>
                <a:rect l="l" t="t" r="r" b="b"/>
                <a:pathLst>
                  <a:path w="2204" h="5668" extrusionOk="0">
                    <a:moveTo>
                      <a:pt x="1489" y="0"/>
                    </a:moveTo>
                    <a:lnTo>
                      <a:pt x="1334" y="60"/>
                    </a:lnTo>
                    <a:cubicBezTo>
                      <a:pt x="2013" y="1417"/>
                      <a:pt x="2048" y="3108"/>
                      <a:pt x="1536" y="4251"/>
                    </a:cubicBezTo>
                    <a:cubicBezTo>
                      <a:pt x="1203" y="4989"/>
                      <a:pt x="655" y="5442"/>
                      <a:pt x="1" y="5561"/>
                    </a:cubicBezTo>
                    <a:lnTo>
                      <a:pt x="60" y="5668"/>
                    </a:lnTo>
                    <a:cubicBezTo>
                      <a:pt x="191" y="5644"/>
                      <a:pt x="310" y="5608"/>
                      <a:pt x="429" y="5561"/>
                    </a:cubicBezTo>
                    <a:cubicBezTo>
                      <a:pt x="989" y="5322"/>
                      <a:pt x="1429" y="4870"/>
                      <a:pt x="1667" y="4310"/>
                    </a:cubicBezTo>
                    <a:cubicBezTo>
                      <a:pt x="2203" y="3144"/>
                      <a:pt x="2179" y="1405"/>
                      <a:pt x="148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2881;p75">
                <a:extLst>
                  <a:ext uri="{FF2B5EF4-FFF2-40B4-BE49-F238E27FC236}">
                    <a16:creationId xmlns:a16="http://schemas.microsoft.com/office/drawing/2014/main" id="{31DF25B2-157B-4907-9984-90FB0A2E022E}"/>
                  </a:ext>
                </a:extLst>
              </p:cNvPr>
              <p:cNvSpPr/>
              <p:nvPr/>
            </p:nvSpPr>
            <p:spPr>
              <a:xfrm>
                <a:off x="7045500" y="3327400"/>
                <a:ext cx="203025" cy="168425"/>
              </a:xfrm>
              <a:custGeom>
                <a:avLst/>
                <a:gdLst/>
                <a:ahLst/>
                <a:cxnLst/>
                <a:rect l="l" t="t" r="r" b="b"/>
                <a:pathLst>
                  <a:path w="8121" h="6737" extrusionOk="0">
                    <a:moveTo>
                      <a:pt x="5934" y="0"/>
                    </a:moveTo>
                    <a:cubicBezTo>
                      <a:pt x="4714" y="0"/>
                      <a:pt x="3154" y="1113"/>
                      <a:pt x="2573" y="1462"/>
                    </a:cubicBezTo>
                    <a:cubicBezTo>
                      <a:pt x="1394" y="2176"/>
                      <a:pt x="1" y="4677"/>
                      <a:pt x="1" y="4677"/>
                    </a:cubicBezTo>
                    <a:lnTo>
                      <a:pt x="2358" y="6736"/>
                    </a:lnTo>
                    <a:cubicBezTo>
                      <a:pt x="2358" y="6736"/>
                      <a:pt x="5752" y="5522"/>
                      <a:pt x="6609" y="4427"/>
                    </a:cubicBezTo>
                    <a:cubicBezTo>
                      <a:pt x="6942" y="3998"/>
                      <a:pt x="8121" y="1712"/>
                      <a:pt x="6990" y="438"/>
                    </a:cubicBezTo>
                    <a:cubicBezTo>
                      <a:pt x="6708" y="123"/>
                      <a:pt x="6340" y="0"/>
                      <a:pt x="59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2882;p75">
                <a:extLst>
                  <a:ext uri="{FF2B5EF4-FFF2-40B4-BE49-F238E27FC236}">
                    <a16:creationId xmlns:a16="http://schemas.microsoft.com/office/drawing/2014/main" id="{040FE9FC-2210-4186-84FE-C535101056E5}"/>
                  </a:ext>
                </a:extLst>
              </p:cNvPr>
              <p:cNvSpPr/>
              <p:nvPr/>
            </p:nvSpPr>
            <p:spPr>
              <a:xfrm>
                <a:off x="7045500" y="3327350"/>
                <a:ext cx="203025" cy="168475"/>
              </a:xfrm>
              <a:custGeom>
                <a:avLst/>
                <a:gdLst/>
                <a:ahLst/>
                <a:cxnLst/>
                <a:rect l="l" t="t" r="r" b="b"/>
                <a:pathLst>
                  <a:path w="8121" h="6739" extrusionOk="0">
                    <a:moveTo>
                      <a:pt x="5928" y="1"/>
                    </a:moveTo>
                    <a:cubicBezTo>
                      <a:pt x="5858" y="1"/>
                      <a:pt x="5787" y="4"/>
                      <a:pt x="5716" y="11"/>
                    </a:cubicBezTo>
                    <a:cubicBezTo>
                      <a:pt x="6180" y="261"/>
                      <a:pt x="6478" y="607"/>
                      <a:pt x="6478" y="1000"/>
                    </a:cubicBezTo>
                    <a:cubicBezTo>
                      <a:pt x="6478" y="1726"/>
                      <a:pt x="5466" y="2309"/>
                      <a:pt x="4216" y="2309"/>
                    </a:cubicBezTo>
                    <a:cubicBezTo>
                      <a:pt x="3394" y="2309"/>
                      <a:pt x="2680" y="2059"/>
                      <a:pt x="2287" y="1666"/>
                    </a:cubicBezTo>
                    <a:cubicBezTo>
                      <a:pt x="1180" y="2559"/>
                      <a:pt x="1" y="4679"/>
                      <a:pt x="1" y="4679"/>
                    </a:cubicBezTo>
                    <a:lnTo>
                      <a:pt x="2358" y="6738"/>
                    </a:lnTo>
                    <a:cubicBezTo>
                      <a:pt x="2358" y="6738"/>
                      <a:pt x="5752" y="5524"/>
                      <a:pt x="6609" y="4429"/>
                    </a:cubicBezTo>
                    <a:cubicBezTo>
                      <a:pt x="6942" y="4000"/>
                      <a:pt x="8121" y="1714"/>
                      <a:pt x="6990" y="440"/>
                    </a:cubicBezTo>
                    <a:cubicBezTo>
                      <a:pt x="6705" y="125"/>
                      <a:pt x="6334" y="1"/>
                      <a:pt x="59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2883;p75">
                <a:extLst>
                  <a:ext uri="{FF2B5EF4-FFF2-40B4-BE49-F238E27FC236}">
                    <a16:creationId xmlns:a16="http://schemas.microsoft.com/office/drawing/2014/main" id="{C911AC19-437F-406E-B9C2-42B958666C35}"/>
                  </a:ext>
                </a:extLst>
              </p:cNvPr>
              <p:cNvSpPr/>
              <p:nvPr/>
            </p:nvSpPr>
            <p:spPr>
              <a:xfrm>
                <a:off x="6934950" y="3112975"/>
                <a:ext cx="269825" cy="246225"/>
              </a:xfrm>
              <a:custGeom>
                <a:avLst/>
                <a:gdLst/>
                <a:ahLst/>
                <a:cxnLst/>
                <a:rect l="l" t="t" r="r" b="b"/>
                <a:pathLst>
                  <a:path w="10793" h="9849" extrusionOk="0">
                    <a:moveTo>
                      <a:pt x="3239" y="1"/>
                    </a:moveTo>
                    <a:cubicBezTo>
                      <a:pt x="2445" y="1"/>
                      <a:pt x="1" y="2838"/>
                      <a:pt x="1518" y="5931"/>
                    </a:cubicBezTo>
                    <a:cubicBezTo>
                      <a:pt x="1970" y="6836"/>
                      <a:pt x="2661" y="7420"/>
                      <a:pt x="4113" y="9848"/>
                    </a:cubicBezTo>
                    <a:cubicBezTo>
                      <a:pt x="7459" y="9063"/>
                      <a:pt x="9316" y="7860"/>
                      <a:pt x="10793" y="6539"/>
                    </a:cubicBezTo>
                    <a:cubicBezTo>
                      <a:pt x="9828" y="5169"/>
                      <a:pt x="8781" y="3872"/>
                      <a:pt x="7638" y="2645"/>
                    </a:cubicBezTo>
                    <a:cubicBezTo>
                      <a:pt x="5780" y="645"/>
                      <a:pt x="4018" y="73"/>
                      <a:pt x="3268" y="2"/>
                    </a:cubicBezTo>
                    <a:cubicBezTo>
                      <a:pt x="3259" y="1"/>
                      <a:pt x="3249" y="1"/>
                      <a:pt x="3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2884;p75">
                <a:extLst>
                  <a:ext uri="{FF2B5EF4-FFF2-40B4-BE49-F238E27FC236}">
                    <a16:creationId xmlns:a16="http://schemas.microsoft.com/office/drawing/2014/main" id="{E94E75B3-336B-4CD5-AA7C-4C14C56BE58C}"/>
                  </a:ext>
                </a:extLst>
              </p:cNvPr>
              <p:cNvSpPr/>
              <p:nvPr/>
            </p:nvSpPr>
            <p:spPr>
              <a:xfrm>
                <a:off x="6969025" y="3113000"/>
                <a:ext cx="235450" cy="246200"/>
              </a:xfrm>
              <a:custGeom>
                <a:avLst/>
                <a:gdLst/>
                <a:ahLst/>
                <a:cxnLst/>
                <a:rect l="l" t="t" r="r" b="b"/>
                <a:pathLst>
                  <a:path w="9418" h="9848" extrusionOk="0">
                    <a:moveTo>
                      <a:pt x="1905" y="1"/>
                    </a:moveTo>
                    <a:cubicBezTo>
                      <a:pt x="1822" y="1"/>
                      <a:pt x="1738" y="13"/>
                      <a:pt x="1667" y="49"/>
                    </a:cubicBezTo>
                    <a:cubicBezTo>
                      <a:pt x="2643" y="418"/>
                      <a:pt x="3679" y="1275"/>
                      <a:pt x="4477" y="2466"/>
                    </a:cubicBezTo>
                    <a:cubicBezTo>
                      <a:pt x="5882" y="4585"/>
                      <a:pt x="6013" y="6978"/>
                      <a:pt x="4763" y="7811"/>
                    </a:cubicBezTo>
                    <a:cubicBezTo>
                      <a:pt x="4465" y="8010"/>
                      <a:pt x="4119" y="8104"/>
                      <a:pt x="3747" y="8104"/>
                    </a:cubicBezTo>
                    <a:cubicBezTo>
                      <a:pt x="2553" y="8104"/>
                      <a:pt x="1080" y="7143"/>
                      <a:pt x="0" y="5573"/>
                    </a:cubicBezTo>
                    <a:lnTo>
                      <a:pt x="0" y="5573"/>
                    </a:lnTo>
                    <a:cubicBezTo>
                      <a:pt x="48" y="5692"/>
                      <a:pt x="95" y="5811"/>
                      <a:pt x="155" y="5930"/>
                    </a:cubicBezTo>
                    <a:cubicBezTo>
                      <a:pt x="595" y="6835"/>
                      <a:pt x="1298" y="7419"/>
                      <a:pt x="2738" y="9847"/>
                    </a:cubicBezTo>
                    <a:cubicBezTo>
                      <a:pt x="6084" y="9074"/>
                      <a:pt x="7953" y="7859"/>
                      <a:pt x="9418" y="6526"/>
                    </a:cubicBezTo>
                    <a:cubicBezTo>
                      <a:pt x="8465" y="5168"/>
                      <a:pt x="7418" y="3871"/>
                      <a:pt x="6275" y="2644"/>
                    </a:cubicBezTo>
                    <a:cubicBezTo>
                      <a:pt x="4417" y="644"/>
                      <a:pt x="2655" y="72"/>
                      <a:pt x="1905"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2885;p75">
                <a:extLst>
                  <a:ext uri="{FF2B5EF4-FFF2-40B4-BE49-F238E27FC236}">
                    <a16:creationId xmlns:a16="http://schemas.microsoft.com/office/drawing/2014/main" id="{6D1B9F9B-A03F-45B9-9E7F-FE6C71D45AEE}"/>
                  </a:ext>
                </a:extLst>
              </p:cNvPr>
              <p:cNvSpPr/>
              <p:nvPr/>
            </p:nvSpPr>
            <p:spPr>
              <a:xfrm>
                <a:off x="6733575" y="3456475"/>
                <a:ext cx="198850" cy="304000"/>
              </a:xfrm>
              <a:custGeom>
                <a:avLst/>
                <a:gdLst/>
                <a:ahLst/>
                <a:cxnLst/>
                <a:rect l="l" t="t" r="r" b="b"/>
                <a:pathLst>
                  <a:path w="7954" h="12160" extrusionOk="0">
                    <a:moveTo>
                      <a:pt x="4407" y="1"/>
                    </a:moveTo>
                    <a:cubicBezTo>
                      <a:pt x="3268" y="1"/>
                      <a:pt x="2191" y="154"/>
                      <a:pt x="1191" y="490"/>
                    </a:cubicBezTo>
                    <a:cubicBezTo>
                      <a:pt x="238" y="2597"/>
                      <a:pt x="0" y="12158"/>
                      <a:pt x="0" y="12158"/>
                    </a:cubicBezTo>
                    <a:cubicBezTo>
                      <a:pt x="43" y="12159"/>
                      <a:pt x="90" y="12160"/>
                      <a:pt x="140" y="12160"/>
                    </a:cubicBezTo>
                    <a:cubicBezTo>
                      <a:pt x="1880" y="12160"/>
                      <a:pt x="7954" y="11575"/>
                      <a:pt x="7954" y="11575"/>
                    </a:cubicBezTo>
                    <a:cubicBezTo>
                      <a:pt x="7954" y="11575"/>
                      <a:pt x="7263" y="1061"/>
                      <a:pt x="7287" y="288"/>
                    </a:cubicBezTo>
                    <a:cubicBezTo>
                      <a:pt x="6291" y="101"/>
                      <a:pt x="5329" y="1"/>
                      <a:pt x="4407"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2886;p75">
                <a:extLst>
                  <a:ext uri="{FF2B5EF4-FFF2-40B4-BE49-F238E27FC236}">
                    <a16:creationId xmlns:a16="http://schemas.microsoft.com/office/drawing/2014/main" id="{535A1E39-71BA-48BE-BE5B-B7E0D192BBA9}"/>
                  </a:ext>
                </a:extLst>
              </p:cNvPr>
              <p:cNvSpPr/>
              <p:nvPr/>
            </p:nvSpPr>
            <p:spPr>
              <a:xfrm>
                <a:off x="6806275" y="3096600"/>
                <a:ext cx="140150" cy="63250"/>
              </a:xfrm>
              <a:custGeom>
                <a:avLst/>
                <a:gdLst/>
                <a:ahLst/>
                <a:cxnLst/>
                <a:rect l="l" t="t" r="r" b="b"/>
                <a:pathLst>
                  <a:path w="5606" h="2530" extrusionOk="0">
                    <a:moveTo>
                      <a:pt x="5303" y="0"/>
                    </a:moveTo>
                    <a:cubicBezTo>
                      <a:pt x="3310" y="0"/>
                      <a:pt x="1140" y="221"/>
                      <a:pt x="438" y="538"/>
                    </a:cubicBezTo>
                    <a:cubicBezTo>
                      <a:pt x="1" y="1615"/>
                      <a:pt x="213" y="2529"/>
                      <a:pt x="1382" y="2529"/>
                    </a:cubicBezTo>
                    <a:cubicBezTo>
                      <a:pt x="1518" y="2529"/>
                      <a:pt x="1668" y="2517"/>
                      <a:pt x="1831" y="2491"/>
                    </a:cubicBezTo>
                    <a:cubicBezTo>
                      <a:pt x="3212" y="2264"/>
                      <a:pt x="4724" y="1169"/>
                      <a:pt x="5605" y="2"/>
                    </a:cubicBezTo>
                    <a:cubicBezTo>
                      <a:pt x="5505" y="1"/>
                      <a:pt x="5404" y="0"/>
                      <a:pt x="530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2887;p75">
                <a:extLst>
                  <a:ext uri="{FF2B5EF4-FFF2-40B4-BE49-F238E27FC236}">
                    <a16:creationId xmlns:a16="http://schemas.microsoft.com/office/drawing/2014/main" id="{BFC4EBAA-19F9-488A-9285-B0D0F5267CA9}"/>
                  </a:ext>
                </a:extLst>
              </p:cNvPr>
              <p:cNvSpPr/>
              <p:nvPr/>
            </p:nvSpPr>
            <p:spPr>
              <a:xfrm>
                <a:off x="6819900" y="3096600"/>
                <a:ext cx="126525" cy="33700"/>
              </a:xfrm>
              <a:custGeom>
                <a:avLst/>
                <a:gdLst/>
                <a:ahLst/>
                <a:cxnLst/>
                <a:rect l="l" t="t" r="r" b="b"/>
                <a:pathLst>
                  <a:path w="5061" h="1348" extrusionOk="0">
                    <a:moveTo>
                      <a:pt x="4754" y="0"/>
                    </a:moveTo>
                    <a:cubicBezTo>
                      <a:pt x="2836" y="0"/>
                      <a:pt x="780" y="208"/>
                      <a:pt x="0" y="502"/>
                    </a:cubicBezTo>
                    <a:cubicBezTo>
                      <a:pt x="595" y="1002"/>
                      <a:pt x="1810" y="1348"/>
                      <a:pt x="3227" y="1348"/>
                    </a:cubicBezTo>
                    <a:cubicBezTo>
                      <a:pt x="3393" y="1348"/>
                      <a:pt x="3560" y="1348"/>
                      <a:pt x="3727" y="1336"/>
                    </a:cubicBezTo>
                    <a:cubicBezTo>
                      <a:pt x="4227" y="943"/>
                      <a:pt x="4679" y="502"/>
                      <a:pt x="5060" y="2"/>
                    </a:cubicBezTo>
                    <a:cubicBezTo>
                      <a:pt x="4959" y="1"/>
                      <a:pt x="4856" y="0"/>
                      <a:pt x="4754"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2888;p75">
                <a:extLst>
                  <a:ext uri="{FF2B5EF4-FFF2-40B4-BE49-F238E27FC236}">
                    <a16:creationId xmlns:a16="http://schemas.microsoft.com/office/drawing/2014/main" id="{4F389F51-6463-4252-BBB9-5F0C6FDDB591}"/>
                  </a:ext>
                </a:extLst>
              </p:cNvPr>
              <p:cNvSpPr/>
              <p:nvPr/>
            </p:nvSpPr>
            <p:spPr>
              <a:xfrm>
                <a:off x="6806225" y="3097525"/>
                <a:ext cx="93150" cy="62225"/>
              </a:xfrm>
              <a:custGeom>
                <a:avLst/>
                <a:gdLst/>
                <a:ahLst/>
                <a:cxnLst/>
                <a:rect l="l" t="t" r="r" b="b"/>
                <a:pathLst>
                  <a:path w="3726" h="2489" extrusionOk="0">
                    <a:moveTo>
                      <a:pt x="3726" y="1"/>
                    </a:moveTo>
                    <a:lnTo>
                      <a:pt x="3726" y="1"/>
                    </a:lnTo>
                    <a:cubicBezTo>
                      <a:pt x="2273" y="84"/>
                      <a:pt x="1059" y="48"/>
                      <a:pt x="440" y="501"/>
                    </a:cubicBezTo>
                    <a:cubicBezTo>
                      <a:pt x="1" y="1572"/>
                      <a:pt x="217" y="2489"/>
                      <a:pt x="1383" y="2489"/>
                    </a:cubicBezTo>
                    <a:cubicBezTo>
                      <a:pt x="1513" y="2489"/>
                      <a:pt x="1655" y="2477"/>
                      <a:pt x="1809" y="2454"/>
                    </a:cubicBezTo>
                    <a:cubicBezTo>
                      <a:pt x="726" y="2406"/>
                      <a:pt x="535" y="1513"/>
                      <a:pt x="964" y="465"/>
                    </a:cubicBezTo>
                    <a:cubicBezTo>
                      <a:pt x="1416" y="263"/>
                      <a:pt x="2488" y="96"/>
                      <a:pt x="372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2889;p75">
                <a:extLst>
                  <a:ext uri="{FF2B5EF4-FFF2-40B4-BE49-F238E27FC236}">
                    <a16:creationId xmlns:a16="http://schemas.microsoft.com/office/drawing/2014/main" id="{4FF1BB5E-F21A-4722-B205-4DE14E2A0F0F}"/>
                  </a:ext>
                </a:extLst>
              </p:cNvPr>
              <p:cNvSpPr/>
              <p:nvPr/>
            </p:nvSpPr>
            <p:spPr>
              <a:xfrm>
                <a:off x="6851725" y="3451750"/>
                <a:ext cx="145900" cy="125025"/>
              </a:xfrm>
              <a:custGeom>
                <a:avLst/>
                <a:gdLst/>
                <a:ahLst/>
                <a:cxnLst/>
                <a:rect l="l" t="t" r="r" b="b"/>
                <a:pathLst>
                  <a:path w="5836" h="5001" extrusionOk="0">
                    <a:moveTo>
                      <a:pt x="180" y="0"/>
                    </a:moveTo>
                    <a:lnTo>
                      <a:pt x="1" y="12"/>
                    </a:lnTo>
                    <a:cubicBezTo>
                      <a:pt x="203" y="1465"/>
                      <a:pt x="1311" y="3108"/>
                      <a:pt x="2763" y="4108"/>
                    </a:cubicBezTo>
                    <a:cubicBezTo>
                      <a:pt x="3609" y="4703"/>
                      <a:pt x="4478" y="5001"/>
                      <a:pt x="5287" y="5001"/>
                    </a:cubicBezTo>
                    <a:cubicBezTo>
                      <a:pt x="5478" y="4989"/>
                      <a:pt x="5656" y="4977"/>
                      <a:pt x="5835" y="4941"/>
                    </a:cubicBezTo>
                    <a:lnTo>
                      <a:pt x="5799" y="4787"/>
                    </a:lnTo>
                    <a:cubicBezTo>
                      <a:pt x="5631" y="4818"/>
                      <a:pt x="5458" y="4833"/>
                      <a:pt x="5281" y="4833"/>
                    </a:cubicBezTo>
                    <a:cubicBezTo>
                      <a:pt x="4507" y="4833"/>
                      <a:pt x="3663" y="4539"/>
                      <a:pt x="2858" y="3977"/>
                    </a:cubicBezTo>
                    <a:cubicBezTo>
                      <a:pt x="1442" y="3001"/>
                      <a:pt x="370" y="1405"/>
                      <a:pt x="18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2890;p75">
                <a:extLst>
                  <a:ext uri="{FF2B5EF4-FFF2-40B4-BE49-F238E27FC236}">
                    <a16:creationId xmlns:a16="http://schemas.microsoft.com/office/drawing/2014/main" id="{6CEBBB52-CB19-4F40-8ED2-55A4649FAD87}"/>
                  </a:ext>
                </a:extLst>
              </p:cNvPr>
              <p:cNvSpPr/>
              <p:nvPr/>
            </p:nvSpPr>
            <p:spPr>
              <a:xfrm>
                <a:off x="6916325" y="3503525"/>
                <a:ext cx="49725" cy="50950"/>
              </a:xfrm>
              <a:custGeom>
                <a:avLst/>
                <a:gdLst/>
                <a:ahLst/>
                <a:cxnLst/>
                <a:rect l="l" t="t" r="r" b="b"/>
                <a:pathLst>
                  <a:path w="1989" h="2038" extrusionOk="0">
                    <a:moveTo>
                      <a:pt x="227" y="1"/>
                    </a:moveTo>
                    <a:lnTo>
                      <a:pt x="227" y="1"/>
                    </a:lnTo>
                    <a:cubicBezTo>
                      <a:pt x="1" y="322"/>
                      <a:pt x="1" y="906"/>
                      <a:pt x="274" y="1418"/>
                    </a:cubicBezTo>
                    <a:cubicBezTo>
                      <a:pt x="484" y="1801"/>
                      <a:pt x="886" y="2037"/>
                      <a:pt x="1314" y="2037"/>
                    </a:cubicBezTo>
                    <a:cubicBezTo>
                      <a:pt x="1325" y="2037"/>
                      <a:pt x="1336" y="2037"/>
                      <a:pt x="1346" y="2037"/>
                    </a:cubicBezTo>
                    <a:cubicBezTo>
                      <a:pt x="1548" y="2001"/>
                      <a:pt x="1989" y="1561"/>
                      <a:pt x="1501" y="1192"/>
                    </a:cubicBezTo>
                    <a:cubicBezTo>
                      <a:pt x="1001" y="811"/>
                      <a:pt x="1251" y="489"/>
                      <a:pt x="1251" y="489"/>
                    </a:cubicBezTo>
                    <a:lnTo>
                      <a:pt x="227"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2891;p75">
                <a:extLst>
                  <a:ext uri="{FF2B5EF4-FFF2-40B4-BE49-F238E27FC236}">
                    <a16:creationId xmlns:a16="http://schemas.microsoft.com/office/drawing/2014/main" id="{2B6E2769-C0E2-4701-A7DF-17AEA902BAF6}"/>
                  </a:ext>
                </a:extLst>
              </p:cNvPr>
              <p:cNvSpPr/>
              <p:nvPr/>
            </p:nvSpPr>
            <p:spPr>
              <a:xfrm>
                <a:off x="6933000" y="3535100"/>
                <a:ext cx="54500" cy="42025"/>
              </a:xfrm>
              <a:custGeom>
                <a:avLst/>
                <a:gdLst/>
                <a:ahLst/>
                <a:cxnLst/>
                <a:rect l="l" t="t" r="r" b="b"/>
                <a:pathLst>
                  <a:path w="2180" h="1681" extrusionOk="0">
                    <a:moveTo>
                      <a:pt x="72" y="0"/>
                    </a:moveTo>
                    <a:cubicBezTo>
                      <a:pt x="0" y="393"/>
                      <a:pt x="215" y="953"/>
                      <a:pt x="655" y="1369"/>
                    </a:cubicBezTo>
                    <a:cubicBezTo>
                      <a:pt x="874" y="1572"/>
                      <a:pt x="1159" y="1681"/>
                      <a:pt x="1447" y="1681"/>
                    </a:cubicBezTo>
                    <a:cubicBezTo>
                      <a:pt x="1581" y="1681"/>
                      <a:pt x="1717" y="1657"/>
                      <a:pt x="1846" y="1607"/>
                    </a:cubicBezTo>
                    <a:cubicBezTo>
                      <a:pt x="2179" y="1345"/>
                      <a:pt x="2060" y="822"/>
                      <a:pt x="1655" y="738"/>
                    </a:cubicBezTo>
                    <a:cubicBezTo>
                      <a:pt x="1060" y="536"/>
                      <a:pt x="1167" y="143"/>
                      <a:pt x="1167" y="143"/>
                    </a:cubicBezTo>
                    <a:lnTo>
                      <a:pt x="72"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2892;p75">
                <a:extLst>
                  <a:ext uri="{FF2B5EF4-FFF2-40B4-BE49-F238E27FC236}">
                    <a16:creationId xmlns:a16="http://schemas.microsoft.com/office/drawing/2014/main" id="{00A028E7-7080-4C1B-9867-8D89E50B128C}"/>
                  </a:ext>
                </a:extLst>
              </p:cNvPr>
              <p:cNvSpPr/>
              <p:nvPr/>
            </p:nvSpPr>
            <p:spPr>
              <a:xfrm>
                <a:off x="6985975" y="3579725"/>
                <a:ext cx="207800" cy="298275"/>
              </a:xfrm>
              <a:custGeom>
                <a:avLst/>
                <a:gdLst/>
                <a:ahLst/>
                <a:cxnLst/>
                <a:rect l="l" t="t" r="r" b="b"/>
                <a:pathLst>
                  <a:path w="8312" h="11931" extrusionOk="0">
                    <a:moveTo>
                      <a:pt x="2132" y="1"/>
                    </a:moveTo>
                    <a:lnTo>
                      <a:pt x="1" y="1632"/>
                    </a:lnTo>
                    <a:lnTo>
                      <a:pt x="5763" y="11240"/>
                    </a:lnTo>
                    <a:lnTo>
                      <a:pt x="8180" y="11931"/>
                    </a:lnTo>
                    <a:lnTo>
                      <a:pt x="8311" y="9871"/>
                    </a:lnTo>
                    <a:lnTo>
                      <a:pt x="2132"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2893;p75">
                <a:extLst>
                  <a:ext uri="{FF2B5EF4-FFF2-40B4-BE49-F238E27FC236}">
                    <a16:creationId xmlns:a16="http://schemas.microsoft.com/office/drawing/2014/main" id="{3B28178C-6EC3-4464-B2BB-483FB7F5E621}"/>
                  </a:ext>
                </a:extLst>
              </p:cNvPr>
              <p:cNvSpPr/>
              <p:nvPr/>
            </p:nvSpPr>
            <p:spPr>
              <a:xfrm>
                <a:off x="6982400" y="3576450"/>
                <a:ext cx="77725" cy="75650"/>
              </a:xfrm>
              <a:custGeom>
                <a:avLst/>
                <a:gdLst/>
                <a:ahLst/>
                <a:cxnLst/>
                <a:rect l="l" t="t" r="r" b="b"/>
                <a:pathLst>
                  <a:path w="3109" h="3026" extrusionOk="0">
                    <a:moveTo>
                      <a:pt x="2346" y="1"/>
                    </a:moveTo>
                    <a:lnTo>
                      <a:pt x="1" y="1787"/>
                    </a:lnTo>
                    <a:lnTo>
                      <a:pt x="751" y="3025"/>
                    </a:lnTo>
                    <a:lnTo>
                      <a:pt x="3108" y="1215"/>
                    </a:lnTo>
                    <a:lnTo>
                      <a:pt x="2346"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2894;p75">
                <a:extLst>
                  <a:ext uri="{FF2B5EF4-FFF2-40B4-BE49-F238E27FC236}">
                    <a16:creationId xmlns:a16="http://schemas.microsoft.com/office/drawing/2014/main" id="{D159B5B8-E095-4007-8F00-CC07819F59A1}"/>
                  </a:ext>
                </a:extLst>
              </p:cNvPr>
              <p:cNvSpPr/>
              <p:nvPr/>
            </p:nvSpPr>
            <p:spPr>
              <a:xfrm>
                <a:off x="6979725" y="3572900"/>
                <a:ext cx="219100" cy="311375"/>
              </a:xfrm>
              <a:custGeom>
                <a:avLst/>
                <a:gdLst/>
                <a:ahLst/>
                <a:cxnLst/>
                <a:rect l="l" t="t" r="r" b="b"/>
                <a:pathLst>
                  <a:path w="8764" h="12455" extrusionOk="0">
                    <a:moveTo>
                      <a:pt x="2334" y="560"/>
                    </a:moveTo>
                    <a:lnTo>
                      <a:pt x="8371" y="10192"/>
                    </a:lnTo>
                    <a:lnTo>
                      <a:pt x="8252" y="11954"/>
                    </a:lnTo>
                    <a:lnTo>
                      <a:pt x="6144" y="11359"/>
                    </a:lnTo>
                    <a:lnTo>
                      <a:pt x="513" y="1953"/>
                    </a:lnTo>
                    <a:lnTo>
                      <a:pt x="2334" y="560"/>
                    </a:lnTo>
                    <a:close/>
                    <a:moveTo>
                      <a:pt x="2430" y="0"/>
                    </a:moveTo>
                    <a:lnTo>
                      <a:pt x="1" y="1857"/>
                    </a:lnTo>
                    <a:lnTo>
                      <a:pt x="5882" y="11680"/>
                    </a:lnTo>
                    <a:lnTo>
                      <a:pt x="8609" y="12454"/>
                    </a:lnTo>
                    <a:lnTo>
                      <a:pt x="8764" y="10097"/>
                    </a:lnTo>
                    <a:lnTo>
                      <a:pt x="2430"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2895;p75">
                <a:extLst>
                  <a:ext uri="{FF2B5EF4-FFF2-40B4-BE49-F238E27FC236}">
                    <a16:creationId xmlns:a16="http://schemas.microsoft.com/office/drawing/2014/main" id="{7A1BA0C0-6E50-4D8A-BF57-78B1F2663F73}"/>
                  </a:ext>
                </a:extLst>
              </p:cNvPr>
              <p:cNvSpPr/>
              <p:nvPr/>
            </p:nvSpPr>
            <p:spPr>
              <a:xfrm>
                <a:off x="6924375" y="3481225"/>
                <a:ext cx="68475" cy="88425"/>
              </a:xfrm>
              <a:custGeom>
                <a:avLst/>
                <a:gdLst/>
                <a:ahLst/>
                <a:cxnLst/>
                <a:rect l="l" t="t" r="r" b="b"/>
                <a:pathLst>
                  <a:path w="2739" h="3537" extrusionOk="0">
                    <a:moveTo>
                      <a:pt x="822" y="0"/>
                    </a:moveTo>
                    <a:lnTo>
                      <a:pt x="0" y="441"/>
                    </a:lnTo>
                    <a:lnTo>
                      <a:pt x="1846" y="3536"/>
                    </a:lnTo>
                    <a:lnTo>
                      <a:pt x="2739" y="3131"/>
                    </a:lnTo>
                    <a:lnTo>
                      <a:pt x="82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2896;p75">
                <a:extLst>
                  <a:ext uri="{FF2B5EF4-FFF2-40B4-BE49-F238E27FC236}">
                    <a16:creationId xmlns:a16="http://schemas.microsoft.com/office/drawing/2014/main" id="{E9CDB861-5D6D-4062-B67F-5D71DD35FD33}"/>
                  </a:ext>
                </a:extLst>
              </p:cNvPr>
              <p:cNvSpPr/>
              <p:nvPr/>
            </p:nvSpPr>
            <p:spPr>
              <a:xfrm>
                <a:off x="6912450" y="3480100"/>
                <a:ext cx="53600" cy="46050"/>
              </a:xfrm>
              <a:custGeom>
                <a:avLst/>
                <a:gdLst/>
                <a:ahLst/>
                <a:cxnLst/>
                <a:rect l="l" t="t" r="r" b="b"/>
                <a:pathLst>
                  <a:path w="2144" h="1842" extrusionOk="0">
                    <a:moveTo>
                      <a:pt x="1194" y="1"/>
                    </a:moveTo>
                    <a:cubicBezTo>
                      <a:pt x="1076" y="1"/>
                      <a:pt x="945" y="32"/>
                      <a:pt x="799" y="105"/>
                    </a:cubicBezTo>
                    <a:cubicBezTo>
                      <a:pt x="1" y="486"/>
                      <a:pt x="513" y="1200"/>
                      <a:pt x="941" y="1640"/>
                    </a:cubicBezTo>
                    <a:cubicBezTo>
                      <a:pt x="1081" y="1772"/>
                      <a:pt x="1261" y="1841"/>
                      <a:pt x="1442" y="1841"/>
                    </a:cubicBezTo>
                    <a:cubicBezTo>
                      <a:pt x="1556" y="1841"/>
                      <a:pt x="1670" y="1814"/>
                      <a:pt x="1775" y="1759"/>
                    </a:cubicBezTo>
                    <a:cubicBezTo>
                      <a:pt x="2013" y="1629"/>
                      <a:pt x="2144" y="1343"/>
                      <a:pt x="2084" y="1081"/>
                    </a:cubicBezTo>
                    <a:cubicBezTo>
                      <a:pt x="1968" y="624"/>
                      <a:pt x="1716" y="1"/>
                      <a:pt x="1194"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2897;p75">
                <a:extLst>
                  <a:ext uri="{FF2B5EF4-FFF2-40B4-BE49-F238E27FC236}">
                    <a16:creationId xmlns:a16="http://schemas.microsoft.com/office/drawing/2014/main" id="{D7D95C01-FC80-487F-BF2D-5CCE4B6E00C0}"/>
                  </a:ext>
                </a:extLst>
              </p:cNvPr>
              <p:cNvSpPr/>
              <p:nvPr/>
            </p:nvSpPr>
            <p:spPr>
              <a:xfrm>
                <a:off x="6930325" y="3489025"/>
                <a:ext cx="27400" cy="23575"/>
              </a:xfrm>
              <a:custGeom>
                <a:avLst/>
                <a:gdLst/>
                <a:ahLst/>
                <a:cxnLst/>
                <a:rect l="l" t="t" r="r" b="b"/>
                <a:pathLst>
                  <a:path w="1096" h="943" extrusionOk="0">
                    <a:moveTo>
                      <a:pt x="602" y="0"/>
                    </a:moveTo>
                    <a:cubicBezTo>
                      <a:pt x="543" y="0"/>
                      <a:pt x="478" y="14"/>
                      <a:pt x="405" y="45"/>
                    </a:cubicBezTo>
                    <a:cubicBezTo>
                      <a:pt x="0" y="236"/>
                      <a:pt x="274" y="617"/>
                      <a:pt x="488" y="831"/>
                    </a:cubicBezTo>
                    <a:cubicBezTo>
                      <a:pt x="555" y="905"/>
                      <a:pt x="646" y="943"/>
                      <a:pt x="739" y="943"/>
                    </a:cubicBezTo>
                    <a:cubicBezTo>
                      <a:pt x="795" y="943"/>
                      <a:pt x="852" y="929"/>
                      <a:pt x="905" y="902"/>
                    </a:cubicBezTo>
                    <a:cubicBezTo>
                      <a:pt x="1036" y="831"/>
                      <a:pt x="1096" y="688"/>
                      <a:pt x="1060" y="545"/>
                    </a:cubicBezTo>
                    <a:cubicBezTo>
                      <a:pt x="1011" y="309"/>
                      <a:pt x="880" y="0"/>
                      <a:pt x="602" y="0"/>
                    </a:cubicBezTo>
                    <a:close/>
                  </a:path>
                </a:pathLst>
              </a:custGeom>
              <a:solidFill>
                <a:srgbClr val="FF8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2898;p75">
                <a:extLst>
                  <a:ext uri="{FF2B5EF4-FFF2-40B4-BE49-F238E27FC236}">
                    <a16:creationId xmlns:a16="http://schemas.microsoft.com/office/drawing/2014/main" id="{34D4545E-E38C-48EE-B22C-D6015F0BBB46}"/>
                  </a:ext>
                </a:extLst>
              </p:cNvPr>
              <p:cNvSpPr/>
              <p:nvPr/>
            </p:nvSpPr>
            <p:spPr>
              <a:xfrm>
                <a:off x="6943825" y="3552325"/>
                <a:ext cx="97850" cy="79575"/>
              </a:xfrm>
              <a:custGeom>
                <a:avLst/>
                <a:gdLst/>
                <a:ahLst/>
                <a:cxnLst/>
                <a:rect l="l" t="t" r="r" b="b"/>
                <a:pathLst>
                  <a:path w="3914" h="3183" extrusionOk="0">
                    <a:moveTo>
                      <a:pt x="2353" y="0"/>
                    </a:moveTo>
                    <a:cubicBezTo>
                      <a:pt x="2002" y="0"/>
                      <a:pt x="1620" y="85"/>
                      <a:pt x="1246" y="275"/>
                    </a:cubicBezTo>
                    <a:cubicBezTo>
                      <a:pt x="0" y="893"/>
                      <a:pt x="246" y="3183"/>
                      <a:pt x="1127" y="3183"/>
                    </a:cubicBezTo>
                    <a:cubicBezTo>
                      <a:pt x="1180" y="3183"/>
                      <a:pt x="1236" y="3174"/>
                      <a:pt x="1294" y="3157"/>
                    </a:cubicBezTo>
                    <a:lnTo>
                      <a:pt x="3794" y="1252"/>
                    </a:lnTo>
                    <a:cubicBezTo>
                      <a:pt x="3913" y="529"/>
                      <a:pt x="3230" y="0"/>
                      <a:pt x="23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2899;p75">
                <a:extLst>
                  <a:ext uri="{FF2B5EF4-FFF2-40B4-BE49-F238E27FC236}">
                    <a16:creationId xmlns:a16="http://schemas.microsoft.com/office/drawing/2014/main" id="{11D70EB6-6C2B-483C-BA39-8A2FBBEFCDAA}"/>
                  </a:ext>
                </a:extLst>
              </p:cNvPr>
              <p:cNvSpPr/>
              <p:nvPr/>
            </p:nvSpPr>
            <p:spPr>
              <a:xfrm>
                <a:off x="6956550" y="3543700"/>
                <a:ext cx="97925" cy="79825"/>
              </a:xfrm>
              <a:custGeom>
                <a:avLst/>
                <a:gdLst/>
                <a:ahLst/>
                <a:cxnLst/>
                <a:rect l="l" t="t" r="r" b="b"/>
                <a:pathLst>
                  <a:path w="3917" h="3193" extrusionOk="0">
                    <a:moveTo>
                      <a:pt x="2356" y="0"/>
                    </a:moveTo>
                    <a:cubicBezTo>
                      <a:pt x="2005" y="0"/>
                      <a:pt x="1623" y="85"/>
                      <a:pt x="1249" y="275"/>
                    </a:cubicBezTo>
                    <a:cubicBezTo>
                      <a:pt x="1" y="905"/>
                      <a:pt x="261" y="3193"/>
                      <a:pt x="1137" y="3193"/>
                    </a:cubicBezTo>
                    <a:cubicBezTo>
                      <a:pt x="1188" y="3193"/>
                      <a:pt x="1241" y="3185"/>
                      <a:pt x="1297" y="3168"/>
                    </a:cubicBezTo>
                    <a:lnTo>
                      <a:pt x="3797" y="1251"/>
                    </a:lnTo>
                    <a:cubicBezTo>
                      <a:pt x="3916" y="529"/>
                      <a:pt x="3233" y="0"/>
                      <a:pt x="2356"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2900;p75">
                <a:extLst>
                  <a:ext uri="{FF2B5EF4-FFF2-40B4-BE49-F238E27FC236}">
                    <a16:creationId xmlns:a16="http://schemas.microsoft.com/office/drawing/2014/main" id="{49029104-ADE2-4795-9634-4AE75B440941}"/>
                  </a:ext>
                </a:extLst>
              </p:cNvPr>
              <p:cNvSpPr/>
              <p:nvPr/>
            </p:nvSpPr>
            <p:spPr>
              <a:xfrm>
                <a:off x="6975275" y="3584225"/>
                <a:ext cx="21150" cy="25875"/>
              </a:xfrm>
              <a:custGeom>
                <a:avLst/>
                <a:gdLst/>
                <a:ahLst/>
                <a:cxnLst/>
                <a:rect l="l" t="t" r="r" b="b"/>
                <a:pathLst>
                  <a:path w="846" h="1035" extrusionOk="0">
                    <a:moveTo>
                      <a:pt x="358" y="1"/>
                    </a:moveTo>
                    <a:cubicBezTo>
                      <a:pt x="334" y="1"/>
                      <a:pt x="309" y="4"/>
                      <a:pt x="286" y="11"/>
                    </a:cubicBezTo>
                    <a:cubicBezTo>
                      <a:pt x="107" y="59"/>
                      <a:pt x="0" y="321"/>
                      <a:pt x="83" y="607"/>
                    </a:cubicBezTo>
                    <a:cubicBezTo>
                      <a:pt x="146" y="857"/>
                      <a:pt x="327" y="1034"/>
                      <a:pt x="492" y="1034"/>
                    </a:cubicBezTo>
                    <a:cubicBezTo>
                      <a:pt x="515" y="1034"/>
                      <a:pt x="538" y="1031"/>
                      <a:pt x="560" y="1023"/>
                    </a:cubicBezTo>
                    <a:cubicBezTo>
                      <a:pt x="750" y="976"/>
                      <a:pt x="845" y="702"/>
                      <a:pt x="774" y="428"/>
                    </a:cubicBezTo>
                    <a:cubicBezTo>
                      <a:pt x="711" y="178"/>
                      <a:pt x="530" y="1"/>
                      <a:pt x="358"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2901;p75">
                <a:extLst>
                  <a:ext uri="{FF2B5EF4-FFF2-40B4-BE49-F238E27FC236}">
                    <a16:creationId xmlns:a16="http://schemas.microsoft.com/office/drawing/2014/main" id="{EC12A73D-73C1-4DB6-AAF5-E3970BAFBEA6}"/>
                  </a:ext>
                </a:extLst>
              </p:cNvPr>
              <p:cNvSpPr/>
              <p:nvPr/>
            </p:nvSpPr>
            <p:spPr>
              <a:xfrm>
                <a:off x="7018725" y="3550800"/>
                <a:ext cx="22950" cy="21225"/>
              </a:xfrm>
              <a:custGeom>
                <a:avLst/>
                <a:gdLst/>
                <a:ahLst/>
                <a:cxnLst/>
                <a:rect l="l" t="t" r="r" b="b"/>
                <a:pathLst>
                  <a:path w="918" h="849" extrusionOk="0">
                    <a:moveTo>
                      <a:pt x="347" y="1"/>
                    </a:moveTo>
                    <a:cubicBezTo>
                      <a:pt x="269" y="1"/>
                      <a:pt x="198" y="25"/>
                      <a:pt x="143" y="74"/>
                    </a:cubicBezTo>
                    <a:cubicBezTo>
                      <a:pt x="0" y="217"/>
                      <a:pt x="24" y="479"/>
                      <a:pt x="191" y="670"/>
                    </a:cubicBezTo>
                    <a:cubicBezTo>
                      <a:pt x="292" y="785"/>
                      <a:pt x="428" y="848"/>
                      <a:pt x="554" y="848"/>
                    </a:cubicBezTo>
                    <a:cubicBezTo>
                      <a:pt x="636" y="848"/>
                      <a:pt x="713" y="821"/>
                      <a:pt x="774" y="765"/>
                    </a:cubicBezTo>
                    <a:cubicBezTo>
                      <a:pt x="917" y="634"/>
                      <a:pt x="893" y="372"/>
                      <a:pt x="727" y="182"/>
                    </a:cubicBezTo>
                    <a:cubicBezTo>
                      <a:pt x="616" y="64"/>
                      <a:pt x="474" y="1"/>
                      <a:pt x="34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2902;p75">
                <a:extLst>
                  <a:ext uri="{FF2B5EF4-FFF2-40B4-BE49-F238E27FC236}">
                    <a16:creationId xmlns:a16="http://schemas.microsoft.com/office/drawing/2014/main" id="{890D3C6C-1695-4509-8E7B-730B09B5F853}"/>
                  </a:ext>
                </a:extLst>
              </p:cNvPr>
              <p:cNvSpPr/>
              <p:nvPr/>
            </p:nvSpPr>
            <p:spPr>
              <a:xfrm>
                <a:off x="6835375" y="2986800"/>
                <a:ext cx="97950" cy="132900"/>
              </a:xfrm>
              <a:custGeom>
                <a:avLst/>
                <a:gdLst/>
                <a:ahLst/>
                <a:cxnLst/>
                <a:rect l="l" t="t" r="r" b="b"/>
                <a:pathLst>
                  <a:path w="3918" h="5316" extrusionOk="0">
                    <a:moveTo>
                      <a:pt x="2762" y="1"/>
                    </a:moveTo>
                    <a:lnTo>
                      <a:pt x="643" y="727"/>
                    </a:lnTo>
                    <a:lnTo>
                      <a:pt x="0" y="4906"/>
                    </a:lnTo>
                    <a:cubicBezTo>
                      <a:pt x="0" y="4906"/>
                      <a:pt x="227" y="5316"/>
                      <a:pt x="1063" y="5316"/>
                    </a:cubicBezTo>
                    <a:cubicBezTo>
                      <a:pt x="1659" y="5316"/>
                      <a:pt x="2565" y="5108"/>
                      <a:pt x="3917" y="4394"/>
                    </a:cubicBezTo>
                    <a:lnTo>
                      <a:pt x="2762"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2903;p75">
                <a:extLst>
                  <a:ext uri="{FF2B5EF4-FFF2-40B4-BE49-F238E27FC236}">
                    <a16:creationId xmlns:a16="http://schemas.microsoft.com/office/drawing/2014/main" id="{BA0B6611-C5E9-4D3C-AD95-59BC48D29F13}"/>
                  </a:ext>
                </a:extLst>
              </p:cNvPr>
              <p:cNvSpPr/>
              <p:nvPr/>
            </p:nvSpPr>
            <p:spPr>
              <a:xfrm>
                <a:off x="6805000" y="2930725"/>
                <a:ext cx="124750" cy="113550"/>
              </a:xfrm>
              <a:custGeom>
                <a:avLst/>
                <a:gdLst/>
                <a:ahLst/>
                <a:cxnLst/>
                <a:rect l="l" t="t" r="r" b="b"/>
                <a:pathLst>
                  <a:path w="4990" h="4542" extrusionOk="0">
                    <a:moveTo>
                      <a:pt x="3071" y="0"/>
                    </a:moveTo>
                    <a:cubicBezTo>
                      <a:pt x="2887" y="0"/>
                      <a:pt x="2706" y="51"/>
                      <a:pt x="2549" y="148"/>
                    </a:cubicBezTo>
                    <a:cubicBezTo>
                      <a:pt x="2513" y="172"/>
                      <a:pt x="2477" y="184"/>
                      <a:pt x="2441" y="184"/>
                    </a:cubicBezTo>
                    <a:cubicBezTo>
                      <a:pt x="2406" y="184"/>
                      <a:pt x="2370" y="172"/>
                      <a:pt x="2334" y="160"/>
                    </a:cubicBezTo>
                    <a:cubicBezTo>
                      <a:pt x="2140" y="77"/>
                      <a:pt x="1938" y="29"/>
                      <a:pt x="1734" y="29"/>
                    </a:cubicBezTo>
                    <a:cubicBezTo>
                      <a:pt x="1676" y="29"/>
                      <a:pt x="1618" y="33"/>
                      <a:pt x="1560" y="41"/>
                    </a:cubicBezTo>
                    <a:cubicBezTo>
                      <a:pt x="1453" y="41"/>
                      <a:pt x="1346" y="77"/>
                      <a:pt x="1263" y="148"/>
                    </a:cubicBezTo>
                    <a:cubicBezTo>
                      <a:pt x="1168" y="208"/>
                      <a:pt x="1132" y="315"/>
                      <a:pt x="1168" y="422"/>
                    </a:cubicBezTo>
                    <a:cubicBezTo>
                      <a:pt x="1114" y="419"/>
                      <a:pt x="1060" y="418"/>
                      <a:pt x="1005" y="418"/>
                    </a:cubicBezTo>
                    <a:cubicBezTo>
                      <a:pt x="818" y="418"/>
                      <a:pt x="626" y="435"/>
                      <a:pt x="441" y="482"/>
                    </a:cubicBezTo>
                    <a:cubicBezTo>
                      <a:pt x="358" y="494"/>
                      <a:pt x="275" y="529"/>
                      <a:pt x="215" y="589"/>
                    </a:cubicBezTo>
                    <a:cubicBezTo>
                      <a:pt x="155" y="636"/>
                      <a:pt x="132" y="708"/>
                      <a:pt x="108" y="779"/>
                    </a:cubicBezTo>
                    <a:cubicBezTo>
                      <a:pt x="1" y="1041"/>
                      <a:pt x="25" y="1339"/>
                      <a:pt x="155" y="1601"/>
                    </a:cubicBezTo>
                    <a:cubicBezTo>
                      <a:pt x="370" y="1970"/>
                      <a:pt x="870" y="2065"/>
                      <a:pt x="1310" y="2113"/>
                    </a:cubicBezTo>
                    <a:lnTo>
                      <a:pt x="4156" y="4542"/>
                    </a:lnTo>
                    <a:cubicBezTo>
                      <a:pt x="4156" y="4387"/>
                      <a:pt x="4216" y="4232"/>
                      <a:pt x="4311" y="4101"/>
                    </a:cubicBezTo>
                    <a:cubicBezTo>
                      <a:pt x="4382" y="3994"/>
                      <a:pt x="4489" y="3923"/>
                      <a:pt x="4561" y="3827"/>
                    </a:cubicBezTo>
                    <a:cubicBezTo>
                      <a:pt x="4668" y="3696"/>
                      <a:pt x="4763" y="3553"/>
                      <a:pt x="4823" y="3399"/>
                    </a:cubicBezTo>
                    <a:cubicBezTo>
                      <a:pt x="4906" y="3220"/>
                      <a:pt x="4966" y="3030"/>
                      <a:pt x="4978" y="2839"/>
                    </a:cubicBezTo>
                    <a:cubicBezTo>
                      <a:pt x="4989" y="2637"/>
                      <a:pt x="4906" y="2434"/>
                      <a:pt x="4751" y="2303"/>
                    </a:cubicBezTo>
                    <a:cubicBezTo>
                      <a:pt x="4847" y="2089"/>
                      <a:pt x="4918" y="1851"/>
                      <a:pt x="4966" y="1625"/>
                    </a:cubicBezTo>
                    <a:cubicBezTo>
                      <a:pt x="4978" y="1553"/>
                      <a:pt x="4978" y="1482"/>
                      <a:pt x="4954" y="1422"/>
                    </a:cubicBezTo>
                    <a:cubicBezTo>
                      <a:pt x="4918" y="1363"/>
                      <a:pt x="4870" y="1327"/>
                      <a:pt x="4823" y="1291"/>
                    </a:cubicBezTo>
                    <a:cubicBezTo>
                      <a:pt x="4632" y="1172"/>
                      <a:pt x="4442" y="1077"/>
                      <a:pt x="4239" y="1006"/>
                    </a:cubicBezTo>
                    <a:cubicBezTo>
                      <a:pt x="4249" y="841"/>
                      <a:pt x="4110" y="709"/>
                      <a:pt x="3955" y="709"/>
                    </a:cubicBezTo>
                    <a:cubicBezTo>
                      <a:pt x="3919" y="709"/>
                      <a:pt x="3882" y="716"/>
                      <a:pt x="3846" y="732"/>
                    </a:cubicBezTo>
                    <a:cubicBezTo>
                      <a:pt x="3870" y="422"/>
                      <a:pt x="3692" y="148"/>
                      <a:pt x="3394" y="53"/>
                    </a:cubicBezTo>
                    <a:cubicBezTo>
                      <a:pt x="3288" y="18"/>
                      <a:pt x="3179" y="0"/>
                      <a:pt x="307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2904;p75">
                <a:extLst>
                  <a:ext uri="{FF2B5EF4-FFF2-40B4-BE49-F238E27FC236}">
                    <a16:creationId xmlns:a16="http://schemas.microsoft.com/office/drawing/2014/main" id="{BBA67CFB-1F6C-4D4E-B339-7D3CA5A47F03}"/>
                  </a:ext>
                </a:extLst>
              </p:cNvPr>
              <p:cNvSpPr/>
              <p:nvPr/>
            </p:nvSpPr>
            <p:spPr>
              <a:xfrm>
                <a:off x="6816025" y="2961700"/>
                <a:ext cx="91700" cy="134950"/>
              </a:xfrm>
              <a:custGeom>
                <a:avLst/>
                <a:gdLst/>
                <a:ahLst/>
                <a:cxnLst/>
                <a:rect l="l" t="t" r="r" b="b"/>
                <a:pathLst>
                  <a:path w="3668" h="5398" extrusionOk="0">
                    <a:moveTo>
                      <a:pt x="2373" y="0"/>
                    </a:moveTo>
                    <a:cubicBezTo>
                      <a:pt x="1805" y="0"/>
                      <a:pt x="1168" y="162"/>
                      <a:pt x="786" y="350"/>
                    </a:cubicBezTo>
                    <a:cubicBezTo>
                      <a:pt x="0" y="743"/>
                      <a:pt x="119" y="4100"/>
                      <a:pt x="298" y="5315"/>
                    </a:cubicBezTo>
                    <a:cubicBezTo>
                      <a:pt x="462" y="5371"/>
                      <a:pt x="690" y="5397"/>
                      <a:pt x="949" y="5397"/>
                    </a:cubicBezTo>
                    <a:cubicBezTo>
                      <a:pt x="1893" y="5397"/>
                      <a:pt x="3252" y="5051"/>
                      <a:pt x="3429" y="4565"/>
                    </a:cubicBezTo>
                    <a:cubicBezTo>
                      <a:pt x="3655" y="3958"/>
                      <a:pt x="3667" y="1291"/>
                      <a:pt x="3560" y="659"/>
                    </a:cubicBezTo>
                    <a:cubicBezTo>
                      <a:pt x="3470" y="171"/>
                      <a:pt x="2957" y="0"/>
                      <a:pt x="237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2905;p75">
                <a:extLst>
                  <a:ext uri="{FF2B5EF4-FFF2-40B4-BE49-F238E27FC236}">
                    <a16:creationId xmlns:a16="http://schemas.microsoft.com/office/drawing/2014/main" id="{0AB95A11-E234-42CC-A2B3-20571358DC2B}"/>
                  </a:ext>
                </a:extLst>
              </p:cNvPr>
              <p:cNvSpPr/>
              <p:nvPr/>
            </p:nvSpPr>
            <p:spPr>
              <a:xfrm>
                <a:off x="6893700" y="2965375"/>
                <a:ext cx="17600" cy="68475"/>
              </a:xfrm>
              <a:custGeom>
                <a:avLst/>
                <a:gdLst/>
                <a:ahLst/>
                <a:cxnLst/>
                <a:rect l="l" t="t" r="r" b="b"/>
                <a:pathLst>
                  <a:path w="704" h="2739" extrusionOk="0">
                    <a:moveTo>
                      <a:pt x="144" y="1"/>
                    </a:moveTo>
                    <a:lnTo>
                      <a:pt x="1" y="2739"/>
                    </a:lnTo>
                    <a:lnTo>
                      <a:pt x="1" y="2739"/>
                    </a:lnTo>
                    <a:lnTo>
                      <a:pt x="453" y="2703"/>
                    </a:lnTo>
                    <a:lnTo>
                      <a:pt x="703" y="2025"/>
                    </a:lnTo>
                    <a:lnTo>
                      <a:pt x="644" y="155"/>
                    </a:lnTo>
                    <a:lnTo>
                      <a:pt x="144"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2906;p75">
                <a:extLst>
                  <a:ext uri="{FF2B5EF4-FFF2-40B4-BE49-F238E27FC236}">
                    <a16:creationId xmlns:a16="http://schemas.microsoft.com/office/drawing/2014/main" id="{5FD60B5C-464C-4A61-BD8C-0E7B0163E35A}"/>
                  </a:ext>
                </a:extLst>
              </p:cNvPr>
              <p:cNvSpPr/>
              <p:nvPr/>
            </p:nvSpPr>
            <p:spPr>
              <a:xfrm>
                <a:off x="6899300" y="3011125"/>
                <a:ext cx="29550" cy="34200"/>
              </a:xfrm>
              <a:custGeom>
                <a:avLst/>
                <a:gdLst/>
                <a:ahLst/>
                <a:cxnLst/>
                <a:rect l="l" t="t" r="r" b="b"/>
                <a:pathLst>
                  <a:path w="1182" h="1368" extrusionOk="0">
                    <a:moveTo>
                      <a:pt x="653" y="0"/>
                    </a:moveTo>
                    <a:cubicBezTo>
                      <a:pt x="369" y="0"/>
                      <a:pt x="143" y="590"/>
                      <a:pt x="63" y="933"/>
                    </a:cubicBezTo>
                    <a:cubicBezTo>
                      <a:pt x="0" y="1174"/>
                      <a:pt x="42" y="1367"/>
                      <a:pt x="208" y="1367"/>
                    </a:cubicBezTo>
                    <a:cubicBezTo>
                      <a:pt x="329" y="1367"/>
                      <a:pt x="516" y="1265"/>
                      <a:pt x="777" y="1004"/>
                    </a:cubicBezTo>
                    <a:cubicBezTo>
                      <a:pt x="1027" y="754"/>
                      <a:pt x="1182" y="361"/>
                      <a:pt x="813" y="64"/>
                    </a:cubicBezTo>
                    <a:cubicBezTo>
                      <a:pt x="758" y="20"/>
                      <a:pt x="704" y="0"/>
                      <a:pt x="6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2907;p75">
                <a:extLst>
                  <a:ext uri="{FF2B5EF4-FFF2-40B4-BE49-F238E27FC236}">
                    <a16:creationId xmlns:a16="http://schemas.microsoft.com/office/drawing/2014/main" id="{A00C67B3-6049-4768-8480-8E89BDA8CF0B}"/>
                  </a:ext>
                </a:extLst>
              </p:cNvPr>
              <p:cNvSpPr/>
              <p:nvPr/>
            </p:nvSpPr>
            <p:spPr>
              <a:xfrm>
                <a:off x="6810650" y="3465725"/>
                <a:ext cx="37250" cy="239050"/>
              </a:xfrm>
              <a:custGeom>
                <a:avLst/>
                <a:gdLst/>
                <a:ahLst/>
                <a:cxnLst/>
                <a:rect l="l" t="t" r="r" b="b"/>
                <a:pathLst>
                  <a:path w="1490" h="9562" extrusionOk="0">
                    <a:moveTo>
                      <a:pt x="180" y="1"/>
                    </a:moveTo>
                    <a:cubicBezTo>
                      <a:pt x="1" y="2489"/>
                      <a:pt x="1" y="9097"/>
                      <a:pt x="1" y="9097"/>
                    </a:cubicBezTo>
                    <a:lnTo>
                      <a:pt x="703" y="9562"/>
                    </a:lnTo>
                    <a:lnTo>
                      <a:pt x="1489" y="8716"/>
                    </a:lnTo>
                    <a:cubicBezTo>
                      <a:pt x="1489" y="8716"/>
                      <a:pt x="870" y="894"/>
                      <a:pt x="1013" y="334"/>
                    </a:cubicBezTo>
                    <a:lnTo>
                      <a:pt x="180"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2908;p75">
                <a:extLst>
                  <a:ext uri="{FF2B5EF4-FFF2-40B4-BE49-F238E27FC236}">
                    <a16:creationId xmlns:a16="http://schemas.microsoft.com/office/drawing/2014/main" id="{793CC8C8-A8DF-45B0-8C47-B56220B2D698}"/>
                  </a:ext>
                </a:extLst>
              </p:cNvPr>
              <p:cNvSpPr/>
              <p:nvPr/>
            </p:nvSpPr>
            <p:spPr>
              <a:xfrm>
                <a:off x="6836250" y="3460075"/>
                <a:ext cx="51525" cy="234875"/>
              </a:xfrm>
              <a:custGeom>
                <a:avLst/>
                <a:gdLst/>
                <a:ahLst/>
                <a:cxnLst/>
                <a:rect l="l" t="t" r="r" b="b"/>
                <a:pathLst>
                  <a:path w="2061" h="9395" extrusionOk="0">
                    <a:moveTo>
                      <a:pt x="1" y="1"/>
                    </a:moveTo>
                    <a:lnTo>
                      <a:pt x="1" y="1"/>
                    </a:lnTo>
                    <a:cubicBezTo>
                      <a:pt x="156" y="2858"/>
                      <a:pt x="858" y="9180"/>
                      <a:pt x="858" y="9180"/>
                    </a:cubicBezTo>
                    <a:lnTo>
                      <a:pt x="1489" y="9395"/>
                    </a:lnTo>
                    <a:lnTo>
                      <a:pt x="2061" y="8526"/>
                    </a:lnTo>
                    <a:cubicBezTo>
                      <a:pt x="2061" y="8526"/>
                      <a:pt x="822" y="1025"/>
                      <a:pt x="894" y="382"/>
                    </a:cubicBezTo>
                    <a:lnTo>
                      <a:pt x="1"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2909;p75">
                <a:extLst>
                  <a:ext uri="{FF2B5EF4-FFF2-40B4-BE49-F238E27FC236}">
                    <a16:creationId xmlns:a16="http://schemas.microsoft.com/office/drawing/2014/main" id="{6ADCDE49-2F32-4E26-AE9C-90E9A045F2EE}"/>
                  </a:ext>
                </a:extLst>
              </p:cNvPr>
              <p:cNvSpPr/>
              <p:nvPr/>
            </p:nvSpPr>
            <p:spPr>
              <a:xfrm>
                <a:off x="6767200" y="3458900"/>
                <a:ext cx="42900" cy="249150"/>
              </a:xfrm>
              <a:custGeom>
                <a:avLst/>
                <a:gdLst/>
                <a:ahLst/>
                <a:cxnLst/>
                <a:rect l="l" t="t" r="r" b="b"/>
                <a:pathLst>
                  <a:path w="1716" h="9966" extrusionOk="0">
                    <a:moveTo>
                      <a:pt x="1001" y="0"/>
                    </a:moveTo>
                    <a:cubicBezTo>
                      <a:pt x="632" y="2357"/>
                      <a:pt x="1" y="9251"/>
                      <a:pt x="1" y="9251"/>
                    </a:cubicBezTo>
                    <a:lnTo>
                      <a:pt x="632" y="9966"/>
                    </a:lnTo>
                    <a:lnTo>
                      <a:pt x="1477" y="9215"/>
                    </a:lnTo>
                    <a:cubicBezTo>
                      <a:pt x="1477" y="9215"/>
                      <a:pt x="1548" y="929"/>
                      <a:pt x="1715" y="417"/>
                    </a:cubicBezTo>
                    <a:lnTo>
                      <a:pt x="1001" y="0"/>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2910;p75">
                <a:extLst>
                  <a:ext uri="{FF2B5EF4-FFF2-40B4-BE49-F238E27FC236}">
                    <a16:creationId xmlns:a16="http://schemas.microsoft.com/office/drawing/2014/main" id="{41A24AD5-4A6A-42A5-A629-C56712BCC57E}"/>
                  </a:ext>
                </a:extLst>
              </p:cNvPr>
              <p:cNvSpPr/>
              <p:nvPr/>
            </p:nvSpPr>
            <p:spPr>
              <a:xfrm>
                <a:off x="6780900" y="3430750"/>
                <a:ext cx="85150" cy="93500"/>
              </a:xfrm>
              <a:custGeom>
                <a:avLst/>
                <a:gdLst/>
                <a:ahLst/>
                <a:cxnLst/>
                <a:rect l="l" t="t" r="r" b="b"/>
                <a:pathLst>
                  <a:path w="3406" h="3740" extrusionOk="0">
                    <a:moveTo>
                      <a:pt x="1794" y="1"/>
                    </a:moveTo>
                    <a:cubicBezTo>
                      <a:pt x="1748" y="1"/>
                      <a:pt x="1702" y="3"/>
                      <a:pt x="1655" y="7"/>
                    </a:cubicBezTo>
                    <a:cubicBezTo>
                      <a:pt x="727" y="90"/>
                      <a:pt x="0" y="1007"/>
                      <a:pt x="24" y="2031"/>
                    </a:cubicBezTo>
                    <a:cubicBezTo>
                      <a:pt x="47" y="3014"/>
                      <a:pt x="734" y="3740"/>
                      <a:pt x="1598" y="3740"/>
                    </a:cubicBezTo>
                    <a:cubicBezTo>
                      <a:pt x="1645" y="3740"/>
                      <a:pt x="1691" y="3738"/>
                      <a:pt x="1739" y="3733"/>
                    </a:cubicBezTo>
                    <a:cubicBezTo>
                      <a:pt x="2667" y="3650"/>
                      <a:pt x="3405" y="2745"/>
                      <a:pt x="3382" y="1709"/>
                    </a:cubicBezTo>
                    <a:cubicBezTo>
                      <a:pt x="3359" y="737"/>
                      <a:pt x="2660" y="1"/>
                      <a:pt x="1794"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2911;p75">
                <a:extLst>
                  <a:ext uri="{FF2B5EF4-FFF2-40B4-BE49-F238E27FC236}">
                    <a16:creationId xmlns:a16="http://schemas.microsoft.com/office/drawing/2014/main" id="{CCEDB191-939F-48B5-B048-10961D7599D7}"/>
                  </a:ext>
                </a:extLst>
              </p:cNvPr>
              <p:cNvSpPr/>
              <p:nvPr/>
            </p:nvSpPr>
            <p:spPr>
              <a:xfrm>
                <a:off x="7046100" y="3194875"/>
                <a:ext cx="84575" cy="127125"/>
              </a:xfrm>
              <a:custGeom>
                <a:avLst/>
                <a:gdLst/>
                <a:ahLst/>
                <a:cxnLst/>
                <a:rect l="l" t="t" r="r" b="b"/>
                <a:pathLst>
                  <a:path w="3383" h="5085" extrusionOk="0">
                    <a:moveTo>
                      <a:pt x="1" y="0"/>
                    </a:moveTo>
                    <a:cubicBezTo>
                      <a:pt x="1" y="1"/>
                      <a:pt x="1632" y="2227"/>
                      <a:pt x="2322" y="5084"/>
                    </a:cubicBezTo>
                    <a:lnTo>
                      <a:pt x="3382" y="4060"/>
                    </a:lnTo>
                    <a:cubicBezTo>
                      <a:pt x="2704" y="2775"/>
                      <a:pt x="1" y="1"/>
                      <a:pt x="1"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2912;p75">
                <a:extLst>
                  <a:ext uri="{FF2B5EF4-FFF2-40B4-BE49-F238E27FC236}">
                    <a16:creationId xmlns:a16="http://schemas.microsoft.com/office/drawing/2014/main" id="{D6F623FE-25BE-4AFA-986F-7EDC20692D81}"/>
                  </a:ext>
                </a:extLst>
              </p:cNvPr>
              <p:cNvSpPr/>
              <p:nvPr/>
            </p:nvSpPr>
            <p:spPr>
              <a:xfrm>
                <a:off x="6980325" y="3243675"/>
                <a:ext cx="100325" cy="89325"/>
              </a:xfrm>
              <a:custGeom>
                <a:avLst/>
                <a:gdLst/>
                <a:ahLst/>
                <a:cxnLst/>
                <a:rect l="l" t="t" r="r" b="b"/>
                <a:pathLst>
                  <a:path w="4013" h="3573" extrusionOk="0">
                    <a:moveTo>
                      <a:pt x="0" y="1"/>
                    </a:moveTo>
                    <a:cubicBezTo>
                      <a:pt x="1" y="1"/>
                      <a:pt x="1822" y="2656"/>
                      <a:pt x="2798" y="3573"/>
                    </a:cubicBezTo>
                    <a:lnTo>
                      <a:pt x="4013" y="3442"/>
                    </a:lnTo>
                    <a:cubicBezTo>
                      <a:pt x="2537" y="2465"/>
                      <a:pt x="1191" y="1311"/>
                      <a:pt x="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2913;p75">
                <a:extLst>
                  <a:ext uri="{FF2B5EF4-FFF2-40B4-BE49-F238E27FC236}">
                    <a16:creationId xmlns:a16="http://schemas.microsoft.com/office/drawing/2014/main" id="{566D327A-DAF8-4BEE-992C-10DAF7C33C1B}"/>
                  </a:ext>
                </a:extLst>
              </p:cNvPr>
              <p:cNvSpPr/>
              <p:nvPr/>
            </p:nvSpPr>
            <p:spPr>
              <a:xfrm>
                <a:off x="6780000" y="3274700"/>
                <a:ext cx="53900" cy="36575"/>
              </a:xfrm>
              <a:custGeom>
                <a:avLst/>
                <a:gdLst/>
                <a:ahLst/>
                <a:cxnLst/>
                <a:rect l="l" t="t" r="r" b="b"/>
                <a:pathLst>
                  <a:path w="2156" h="1463" extrusionOk="0">
                    <a:moveTo>
                      <a:pt x="1123" y="1"/>
                    </a:moveTo>
                    <a:cubicBezTo>
                      <a:pt x="1107" y="1"/>
                      <a:pt x="1090" y="4"/>
                      <a:pt x="1072" y="10"/>
                    </a:cubicBezTo>
                    <a:cubicBezTo>
                      <a:pt x="727" y="129"/>
                      <a:pt x="929" y="1129"/>
                      <a:pt x="1" y="1224"/>
                    </a:cubicBezTo>
                    <a:lnTo>
                      <a:pt x="1144" y="1463"/>
                    </a:lnTo>
                    <a:lnTo>
                      <a:pt x="2156" y="1022"/>
                    </a:lnTo>
                    <a:cubicBezTo>
                      <a:pt x="1445" y="954"/>
                      <a:pt x="1408" y="1"/>
                      <a:pt x="1123"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2914;p75">
                <a:extLst>
                  <a:ext uri="{FF2B5EF4-FFF2-40B4-BE49-F238E27FC236}">
                    <a16:creationId xmlns:a16="http://schemas.microsoft.com/office/drawing/2014/main" id="{C14965C7-9CFC-4E83-B8F2-4AA82B9B1D37}"/>
                  </a:ext>
                </a:extLst>
              </p:cNvPr>
              <p:cNvSpPr/>
              <p:nvPr/>
            </p:nvSpPr>
            <p:spPr>
              <a:xfrm>
                <a:off x="6784775" y="3434300"/>
                <a:ext cx="71150" cy="78075"/>
              </a:xfrm>
              <a:custGeom>
                <a:avLst/>
                <a:gdLst/>
                <a:ahLst/>
                <a:cxnLst/>
                <a:rect l="l" t="t" r="r" b="b"/>
                <a:pathLst>
                  <a:path w="2846" h="3123" extrusionOk="0">
                    <a:moveTo>
                      <a:pt x="1528" y="0"/>
                    </a:moveTo>
                    <a:cubicBezTo>
                      <a:pt x="1483" y="0"/>
                      <a:pt x="1438" y="3"/>
                      <a:pt x="1393" y="8"/>
                    </a:cubicBezTo>
                    <a:cubicBezTo>
                      <a:pt x="607" y="79"/>
                      <a:pt x="0" y="841"/>
                      <a:pt x="24" y="1698"/>
                    </a:cubicBezTo>
                    <a:cubicBezTo>
                      <a:pt x="35" y="2505"/>
                      <a:pt x="606" y="3123"/>
                      <a:pt x="1318" y="3123"/>
                    </a:cubicBezTo>
                    <a:cubicBezTo>
                      <a:pt x="1362" y="3123"/>
                      <a:pt x="1407" y="3120"/>
                      <a:pt x="1453" y="3115"/>
                    </a:cubicBezTo>
                    <a:cubicBezTo>
                      <a:pt x="2238" y="3044"/>
                      <a:pt x="2846" y="2294"/>
                      <a:pt x="2834" y="1425"/>
                    </a:cubicBezTo>
                    <a:cubicBezTo>
                      <a:pt x="2811" y="618"/>
                      <a:pt x="2240" y="0"/>
                      <a:pt x="1528"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2915;p75">
                <a:extLst>
                  <a:ext uri="{FF2B5EF4-FFF2-40B4-BE49-F238E27FC236}">
                    <a16:creationId xmlns:a16="http://schemas.microsoft.com/office/drawing/2014/main" id="{8DF77595-6B99-4F01-97BC-84A52365A892}"/>
                  </a:ext>
                </a:extLst>
              </p:cNvPr>
              <p:cNvSpPr/>
              <p:nvPr/>
            </p:nvSpPr>
            <p:spPr>
              <a:xfrm>
                <a:off x="6748450" y="3842275"/>
                <a:ext cx="41400" cy="27875"/>
              </a:xfrm>
              <a:custGeom>
                <a:avLst/>
                <a:gdLst/>
                <a:ahLst/>
                <a:cxnLst/>
                <a:rect l="l" t="t" r="r" b="b"/>
                <a:pathLst>
                  <a:path w="1656" h="1115" extrusionOk="0">
                    <a:moveTo>
                      <a:pt x="1584" y="0"/>
                    </a:moveTo>
                    <a:cubicBezTo>
                      <a:pt x="1394" y="215"/>
                      <a:pt x="1144" y="357"/>
                      <a:pt x="870" y="393"/>
                    </a:cubicBezTo>
                    <a:cubicBezTo>
                      <a:pt x="786" y="406"/>
                      <a:pt x="703" y="413"/>
                      <a:pt x="620" y="413"/>
                    </a:cubicBezTo>
                    <a:cubicBezTo>
                      <a:pt x="407" y="413"/>
                      <a:pt x="198" y="368"/>
                      <a:pt x="1" y="274"/>
                    </a:cubicBezTo>
                    <a:lnTo>
                      <a:pt x="1" y="274"/>
                    </a:lnTo>
                    <a:cubicBezTo>
                      <a:pt x="265" y="781"/>
                      <a:pt x="662" y="1114"/>
                      <a:pt x="1012" y="1114"/>
                    </a:cubicBezTo>
                    <a:cubicBezTo>
                      <a:pt x="1040" y="1114"/>
                      <a:pt x="1068" y="1112"/>
                      <a:pt x="1096" y="1108"/>
                    </a:cubicBezTo>
                    <a:cubicBezTo>
                      <a:pt x="1465" y="1048"/>
                      <a:pt x="1655" y="584"/>
                      <a:pt x="158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2916;p75">
                <a:extLst>
                  <a:ext uri="{FF2B5EF4-FFF2-40B4-BE49-F238E27FC236}">
                    <a16:creationId xmlns:a16="http://schemas.microsoft.com/office/drawing/2014/main" id="{2B676E05-99ED-4C4C-AAD1-B07A2EC9073F}"/>
                  </a:ext>
                </a:extLst>
              </p:cNvPr>
              <p:cNvSpPr/>
              <p:nvPr/>
            </p:nvSpPr>
            <p:spPr>
              <a:xfrm>
                <a:off x="7030850" y="3640100"/>
                <a:ext cx="27175" cy="23950"/>
              </a:xfrm>
              <a:custGeom>
                <a:avLst/>
                <a:gdLst/>
                <a:ahLst/>
                <a:cxnLst/>
                <a:rect l="l" t="t" r="r" b="b"/>
                <a:pathLst>
                  <a:path w="1087" h="958" extrusionOk="0">
                    <a:moveTo>
                      <a:pt x="546" y="0"/>
                    </a:moveTo>
                    <a:cubicBezTo>
                      <a:pt x="346" y="0"/>
                      <a:pt x="148" y="124"/>
                      <a:pt x="87" y="348"/>
                    </a:cubicBezTo>
                    <a:cubicBezTo>
                      <a:pt x="0" y="676"/>
                      <a:pt x="257" y="957"/>
                      <a:pt x="554" y="957"/>
                    </a:cubicBezTo>
                    <a:cubicBezTo>
                      <a:pt x="624" y="957"/>
                      <a:pt x="695" y="942"/>
                      <a:pt x="766" y="908"/>
                    </a:cubicBezTo>
                    <a:cubicBezTo>
                      <a:pt x="1004" y="765"/>
                      <a:pt x="1087" y="455"/>
                      <a:pt x="944" y="217"/>
                    </a:cubicBezTo>
                    <a:cubicBezTo>
                      <a:pt x="847" y="69"/>
                      <a:pt x="696" y="0"/>
                      <a:pt x="546"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2917;p75">
                <a:extLst>
                  <a:ext uri="{FF2B5EF4-FFF2-40B4-BE49-F238E27FC236}">
                    <a16:creationId xmlns:a16="http://schemas.microsoft.com/office/drawing/2014/main" id="{8BE2F068-A9C5-4A9C-8ECB-8F29F3404157}"/>
                  </a:ext>
                </a:extLst>
              </p:cNvPr>
              <p:cNvSpPr/>
              <p:nvPr/>
            </p:nvSpPr>
            <p:spPr>
              <a:xfrm>
                <a:off x="6905350" y="3018900"/>
                <a:ext cx="16350" cy="19125"/>
              </a:xfrm>
              <a:custGeom>
                <a:avLst/>
                <a:gdLst/>
                <a:ahLst/>
                <a:cxnLst/>
                <a:rect l="l" t="t" r="r" b="b"/>
                <a:pathLst>
                  <a:path w="654" h="765" extrusionOk="0">
                    <a:moveTo>
                      <a:pt x="360" y="1"/>
                    </a:moveTo>
                    <a:cubicBezTo>
                      <a:pt x="200" y="1"/>
                      <a:pt x="75" y="336"/>
                      <a:pt x="35" y="527"/>
                    </a:cubicBezTo>
                    <a:cubicBezTo>
                      <a:pt x="0" y="657"/>
                      <a:pt x="26" y="764"/>
                      <a:pt x="120" y="764"/>
                    </a:cubicBezTo>
                    <a:cubicBezTo>
                      <a:pt x="189" y="764"/>
                      <a:pt x="294" y="708"/>
                      <a:pt x="440" y="562"/>
                    </a:cubicBezTo>
                    <a:cubicBezTo>
                      <a:pt x="571" y="419"/>
                      <a:pt x="654" y="193"/>
                      <a:pt x="452" y="38"/>
                    </a:cubicBezTo>
                    <a:cubicBezTo>
                      <a:pt x="420" y="12"/>
                      <a:pt x="389" y="1"/>
                      <a:pt x="360"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2918;p75">
                <a:extLst>
                  <a:ext uri="{FF2B5EF4-FFF2-40B4-BE49-F238E27FC236}">
                    <a16:creationId xmlns:a16="http://schemas.microsoft.com/office/drawing/2014/main" id="{84E156EA-7377-4EA7-91E9-66429255C0CB}"/>
                  </a:ext>
                </a:extLst>
              </p:cNvPr>
              <p:cNvSpPr/>
              <p:nvPr/>
            </p:nvSpPr>
            <p:spPr>
              <a:xfrm>
                <a:off x="6903900" y="3025150"/>
                <a:ext cx="12750" cy="14600"/>
              </a:xfrm>
              <a:custGeom>
                <a:avLst/>
                <a:gdLst/>
                <a:ahLst/>
                <a:cxnLst/>
                <a:rect l="l" t="t" r="r" b="b"/>
                <a:pathLst>
                  <a:path w="510" h="584" extrusionOk="0">
                    <a:moveTo>
                      <a:pt x="287" y="1"/>
                    </a:moveTo>
                    <a:cubicBezTo>
                      <a:pt x="162" y="1"/>
                      <a:pt x="62" y="254"/>
                      <a:pt x="21" y="396"/>
                    </a:cubicBezTo>
                    <a:cubicBezTo>
                      <a:pt x="1" y="500"/>
                      <a:pt x="20" y="584"/>
                      <a:pt x="92" y="584"/>
                    </a:cubicBezTo>
                    <a:cubicBezTo>
                      <a:pt x="143" y="584"/>
                      <a:pt x="222" y="541"/>
                      <a:pt x="331" y="431"/>
                    </a:cubicBezTo>
                    <a:cubicBezTo>
                      <a:pt x="438" y="324"/>
                      <a:pt x="510" y="157"/>
                      <a:pt x="355" y="26"/>
                    </a:cubicBezTo>
                    <a:cubicBezTo>
                      <a:pt x="331" y="9"/>
                      <a:pt x="309" y="1"/>
                      <a:pt x="2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2919;p75">
                <a:extLst>
                  <a:ext uri="{FF2B5EF4-FFF2-40B4-BE49-F238E27FC236}">
                    <a16:creationId xmlns:a16="http://schemas.microsoft.com/office/drawing/2014/main" id="{D4D239DA-2F4E-4888-8057-E55FC10D4E36}"/>
                  </a:ext>
                </a:extLst>
              </p:cNvPr>
              <p:cNvSpPr/>
              <p:nvPr/>
            </p:nvSpPr>
            <p:spPr>
              <a:xfrm>
                <a:off x="6733275" y="3124625"/>
                <a:ext cx="70275" cy="148250"/>
              </a:xfrm>
              <a:custGeom>
                <a:avLst/>
                <a:gdLst/>
                <a:ahLst/>
                <a:cxnLst/>
                <a:rect l="l" t="t" r="r" b="b"/>
                <a:pathLst>
                  <a:path w="2811" h="5930" extrusionOk="0">
                    <a:moveTo>
                      <a:pt x="2810" y="0"/>
                    </a:moveTo>
                    <a:lnTo>
                      <a:pt x="2810" y="0"/>
                    </a:lnTo>
                    <a:cubicBezTo>
                      <a:pt x="2001" y="298"/>
                      <a:pt x="0" y="3191"/>
                      <a:pt x="72" y="5930"/>
                    </a:cubicBezTo>
                    <a:cubicBezTo>
                      <a:pt x="691" y="3834"/>
                      <a:pt x="1608" y="1834"/>
                      <a:pt x="2810"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2920;p75">
                <a:extLst>
                  <a:ext uri="{FF2B5EF4-FFF2-40B4-BE49-F238E27FC236}">
                    <a16:creationId xmlns:a16="http://schemas.microsoft.com/office/drawing/2014/main" id="{789F4CE7-3201-472A-BBCC-0AD34B4DE343}"/>
                  </a:ext>
                </a:extLst>
              </p:cNvPr>
              <p:cNvSpPr/>
              <p:nvPr/>
            </p:nvSpPr>
            <p:spPr>
              <a:xfrm>
                <a:off x="6804100" y="3311250"/>
                <a:ext cx="19075" cy="60450"/>
              </a:xfrm>
              <a:custGeom>
                <a:avLst/>
                <a:gdLst/>
                <a:ahLst/>
                <a:cxnLst/>
                <a:rect l="l" t="t" r="r" b="b"/>
                <a:pathLst>
                  <a:path w="763" h="2418" extrusionOk="0">
                    <a:moveTo>
                      <a:pt x="692" y="1"/>
                    </a:moveTo>
                    <a:lnTo>
                      <a:pt x="1" y="179"/>
                    </a:lnTo>
                    <a:cubicBezTo>
                      <a:pt x="1" y="179"/>
                      <a:pt x="413" y="2418"/>
                      <a:pt x="593" y="2418"/>
                    </a:cubicBezTo>
                    <a:cubicBezTo>
                      <a:pt x="594" y="2418"/>
                      <a:pt x="595" y="2418"/>
                      <a:pt x="596" y="2418"/>
                    </a:cubicBezTo>
                    <a:cubicBezTo>
                      <a:pt x="763" y="2382"/>
                      <a:pt x="692" y="1"/>
                      <a:pt x="692"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2921;p75">
                <a:extLst>
                  <a:ext uri="{FF2B5EF4-FFF2-40B4-BE49-F238E27FC236}">
                    <a16:creationId xmlns:a16="http://schemas.microsoft.com/office/drawing/2014/main" id="{13FB99C3-C0D2-4646-B00E-46CDDA448266}"/>
                  </a:ext>
                </a:extLst>
              </p:cNvPr>
              <p:cNvSpPr/>
              <p:nvPr/>
            </p:nvSpPr>
            <p:spPr>
              <a:xfrm>
                <a:off x="6995800" y="3339225"/>
                <a:ext cx="12225" cy="97650"/>
              </a:xfrm>
              <a:custGeom>
                <a:avLst/>
                <a:gdLst/>
                <a:ahLst/>
                <a:cxnLst/>
                <a:rect l="l" t="t" r="r" b="b"/>
                <a:pathLst>
                  <a:path w="489" h="3906" extrusionOk="0">
                    <a:moveTo>
                      <a:pt x="310" y="1"/>
                    </a:moveTo>
                    <a:cubicBezTo>
                      <a:pt x="143" y="1"/>
                      <a:pt x="1" y="882"/>
                      <a:pt x="1" y="1953"/>
                    </a:cubicBezTo>
                    <a:cubicBezTo>
                      <a:pt x="1" y="3037"/>
                      <a:pt x="143" y="3906"/>
                      <a:pt x="310" y="3906"/>
                    </a:cubicBezTo>
                    <a:cubicBezTo>
                      <a:pt x="489" y="3906"/>
                      <a:pt x="441" y="2977"/>
                      <a:pt x="441" y="1894"/>
                    </a:cubicBezTo>
                    <a:cubicBezTo>
                      <a:pt x="441" y="822"/>
                      <a:pt x="489" y="1"/>
                      <a:pt x="31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2922;p75">
                <a:extLst>
                  <a:ext uri="{FF2B5EF4-FFF2-40B4-BE49-F238E27FC236}">
                    <a16:creationId xmlns:a16="http://schemas.microsoft.com/office/drawing/2014/main" id="{FF0F6F24-9191-4536-A988-B5B838C5D998}"/>
                  </a:ext>
                </a:extLst>
              </p:cNvPr>
              <p:cNvSpPr/>
              <p:nvPr/>
            </p:nvSpPr>
            <p:spPr>
              <a:xfrm>
                <a:off x="6805000" y="3483000"/>
                <a:ext cx="27425" cy="16100"/>
              </a:xfrm>
              <a:custGeom>
                <a:avLst/>
                <a:gdLst/>
                <a:ahLst/>
                <a:cxnLst/>
                <a:rect l="l" t="t" r="r" b="b"/>
                <a:pathLst>
                  <a:path w="1097" h="644" extrusionOk="0">
                    <a:moveTo>
                      <a:pt x="822" y="0"/>
                    </a:moveTo>
                    <a:lnTo>
                      <a:pt x="203" y="60"/>
                    </a:lnTo>
                    <a:lnTo>
                      <a:pt x="1" y="643"/>
                    </a:lnTo>
                    <a:lnTo>
                      <a:pt x="1096" y="643"/>
                    </a:lnTo>
                    <a:lnTo>
                      <a:pt x="822"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2923;p75">
                <a:extLst>
                  <a:ext uri="{FF2B5EF4-FFF2-40B4-BE49-F238E27FC236}">
                    <a16:creationId xmlns:a16="http://schemas.microsoft.com/office/drawing/2014/main" id="{DB370D49-412B-46CB-8813-5858745204BE}"/>
                  </a:ext>
                </a:extLst>
              </p:cNvPr>
              <p:cNvSpPr/>
              <p:nvPr/>
            </p:nvSpPr>
            <p:spPr>
              <a:xfrm>
                <a:off x="6811850" y="3456500"/>
                <a:ext cx="9550" cy="15800"/>
              </a:xfrm>
              <a:custGeom>
                <a:avLst/>
                <a:gdLst/>
                <a:ahLst/>
                <a:cxnLst/>
                <a:rect l="l" t="t" r="r" b="b"/>
                <a:pathLst>
                  <a:path w="382" h="632" extrusionOk="0">
                    <a:moveTo>
                      <a:pt x="120" y="1"/>
                    </a:moveTo>
                    <a:lnTo>
                      <a:pt x="1" y="429"/>
                    </a:lnTo>
                    <a:lnTo>
                      <a:pt x="382" y="632"/>
                    </a:lnTo>
                    <a:lnTo>
                      <a:pt x="382"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2924;p75">
                <a:extLst>
                  <a:ext uri="{FF2B5EF4-FFF2-40B4-BE49-F238E27FC236}">
                    <a16:creationId xmlns:a16="http://schemas.microsoft.com/office/drawing/2014/main" id="{746C96F8-80CF-473D-A7D7-DFA673EC5297}"/>
                  </a:ext>
                </a:extLst>
              </p:cNvPr>
              <p:cNvSpPr/>
              <p:nvPr/>
            </p:nvSpPr>
            <p:spPr>
              <a:xfrm>
                <a:off x="6820175" y="3458000"/>
                <a:ext cx="4200" cy="3900"/>
              </a:xfrm>
              <a:custGeom>
                <a:avLst/>
                <a:gdLst/>
                <a:ahLst/>
                <a:cxnLst/>
                <a:rect l="l" t="t" r="r" b="b"/>
                <a:pathLst>
                  <a:path w="168" h="156" extrusionOk="0">
                    <a:moveTo>
                      <a:pt x="1" y="0"/>
                    </a:moveTo>
                    <a:lnTo>
                      <a:pt x="1" y="155"/>
                    </a:lnTo>
                    <a:lnTo>
                      <a:pt x="168" y="72"/>
                    </a:lnTo>
                    <a:lnTo>
                      <a:pt x="1"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2925;p75">
                <a:extLst>
                  <a:ext uri="{FF2B5EF4-FFF2-40B4-BE49-F238E27FC236}">
                    <a16:creationId xmlns:a16="http://schemas.microsoft.com/office/drawing/2014/main" id="{C5C7844A-5785-4472-927A-AFE9E48C9737}"/>
                  </a:ext>
                </a:extLst>
              </p:cNvPr>
              <p:cNvSpPr/>
              <p:nvPr/>
            </p:nvSpPr>
            <p:spPr>
              <a:xfrm>
                <a:off x="6785050" y="3454725"/>
                <a:ext cx="70575" cy="32775"/>
              </a:xfrm>
              <a:custGeom>
                <a:avLst/>
                <a:gdLst/>
                <a:ahLst/>
                <a:cxnLst/>
                <a:rect l="l" t="t" r="r" b="b"/>
                <a:pathLst>
                  <a:path w="2823" h="1311" extrusionOk="0">
                    <a:moveTo>
                      <a:pt x="1835" y="0"/>
                    </a:moveTo>
                    <a:lnTo>
                      <a:pt x="1525" y="417"/>
                    </a:lnTo>
                    <a:lnTo>
                      <a:pt x="1084" y="417"/>
                    </a:lnTo>
                    <a:lnTo>
                      <a:pt x="715" y="48"/>
                    </a:lnTo>
                    <a:lnTo>
                      <a:pt x="203" y="48"/>
                    </a:lnTo>
                    <a:cubicBezTo>
                      <a:pt x="72" y="310"/>
                      <a:pt x="1" y="596"/>
                      <a:pt x="13" y="881"/>
                    </a:cubicBezTo>
                    <a:cubicBezTo>
                      <a:pt x="13" y="1024"/>
                      <a:pt x="37" y="1167"/>
                      <a:pt x="72" y="1310"/>
                    </a:cubicBezTo>
                    <a:lnTo>
                      <a:pt x="2692" y="1310"/>
                    </a:lnTo>
                    <a:cubicBezTo>
                      <a:pt x="2787" y="1084"/>
                      <a:pt x="2823" y="846"/>
                      <a:pt x="2823" y="608"/>
                    </a:cubicBezTo>
                    <a:cubicBezTo>
                      <a:pt x="2823" y="405"/>
                      <a:pt x="2775" y="191"/>
                      <a:pt x="2692"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2926;p75">
                <a:extLst>
                  <a:ext uri="{FF2B5EF4-FFF2-40B4-BE49-F238E27FC236}">
                    <a16:creationId xmlns:a16="http://schemas.microsoft.com/office/drawing/2014/main" id="{A2E30FB6-4B4C-429F-A5DC-8D78356EAEAA}"/>
                  </a:ext>
                </a:extLst>
              </p:cNvPr>
              <p:cNvSpPr/>
              <p:nvPr/>
            </p:nvSpPr>
            <p:spPr>
              <a:xfrm>
                <a:off x="6811850" y="3260350"/>
                <a:ext cx="56275" cy="28800"/>
              </a:xfrm>
              <a:custGeom>
                <a:avLst/>
                <a:gdLst/>
                <a:ahLst/>
                <a:cxnLst/>
                <a:rect l="l" t="t" r="r" b="b"/>
                <a:pathLst>
                  <a:path w="2251" h="1152" extrusionOk="0">
                    <a:moveTo>
                      <a:pt x="1" y="1"/>
                    </a:moveTo>
                    <a:lnTo>
                      <a:pt x="1" y="1"/>
                    </a:lnTo>
                    <a:cubicBezTo>
                      <a:pt x="143" y="513"/>
                      <a:pt x="513" y="941"/>
                      <a:pt x="1013" y="1120"/>
                    </a:cubicBezTo>
                    <a:cubicBezTo>
                      <a:pt x="1072" y="1143"/>
                      <a:pt x="1155" y="1152"/>
                      <a:pt x="1249" y="1152"/>
                    </a:cubicBezTo>
                    <a:cubicBezTo>
                      <a:pt x="1645" y="1152"/>
                      <a:pt x="2251" y="989"/>
                      <a:pt x="2251" y="989"/>
                    </a:cubicBezTo>
                    <a:lnTo>
                      <a:pt x="1"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2927;p75">
                <a:extLst>
                  <a:ext uri="{FF2B5EF4-FFF2-40B4-BE49-F238E27FC236}">
                    <a16:creationId xmlns:a16="http://schemas.microsoft.com/office/drawing/2014/main" id="{615CC453-7A04-49BD-9600-DF1CCCA85A65}"/>
                  </a:ext>
                </a:extLst>
              </p:cNvPr>
              <p:cNvSpPr/>
              <p:nvPr/>
            </p:nvSpPr>
            <p:spPr>
              <a:xfrm>
                <a:off x="6982400" y="3316900"/>
                <a:ext cx="9250" cy="33375"/>
              </a:xfrm>
              <a:custGeom>
                <a:avLst/>
                <a:gdLst/>
                <a:ahLst/>
                <a:cxnLst/>
                <a:rect l="l" t="t" r="r" b="b"/>
                <a:pathLst>
                  <a:path w="370" h="1335" extrusionOk="0">
                    <a:moveTo>
                      <a:pt x="191" y="1"/>
                    </a:moveTo>
                    <a:cubicBezTo>
                      <a:pt x="84" y="1"/>
                      <a:pt x="1" y="298"/>
                      <a:pt x="1" y="668"/>
                    </a:cubicBezTo>
                    <a:cubicBezTo>
                      <a:pt x="1" y="1037"/>
                      <a:pt x="84" y="1334"/>
                      <a:pt x="191" y="1334"/>
                    </a:cubicBezTo>
                    <a:cubicBezTo>
                      <a:pt x="287" y="1334"/>
                      <a:pt x="370" y="1037"/>
                      <a:pt x="370" y="668"/>
                    </a:cubicBezTo>
                    <a:cubicBezTo>
                      <a:pt x="370" y="298"/>
                      <a:pt x="287" y="1"/>
                      <a:pt x="191"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2928;p75">
                <a:extLst>
                  <a:ext uri="{FF2B5EF4-FFF2-40B4-BE49-F238E27FC236}">
                    <a16:creationId xmlns:a16="http://schemas.microsoft.com/office/drawing/2014/main" id="{5D37449B-1537-40E9-9C55-5EBED4962C98}"/>
                  </a:ext>
                </a:extLst>
              </p:cNvPr>
              <p:cNvSpPr/>
              <p:nvPr/>
            </p:nvSpPr>
            <p:spPr>
              <a:xfrm>
                <a:off x="6983900" y="3413950"/>
                <a:ext cx="9550" cy="33650"/>
              </a:xfrm>
              <a:custGeom>
                <a:avLst/>
                <a:gdLst/>
                <a:ahLst/>
                <a:cxnLst/>
                <a:rect l="l" t="t" r="r" b="b"/>
                <a:pathLst>
                  <a:path w="382" h="1346" extrusionOk="0">
                    <a:moveTo>
                      <a:pt x="191" y="0"/>
                    </a:moveTo>
                    <a:cubicBezTo>
                      <a:pt x="84" y="0"/>
                      <a:pt x="0" y="298"/>
                      <a:pt x="0" y="667"/>
                    </a:cubicBezTo>
                    <a:cubicBezTo>
                      <a:pt x="0" y="1036"/>
                      <a:pt x="84" y="1346"/>
                      <a:pt x="191" y="1346"/>
                    </a:cubicBezTo>
                    <a:cubicBezTo>
                      <a:pt x="298" y="1346"/>
                      <a:pt x="381" y="1048"/>
                      <a:pt x="381" y="667"/>
                    </a:cubicBezTo>
                    <a:cubicBezTo>
                      <a:pt x="381" y="298"/>
                      <a:pt x="298" y="0"/>
                      <a:pt x="19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2929;p75">
                <a:extLst>
                  <a:ext uri="{FF2B5EF4-FFF2-40B4-BE49-F238E27FC236}">
                    <a16:creationId xmlns:a16="http://schemas.microsoft.com/office/drawing/2014/main" id="{DEB5565C-2534-4BC4-854A-D056D4179143}"/>
                  </a:ext>
                </a:extLst>
              </p:cNvPr>
              <p:cNvSpPr/>
              <p:nvPr/>
            </p:nvSpPr>
            <p:spPr>
              <a:xfrm>
                <a:off x="6983300" y="3366925"/>
                <a:ext cx="9250" cy="33350"/>
              </a:xfrm>
              <a:custGeom>
                <a:avLst/>
                <a:gdLst/>
                <a:ahLst/>
                <a:cxnLst/>
                <a:rect l="l" t="t" r="r" b="b"/>
                <a:pathLst>
                  <a:path w="370" h="1334" extrusionOk="0">
                    <a:moveTo>
                      <a:pt x="179" y="0"/>
                    </a:moveTo>
                    <a:cubicBezTo>
                      <a:pt x="84" y="0"/>
                      <a:pt x="1" y="298"/>
                      <a:pt x="1" y="667"/>
                    </a:cubicBezTo>
                    <a:cubicBezTo>
                      <a:pt x="1" y="1036"/>
                      <a:pt x="84" y="1334"/>
                      <a:pt x="179" y="1334"/>
                    </a:cubicBezTo>
                    <a:cubicBezTo>
                      <a:pt x="286" y="1334"/>
                      <a:pt x="370" y="1036"/>
                      <a:pt x="370" y="667"/>
                    </a:cubicBezTo>
                    <a:cubicBezTo>
                      <a:pt x="370" y="298"/>
                      <a:pt x="286" y="0"/>
                      <a:pt x="17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2930;p75">
                <a:extLst>
                  <a:ext uri="{FF2B5EF4-FFF2-40B4-BE49-F238E27FC236}">
                    <a16:creationId xmlns:a16="http://schemas.microsoft.com/office/drawing/2014/main" id="{7DF777D3-8135-4614-AF2B-0D19CDA7F8D9}"/>
                  </a:ext>
                </a:extLst>
              </p:cNvPr>
              <p:cNvSpPr/>
              <p:nvPr/>
            </p:nvSpPr>
            <p:spPr>
              <a:xfrm>
                <a:off x="6917825" y="3455850"/>
                <a:ext cx="126075" cy="106350"/>
              </a:xfrm>
              <a:custGeom>
                <a:avLst/>
                <a:gdLst/>
                <a:ahLst/>
                <a:cxnLst/>
                <a:rect l="l" t="t" r="r" b="b"/>
                <a:pathLst>
                  <a:path w="5043" h="4254" extrusionOk="0">
                    <a:moveTo>
                      <a:pt x="3500" y="0"/>
                    </a:moveTo>
                    <a:cubicBezTo>
                      <a:pt x="3481" y="0"/>
                      <a:pt x="3461" y="1"/>
                      <a:pt x="3441" y="3"/>
                    </a:cubicBezTo>
                    <a:cubicBezTo>
                      <a:pt x="2405" y="110"/>
                      <a:pt x="238" y="944"/>
                      <a:pt x="95" y="2051"/>
                    </a:cubicBezTo>
                    <a:cubicBezTo>
                      <a:pt x="1" y="2762"/>
                      <a:pt x="1335" y="4254"/>
                      <a:pt x="1969" y="4254"/>
                    </a:cubicBezTo>
                    <a:cubicBezTo>
                      <a:pt x="1972" y="4254"/>
                      <a:pt x="1974" y="4254"/>
                      <a:pt x="1977" y="4253"/>
                    </a:cubicBezTo>
                    <a:cubicBezTo>
                      <a:pt x="2222" y="4242"/>
                      <a:pt x="2479" y="3598"/>
                      <a:pt x="3109" y="3598"/>
                    </a:cubicBezTo>
                    <a:cubicBezTo>
                      <a:pt x="3121" y="3598"/>
                      <a:pt x="3132" y="3598"/>
                      <a:pt x="3143" y="3599"/>
                    </a:cubicBezTo>
                    <a:cubicBezTo>
                      <a:pt x="3229" y="3602"/>
                      <a:pt x="3309" y="3604"/>
                      <a:pt x="3384" y="3604"/>
                    </a:cubicBezTo>
                    <a:cubicBezTo>
                      <a:pt x="4113" y="3604"/>
                      <a:pt x="4424" y="3439"/>
                      <a:pt x="4715" y="2932"/>
                    </a:cubicBezTo>
                    <a:cubicBezTo>
                      <a:pt x="5042" y="2371"/>
                      <a:pt x="4510" y="0"/>
                      <a:pt x="350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2931;p75">
                <a:extLst>
                  <a:ext uri="{FF2B5EF4-FFF2-40B4-BE49-F238E27FC236}">
                    <a16:creationId xmlns:a16="http://schemas.microsoft.com/office/drawing/2014/main" id="{8466A728-B571-4EAC-9EB1-FD0EF377A673}"/>
                  </a:ext>
                </a:extLst>
              </p:cNvPr>
              <p:cNvSpPr/>
              <p:nvPr/>
            </p:nvSpPr>
            <p:spPr>
              <a:xfrm>
                <a:off x="6946400" y="3455850"/>
                <a:ext cx="97500" cy="106350"/>
              </a:xfrm>
              <a:custGeom>
                <a:avLst/>
                <a:gdLst/>
                <a:ahLst/>
                <a:cxnLst/>
                <a:rect l="l" t="t" r="r" b="b"/>
                <a:pathLst>
                  <a:path w="3900" h="4254" extrusionOk="0">
                    <a:moveTo>
                      <a:pt x="2357" y="0"/>
                    </a:moveTo>
                    <a:cubicBezTo>
                      <a:pt x="2338" y="0"/>
                      <a:pt x="2318" y="1"/>
                      <a:pt x="2298" y="3"/>
                    </a:cubicBezTo>
                    <a:cubicBezTo>
                      <a:pt x="1810" y="74"/>
                      <a:pt x="1322" y="193"/>
                      <a:pt x="857" y="384"/>
                    </a:cubicBezTo>
                    <a:cubicBezTo>
                      <a:pt x="1643" y="682"/>
                      <a:pt x="2179" y="1301"/>
                      <a:pt x="2179" y="2003"/>
                    </a:cubicBezTo>
                    <a:cubicBezTo>
                      <a:pt x="2179" y="2944"/>
                      <a:pt x="1227" y="3718"/>
                      <a:pt x="0" y="3801"/>
                    </a:cubicBezTo>
                    <a:cubicBezTo>
                      <a:pt x="298" y="4075"/>
                      <a:pt x="619" y="4253"/>
                      <a:pt x="834" y="4253"/>
                    </a:cubicBezTo>
                    <a:cubicBezTo>
                      <a:pt x="1079" y="4253"/>
                      <a:pt x="1337" y="3598"/>
                      <a:pt x="1967" y="3598"/>
                    </a:cubicBezTo>
                    <a:cubicBezTo>
                      <a:pt x="1978" y="3598"/>
                      <a:pt x="1989" y="3598"/>
                      <a:pt x="2000" y="3599"/>
                    </a:cubicBezTo>
                    <a:cubicBezTo>
                      <a:pt x="2084" y="3602"/>
                      <a:pt x="2164" y="3604"/>
                      <a:pt x="2239" y="3604"/>
                    </a:cubicBezTo>
                    <a:cubicBezTo>
                      <a:pt x="2960" y="3604"/>
                      <a:pt x="3281" y="3439"/>
                      <a:pt x="3572" y="2932"/>
                    </a:cubicBezTo>
                    <a:cubicBezTo>
                      <a:pt x="3899" y="2371"/>
                      <a:pt x="3367" y="0"/>
                      <a:pt x="235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2932;p75">
                <a:extLst>
                  <a:ext uri="{FF2B5EF4-FFF2-40B4-BE49-F238E27FC236}">
                    <a16:creationId xmlns:a16="http://schemas.microsoft.com/office/drawing/2014/main" id="{D1F0CA31-A1D7-4121-8747-4A9AC4BB7EA3}"/>
                  </a:ext>
                </a:extLst>
              </p:cNvPr>
              <p:cNvSpPr/>
              <p:nvPr/>
            </p:nvSpPr>
            <p:spPr>
              <a:xfrm>
                <a:off x="6993425" y="3365125"/>
                <a:ext cx="194875" cy="160475"/>
              </a:xfrm>
              <a:custGeom>
                <a:avLst/>
                <a:gdLst/>
                <a:ahLst/>
                <a:cxnLst/>
                <a:rect l="l" t="t" r="r" b="b"/>
                <a:pathLst>
                  <a:path w="7795" h="6419" extrusionOk="0">
                    <a:moveTo>
                      <a:pt x="3774" y="0"/>
                    </a:moveTo>
                    <a:cubicBezTo>
                      <a:pt x="3728" y="0"/>
                      <a:pt x="3691" y="5"/>
                      <a:pt x="3667" y="12"/>
                    </a:cubicBezTo>
                    <a:cubicBezTo>
                      <a:pt x="3275" y="143"/>
                      <a:pt x="417" y="2989"/>
                      <a:pt x="0" y="3608"/>
                    </a:cubicBezTo>
                    <a:lnTo>
                      <a:pt x="2001" y="6418"/>
                    </a:lnTo>
                    <a:cubicBezTo>
                      <a:pt x="2001" y="6418"/>
                      <a:pt x="7501" y="4811"/>
                      <a:pt x="7549" y="4144"/>
                    </a:cubicBezTo>
                    <a:cubicBezTo>
                      <a:pt x="7795" y="990"/>
                      <a:pt x="4501" y="0"/>
                      <a:pt x="3774"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2933;p75">
                <a:extLst>
                  <a:ext uri="{FF2B5EF4-FFF2-40B4-BE49-F238E27FC236}">
                    <a16:creationId xmlns:a16="http://schemas.microsoft.com/office/drawing/2014/main" id="{8121353D-8C83-4D44-A51B-4789CE6C804C}"/>
                  </a:ext>
                </a:extLst>
              </p:cNvPr>
              <p:cNvSpPr/>
              <p:nvPr/>
            </p:nvSpPr>
            <p:spPr>
              <a:xfrm>
                <a:off x="6996100" y="3371100"/>
                <a:ext cx="158675" cy="117225"/>
              </a:xfrm>
              <a:custGeom>
                <a:avLst/>
                <a:gdLst/>
                <a:ahLst/>
                <a:cxnLst/>
                <a:rect l="l" t="t" r="r" b="b"/>
                <a:pathLst>
                  <a:path w="6347" h="4689" extrusionOk="0">
                    <a:moveTo>
                      <a:pt x="3464" y="1"/>
                    </a:moveTo>
                    <a:cubicBezTo>
                      <a:pt x="3423" y="1"/>
                      <a:pt x="3391" y="5"/>
                      <a:pt x="3370" y="12"/>
                    </a:cubicBezTo>
                    <a:cubicBezTo>
                      <a:pt x="3013" y="131"/>
                      <a:pt x="382" y="2750"/>
                      <a:pt x="1" y="3322"/>
                    </a:cubicBezTo>
                    <a:lnTo>
                      <a:pt x="953" y="4679"/>
                    </a:lnTo>
                    <a:cubicBezTo>
                      <a:pt x="1040" y="4686"/>
                      <a:pt x="1130" y="4689"/>
                      <a:pt x="1221" y="4689"/>
                    </a:cubicBezTo>
                    <a:cubicBezTo>
                      <a:pt x="2105" y="4689"/>
                      <a:pt x="3179" y="4377"/>
                      <a:pt x="4203" y="3762"/>
                    </a:cubicBezTo>
                    <a:cubicBezTo>
                      <a:pt x="5215" y="3155"/>
                      <a:pt x="5966" y="2381"/>
                      <a:pt x="6347" y="1631"/>
                    </a:cubicBezTo>
                    <a:cubicBezTo>
                      <a:pt x="5485" y="431"/>
                      <a:pt x="3915" y="1"/>
                      <a:pt x="3464"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2934;p75">
                <a:extLst>
                  <a:ext uri="{FF2B5EF4-FFF2-40B4-BE49-F238E27FC236}">
                    <a16:creationId xmlns:a16="http://schemas.microsoft.com/office/drawing/2014/main" id="{F4F0142D-1134-453F-A0B6-B96A30530037}"/>
                  </a:ext>
                </a:extLst>
              </p:cNvPr>
              <p:cNvSpPr/>
              <p:nvPr/>
            </p:nvSpPr>
            <p:spPr>
              <a:xfrm>
                <a:off x="7010975" y="3390650"/>
                <a:ext cx="69375" cy="62400"/>
              </a:xfrm>
              <a:custGeom>
                <a:avLst/>
                <a:gdLst/>
                <a:ahLst/>
                <a:cxnLst/>
                <a:rect l="l" t="t" r="r" b="b"/>
                <a:pathLst>
                  <a:path w="2775" h="2496" extrusionOk="0">
                    <a:moveTo>
                      <a:pt x="2626" y="0"/>
                    </a:moveTo>
                    <a:cubicBezTo>
                      <a:pt x="2448" y="0"/>
                      <a:pt x="1850" y="449"/>
                      <a:pt x="1203" y="1063"/>
                    </a:cubicBezTo>
                    <a:cubicBezTo>
                      <a:pt x="489" y="1742"/>
                      <a:pt x="1" y="2385"/>
                      <a:pt x="108" y="2480"/>
                    </a:cubicBezTo>
                    <a:cubicBezTo>
                      <a:pt x="117" y="2490"/>
                      <a:pt x="132" y="2495"/>
                      <a:pt x="151" y="2495"/>
                    </a:cubicBezTo>
                    <a:cubicBezTo>
                      <a:pt x="330" y="2495"/>
                      <a:pt x="927" y="2057"/>
                      <a:pt x="1572" y="1444"/>
                    </a:cubicBezTo>
                    <a:cubicBezTo>
                      <a:pt x="2275" y="766"/>
                      <a:pt x="2775" y="123"/>
                      <a:pt x="2668" y="15"/>
                    </a:cubicBezTo>
                    <a:cubicBezTo>
                      <a:pt x="2659" y="5"/>
                      <a:pt x="2645" y="0"/>
                      <a:pt x="2626" y="0"/>
                    </a:cubicBezTo>
                    <a:close/>
                  </a:path>
                </a:pathLst>
              </a:custGeom>
              <a:solidFill>
                <a:srgbClr val="E8DB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2935;p75">
                <a:extLst>
                  <a:ext uri="{FF2B5EF4-FFF2-40B4-BE49-F238E27FC236}">
                    <a16:creationId xmlns:a16="http://schemas.microsoft.com/office/drawing/2014/main" id="{639FB87F-2A80-400D-863E-D5A63DC90795}"/>
                  </a:ext>
                </a:extLst>
              </p:cNvPr>
              <p:cNvSpPr/>
              <p:nvPr/>
            </p:nvSpPr>
            <p:spPr>
              <a:xfrm>
                <a:off x="7101475" y="3465025"/>
                <a:ext cx="72050" cy="30325"/>
              </a:xfrm>
              <a:custGeom>
                <a:avLst/>
                <a:gdLst/>
                <a:ahLst/>
                <a:cxnLst/>
                <a:rect l="l" t="t" r="r" b="b"/>
                <a:pathLst>
                  <a:path w="2882" h="1213" extrusionOk="0">
                    <a:moveTo>
                      <a:pt x="2700" y="1"/>
                    </a:moveTo>
                    <a:cubicBezTo>
                      <a:pt x="2469" y="1"/>
                      <a:pt x="1943" y="147"/>
                      <a:pt x="1346" y="386"/>
                    </a:cubicBezTo>
                    <a:cubicBezTo>
                      <a:pt x="584" y="708"/>
                      <a:pt x="0" y="1053"/>
                      <a:pt x="48" y="1172"/>
                    </a:cubicBezTo>
                    <a:cubicBezTo>
                      <a:pt x="59" y="1199"/>
                      <a:pt x="102" y="1212"/>
                      <a:pt x="172" y="1212"/>
                    </a:cubicBezTo>
                    <a:cubicBezTo>
                      <a:pt x="406" y="1212"/>
                      <a:pt x="937" y="1065"/>
                      <a:pt x="1524" y="827"/>
                    </a:cubicBezTo>
                    <a:cubicBezTo>
                      <a:pt x="2298" y="517"/>
                      <a:pt x="2882" y="160"/>
                      <a:pt x="2822" y="41"/>
                    </a:cubicBezTo>
                    <a:cubicBezTo>
                      <a:pt x="2811" y="14"/>
                      <a:pt x="2769" y="1"/>
                      <a:pt x="270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2936;p75">
                <a:extLst>
                  <a:ext uri="{FF2B5EF4-FFF2-40B4-BE49-F238E27FC236}">
                    <a16:creationId xmlns:a16="http://schemas.microsoft.com/office/drawing/2014/main" id="{814F91C8-A0C3-4486-8082-47D7005EA629}"/>
                  </a:ext>
                </a:extLst>
              </p:cNvPr>
              <p:cNvSpPr/>
              <p:nvPr/>
            </p:nvSpPr>
            <p:spPr>
              <a:xfrm>
                <a:off x="6855300" y="2982475"/>
                <a:ext cx="30400" cy="18700"/>
              </a:xfrm>
              <a:custGeom>
                <a:avLst/>
                <a:gdLst/>
                <a:ahLst/>
                <a:cxnLst/>
                <a:rect l="l" t="t" r="r" b="b"/>
                <a:pathLst>
                  <a:path w="1216" h="748" extrusionOk="0">
                    <a:moveTo>
                      <a:pt x="197" y="1"/>
                    </a:moveTo>
                    <a:cubicBezTo>
                      <a:pt x="133" y="1"/>
                      <a:pt x="82" y="45"/>
                      <a:pt x="72" y="114"/>
                    </a:cubicBezTo>
                    <a:lnTo>
                      <a:pt x="25" y="388"/>
                    </a:lnTo>
                    <a:cubicBezTo>
                      <a:pt x="1" y="460"/>
                      <a:pt x="48" y="543"/>
                      <a:pt x="120" y="555"/>
                    </a:cubicBezTo>
                    <a:lnTo>
                      <a:pt x="989" y="745"/>
                    </a:lnTo>
                    <a:cubicBezTo>
                      <a:pt x="996" y="746"/>
                      <a:pt x="1004" y="747"/>
                      <a:pt x="1011" y="747"/>
                    </a:cubicBezTo>
                    <a:cubicBezTo>
                      <a:pt x="1075" y="747"/>
                      <a:pt x="1133" y="702"/>
                      <a:pt x="1144" y="638"/>
                    </a:cubicBezTo>
                    <a:lnTo>
                      <a:pt x="1203" y="352"/>
                    </a:lnTo>
                    <a:cubicBezTo>
                      <a:pt x="1215" y="281"/>
                      <a:pt x="1168" y="209"/>
                      <a:pt x="1096" y="186"/>
                    </a:cubicBezTo>
                    <a:lnTo>
                      <a:pt x="239" y="7"/>
                    </a:lnTo>
                    <a:cubicBezTo>
                      <a:pt x="224" y="3"/>
                      <a:pt x="210" y="1"/>
                      <a:pt x="19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2937;p75">
                <a:extLst>
                  <a:ext uri="{FF2B5EF4-FFF2-40B4-BE49-F238E27FC236}">
                    <a16:creationId xmlns:a16="http://schemas.microsoft.com/office/drawing/2014/main" id="{919C3C78-EB5B-4F03-A901-AB473CBAEBB2}"/>
                  </a:ext>
                </a:extLst>
              </p:cNvPr>
              <p:cNvSpPr/>
              <p:nvPr/>
            </p:nvSpPr>
            <p:spPr>
              <a:xfrm>
                <a:off x="6811550" y="2985425"/>
                <a:ext cx="25925" cy="18550"/>
              </a:xfrm>
              <a:custGeom>
                <a:avLst/>
                <a:gdLst/>
                <a:ahLst/>
                <a:cxnLst/>
                <a:rect l="l" t="t" r="r" b="b"/>
                <a:pathLst>
                  <a:path w="1037" h="742" extrusionOk="0">
                    <a:moveTo>
                      <a:pt x="830" y="1"/>
                    </a:moveTo>
                    <a:cubicBezTo>
                      <a:pt x="816" y="1"/>
                      <a:pt x="802" y="3"/>
                      <a:pt x="786" y="8"/>
                    </a:cubicBezTo>
                    <a:lnTo>
                      <a:pt x="84" y="258"/>
                    </a:lnTo>
                    <a:cubicBezTo>
                      <a:pt x="36" y="282"/>
                      <a:pt x="1" y="353"/>
                      <a:pt x="24" y="413"/>
                    </a:cubicBezTo>
                    <a:lnTo>
                      <a:pt x="96" y="651"/>
                    </a:lnTo>
                    <a:cubicBezTo>
                      <a:pt x="105" y="708"/>
                      <a:pt x="152" y="742"/>
                      <a:pt x="201" y="742"/>
                    </a:cubicBezTo>
                    <a:cubicBezTo>
                      <a:pt x="213" y="742"/>
                      <a:pt x="226" y="739"/>
                      <a:pt x="239" y="734"/>
                    </a:cubicBezTo>
                    <a:lnTo>
                      <a:pt x="941" y="472"/>
                    </a:lnTo>
                    <a:cubicBezTo>
                      <a:pt x="1001" y="449"/>
                      <a:pt x="1036" y="389"/>
                      <a:pt x="1013" y="330"/>
                    </a:cubicBezTo>
                    <a:lnTo>
                      <a:pt x="941" y="80"/>
                    </a:lnTo>
                    <a:cubicBezTo>
                      <a:pt x="923" y="33"/>
                      <a:pt x="882" y="1"/>
                      <a:pt x="83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2938;p75">
                <a:extLst>
                  <a:ext uri="{FF2B5EF4-FFF2-40B4-BE49-F238E27FC236}">
                    <a16:creationId xmlns:a16="http://schemas.microsoft.com/office/drawing/2014/main" id="{1C501AA4-CA44-4405-B1C7-4CC562DAD1FC}"/>
                  </a:ext>
                </a:extLst>
              </p:cNvPr>
              <p:cNvSpPr/>
              <p:nvPr/>
            </p:nvSpPr>
            <p:spPr>
              <a:xfrm>
                <a:off x="6838950" y="3021625"/>
                <a:ext cx="16075" cy="27300"/>
              </a:xfrm>
              <a:custGeom>
                <a:avLst/>
                <a:gdLst/>
                <a:ahLst/>
                <a:cxnLst/>
                <a:rect l="l" t="t" r="r" b="b"/>
                <a:pathLst>
                  <a:path w="643" h="1092" extrusionOk="0">
                    <a:moveTo>
                      <a:pt x="524" y="1"/>
                    </a:moveTo>
                    <a:cubicBezTo>
                      <a:pt x="179" y="489"/>
                      <a:pt x="0" y="810"/>
                      <a:pt x="143" y="977"/>
                    </a:cubicBezTo>
                    <a:cubicBezTo>
                      <a:pt x="217" y="1069"/>
                      <a:pt x="348" y="1092"/>
                      <a:pt x="458" y="1092"/>
                    </a:cubicBezTo>
                    <a:cubicBezTo>
                      <a:pt x="560" y="1092"/>
                      <a:pt x="643" y="1072"/>
                      <a:pt x="643" y="1072"/>
                    </a:cubicBezTo>
                    <a:cubicBezTo>
                      <a:pt x="524" y="1072"/>
                      <a:pt x="405" y="1025"/>
                      <a:pt x="310" y="929"/>
                    </a:cubicBezTo>
                    <a:cubicBezTo>
                      <a:pt x="179" y="751"/>
                      <a:pt x="286" y="441"/>
                      <a:pt x="524"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2939;p75">
                <a:extLst>
                  <a:ext uri="{FF2B5EF4-FFF2-40B4-BE49-F238E27FC236}">
                    <a16:creationId xmlns:a16="http://schemas.microsoft.com/office/drawing/2014/main" id="{9DDB73BF-90A6-41FB-B6F2-D077B9FCADE7}"/>
                  </a:ext>
                </a:extLst>
              </p:cNvPr>
              <p:cNvSpPr/>
              <p:nvPr/>
            </p:nvSpPr>
            <p:spPr>
              <a:xfrm>
                <a:off x="6838950" y="3054675"/>
                <a:ext cx="32450" cy="11350"/>
              </a:xfrm>
              <a:custGeom>
                <a:avLst/>
                <a:gdLst/>
                <a:ahLst/>
                <a:cxnLst/>
                <a:rect l="l" t="t" r="r" b="b"/>
                <a:pathLst>
                  <a:path w="1298" h="454" extrusionOk="0">
                    <a:moveTo>
                      <a:pt x="1238" y="0"/>
                    </a:moveTo>
                    <a:cubicBezTo>
                      <a:pt x="984" y="218"/>
                      <a:pt x="662" y="332"/>
                      <a:pt x="338" y="332"/>
                    </a:cubicBezTo>
                    <a:cubicBezTo>
                      <a:pt x="237" y="332"/>
                      <a:pt x="135" y="321"/>
                      <a:pt x="36" y="298"/>
                    </a:cubicBezTo>
                    <a:lnTo>
                      <a:pt x="0" y="405"/>
                    </a:lnTo>
                    <a:cubicBezTo>
                      <a:pt x="134" y="438"/>
                      <a:pt x="270" y="454"/>
                      <a:pt x="407" y="454"/>
                    </a:cubicBezTo>
                    <a:cubicBezTo>
                      <a:pt x="720" y="454"/>
                      <a:pt x="1032" y="369"/>
                      <a:pt x="1298" y="203"/>
                    </a:cubicBezTo>
                    <a:lnTo>
                      <a:pt x="1238"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2940;p75">
                <a:extLst>
                  <a:ext uri="{FF2B5EF4-FFF2-40B4-BE49-F238E27FC236}">
                    <a16:creationId xmlns:a16="http://schemas.microsoft.com/office/drawing/2014/main" id="{FF1A35C7-D761-4F7C-B5AC-90872EF9D1C5}"/>
                  </a:ext>
                </a:extLst>
              </p:cNvPr>
              <p:cNvSpPr/>
              <p:nvPr/>
            </p:nvSpPr>
            <p:spPr>
              <a:xfrm>
                <a:off x="6847875" y="3071150"/>
                <a:ext cx="14300" cy="6650"/>
              </a:xfrm>
              <a:custGeom>
                <a:avLst/>
                <a:gdLst/>
                <a:ahLst/>
                <a:cxnLst/>
                <a:rect l="l" t="t" r="r" b="b"/>
                <a:pathLst>
                  <a:path w="572" h="266" extrusionOk="0">
                    <a:moveTo>
                      <a:pt x="407" y="1"/>
                    </a:moveTo>
                    <a:cubicBezTo>
                      <a:pt x="363" y="1"/>
                      <a:pt x="313" y="7"/>
                      <a:pt x="262" y="20"/>
                    </a:cubicBezTo>
                    <a:cubicBezTo>
                      <a:pt x="107" y="56"/>
                      <a:pt x="0" y="139"/>
                      <a:pt x="12" y="199"/>
                    </a:cubicBezTo>
                    <a:cubicBezTo>
                      <a:pt x="20" y="244"/>
                      <a:pt x="76" y="266"/>
                      <a:pt x="157" y="266"/>
                    </a:cubicBezTo>
                    <a:cubicBezTo>
                      <a:pt x="202" y="266"/>
                      <a:pt x="254" y="259"/>
                      <a:pt x="310" y="246"/>
                    </a:cubicBezTo>
                    <a:cubicBezTo>
                      <a:pt x="453" y="211"/>
                      <a:pt x="572" y="127"/>
                      <a:pt x="560" y="68"/>
                    </a:cubicBezTo>
                    <a:cubicBezTo>
                      <a:pt x="545" y="22"/>
                      <a:pt x="485" y="1"/>
                      <a:pt x="407"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4" name="Google Shape;2943;p75">
              <a:extLst>
                <a:ext uri="{FF2B5EF4-FFF2-40B4-BE49-F238E27FC236}">
                  <a16:creationId xmlns:a16="http://schemas.microsoft.com/office/drawing/2014/main" id="{17D01D1A-9A38-440A-BFE7-3DEA6B4B5EC2}"/>
                </a:ext>
              </a:extLst>
            </p:cNvPr>
            <p:cNvSpPr/>
            <p:nvPr/>
          </p:nvSpPr>
          <p:spPr>
            <a:xfrm rot="1325574">
              <a:off x="6965658" y="1521103"/>
              <a:ext cx="38731" cy="31548"/>
            </a:xfrm>
            <a:custGeom>
              <a:avLst/>
              <a:gdLst/>
              <a:ahLst/>
              <a:cxnLst/>
              <a:rect l="l" t="t" r="r" b="b"/>
              <a:pathLst>
                <a:path w="434" h="342" extrusionOk="0">
                  <a:moveTo>
                    <a:pt x="403" y="1"/>
                  </a:moveTo>
                  <a:cubicBezTo>
                    <a:pt x="353" y="1"/>
                    <a:pt x="209" y="104"/>
                    <a:pt x="92" y="206"/>
                  </a:cubicBezTo>
                  <a:cubicBezTo>
                    <a:pt x="1" y="292"/>
                    <a:pt x="16" y="342"/>
                    <a:pt x="76" y="342"/>
                  </a:cubicBezTo>
                  <a:cubicBezTo>
                    <a:pt x="142" y="342"/>
                    <a:pt x="261" y="283"/>
                    <a:pt x="354" y="147"/>
                  </a:cubicBezTo>
                  <a:cubicBezTo>
                    <a:pt x="427" y="41"/>
                    <a:pt x="433" y="1"/>
                    <a:pt x="403"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944;p75">
              <a:extLst>
                <a:ext uri="{FF2B5EF4-FFF2-40B4-BE49-F238E27FC236}">
                  <a16:creationId xmlns:a16="http://schemas.microsoft.com/office/drawing/2014/main" id="{312D6191-ED3B-4B12-AF48-C05B3A1C8B62}"/>
                </a:ext>
              </a:extLst>
            </p:cNvPr>
            <p:cNvSpPr/>
            <p:nvPr/>
          </p:nvSpPr>
          <p:spPr>
            <a:xfrm rot="1325377">
              <a:off x="7048073" y="1515021"/>
              <a:ext cx="45638" cy="20925"/>
            </a:xfrm>
            <a:custGeom>
              <a:avLst/>
              <a:gdLst/>
              <a:ahLst/>
              <a:cxnLst/>
              <a:rect l="l" t="t" r="r" b="b"/>
              <a:pathLst>
                <a:path w="362" h="166" extrusionOk="0">
                  <a:moveTo>
                    <a:pt x="331" y="1"/>
                  </a:moveTo>
                  <a:cubicBezTo>
                    <a:pt x="289" y="1"/>
                    <a:pt x="179" y="42"/>
                    <a:pt x="90" y="83"/>
                  </a:cubicBezTo>
                  <a:cubicBezTo>
                    <a:pt x="1" y="125"/>
                    <a:pt x="18" y="166"/>
                    <a:pt x="84" y="166"/>
                  </a:cubicBezTo>
                  <a:cubicBezTo>
                    <a:pt x="132" y="166"/>
                    <a:pt x="205" y="144"/>
                    <a:pt x="281" y="83"/>
                  </a:cubicBezTo>
                  <a:cubicBezTo>
                    <a:pt x="356" y="23"/>
                    <a:pt x="361" y="1"/>
                    <a:pt x="331"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Rectangle 1"/>
          <p:cNvSpPr/>
          <p:nvPr/>
        </p:nvSpPr>
        <p:spPr>
          <a:xfrm>
            <a:off x="1775284" y="2069697"/>
            <a:ext cx="2961106" cy="1569660"/>
          </a:xfrm>
          <a:prstGeom prst="rect">
            <a:avLst/>
          </a:prstGeom>
        </p:spPr>
        <p:txBody>
          <a:bodyPr wrap="square">
            <a:spAutoFit/>
          </a:bodyPr>
          <a:lstStyle/>
          <a:p>
            <a:pPr algn="ctr"/>
            <a:r>
              <a:rPr lang="vi-VN" sz="2400" b="0" i="0" dirty="0">
                <a:solidFill>
                  <a:schemeClr val="bg2">
                    <a:lumMod val="10000"/>
                  </a:schemeClr>
                </a:solidFill>
                <a:effectLst/>
                <a:latin typeface="Open Sans" panose="020B0606030504020204" pitchFamily="34" charset="0"/>
              </a:rPr>
              <a:t>Mỗi phần trong văn bản Hê-ra-</a:t>
            </a:r>
            <a:r>
              <a:rPr lang="vi-VN" sz="2400" b="0" i="0" dirty="0" err="1">
                <a:solidFill>
                  <a:schemeClr val="bg2">
                    <a:lumMod val="10000"/>
                  </a:schemeClr>
                </a:solidFill>
                <a:effectLst/>
                <a:latin typeface="Open Sans" panose="020B0606030504020204" pitchFamily="34" charset="0"/>
              </a:rPr>
              <a:t>clet</a:t>
            </a:r>
            <a:r>
              <a:rPr lang="vi-VN" sz="2400" b="0" i="0" dirty="0">
                <a:solidFill>
                  <a:schemeClr val="bg2">
                    <a:lumMod val="10000"/>
                  </a:schemeClr>
                </a:solidFill>
                <a:effectLst/>
                <a:latin typeface="Open Sans" panose="020B0606030504020204" pitchFamily="34" charset="0"/>
              </a:rPr>
              <a:t> đi tìm táo vàng kể về sự kiện gì? </a:t>
            </a:r>
          </a:p>
        </p:txBody>
      </p:sp>
      <p:sp>
        <p:nvSpPr>
          <p:cNvPr id="4" name="TextBox 3">
            <a:extLst>
              <a:ext uri="{FF2B5EF4-FFF2-40B4-BE49-F238E27FC236}">
                <a16:creationId xmlns:a16="http://schemas.microsoft.com/office/drawing/2014/main" id="{A1B1F195-16E5-0327-985C-FB5D13E1E2A9}"/>
              </a:ext>
            </a:extLst>
          </p:cNvPr>
          <p:cNvSpPr txBox="1"/>
          <p:nvPr/>
        </p:nvSpPr>
        <p:spPr>
          <a:xfrm>
            <a:off x="5377911" y="1398084"/>
            <a:ext cx="2868376" cy="2677656"/>
          </a:xfrm>
          <a:prstGeom prst="rect">
            <a:avLst/>
          </a:prstGeom>
          <a:noFill/>
        </p:spPr>
        <p:txBody>
          <a:bodyPr wrap="square">
            <a:spAutoFit/>
          </a:bodyPr>
          <a:lstStyle/>
          <a:p>
            <a:pPr algn="ctr"/>
            <a:r>
              <a:rPr lang="vi-VN" sz="2400" b="0" i="0" dirty="0">
                <a:solidFill>
                  <a:schemeClr val="bg2">
                    <a:lumMod val="10000"/>
                  </a:schemeClr>
                </a:solidFill>
                <a:effectLst/>
                <a:latin typeface="Open Sans" panose="020B0606030504020204" pitchFamily="34" charset="0"/>
              </a:rPr>
              <a:t>Các đoạn tóm tắt nội dung lược đoạn trích cho biết Hê-ra-</a:t>
            </a:r>
            <a:r>
              <a:rPr lang="vi-VN" sz="2400" b="0" i="0" dirty="0" err="1">
                <a:solidFill>
                  <a:schemeClr val="bg2">
                    <a:lumMod val="10000"/>
                  </a:schemeClr>
                </a:solidFill>
                <a:effectLst/>
                <a:latin typeface="Open Sans" panose="020B0606030504020204" pitchFamily="34" charset="0"/>
              </a:rPr>
              <a:t>clet</a:t>
            </a:r>
            <a:r>
              <a:rPr lang="vi-VN" sz="2400" b="0" i="0" dirty="0">
                <a:solidFill>
                  <a:schemeClr val="bg2">
                    <a:lumMod val="10000"/>
                  </a:schemeClr>
                </a:solidFill>
                <a:effectLst/>
                <a:latin typeface="Open Sans" panose="020B0606030504020204" pitchFamily="34" charset="0"/>
              </a:rPr>
              <a:t> đã phải trai qua những cuộc thử thách nào nữa?</a:t>
            </a:r>
            <a:endParaRPr lang="en-US" sz="2400" dirty="0">
              <a:solidFill>
                <a:schemeClr val="bg2">
                  <a:lumMod val="10000"/>
                </a:schemeClr>
              </a:solidFill>
            </a:endParaRPr>
          </a:p>
        </p:txBody>
      </p:sp>
      <p:sp>
        <p:nvSpPr>
          <p:cNvPr id="5" name="Smiley Face 4">
            <a:extLst>
              <a:ext uri="{FF2B5EF4-FFF2-40B4-BE49-F238E27FC236}">
                <a16:creationId xmlns:a16="http://schemas.microsoft.com/office/drawing/2014/main" id="{2C43127E-E2B9-55FF-7CF4-2230EC429598}"/>
              </a:ext>
            </a:extLst>
          </p:cNvPr>
          <p:cNvSpPr/>
          <p:nvPr/>
        </p:nvSpPr>
        <p:spPr>
          <a:xfrm>
            <a:off x="1615837" y="1684581"/>
            <a:ext cx="419570" cy="446606"/>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B40E0591-1070-260C-D3E0-1E8D38E1AB3B}"/>
              </a:ext>
            </a:extLst>
          </p:cNvPr>
          <p:cNvSpPr/>
          <p:nvPr/>
        </p:nvSpPr>
        <p:spPr>
          <a:xfrm>
            <a:off x="4958341" y="1227211"/>
            <a:ext cx="419570" cy="446606"/>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451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left)">
                                      <p:cBhvr>
                                        <p:cTn id="7" dur="500"/>
                                        <p:tgtEl>
                                          <p:spTgt spid="18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wipe(left)">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74" grpId="0"/>
      <p:bldP spid="2" grpId="0"/>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grpSp>
        <p:nvGrpSpPr>
          <p:cNvPr id="252" name="Nhóm 251">
            <a:extLst>
              <a:ext uri="{FF2B5EF4-FFF2-40B4-BE49-F238E27FC236}">
                <a16:creationId xmlns:a16="http://schemas.microsoft.com/office/drawing/2014/main" id="{E5289B51-B59B-4F61-A031-C40CABF869CD}"/>
              </a:ext>
            </a:extLst>
          </p:cNvPr>
          <p:cNvGrpSpPr/>
          <p:nvPr/>
        </p:nvGrpSpPr>
        <p:grpSpPr>
          <a:xfrm flipH="1">
            <a:off x="-57337" y="1739757"/>
            <a:ext cx="1399868" cy="3026849"/>
            <a:chOff x="6499520" y="1318132"/>
            <a:chExt cx="1520176" cy="3286984"/>
          </a:xfrm>
        </p:grpSpPr>
        <p:grpSp>
          <p:nvGrpSpPr>
            <p:cNvPr id="253" name="Google Shape;2841;p75">
              <a:extLst>
                <a:ext uri="{FF2B5EF4-FFF2-40B4-BE49-F238E27FC236}">
                  <a16:creationId xmlns:a16="http://schemas.microsoft.com/office/drawing/2014/main" id="{031B505D-69F6-4DF6-BC3D-29D3F4E95383}"/>
                </a:ext>
              </a:extLst>
            </p:cNvPr>
            <p:cNvGrpSpPr/>
            <p:nvPr/>
          </p:nvGrpSpPr>
          <p:grpSpPr>
            <a:xfrm>
              <a:off x="6499520" y="1318132"/>
              <a:ext cx="1520176" cy="3286984"/>
              <a:chOff x="6638625" y="2930725"/>
              <a:chExt cx="609900" cy="1318750"/>
            </a:xfrm>
          </p:grpSpPr>
          <p:sp>
            <p:nvSpPr>
              <p:cNvPr id="256" name="Google Shape;2842;p75">
                <a:extLst>
                  <a:ext uri="{FF2B5EF4-FFF2-40B4-BE49-F238E27FC236}">
                    <a16:creationId xmlns:a16="http://schemas.microsoft.com/office/drawing/2014/main" id="{621CFF61-6706-4D05-88DD-CAC37694B42C}"/>
                  </a:ext>
                </a:extLst>
              </p:cNvPr>
              <p:cNvSpPr/>
              <p:nvPr/>
            </p:nvSpPr>
            <p:spPr>
              <a:xfrm>
                <a:off x="6676725" y="3370175"/>
                <a:ext cx="163725" cy="176250"/>
              </a:xfrm>
              <a:custGeom>
                <a:avLst/>
                <a:gdLst/>
                <a:ahLst/>
                <a:cxnLst/>
                <a:rect l="l" t="t" r="r" b="b"/>
                <a:pathLst>
                  <a:path w="6549" h="7050" extrusionOk="0">
                    <a:moveTo>
                      <a:pt x="2887" y="1"/>
                    </a:moveTo>
                    <a:cubicBezTo>
                      <a:pt x="2334" y="1"/>
                      <a:pt x="1893" y="186"/>
                      <a:pt x="1738" y="406"/>
                    </a:cubicBezTo>
                    <a:cubicBezTo>
                      <a:pt x="917" y="1549"/>
                      <a:pt x="0" y="5621"/>
                      <a:pt x="0" y="5621"/>
                    </a:cubicBezTo>
                    <a:lnTo>
                      <a:pt x="2548" y="7049"/>
                    </a:lnTo>
                    <a:cubicBezTo>
                      <a:pt x="2548" y="7049"/>
                      <a:pt x="6549" y="2287"/>
                      <a:pt x="4715" y="703"/>
                    </a:cubicBezTo>
                    <a:cubicBezTo>
                      <a:pt x="4108" y="186"/>
                      <a:pt x="3441" y="1"/>
                      <a:pt x="28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2843;p75">
                <a:extLst>
                  <a:ext uri="{FF2B5EF4-FFF2-40B4-BE49-F238E27FC236}">
                    <a16:creationId xmlns:a16="http://schemas.microsoft.com/office/drawing/2014/main" id="{35CEB886-7985-41AA-92FE-8134415DF3E1}"/>
                  </a:ext>
                </a:extLst>
              </p:cNvPr>
              <p:cNvSpPr/>
              <p:nvPr/>
            </p:nvSpPr>
            <p:spPr>
              <a:xfrm>
                <a:off x="6709150" y="3370400"/>
                <a:ext cx="131300" cy="176325"/>
              </a:xfrm>
              <a:custGeom>
                <a:avLst/>
                <a:gdLst/>
                <a:ahLst/>
                <a:cxnLst/>
                <a:rect l="l" t="t" r="r" b="b"/>
                <a:pathLst>
                  <a:path w="5252" h="7053" extrusionOk="0">
                    <a:moveTo>
                      <a:pt x="1586" y="0"/>
                    </a:moveTo>
                    <a:cubicBezTo>
                      <a:pt x="1101" y="0"/>
                      <a:pt x="701" y="142"/>
                      <a:pt x="501" y="325"/>
                    </a:cubicBezTo>
                    <a:cubicBezTo>
                      <a:pt x="811" y="992"/>
                      <a:pt x="1168" y="1909"/>
                      <a:pt x="1168" y="2945"/>
                    </a:cubicBezTo>
                    <a:cubicBezTo>
                      <a:pt x="1168" y="4445"/>
                      <a:pt x="596" y="5766"/>
                      <a:pt x="1" y="6350"/>
                    </a:cubicBezTo>
                    <a:lnTo>
                      <a:pt x="1251" y="7052"/>
                    </a:lnTo>
                    <a:cubicBezTo>
                      <a:pt x="1251" y="7052"/>
                      <a:pt x="5252" y="2278"/>
                      <a:pt x="3418" y="706"/>
                    </a:cubicBezTo>
                    <a:cubicBezTo>
                      <a:pt x="2808" y="186"/>
                      <a:pt x="2141" y="0"/>
                      <a:pt x="15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2844;p75">
                <a:extLst>
                  <a:ext uri="{FF2B5EF4-FFF2-40B4-BE49-F238E27FC236}">
                    <a16:creationId xmlns:a16="http://schemas.microsoft.com/office/drawing/2014/main" id="{C20E7D1A-B4E6-453F-AF88-FF0A6F7C7920}"/>
                  </a:ext>
                </a:extLst>
              </p:cNvPr>
              <p:cNvSpPr/>
              <p:nvPr/>
            </p:nvSpPr>
            <p:spPr>
              <a:xfrm>
                <a:off x="6638625" y="3499400"/>
                <a:ext cx="126825" cy="114675"/>
              </a:xfrm>
              <a:custGeom>
                <a:avLst/>
                <a:gdLst/>
                <a:ahLst/>
                <a:cxnLst/>
                <a:rect l="l" t="t" r="r" b="b"/>
                <a:pathLst>
                  <a:path w="5073" h="4587" extrusionOk="0">
                    <a:moveTo>
                      <a:pt x="2352" y="1"/>
                    </a:moveTo>
                    <a:cubicBezTo>
                      <a:pt x="1994" y="1"/>
                      <a:pt x="1689" y="95"/>
                      <a:pt x="1512" y="333"/>
                    </a:cubicBezTo>
                    <a:cubicBezTo>
                      <a:pt x="857" y="1226"/>
                      <a:pt x="0" y="3452"/>
                      <a:pt x="834" y="4262"/>
                    </a:cubicBezTo>
                    <a:cubicBezTo>
                      <a:pt x="1057" y="4485"/>
                      <a:pt x="1604" y="4586"/>
                      <a:pt x="2185" y="4586"/>
                    </a:cubicBezTo>
                    <a:cubicBezTo>
                      <a:pt x="2934" y="4586"/>
                      <a:pt x="3741" y="4419"/>
                      <a:pt x="3989" y="4131"/>
                    </a:cubicBezTo>
                    <a:cubicBezTo>
                      <a:pt x="4167" y="3928"/>
                      <a:pt x="3762" y="3250"/>
                      <a:pt x="4370" y="2857"/>
                    </a:cubicBezTo>
                    <a:cubicBezTo>
                      <a:pt x="4977" y="2476"/>
                      <a:pt x="5072" y="1749"/>
                      <a:pt x="4834" y="1142"/>
                    </a:cubicBezTo>
                    <a:cubicBezTo>
                      <a:pt x="4669" y="699"/>
                      <a:pt x="3321" y="1"/>
                      <a:pt x="2352"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2845;p75">
                <a:extLst>
                  <a:ext uri="{FF2B5EF4-FFF2-40B4-BE49-F238E27FC236}">
                    <a16:creationId xmlns:a16="http://schemas.microsoft.com/office/drawing/2014/main" id="{3EEF3FB0-F380-4456-9734-7DA521C827D0}"/>
                  </a:ext>
                </a:extLst>
              </p:cNvPr>
              <p:cNvSpPr/>
              <p:nvPr/>
            </p:nvSpPr>
            <p:spPr>
              <a:xfrm>
                <a:off x="6673150" y="3503700"/>
                <a:ext cx="96750" cy="91075"/>
              </a:xfrm>
              <a:custGeom>
                <a:avLst/>
                <a:gdLst/>
                <a:ahLst/>
                <a:cxnLst/>
                <a:rect l="l" t="t" r="r" b="b"/>
                <a:pathLst>
                  <a:path w="3870" h="3643" extrusionOk="0">
                    <a:moveTo>
                      <a:pt x="2086" y="0"/>
                    </a:moveTo>
                    <a:cubicBezTo>
                      <a:pt x="1910" y="0"/>
                      <a:pt x="1753" y="51"/>
                      <a:pt x="1631" y="173"/>
                    </a:cubicBezTo>
                    <a:cubicBezTo>
                      <a:pt x="1012" y="792"/>
                      <a:pt x="0" y="2435"/>
                      <a:pt x="441" y="3173"/>
                    </a:cubicBezTo>
                    <a:cubicBezTo>
                      <a:pt x="615" y="3468"/>
                      <a:pt x="1307" y="3643"/>
                      <a:pt x="1893" y="3643"/>
                    </a:cubicBezTo>
                    <a:cubicBezTo>
                      <a:pt x="2230" y="3643"/>
                      <a:pt x="2531" y="3585"/>
                      <a:pt x="2679" y="3459"/>
                    </a:cubicBezTo>
                    <a:cubicBezTo>
                      <a:pt x="2834" y="3316"/>
                      <a:pt x="2679" y="2720"/>
                      <a:pt x="3167" y="2506"/>
                    </a:cubicBezTo>
                    <a:cubicBezTo>
                      <a:pt x="3667" y="2292"/>
                      <a:pt x="3870" y="1720"/>
                      <a:pt x="3822" y="1220"/>
                    </a:cubicBezTo>
                    <a:cubicBezTo>
                      <a:pt x="3774" y="820"/>
                      <a:pt x="2789" y="0"/>
                      <a:pt x="2086"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2846;p75">
                <a:extLst>
                  <a:ext uri="{FF2B5EF4-FFF2-40B4-BE49-F238E27FC236}">
                    <a16:creationId xmlns:a16="http://schemas.microsoft.com/office/drawing/2014/main" id="{0ED04CCE-099C-4318-974D-43F0625714D5}"/>
                  </a:ext>
                </a:extLst>
              </p:cNvPr>
              <p:cNvSpPr/>
              <p:nvPr/>
            </p:nvSpPr>
            <p:spPr>
              <a:xfrm>
                <a:off x="6663925" y="3587175"/>
                <a:ext cx="64075" cy="35900"/>
              </a:xfrm>
              <a:custGeom>
                <a:avLst/>
                <a:gdLst/>
                <a:ahLst/>
                <a:cxnLst/>
                <a:rect l="l" t="t" r="r" b="b"/>
                <a:pathLst>
                  <a:path w="2563" h="1436" extrusionOk="0">
                    <a:moveTo>
                      <a:pt x="965" y="1"/>
                    </a:moveTo>
                    <a:lnTo>
                      <a:pt x="0" y="632"/>
                    </a:lnTo>
                    <a:cubicBezTo>
                      <a:pt x="191" y="1036"/>
                      <a:pt x="738" y="1382"/>
                      <a:pt x="1381" y="1429"/>
                    </a:cubicBezTo>
                    <a:cubicBezTo>
                      <a:pt x="1419" y="1433"/>
                      <a:pt x="1457" y="1435"/>
                      <a:pt x="1494" y="1435"/>
                    </a:cubicBezTo>
                    <a:cubicBezTo>
                      <a:pt x="1918" y="1435"/>
                      <a:pt x="2316" y="1193"/>
                      <a:pt x="2512" y="810"/>
                    </a:cubicBezTo>
                    <a:cubicBezTo>
                      <a:pt x="2563" y="638"/>
                      <a:pt x="2433" y="140"/>
                      <a:pt x="2013" y="140"/>
                    </a:cubicBezTo>
                    <a:cubicBezTo>
                      <a:pt x="1939" y="140"/>
                      <a:pt x="1855" y="155"/>
                      <a:pt x="1762" y="191"/>
                    </a:cubicBezTo>
                    <a:cubicBezTo>
                      <a:pt x="1628" y="243"/>
                      <a:pt x="1514" y="263"/>
                      <a:pt x="1418" y="263"/>
                    </a:cubicBezTo>
                    <a:cubicBezTo>
                      <a:pt x="1074" y="263"/>
                      <a:pt x="965" y="1"/>
                      <a:pt x="965"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2847;p75">
                <a:extLst>
                  <a:ext uri="{FF2B5EF4-FFF2-40B4-BE49-F238E27FC236}">
                    <a16:creationId xmlns:a16="http://schemas.microsoft.com/office/drawing/2014/main" id="{E94EF561-70EA-447F-BA5B-91D756380EBA}"/>
                  </a:ext>
                </a:extLst>
              </p:cNvPr>
              <p:cNvSpPr/>
              <p:nvPr/>
            </p:nvSpPr>
            <p:spPr>
              <a:xfrm>
                <a:off x="6700525" y="3580650"/>
                <a:ext cx="60750" cy="38075"/>
              </a:xfrm>
              <a:custGeom>
                <a:avLst/>
                <a:gdLst/>
                <a:ahLst/>
                <a:cxnLst/>
                <a:rect l="l" t="t" r="r" b="b"/>
                <a:pathLst>
                  <a:path w="2430" h="1523" extrusionOk="0">
                    <a:moveTo>
                      <a:pt x="1871" y="0"/>
                    </a:moveTo>
                    <a:cubicBezTo>
                      <a:pt x="1756" y="0"/>
                      <a:pt x="1631" y="44"/>
                      <a:pt x="1501" y="154"/>
                    </a:cubicBezTo>
                    <a:cubicBezTo>
                      <a:pt x="1310" y="326"/>
                      <a:pt x="1143" y="377"/>
                      <a:pt x="1010" y="377"/>
                    </a:cubicBezTo>
                    <a:cubicBezTo>
                      <a:pt x="811" y="377"/>
                      <a:pt x="691" y="262"/>
                      <a:pt x="691" y="262"/>
                    </a:cubicBezTo>
                    <a:lnTo>
                      <a:pt x="1" y="1178"/>
                    </a:lnTo>
                    <a:cubicBezTo>
                      <a:pt x="246" y="1390"/>
                      <a:pt x="641" y="1523"/>
                      <a:pt x="1071" y="1523"/>
                    </a:cubicBezTo>
                    <a:cubicBezTo>
                      <a:pt x="1246" y="1523"/>
                      <a:pt x="1428" y="1501"/>
                      <a:pt x="1608" y="1452"/>
                    </a:cubicBezTo>
                    <a:cubicBezTo>
                      <a:pt x="2060" y="1333"/>
                      <a:pt x="2382" y="952"/>
                      <a:pt x="2429" y="488"/>
                    </a:cubicBezTo>
                    <a:cubicBezTo>
                      <a:pt x="2421" y="331"/>
                      <a:pt x="2188" y="0"/>
                      <a:pt x="1871"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2848;p75">
                <a:extLst>
                  <a:ext uri="{FF2B5EF4-FFF2-40B4-BE49-F238E27FC236}">
                    <a16:creationId xmlns:a16="http://schemas.microsoft.com/office/drawing/2014/main" id="{B1593472-A938-4A59-901E-67937EDF9C1C}"/>
                  </a:ext>
                </a:extLst>
              </p:cNvPr>
              <p:cNvSpPr/>
              <p:nvPr/>
            </p:nvSpPr>
            <p:spPr>
              <a:xfrm>
                <a:off x="6653500" y="3569800"/>
                <a:ext cx="60750" cy="38100"/>
              </a:xfrm>
              <a:custGeom>
                <a:avLst/>
                <a:gdLst/>
                <a:ahLst/>
                <a:cxnLst/>
                <a:rect l="l" t="t" r="r" b="b"/>
                <a:pathLst>
                  <a:path w="2430" h="1524" extrusionOk="0">
                    <a:moveTo>
                      <a:pt x="1868" y="0"/>
                    </a:moveTo>
                    <a:cubicBezTo>
                      <a:pt x="1753" y="0"/>
                      <a:pt x="1628" y="45"/>
                      <a:pt x="1501" y="160"/>
                    </a:cubicBezTo>
                    <a:cubicBezTo>
                      <a:pt x="1309" y="324"/>
                      <a:pt x="1141" y="373"/>
                      <a:pt x="1007" y="373"/>
                    </a:cubicBezTo>
                    <a:cubicBezTo>
                      <a:pt x="802" y="373"/>
                      <a:pt x="679" y="255"/>
                      <a:pt x="679" y="255"/>
                    </a:cubicBezTo>
                    <a:lnTo>
                      <a:pt x="0" y="1172"/>
                    </a:lnTo>
                    <a:cubicBezTo>
                      <a:pt x="234" y="1389"/>
                      <a:pt x="625" y="1524"/>
                      <a:pt x="1052" y="1524"/>
                    </a:cubicBezTo>
                    <a:cubicBezTo>
                      <a:pt x="1234" y="1524"/>
                      <a:pt x="1422" y="1499"/>
                      <a:pt x="1608" y="1446"/>
                    </a:cubicBezTo>
                    <a:cubicBezTo>
                      <a:pt x="2048" y="1327"/>
                      <a:pt x="2382" y="946"/>
                      <a:pt x="2429" y="493"/>
                    </a:cubicBezTo>
                    <a:cubicBezTo>
                      <a:pt x="2421" y="336"/>
                      <a:pt x="2182" y="0"/>
                      <a:pt x="1868"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3" name="Google Shape;2849;p75">
                <a:extLst>
                  <a:ext uri="{FF2B5EF4-FFF2-40B4-BE49-F238E27FC236}">
                    <a16:creationId xmlns:a16="http://schemas.microsoft.com/office/drawing/2014/main" id="{B953FB44-353D-41D1-88A5-82EE24B7C681}"/>
                  </a:ext>
                </a:extLst>
              </p:cNvPr>
              <p:cNvSpPr/>
              <p:nvPr/>
            </p:nvSpPr>
            <p:spPr>
              <a:xfrm>
                <a:off x="6678500" y="3501750"/>
                <a:ext cx="48550" cy="68225"/>
              </a:xfrm>
              <a:custGeom>
                <a:avLst/>
                <a:gdLst/>
                <a:ahLst/>
                <a:cxnLst/>
                <a:rect l="l" t="t" r="r" b="b"/>
                <a:pathLst>
                  <a:path w="1942" h="2729" extrusionOk="0">
                    <a:moveTo>
                      <a:pt x="262" y="1"/>
                    </a:moveTo>
                    <a:lnTo>
                      <a:pt x="262" y="1"/>
                    </a:lnTo>
                    <a:cubicBezTo>
                      <a:pt x="1" y="524"/>
                      <a:pt x="84" y="1155"/>
                      <a:pt x="322" y="1870"/>
                    </a:cubicBezTo>
                    <a:cubicBezTo>
                      <a:pt x="541" y="2496"/>
                      <a:pt x="1007" y="2729"/>
                      <a:pt x="1263" y="2729"/>
                    </a:cubicBezTo>
                    <a:cubicBezTo>
                      <a:pt x="1299" y="2729"/>
                      <a:pt x="1331" y="2724"/>
                      <a:pt x="1358" y="2715"/>
                    </a:cubicBezTo>
                    <a:cubicBezTo>
                      <a:pt x="1560" y="2632"/>
                      <a:pt x="1941" y="1989"/>
                      <a:pt x="1453" y="1525"/>
                    </a:cubicBezTo>
                    <a:cubicBezTo>
                      <a:pt x="977" y="1060"/>
                      <a:pt x="1405" y="143"/>
                      <a:pt x="1405" y="143"/>
                    </a:cubicBezTo>
                    <a:lnTo>
                      <a:pt x="262"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2850;p75">
                <a:extLst>
                  <a:ext uri="{FF2B5EF4-FFF2-40B4-BE49-F238E27FC236}">
                    <a16:creationId xmlns:a16="http://schemas.microsoft.com/office/drawing/2014/main" id="{0B97CA28-08F1-4FA0-9D9C-8B1A801105A5}"/>
                  </a:ext>
                </a:extLst>
              </p:cNvPr>
              <p:cNvSpPr/>
              <p:nvPr/>
            </p:nvSpPr>
            <p:spPr>
              <a:xfrm>
                <a:off x="7191650" y="3318775"/>
                <a:ext cx="52125" cy="68625"/>
              </a:xfrm>
              <a:custGeom>
                <a:avLst/>
                <a:gdLst/>
                <a:ahLst/>
                <a:cxnLst/>
                <a:rect l="l" t="t" r="r" b="b"/>
                <a:pathLst>
                  <a:path w="2085" h="2745" extrusionOk="0">
                    <a:moveTo>
                      <a:pt x="828" y="1"/>
                    </a:moveTo>
                    <a:cubicBezTo>
                      <a:pt x="778" y="1"/>
                      <a:pt x="728" y="7"/>
                      <a:pt x="680" y="21"/>
                    </a:cubicBezTo>
                    <a:cubicBezTo>
                      <a:pt x="215" y="152"/>
                      <a:pt x="1" y="854"/>
                      <a:pt x="203" y="1605"/>
                    </a:cubicBezTo>
                    <a:cubicBezTo>
                      <a:pt x="384" y="2274"/>
                      <a:pt x="840" y="2745"/>
                      <a:pt x="1266" y="2745"/>
                    </a:cubicBezTo>
                    <a:cubicBezTo>
                      <a:pt x="1317" y="2745"/>
                      <a:pt x="1368" y="2738"/>
                      <a:pt x="1418" y="2724"/>
                    </a:cubicBezTo>
                    <a:cubicBezTo>
                      <a:pt x="1870" y="2605"/>
                      <a:pt x="2085" y="1890"/>
                      <a:pt x="1882" y="1152"/>
                    </a:cubicBezTo>
                    <a:cubicBezTo>
                      <a:pt x="1701" y="481"/>
                      <a:pt x="1253" y="1"/>
                      <a:pt x="8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2851;p75">
                <a:extLst>
                  <a:ext uri="{FF2B5EF4-FFF2-40B4-BE49-F238E27FC236}">
                    <a16:creationId xmlns:a16="http://schemas.microsoft.com/office/drawing/2014/main" id="{11404370-63D9-42AE-8D1C-A3E0225FC727}"/>
                  </a:ext>
                </a:extLst>
              </p:cNvPr>
              <p:cNvSpPr/>
              <p:nvPr/>
            </p:nvSpPr>
            <p:spPr>
              <a:xfrm>
                <a:off x="6707075" y="3263475"/>
                <a:ext cx="127975" cy="131775"/>
              </a:xfrm>
              <a:custGeom>
                <a:avLst/>
                <a:gdLst/>
                <a:ahLst/>
                <a:cxnLst/>
                <a:rect l="l" t="t" r="r" b="b"/>
                <a:pathLst>
                  <a:path w="5119" h="5271" extrusionOk="0">
                    <a:moveTo>
                      <a:pt x="2831" y="1"/>
                    </a:moveTo>
                    <a:cubicBezTo>
                      <a:pt x="1495" y="1"/>
                      <a:pt x="60" y="649"/>
                      <a:pt x="60" y="649"/>
                    </a:cubicBezTo>
                    <a:cubicBezTo>
                      <a:pt x="1" y="2507"/>
                      <a:pt x="382" y="4364"/>
                      <a:pt x="596" y="4745"/>
                    </a:cubicBezTo>
                    <a:cubicBezTo>
                      <a:pt x="684" y="4911"/>
                      <a:pt x="1561" y="5270"/>
                      <a:pt x="2516" y="5270"/>
                    </a:cubicBezTo>
                    <a:cubicBezTo>
                      <a:pt x="3751" y="5270"/>
                      <a:pt x="5118" y="4671"/>
                      <a:pt x="5085" y="2281"/>
                    </a:cubicBezTo>
                    <a:cubicBezTo>
                      <a:pt x="5062" y="483"/>
                      <a:pt x="3983" y="1"/>
                      <a:pt x="283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2852;p75">
                <a:extLst>
                  <a:ext uri="{FF2B5EF4-FFF2-40B4-BE49-F238E27FC236}">
                    <a16:creationId xmlns:a16="http://schemas.microsoft.com/office/drawing/2014/main" id="{649DC74A-9D81-446E-9248-4471D59E4A5F}"/>
                  </a:ext>
                </a:extLst>
              </p:cNvPr>
              <p:cNvSpPr/>
              <p:nvPr/>
            </p:nvSpPr>
            <p:spPr>
              <a:xfrm>
                <a:off x="6680575" y="3128500"/>
                <a:ext cx="198600" cy="211700"/>
              </a:xfrm>
              <a:custGeom>
                <a:avLst/>
                <a:gdLst/>
                <a:ahLst/>
                <a:cxnLst/>
                <a:rect l="l" t="t" r="r" b="b"/>
                <a:pathLst>
                  <a:path w="7944" h="8468" extrusionOk="0">
                    <a:moveTo>
                      <a:pt x="4424" y="0"/>
                    </a:moveTo>
                    <a:cubicBezTo>
                      <a:pt x="4365" y="0"/>
                      <a:pt x="4315" y="8"/>
                      <a:pt x="4275" y="24"/>
                    </a:cubicBezTo>
                    <a:cubicBezTo>
                      <a:pt x="3644" y="274"/>
                      <a:pt x="1989" y="869"/>
                      <a:pt x="1001" y="2977"/>
                    </a:cubicBezTo>
                    <a:cubicBezTo>
                      <a:pt x="1" y="5096"/>
                      <a:pt x="691" y="7870"/>
                      <a:pt x="691" y="7870"/>
                    </a:cubicBezTo>
                    <a:cubicBezTo>
                      <a:pt x="1749" y="8320"/>
                      <a:pt x="2561" y="8468"/>
                      <a:pt x="3800" y="8468"/>
                    </a:cubicBezTo>
                    <a:cubicBezTo>
                      <a:pt x="4528" y="8468"/>
                      <a:pt x="5403" y="8417"/>
                      <a:pt x="6561" y="8346"/>
                    </a:cubicBezTo>
                    <a:cubicBezTo>
                      <a:pt x="7073" y="5989"/>
                      <a:pt x="7502" y="5334"/>
                      <a:pt x="7609" y="4477"/>
                    </a:cubicBezTo>
                    <a:cubicBezTo>
                      <a:pt x="7943" y="1701"/>
                      <a:pt x="5282" y="0"/>
                      <a:pt x="44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2853;p75">
                <a:extLst>
                  <a:ext uri="{FF2B5EF4-FFF2-40B4-BE49-F238E27FC236}">
                    <a16:creationId xmlns:a16="http://schemas.microsoft.com/office/drawing/2014/main" id="{1F31E5C5-E137-41DA-BA2D-DF91874BE26E}"/>
                  </a:ext>
                </a:extLst>
              </p:cNvPr>
              <p:cNvSpPr/>
              <p:nvPr/>
            </p:nvSpPr>
            <p:spPr>
              <a:xfrm>
                <a:off x="6716600" y="3128875"/>
                <a:ext cx="162900" cy="211575"/>
              </a:xfrm>
              <a:custGeom>
                <a:avLst/>
                <a:gdLst/>
                <a:ahLst/>
                <a:cxnLst/>
                <a:rect l="l" t="t" r="r" b="b"/>
                <a:pathLst>
                  <a:path w="6516" h="8463" extrusionOk="0">
                    <a:moveTo>
                      <a:pt x="2974" y="1"/>
                    </a:moveTo>
                    <a:cubicBezTo>
                      <a:pt x="2919" y="1"/>
                      <a:pt x="2873" y="7"/>
                      <a:pt x="2834" y="21"/>
                    </a:cubicBezTo>
                    <a:cubicBezTo>
                      <a:pt x="1417" y="509"/>
                      <a:pt x="1" y="3759"/>
                      <a:pt x="1" y="5772"/>
                    </a:cubicBezTo>
                    <a:cubicBezTo>
                      <a:pt x="1" y="6593"/>
                      <a:pt x="96" y="7427"/>
                      <a:pt x="286" y="8236"/>
                    </a:cubicBezTo>
                    <a:cubicBezTo>
                      <a:pt x="903" y="8401"/>
                      <a:pt x="1513" y="8462"/>
                      <a:pt x="2293" y="8462"/>
                    </a:cubicBezTo>
                    <a:cubicBezTo>
                      <a:pt x="3035" y="8462"/>
                      <a:pt x="3931" y="8407"/>
                      <a:pt x="5132" y="8331"/>
                    </a:cubicBezTo>
                    <a:cubicBezTo>
                      <a:pt x="5632" y="5974"/>
                      <a:pt x="6061" y="5319"/>
                      <a:pt x="6168" y="4462"/>
                    </a:cubicBezTo>
                    <a:cubicBezTo>
                      <a:pt x="6515" y="1663"/>
                      <a:pt x="3830" y="1"/>
                      <a:pt x="2974"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2854;p75">
                <a:extLst>
                  <a:ext uri="{FF2B5EF4-FFF2-40B4-BE49-F238E27FC236}">
                    <a16:creationId xmlns:a16="http://schemas.microsoft.com/office/drawing/2014/main" id="{A9D3D7EE-B7CA-437C-817A-090063F40625}"/>
                  </a:ext>
                </a:extLst>
              </p:cNvPr>
              <p:cNvSpPr/>
              <p:nvPr/>
            </p:nvSpPr>
            <p:spPr>
              <a:xfrm>
                <a:off x="6724050" y="3096650"/>
                <a:ext cx="338750" cy="370600"/>
              </a:xfrm>
              <a:custGeom>
                <a:avLst/>
                <a:gdLst/>
                <a:ahLst/>
                <a:cxnLst/>
                <a:rect l="l" t="t" r="r" b="b"/>
                <a:pathLst>
                  <a:path w="13550" h="14824" extrusionOk="0">
                    <a:moveTo>
                      <a:pt x="8510" y="1"/>
                    </a:moveTo>
                    <a:cubicBezTo>
                      <a:pt x="6502" y="1"/>
                      <a:pt x="4366" y="233"/>
                      <a:pt x="3703" y="548"/>
                    </a:cubicBezTo>
                    <a:cubicBezTo>
                      <a:pt x="988" y="1858"/>
                      <a:pt x="334" y="5298"/>
                      <a:pt x="72" y="7120"/>
                    </a:cubicBezTo>
                    <a:cubicBezTo>
                      <a:pt x="0" y="7739"/>
                      <a:pt x="286" y="8335"/>
                      <a:pt x="822" y="8656"/>
                    </a:cubicBezTo>
                    <a:lnTo>
                      <a:pt x="834" y="8656"/>
                    </a:lnTo>
                    <a:cubicBezTo>
                      <a:pt x="905" y="11002"/>
                      <a:pt x="988" y="13430"/>
                      <a:pt x="1024" y="13657"/>
                    </a:cubicBezTo>
                    <a:cubicBezTo>
                      <a:pt x="1084" y="14097"/>
                      <a:pt x="1703" y="14823"/>
                      <a:pt x="1703" y="14823"/>
                    </a:cubicBezTo>
                    <a:lnTo>
                      <a:pt x="10335" y="14800"/>
                    </a:lnTo>
                    <a:cubicBezTo>
                      <a:pt x="10375" y="14799"/>
                      <a:pt x="10417" y="14798"/>
                      <a:pt x="10460" y="14798"/>
                    </a:cubicBezTo>
                    <a:cubicBezTo>
                      <a:pt x="10504" y="14798"/>
                      <a:pt x="10550" y="14799"/>
                      <a:pt x="10596" y="14799"/>
                    </a:cubicBezTo>
                    <a:cubicBezTo>
                      <a:pt x="11062" y="14799"/>
                      <a:pt x="11635" y="14774"/>
                      <a:pt x="11645" y="14228"/>
                    </a:cubicBezTo>
                    <a:cubicBezTo>
                      <a:pt x="11680" y="12514"/>
                      <a:pt x="11371" y="9120"/>
                      <a:pt x="11859" y="8287"/>
                    </a:cubicBezTo>
                    <a:cubicBezTo>
                      <a:pt x="12537" y="7132"/>
                      <a:pt x="13550" y="1536"/>
                      <a:pt x="12371" y="595"/>
                    </a:cubicBezTo>
                    <a:cubicBezTo>
                      <a:pt x="11834" y="169"/>
                      <a:pt x="10219" y="1"/>
                      <a:pt x="851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2855;p75">
                <a:extLst>
                  <a:ext uri="{FF2B5EF4-FFF2-40B4-BE49-F238E27FC236}">
                    <a16:creationId xmlns:a16="http://schemas.microsoft.com/office/drawing/2014/main" id="{0C5C53E7-B47B-47F4-AB75-7D112B406561}"/>
                  </a:ext>
                </a:extLst>
              </p:cNvPr>
              <p:cNvSpPr/>
              <p:nvPr/>
            </p:nvSpPr>
            <p:spPr>
              <a:xfrm>
                <a:off x="6725225" y="3096675"/>
                <a:ext cx="272100" cy="204850"/>
              </a:xfrm>
              <a:custGeom>
                <a:avLst/>
                <a:gdLst/>
                <a:ahLst/>
                <a:cxnLst/>
                <a:rect l="l" t="t" r="r" b="b"/>
                <a:pathLst>
                  <a:path w="10884" h="8194" extrusionOk="0">
                    <a:moveTo>
                      <a:pt x="8425" y="1"/>
                    </a:moveTo>
                    <a:cubicBezTo>
                      <a:pt x="6430" y="1"/>
                      <a:pt x="4315" y="234"/>
                      <a:pt x="3656" y="547"/>
                    </a:cubicBezTo>
                    <a:cubicBezTo>
                      <a:pt x="941" y="1857"/>
                      <a:pt x="287" y="5297"/>
                      <a:pt x="25" y="7119"/>
                    </a:cubicBezTo>
                    <a:cubicBezTo>
                      <a:pt x="1" y="7333"/>
                      <a:pt x="13" y="7548"/>
                      <a:pt x="72" y="7762"/>
                    </a:cubicBezTo>
                    <a:cubicBezTo>
                      <a:pt x="161" y="8072"/>
                      <a:pt x="979" y="8194"/>
                      <a:pt x="2068" y="8194"/>
                    </a:cubicBezTo>
                    <a:cubicBezTo>
                      <a:pt x="4491" y="8194"/>
                      <a:pt x="8260" y="7595"/>
                      <a:pt x="8359" y="7143"/>
                    </a:cubicBezTo>
                    <a:cubicBezTo>
                      <a:pt x="8478" y="6559"/>
                      <a:pt x="8383" y="2154"/>
                      <a:pt x="10883" y="154"/>
                    </a:cubicBezTo>
                    <a:cubicBezTo>
                      <a:pt x="10181" y="47"/>
                      <a:pt x="9315" y="1"/>
                      <a:pt x="8425"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0" name="Google Shape;2856;p75">
                <a:extLst>
                  <a:ext uri="{FF2B5EF4-FFF2-40B4-BE49-F238E27FC236}">
                    <a16:creationId xmlns:a16="http://schemas.microsoft.com/office/drawing/2014/main" id="{9FEF409B-CF2D-42A0-ACCF-B6DD3FD9E639}"/>
                  </a:ext>
                </a:extLst>
              </p:cNvPr>
              <p:cNvSpPr/>
              <p:nvPr/>
            </p:nvSpPr>
            <p:spPr>
              <a:xfrm>
                <a:off x="6814825" y="3096575"/>
                <a:ext cx="182800" cy="36400"/>
              </a:xfrm>
              <a:custGeom>
                <a:avLst/>
                <a:gdLst/>
                <a:ahLst/>
                <a:cxnLst/>
                <a:rect l="l" t="t" r="r" b="b"/>
                <a:pathLst>
                  <a:path w="7312" h="1456" extrusionOk="0">
                    <a:moveTo>
                      <a:pt x="4896" y="1"/>
                    </a:moveTo>
                    <a:cubicBezTo>
                      <a:pt x="2882" y="1"/>
                      <a:pt x="736" y="235"/>
                      <a:pt x="72" y="551"/>
                    </a:cubicBezTo>
                    <a:lnTo>
                      <a:pt x="1" y="587"/>
                    </a:lnTo>
                    <a:cubicBezTo>
                      <a:pt x="846" y="1110"/>
                      <a:pt x="2334" y="1456"/>
                      <a:pt x="4037" y="1456"/>
                    </a:cubicBezTo>
                    <a:cubicBezTo>
                      <a:pt x="4811" y="1456"/>
                      <a:pt x="5573" y="1384"/>
                      <a:pt x="6323" y="1229"/>
                    </a:cubicBezTo>
                    <a:cubicBezTo>
                      <a:pt x="6597" y="825"/>
                      <a:pt x="6930" y="456"/>
                      <a:pt x="7311" y="146"/>
                    </a:cubicBezTo>
                    <a:cubicBezTo>
                      <a:pt x="6619" y="45"/>
                      <a:pt x="5770" y="1"/>
                      <a:pt x="4896"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2857;p75">
                <a:extLst>
                  <a:ext uri="{FF2B5EF4-FFF2-40B4-BE49-F238E27FC236}">
                    <a16:creationId xmlns:a16="http://schemas.microsoft.com/office/drawing/2014/main" id="{1D3CC302-AA3C-47B9-8EE1-DD76054F2599}"/>
                  </a:ext>
                </a:extLst>
              </p:cNvPr>
              <p:cNvSpPr/>
              <p:nvPr/>
            </p:nvSpPr>
            <p:spPr>
              <a:xfrm>
                <a:off x="6744875" y="3321675"/>
                <a:ext cx="204525" cy="145575"/>
              </a:xfrm>
              <a:custGeom>
                <a:avLst/>
                <a:gdLst/>
                <a:ahLst/>
                <a:cxnLst/>
                <a:rect l="l" t="t" r="r" b="b"/>
                <a:pathLst>
                  <a:path w="8181" h="5823" extrusionOk="0">
                    <a:moveTo>
                      <a:pt x="3513" y="0"/>
                    </a:moveTo>
                    <a:cubicBezTo>
                      <a:pt x="1382" y="0"/>
                      <a:pt x="1" y="1405"/>
                      <a:pt x="370" y="4013"/>
                    </a:cubicBezTo>
                    <a:cubicBezTo>
                      <a:pt x="453" y="4644"/>
                      <a:pt x="632" y="5251"/>
                      <a:pt x="906" y="5822"/>
                    </a:cubicBezTo>
                    <a:lnTo>
                      <a:pt x="8049" y="5811"/>
                    </a:lnTo>
                    <a:cubicBezTo>
                      <a:pt x="8168" y="5215"/>
                      <a:pt x="8180" y="4608"/>
                      <a:pt x="8097" y="4013"/>
                    </a:cubicBezTo>
                    <a:cubicBezTo>
                      <a:pt x="7740" y="1405"/>
                      <a:pt x="5656" y="0"/>
                      <a:pt x="3513"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2858;p75">
                <a:extLst>
                  <a:ext uri="{FF2B5EF4-FFF2-40B4-BE49-F238E27FC236}">
                    <a16:creationId xmlns:a16="http://schemas.microsoft.com/office/drawing/2014/main" id="{E76D2B1E-4457-499A-B89F-1D59610A6571}"/>
                  </a:ext>
                </a:extLst>
              </p:cNvPr>
              <p:cNvSpPr/>
              <p:nvPr/>
            </p:nvSpPr>
            <p:spPr>
              <a:xfrm>
                <a:off x="6707975" y="3679750"/>
                <a:ext cx="354825" cy="146500"/>
              </a:xfrm>
              <a:custGeom>
                <a:avLst/>
                <a:gdLst/>
                <a:ahLst/>
                <a:cxnLst/>
                <a:rect l="l" t="t" r="r" b="b"/>
                <a:pathLst>
                  <a:path w="14193" h="5860" extrusionOk="0">
                    <a:moveTo>
                      <a:pt x="9513" y="0"/>
                    </a:moveTo>
                    <a:lnTo>
                      <a:pt x="1739" y="1346"/>
                    </a:lnTo>
                    <a:lnTo>
                      <a:pt x="0" y="4977"/>
                    </a:lnTo>
                    <a:cubicBezTo>
                      <a:pt x="2046" y="5683"/>
                      <a:pt x="5572" y="5860"/>
                      <a:pt x="8599" y="5860"/>
                    </a:cubicBezTo>
                    <a:cubicBezTo>
                      <a:pt x="11650" y="5860"/>
                      <a:pt x="14193" y="5680"/>
                      <a:pt x="14193" y="5680"/>
                    </a:cubicBezTo>
                    <a:lnTo>
                      <a:pt x="9513" y="0"/>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2859;p75">
                <a:extLst>
                  <a:ext uri="{FF2B5EF4-FFF2-40B4-BE49-F238E27FC236}">
                    <a16:creationId xmlns:a16="http://schemas.microsoft.com/office/drawing/2014/main" id="{E040FAF6-A5CF-4B61-85B3-6005DA2793B0}"/>
                  </a:ext>
                </a:extLst>
              </p:cNvPr>
              <p:cNvSpPr/>
              <p:nvPr/>
            </p:nvSpPr>
            <p:spPr>
              <a:xfrm>
                <a:off x="6755300" y="3444700"/>
                <a:ext cx="250950" cy="53500"/>
              </a:xfrm>
              <a:custGeom>
                <a:avLst/>
                <a:gdLst/>
                <a:ahLst/>
                <a:cxnLst/>
                <a:rect l="l" t="t" r="r" b="b"/>
                <a:pathLst>
                  <a:path w="10038" h="2140" extrusionOk="0">
                    <a:moveTo>
                      <a:pt x="4156" y="1"/>
                    </a:moveTo>
                    <a:cubicBezTo>
                      <a:pt x="2749" y="1"/>
                      <a:pt x="1364" y="142"/>
                      <a:pt x="0" y="425"/>
                    </a:cubicBezTo>
                    <a:lnTo>
                      <a:pt x="36" y="1782"/>
                    </a:lnTo>
                    <a:lnTo>
                      <a:pt x="10037" y="2140"/>
                    </a:lnTo>
                    <a:lnTo>
                      <a:pt x="10002" y="782"/>
                    </a:lnTo>
                    <a:cubicBezTo>
                      <a:pt x="8014" y="261"/>
                      <a:pt x="6065" y="1"/>
                      <a:pt x="415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2860;p75">
                <a:extLst>
                  <a:ext uri="{FF2B5EF4-FFF2-40B4-BE49-F238E27FC236}">
                    <a16:creationId xmlns:a16="http://schemas.microsoft.com/office/drawing/2014/main" id="{0FF2F9C3-0335-4885-B52D-70BB9FA91DEA}"/>
                  </a:ext>
                </a:extLst>
              </p:cNvPr>
              <p:cNvSpPr/>
              <p:nvPr/>
            </p:nvSpPr>
            <p:spPr>
              <a:xfrm>
                <a:off x="6727625" y="3633900"/>
                <a:ext cx="161050" cy="575400"/>
              </a:xfrm>
              <a:custGeom>
                <a:avLst/>
                <a:gdLst/>
                <a:ahLst/>
                <a:cxnLst/>
                <a:rect l="l" t="t" r="r" b="b"/>
                <a:pathLst>
                  <a:path w="6442" h="23016" extrusionOk="0">
                    <a:moveTo>
                      <a:pt x="36" y="1"/>
                    </a:moveTo>
                    <a:cubicBezTo>
                      <a:pt x="0" y="2120"/>
                      <a:pt x="345" y="6704"/>
                      <a:pt x="1750" y="9323"/>
                    </a:cubicBezTo>
                    <a:cubicBezTo>
                      <a:pt x="1762" y="12383"/>
                      <a:pt x="2989" y="17551"/>
                      <a:pt x="4179" y="22682"/>
                    </a:cubicBezTo>
                    <a:lnTo>
                      <a:pt x="4596" y="23016"/>
                    </a:lnTo>
                    <a:cubicBezTo>
                      <a:pt x="4489" y="18872"/>
                      <a:pt x="6441" y="13741"/>
                      <a:pt x="6203" y="12086"/>
                    </a:cubicBezTo>
                    <a:cubicBezTo>
                      <a:pt x="6013" y="10990"/>
                      <a:pt x="5667" y="9931"/>
                      <a:pt x="5179" y="8942"/>
                    </a:cubicBezTo>
                    <a:lnTo>
                      <a:pt x="5858" y="1656"/>
                    </a:lnTo>
                    <a:lnTo>
                      <a:pt x="36" y="1"/>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2861;p75">
                <a:extLst>
                  <a:ext uri="{FF2B5EF4-FFF2-40B4-BE49-F238E27FC236}">
                    <a16:creationId xmlns:a16="http://schemas.microsoft.com/office/drawing/2014/main" id="{A9E6294D-EA53-4BAD-88BB-5ECA55E0C298}"/>
                  </a:ext>
                </a:extLst>
              </p:cNvPr>
              <p:cNvSpPr/>
              <p:nvPr/>
            </p:nvSpPr>
            <p:spPr>
              <a:xfrm>
                <a:off x="6727625" y="3633900"/>
                <a:ext cx="157775" cy="399200"/>
              </a:xfrm>
              <a:custGeom>
                <a:avLst/>
                <a:gdLst/>
                <a:ahLst/>
                <a:cxnLst/>
                <a:rect l="l" t="t" r="r" b="b"/>
                <a:pathLst>
                  <a:path w="6311" h="15968" extrusionOk="0">
                    <a:moveTo>
                      <a:pt x="36" y="1"/>
                    </a:moveTo>
                    <a:cubicBezTo>
                      <a:pt x="0" y="2120"/>
                      <a:pt x="345" y="6704"/>
                      <a:pt x="1762" y="9323"/>
                    </a:cubicBezTo>
                    <a:cubicBezTo>
                      <a:pt x="1762" y="9454"/>
                      <a:pt x="1762" y="9597"/>
                      <a:pt x="1762" y="9728"/>
                    </a:cubicBezTo>
                    <a:cubicBezTo>
                      <a:pt x="3179" y="10002"/>
                      <a:pt x="4644" y="12491"/>
                      <a:pt x="5596" y="15967"/>
                    </a:cubicBezTo>
                    <a:cubicBezTo>
                      <a:pt x="5977" y="14253"/>
                      <a:pt x="6310" y="12824"/>
                      <a:pt x="6203" y="12086"/>
                    </a:cubicBezTo>
                    <a:cubicBezTo>
                      <a:pt x="6013" y="10990"/>
                      <a:pt x="5667" y="9931"/>
                      <a:pt x="5179" y="8942"/>
                    </a:cubicBezTo>
                    <a:lnTo>
                      <a:pt x="5858" y="1656"/>
                    </a:lnTo>
                    <a:lnTo>
                      <a:pt x="36"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2862;p75">
                <a:extLst>
                  <a:ext uri="{FF2B5EF4-FFF2-40B4-BE49-F238E27FC236}">
                    <a16:creationId xmlns:a16="http://schemas.microsoft.com/office/drawing/2014/main" id="{A55CA891-E213-4710-9511-C3A581868757}"/>
                  </a:ext>
                </a:extLst>
              </p:cNvPr>
              <p:cNvSpPr/>
              <p:nvPr/>
            </p:nvSpPr>
            <p:spPr>
              <a:xfrm>
                <a:off x="6680275" y="4158375"/>
                <a:ext cx="180725" cy="84275"/>
              </a:xfrm>
              <a:custGeom>
                <a:avLst/>
                <a:gdLst/>
                <a:ahLst/>
                <a:cxnLst/>
                <a:rect l="l" t="t" r="r" b="b"/>
                <a:pathLst>
                  <a:path w="7229" h="3371" extrusionOk="0">
                    <a:moveTo>
                      <a:pt x="5960" y="0"/>
                    </a:moveTo>
                    <a:cubicBezTo>
                      <a:pt x="5599" y="0"/>
                      <a:pt x="3835" y="1929"/>
                      <a:pt x="3835" y="1929"/>
                    </a:cubicBezTo>
                    <a:cubicBezTo>
                      <a:pt x="3835" y="1929"/>
                      <a:pt x="1" y="2953"/>
                      <a:pt x="239" y="3370"/>
                    </a:cubicBezTo>
                    <a:lnTo>
                      <a:pt x="7228" y="3370"/>
                    </a:lnTo>
                    <a:cubicBezTo>
                      <a:pt x="7228" y="3370"/>
                      <a:pt x="6907" y="36"/>
                      <a:pt x="5966" y="1"/>
                    </a:cubicBezTo>
                    <a:cubicBezTo>
                      <a:pt x="5964" y="1"/>
                      <a:pt x="5962" y="0"/>
                      <a:pt x="596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2863;p75">
                <a:extLst>
                  <a:ext uri="{FF2B5EF4-FFF2-40B4-BE49-F238E27FC236}">
                    <a16:creationId xmlns:a16="http://schemas.microsoft.com/office/drawing/2014/main" id="{E3B6FEB9-49D6-4CD4-B1DF-4A5758A7247A}"/>
                  </a:ext>
                </a:extLst>
              </p:cNvPr>
              <p:cNvSpPr/>
              <p:nvPr/>
            </p:nvSpPr>
            <p:spPr>
              <a:xfrm>
                <a:off x="6682675" y="4227425"/>
                <a:ext cx="188725" cy="22050"/>
              </a:xfrm>
              <a:custGeom>
                <a:avLst/>
                <a:gdLst/>
                <a:ahLst/>
                <a:cxnLst/>
                <a:rect l="l" t="t" r="r" b="b"/>
                <a:pathLst>
                  <a:path w="7549" h="882" extrusionOk="0">
                    <a:moveTo>
                      <a:pt x="0" y="1"/>
                    </a:moveTo>
                    <a:lnTo>
                      <a:pt x="84" y="882"/>
                    </a:lnTo>
                    <a:lnTo>
                      <a:pt x="7549" y="882"/>
                    </a:lnTo>
                    <a:lnTo>
                      <a:pt x="7465"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2864;p75">
                <a:extLst>
                  <a:ext uri="{FF2B5EF4-FFF2-40B4-BE49-F238E27FC236}">
                    <a16:creationId xmlns:a16="http://schemas.microsoft.com/office/drawing/2014/main" id="{9A91B8AC-942E-4F22-8D5A-EDD20649BEFC}"/>
                  </a:ext>
                </a:extLst>
              </p:cNvPr>
              <p:cNvSpPr/>
              <p:nvPr/>
            </p:nvSpPr>
            <p:spPr>
              <a:xfrm>
                <a:off x="6748750" y="4196775"/>
                <a:ext cx="39900" cy="43175"/>
              </a:xfrm>
              <a:custGeom>
                <a:avLst/>
                <a:gdLst/>
                <a:ahLst/>
                <a:cxnLst/>
                <a:rect l="l" t="t" r="r" b="b"/>
                <a:pathLst>
                  <a:path w="1596" h="1727" extrusionOk="0">
                    <a:moveTo>
                      <a:pt x="1203" y="1"/>
                    </a:moveTo>
                    <a:lnTo>
                      <a:pt x="0" y="429"/>
                    </a:lnTo>
                    <a:lnTo>
                      <a:pt x="655" y="1727"/>
                    </a:lnTo>
                    <a:lnTo>
                      <a:pt x="1596" y="1727"/>
                    </a:lnTo>
                    <a:lnTo>
                      <a:pt x="120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2865;p75">
                <a:extLst>
                  <a:ext uri="{FF2B5EF4-FFF2-40B4-BE49-F238E27FC236}">
                    <a16:creationId xmlns:a16="http://schemas.microsoft.com/office/drawing/2014/main" id="{0801F1EE-DCBA-407E-A984-2D6F21C1D81C}"/>
                  </a:ext>
                </a:extLst>
              </p:cNvPr>
              <p:cNvSpPr/>
              <p:nvPr/>
            </p:nvSpPr>
            <p:spPr>
              <a:xfrm>
                <a:off x="6710350" y="4208975"/>
                <a:ext cx="25025" cy="29200"/>
              </a:xfrm>
              <a:custGeom>
                <a:avLst/>
                <a:gdLst/>
                <a:ahLst/>
                <a:cxnLst/>
                <a:rect l="l" t="t" r="r" b="b"/>
                <a:pathLst>
                  <a:path w="1001" h="1168" extrusionOk="0">
                    <a:moveTo>
                      <a:pt x="893" y="1"/>
                    </a:moveTo>
                    <a:lnTo>
                      <a:pt x="1" y="167"/>
                    </a:lnTo>
                    <a:lnTo>
                      <a:pt x="334" y="1072"/>
                    </a:lnTo>
                    <a:lnTo>
                      <a:pt x="1001" y="1168"/>
                    </a:lnTo>
                    <a:lnTo>
                      <a:pt x="893" y="1"/>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2866;p75">
                <a:extLst>
                  <a:ext uri="{FF2B5EF4-FFF2-40B4-BE49-F238E27FC236}">
                    <a16:creationId xmlns:a16="http://schemas.microsoft.com/office/drawing/2014/main" id="{C3EC70D7-0B68-43C6-B60D-4BB4CA17D977}"/>
                  </a:ext>
                </a:extLst>
              </p:cNvPr>
              <p:cNvSpPr/>
              <p:nvPr/>
            </p:nvSpPr>
            <p:spPr>
              <a:xfrm>
                <a:off x="6792200" y="4166425"/>
                <a:ext cx="46750" cy="70250"/>
              </a:xfrm>
              <a:custGeom>
                <a:avLst/>
                <a:gdLst/>
                <a:ahLst/>
                <a:cxnLst/>
                <a:rect l="l" t="t" r="r" b="b"/>
                <a:pathLst>
                  <a:path w="1870" h="2810" extrusionOk="0">
                    <a:moveTo>
                      <a:pt x="656" y="0"/>
                    </a:moveTo>
                    <a:lnTo>
                      <a:pt x="1" y="584"/>
                    </a:lnTo>
                    <a:lnTo>
                      <a:pt x="953" y="2810"/>
                    </a:lnTo>
                    <a:lnTo>
                      <a:pt x="1870" y="2667"/>
                    </a:lnTo>
                    <a:lnTo>
                      <a:pt x="656"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2867;p75">
                <a:extLst>
                  <a:ext uri="{FF2B5EF4-FFF2-40B4-BE49-F238E27FC236}">
                    <a16:creationId xmlns:a16="http://schemas.microsoft.com/office/drawing/2014/main" id="{E429EB97-B0FC-4AD7-AA90-12235A9D2018}"/>
                  </a:ext>
                </a:extLst>
              </p:cNvPr>
              <p:cNvSpPr/>
              <p:nvPr/>
            </p:nvSpPr>
            <p:spPr>
              <a:xfrm>
                <a:off x="6891925" y="3614550"/>
                <a:ext cx="141400" cy="598325"/>
              </a:xfrm>
              <a:custGeom>
                <a:avLst/>
                <a:gdLst/>
                <a:ahLst/>
                <a:cxnLst/>
                <a:rect l="l" t="t" r="r" b="b"/>
                <a:pathLst>
                  <a:path w="5656" h="23933" extrusionOk="0">
                    <a:moveTo>
                      <a:pt x="5501" y="1"/>
                    </a:moveTo>
                    <a:lnTo>
                      <a:pt x="119" y="596"/>
                    </a:lnTo>
                    <a:cubicBezTo>
                      <a:pt x="0" y="2751"/>
                      <a:pt x="131" y="7395"/>
                      <a:pt x="1393" y="10050"/>
                    </a:cubicBezTo>
                    <a:cubicBezTo>
                      <a:pt x="322" y="12455"/>
                      <a:pt x="2060" y="18003"/>
                      <a:pt x="3179" y="23599"/>
                    </a:cubicBezTo>
                    <a:lnTo>
                      <a:pt x="3572" y="23933"/>
                    </a:lnTo>
                    <a:cubicBezTo>
                      <a:pt x="3644" y="19742"/>
                      <a:pt x="5418" y="14646"/>
                      <a:pt x="5251" y="12967"/>
                    </a:cubicBezTo>
                    <a:cubicBezTo>
                      <a:pt x="5084" y="11288"/>
                      <a:pt x="4739" y="9657"/>
                      <a:pt x="4739" y="9657"/>
                    </a:cubicBezTo>
                    <a:cubicBezTo>
                      <a:pt x="5656" y="8383"/>
                      <a:pt x="5513" y="3359"/>
                      <a:pt x="550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2868;p75">
                <a:extLst>
                  <a:ext uri="{FF2B5EF4-FFF2-40B4-BE49-F238E27FC236}">
                    <a16:creationId xmlns:a16="http://schemas.microsoft.com/office/drawing/2014/main" id="{6C9E02E4-B8E6-492B-9A14-98D73B412C21}"/>
                  </a:ext>
                </a:extLst>
              </p:cNvPr>
              <p:cNvSpPr/>
              <p:nvPr/>
            </p:nvSpPr>
            <p:spPr>
              <a:xfrm>
                <a:off x="6891925" y="3614550"/>
                <a:ext cx="141400" cy="355725"/>
              </a:xfrm>
              <a:custGeom>
                <a:avLst/>
                <a:gdLst/>
                <a:ahLst/>
                <a:cxnLst/>
                <a:rect l="l" t="t" r="r" b="b"/>
                <a:pathLst>
                  <a:path w="5656" h="14229" extrusionOk="0">
                    <a:moveTo>
                      <a:pt x="5501" y="1"/>
                    </a:moveTo>
                    <a:lnTo>
                      <a:pt x="119" y="596"/>
                    </a:lnTo>
                    <a:cubicBezTo>
                      <a:pt x="0" y="2751"/>
                      <a:pt x="131" y="7407"/>
                      <a:pt x="1393" y="10050"/>
                    </a:cubicBezTo>
                    <a:cubicBezTo>
                      <a:pt x="965" y="11014"/>
                      <a:pt x="989" y="12467"/>
                      <a:pt x="1239" y="14229"/>
                    </a:cubicBezTo>
                    <a:cubicBezTo>
                      <a:pt x="2072" y="12360"/>
                      <a:pt x="3239" y="11169"/>
                      <a:pt x="4477" y="11169"/>
                    </a:cubicBezTo>
                    <a:cubicBezTo>
                      <a:pt x="4656" y="11169"/>
                      <a:pt x="4846" y="11205"/>
                      <a:pt x="5025" y="11252"/>
                    </a:cubicBezTo>
                    <a:cubicBezTo>
                      <a:pt x="4882" y="10336"/>
                      <a:pt x="4739" y="9669"/>
                      <a:pt x="4739" y="9657"/>
                    </a:cubicBezTo>
                    <a:cubicBezTo>
                      <a:pt x="5656" y="8383"/>
                      <a:pt x="5513" y="3359"/>
                      <a:pt x="5501"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2869;p75">
                <a:extLst>
                  <a:ext uri="{FF2B5EF4-FFF2-40B4-BE49-F238E27FC236}">
                    <a16:creationId xmlns:a16="http://schemas.microsoft.com/office/drawing/2014/main" id="{8EA952A8-CC12-4E33-97C0-7DFE63F567E6}"/>
                  </a:ext>
                </a:extLst>
              </p:cNvPr>
              <p:cNvSpPr/>
              <p:nvPr/>
            </p:nvSpPr>
            <p:spPr>
              <a:xfrm>
                <a:off x="6933000" y="4171475"/>
                <a:ext cx="103000" cy="72050"/>
              </a:xfrm>
              <a:custGeom>
                <a:avLst/>
                <a:gdLst/>
                <a:ahLst/>
                <a:cxnLst/>
                <a:rect l="l" t="t" r="r" b="b"/>
                <a:pathLst>
                  <a:path w="4120" h="2882" extrusionOk="0">
                    <a:moveTo>
                      <a:pt x="1801" y="0"/>
                    </a:moveTo>
                    <a:cubicBezTo>
                      <a:pt x="1800" y="0"/>
                      <a:pt x="1799" y="0"/>
                      <a:pt x="1798" y="1"/>
                    </a:cubicBezTo>
                    <a:cubicBezTo>
                      <a:pt x="1774" y="1"/>
                      <a:pt x="1763" y="12"/>
                      <a:pt x="1739" y="12"/>
                    </a:cubicBezTo>
                    <a:cubicBezTo>
                      <a:pt x="1727" y="12"/>
                      <a:pt x="1703" y="1"/>
                      <a:pt x="1691" y="1"/>
                    </a:cubicBezTo>
                    <a:cubicBezTo>
                      <a:pt x="1643" y="1"/>
                      <a:pt x="1608" y="48"/>
                      <a:pt x="1560" y="120"/>
                    </a:cubicBezTo>
                    <a:cubicBezTo>
                      <a:pt x="1262" y="393"/>
                      <a:pt x="1060" y="1096"/>
                      <a:pt x="929" y="1715"/>
                    </a:cubicBezTo>
                    <a:cubicBezTo>
                      <a:pt x="774" y="1858"/>
                      <a:pt x="0" y="2560"/>
                      <a:pt x="191" y="2882"/>
                    </a:cubicBezTo>
                    <a:lnTo>
                      <a:pt x="3929" y="2882"/>
                    </a:lnTo>
                    <a:cubicBezTo>
                      <a:pt x="4120" y="2525"/>
                      <a:pt x="2870" y="1691"/>
                      <a:pt x="2870" y="1691"/>
                    </a:cubicBezTo>
                    <a:cubicBezTo>
                      <a:pt x="2870" y="1691"/>
                      <a:pt x="2078" y="0"/>
                      <a:pt x="1801"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2870;p75">
                <a:extLst>
                  <a:ext uri="{FF2B5EF4-FFF2-40B4-BE49-F238E27FC236}">
                    <a16:creationId xmlns:a16="http://schemas.microsoft.com/office/drawing/2014/main" id="{989B330A-10F6-4439-A332-1C5D031C047A}"/>
                  </a:ext>
                </a:extLst>
              </p:cNvPr>
              <p:cNvSpPr/>
              <p:nvPr/>
            </p:nvSpPr>
            <p:spPr>
              <a:xfrm>
                <a:off x="6925550" y="4229825"/>
                <a:ext cx="113425" cy="19075"/>
              </a:xfrm>
              <a:custGeom>
                <a:avLst/>
                <a:gdLst/>
                <a:ahLst/>
                <a:cxnLst/>
                <a:rect l="l" t="t" r="r" b="b"/>
                <a:pathLst>
                  <a:path w="4537" h="763" extrusionOk="0">
                    <a:moveTo>
                      <a:pt x="60" y="0"/>
                    </a:moveTo>
                    <a:lnTo>
                      <a:pt x="1" y="762"/>
                    </a:lnTo>
                    <a:lnTo>
                      <a:pt x="4489" y="762"/>
                    </a:lnTo>
                    <a:lnTo>
                      <a:pt x="4537" y="0"/>
                    </a:ln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2871;p75">
                <a:extLst>
                  <a:ext uri="{FF2B5EF4-FFF2-40B4-BE49-F238E27FC236}">
                    <a16:creationId xmlns:a16="http://schemas.microsoft.com/office/drawing/2014/main" id="{F5707BBE-5D1F-468E-AE93-AC40BA5F9404}"/>
                  </a:ext>
                </a:extLst>
              </p:cNvPr>
              <p:cNvSpPr/>
              <p:nvPr/>
            </p:nvSpPr>
            <p:spPr>
              <a:xfrm>
                <a:off x="6939250" y="4194100"/>
                <a:ext cx="91400" cy="40800"/>
              </a:xfrm>
              <a:custGeom>
                <a:avLst/>
                <a:gdLst/>
                <a:ahLst/>
                <a:cxnLst/>
                <a:rect l="l" t="t" r="r" b="b"/>
                <a:pathLst>
                  <a:path w="3656" h="1632" extrusionOk="0">
                    <a:moveTo>
                      <a:pt x="1917" y="0"/>
                    </a:moveTo>
                    <a:cubicBezTo>
                      <a:pt x="917" y="0"/>
                      <a:pt x="60" y="727"/>
                      <a:pt x="0" y="1620"/>
                    </a:cubicBezTo>
                    <a:lnTo>
                      <a:pt x="0" y="1632"/>
                    </a:lnTo>
                    <a:lnTo>
                      <a:pt x="548" y="1632"/>
                    </a:lnTo>
                    <a:cubicBezTo>
                      <a:pt x="631" y="1036"/>
                      <a:pt x="1203" y="572"/>
                      <a:pt x="1870" y="572"/>
                    </a:cubicBezTo>
                    <a:cubicBezTo>
                      <a:pt x="2536" y="572"/>
                      <a:pt x="3037" y="1036"/>
                      <a:pt x="3037" y="1632"/>
                    </a:cubicBezTo>
                    <a:lnTo>
                      <a:pt x="3596" y="1632"/>
                    </a:lnTo>
                    <a:lnTo>
                      <a:pt x="3596" y="1620"/>
                    </a:lnTo>
                    <a:cubicBezTo>
                      <a:pt x="3656" y="727"/>
                      <a:pt x="2906" y="0"/>
                      <a:pt x="1917" y="0"/>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2872;p75">
                <a:extLst>
                  <a:ext uri="{FF2B5EF4-FFF2-40B4-BE49-F238E27FC236}">
                    <a16:creationId xmlns:a16="http://schemas.microsoft.com/office/drawing/2014/main" id="{E9397A94-E0A1-4CD2-BADE-26860A175C85}"/>
                  </a:ext>
                </a:extLst>
              </p:cNvPr>
              <p:cNvSpPr/>
              <p:nvPr/>
            </p:nvSpPr>
            <p:spPr>
              <a:xfrm>
                <a:off x="6950250" y="3855950"/>
                <a:ext cx="45275" cy="21175"/>
              </a:xfrm>
              <a:custGeom>
                <a:avLst/>
                <a:gdLst/>
                <a:ahLst/>
                <a:cxnLst/>
                <a:rect l="l" t="t" r="r" b="b"/>
                <a:pathLst>
                  <a:path w="1811" h="847" extrusionOk="0">
                    <a:moveTo>
                      <a:pt x="1" y="1"/>
                    </a:moveTo>
                    <a:lnTo>
                      <a:pt x="1" y="1"/>
                    </a:lnTo>
                    <a:cubicBezTo>
                      <a:pt x="96" y="489"/>
                      <a:pt x="441" y="846"/>
                      <a:pt x="870" y="846"/>
                    </a:cubicBezTo>
                    <a:cubicBezTo>
                      <a:pt x="1287" y="846"/>
                      <a:pt x="1656" y="489"/>
                      <a:pt x="1811" y="1"/>
                    </a:cubicBezTo>
                    <a:lnTo>
                      <a:pt x="1811" y="1"/>
                    </a:lnTo>
                    <a:cubicBezTo>
                      <a:pt x="1525" y="144"/>
                      <a:pt x="1215" y="227"/>
                      <a:pt x="894" y="227"/>
                    </a:cubicBezTo>
                    <a:cubicBezTo>
                      <a:pt x="584" y="227"/>
                      <a:pt x="275" y="144"/>
                      <a:pt x="1"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2873;p75">
                <a:extLst>
                  <a:ext uri="{FF2B5EF4-FFF2-40B4-BE49-F238E27FC236}">
                    <a16:creationId xmlns:a16="http://schemas.microsoft.com/office/drawing/2014/main" id="{2907FF1B-C7C6-4808-ABCD-C45FE0302832}"/>
                  </a:ext>
                </a:extLst>
              </p:cNvPr>
              <p:cNvSpPr/>
              <p:nvPr/>
            </p:nvSpPr>
            <p:spPr>
              <a:xfrm>
                <a:off x="6707975" y="3460000"/>
                <a:ext cx="354825" cy="361750"/>
              </a:xfrm>
              <a:custGeom>
                <a:avLst/>
                <a:gdLst/>
                <a:ahLst/>
                <a:cxnLst/>
                <a:rect l="l" t="t" r="r" b="b"/>
                <a:pathLst>
                  <a:path w="14193" h="14470" extrusionOk="0">
                    <a:moveTo>
                      <a:pt x="5978" y="1"/>
                    </a:moveTo>
                    <a:cubicBezTo>
                      <a:pt x="3372" y="1"/>
                      <a:pt x="1465" y="504"/>
                      <a:pt x="1465" y="504"/>
                    </a:cubicBezTo>
                    <a:cubicBezTo>
                      <a:pt x="381" y="4278"/>
                      <a:pt x="0" y="13767"/>
                      <a:pt x="0" y="13767"/>
                    </a:cubicBezTo>
                    <a:cubicBezTo>
                      <a:pt x="0" y="13767"/>
                      <a:pt x="6380" y="12893"/>
                      <a:pt x="9458" y="12893"/>
                    </a:cubicBezTo>
                    <a:cubicBezTo>
                      <a:pt x="9918" y="12893"/>
                      <a:pt x="10305" y="12913"/>
                      <a:pt x="10585" y="12958"/>
                    </a:cubicBezTo>
                    <a:cubicBezTo>
                      <a:pt x="11895" y="13172"/>
                      <a:pt x="13121" y="13684"/>
                      <a:pt x="14193" y="14470"/>
                    </a:cubicBezTo>
                    <a:cubicBezTo>
                      <a:pt x="14193" y="14470"/>
                      <a:pt x="13192" y="3195"/>
                      <a:pt x="12240" y="1159"/>
                    </a:cubicBezTo>
                    <a:cubicBezTo>
                      <a:pt x="10092" y="261"/>
                      <a:pt x="7854"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2874;p75">
                <a:extLst>
                  <a:ext uri="{FF2B5EF4-FFF2-40B4-BE49-F238E27FC236}">
                    <a16:creationId xmlns:a16="http://schemas.microsoft.com/office/drawing/2014/main" id="{5710D90F-DDA2-4865-BF1F-DDAC5C42CF89}"/>
                  </a:ext>
                </a:extLst>
              </p:cNvPr>
              <p:cNvSpPr/>
              <p:nvPr/>
            </p:nvSpPr>
            <p:spPr>
              <a:xfrm>
                <a:off x="6708275" y="3470200"/>
                <a:ext cx="47350" cy="334000"/>
              </a:xfrm>
              <a:custGeom>
                <a:avLst/>
                <a:gdLst/>
                <a:ahLst/>
                <a:cxnLst/>
                <a:rect l="l" t="t" r="r" b="b"/>
                <a:pathLst>
                  <a:path w="1894" h="13360" extrusionOk="0">
                    <a:moveTo>
                      <a:pt x="1893" y="0"/>
                    </a:moveTo>
                    <a:lnTo>
                      <a:pt x="1893" y="0"/>
                    </a:lnTo>
                    <a:cubicBezTo>
                      <a:pt x="1608" y="60"/>
                      <a:pt x="1453" y="96"/>
                      <a:pt x="1453" y="96"/>
                    </a:cubicBezTo>
                    <a:cubicBezTo>
                      <a:pt x="369" y="3870"/>
                      <a:pt x="0" y="13359"/>
                      <a:pt x="0" y="13359"/>
                    </a:cubicBezTo>
                    <a:cubicBezTo>
                      <a:pt x="0" y="13359"/>
                      <a:pt x="750" y="13264"/>
                      <a:pt x="1072" y="13216"/>
                    </a:cubicBezTo>
                    <a:cubicBezTo>
                      <a:pt x="643" y="11490"/>
                      <a:pt x="905" y="9359"/>
                      <a:pt x="905" y="7144"/>
                    </a:cubicBezTo>
                    <a:cubicBezTo>
                      <a:pt x="905" y="4430"/>
                      <a:pt x="1286" y="1929"/>
                      <a:pt x="189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2875;p75">
                <a:extLst>
                  <a:ext uri="{FF2B5EF4-FFF2-40B4-BE49-F238E27FC236}">
                    <a16:creationId xmlns:a16="http://schemas.microsoft.com/office/drawing/2014/main" id="{C3F114CC-19AE-439E-B260-6BA502ED2C2D}"/>
                  </a:ext>
                </a:extLst>
              </p:cNvPr>
              <p:cNvSpPr/>
              <p:nvPr/>
            </p:nvSpPr>
            <p:spPr>
              <a:xfrm>
                <a:off x="6916025" y="3463650"/>
                <a:ext cx="146775" cy="358100"/>
              </a:xfrm>
              <a:custGeom>
                <a:avLst/>
                <a:gdLst/>
                <a:ahLst/>
                <a:cxnLst/>
                <a:rect l="l" t="t" r="r" b="b"/>
                <a:pathLst>
                  <a:path w="5871" h="14324" extrusionOk="0">
                    <a:moveTo>
                      <a:pt x="1" y="1"/>
                    </a:moveTo>
                    <a:cubicBezTo>
                      <a:pt x="667" y="1965"/>
                      <a:pt x="1822" y="11145"/>
                      <a:pt x="2263" y="12812"/>
                    </a:cubicBezTo>
                    <a:cubicBezTo>
                      <a:pt x="3573" y="13026"/>
                      <a:pt x="4799" y="13538"/>
                      <a:pt x="5871" y="14324"/>
                    </a:cubicBezTo>
                    <a:cubicBezTo>
                      <a:pt x="5871" y="14324"/>
                      <a:pt x="4870" y="3049"/>
                      <a:pt x="3918" y="1013"/>
                    </a:cubicBezTo>
                    <a:cubicBezTo>
                      <a:pt x="2668" y="501"/>
                      <a:pt x="1346" y="155"/>
                      <a:pt x="1"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2876;p75">
                <a:extLst>
                  <a:ext uri="{FF2B5EF4-FFF2-40B4-BE49-F238E27FC236}">
                    <a16:creationId xmlns:a16="http://schemas.microsoft.com/office/drawing/2014/main" id="{50740DB1-A1E2-4678-8139-9A63CE9B83CA}"/>
                  </a:ext>
                </a:extLst>
              </p:cNvPr>
              <p:cNvSpPr/>
              <p:nvPr/>
            </p:nvSpPr>
            <p:spPr>
              <a:xfrm>
                <a:off x="6753225" y="3458750"/>
                <a:ext cx="200925" cy="312750"/>
              </a:xfrm>
              <a:custGeom>
                <a:avLst/>
                <a:gdLst/>
                <a:ahLst/>
                <a:cxnLst/>
                <a:rect l="l" t="t" r="r" b="b"/>
                <a:pathLst>
                  <a:path w="8037" h="12510" extrusionOk="0">
                    <a:moveTo>
                      <a:pt x="4056" y="1"/>
                    </a:moveTo>
                    <a:cubicBezTo>
                      <a:pt x="2926" y="1"/>
                      <a:pt x="1862" y="154"/>
                      <a:pt x="881" y="494"/>
                    </a:cubicBezTo>
                    <a:cubicBezTo>
                      <a:pt x="0" y="2673"/>
                      <a:pt x="95" y="12508"/>
                      <a:pt x="95" y="12508"/>
                    </a:cubicBezTo>
                    <a:cubicBezTo>
                      <a:pt x="137" y="12509"/>
                      <a:pt x="183" y="12509"/>
                      <a:pt x="232" y="12509"/>
                    </a:cubicBezTo>
                    <a:cubicBezTo>
                      <a:pt x="1968" y="12509"/>
                      <a:pt x="8037" y="11912"/>
                      <a:pt x="8037" y="11912"/>
                    </a:cubicBezTo>
                    <a:cubicBezTo>
                      <a:pt x="8037" y="11912"/>
                      <a:pt x="6965" y="1101"/>
                      <a:pt x="6965" y="292"/>
                    </a:cubicBezTo>
                    <a:cubicBezTo>
                      <a:pt x="5956" y="104"/>
                      <a:pt x="4984" y="1"/>
                      <a:pt x="4056"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2877;p75">
                <a:extLst>
                  <a:ext uri="{FF2B5EF4-FFF2-40B4-BE49-F238E27FC236}">
                    <a16:creationId xmlns:a16="http://schemas.microsoft.com/office/drawing/2014/main" id="{C0001F20-67AF-4EA0-89AF-507AAB165968}"/>
                  </a:ext>
                </a:extLst>
              </p:cNvPr>
              <p:cNvSpPr/>
              <p:nvPr/>
            </p:nvSpPr>
            <p:spPr>
              <a:xfrm>
                <a:off x="6740425" y="3804175"/>
                <a:ext cx="53600" cy="66025"/>
              </a:xfrm>
              <a:custGeom>
                <a:avLst/>
                <a:gdLst/>
                <a:ahLst/>
                <a:cxnLst/>
                <a:rect l="l" t="t" r="r" b="b"/>
                <a:pathLst>
                  <a:path w="2144" h="2641" extrusionOk="0">
                    <a:moveTo>
                      <a:pt x="769" y="1"/>
                    </a:moveTo>
                    <a:cubicBezTo>
                      <a:pt x="731" y="1"/>
                      <a:pt x="693" y="5"/>
                      <a:pt x="655" y="12"/>
                    </a:cubicBezTo>
                    <a:cubicBezTo>
                      <a:pt x="191" y="96"/>
                      <a:pt x="0" y="750"/>
                      <a:pt x="214" y="1477"/>
                    </a:cubicBezTo>
                    <a:cubicBezTo>
                      <a:pt x="413" y="2151"/>
                      <a:pt x="920" y="2640"/>
                      <a:pt x="1363" y="2640"/>
                    </a:cubicBezTo>
                    <a:cubicBezTo>
                      <a:pt x="1397" y="2640"/>
                      <a:pt x="1431" y="2638"/>
                      <a:pt x="1465" y="2632"/>
                    </a:cubicBezTo>
                    <a:cubicBezTo>
                      <a:pt x="1929" y="2548"/>
                      <a:pt x="2143" y="1893"/>
                      <a:pt x="1917" y="1167"/>
                    </a:cubicBezTo>
                    <a:cubicBezTo>
                      <a:pt x="1709" y="498"/>
                      <a:pt x="1218" y="1"/>
                      <a:pt x="769"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2878;p75">
                <a:extLst>
                  <a:ext uri="{FF2B5EF4-FFF2-40B4-BE49-F238E27FC236}">
                    <a16:creationId xmlns:a16="http://schemas.microsoft.com/office/drawing/2014/main" id="{4FD7D332-8D5F-4155-86FF-85C90A4AF80D}"/>
                  </a:ext>
                </a:extLst>
              </p:cNvPr>
              <p:cNvSpPr/>
              <p:nvPr/>
            </p:nvSpPr>
            <p:spPr>
              <a:xfrm>
                <a:off x="6941625" y="3117625"/>
                <a:ext cx="106600" cy="184900"/>
              </a:xfrm>
              <a:custGeom>
                <a:avLst/>
                <a:gdLst/>
                <a:ahLst/>
                <a:cxnLst/>
                <a:rect l="l" t="t" r="r" b="b"/>
                <a:pathLst>
                  <a:path w="4264" h="7396" extrusionOk="0">
                    <a:moveTo>
                      <a:pt x="3108" y="1"/>
                    </a:moveTo>
                    <a:cubicBezTo>
                      <a:pt x="2384" y="1"/>
                      <a:pt x="1161" y="1165"/>
                      <a:pt x="656" y="2852"/>
                    </a:cubicBezTo>
                    <a:cubicBezTo>
                      <a:pt x="1" y="5043"/>
                      <a:pt x="632" y="7150"/>
                      <a:pt x="1572" y="7376"/>
                    </a:cubicBezTo>
                    <a:cubicBezTo>
                      <a:pt x="1624" y="7389"/>
                      <a:pt x="1676" y="7396"/>
                      <a:pt x="1729" y="7396"/>
                    </a:cubicBezTo>
                    <a:cubicBezTo>
                      <a:pt x="2598" y="7396"/>
                      <a:pt x="3571" y="5684"/>
                      <a:pt x="3930" y="3697"/>
                    </a:cubicBezTo>
                    <a:cubicBezTo>
                      <a:pt x="4263" y="1876"/>
                      <a:pt x="3977" y="340"/>
                      <a:pt x="3323" y="42"/>
                    </a:cubicBezTo>
                    <a:cubicBezTo>
                      <a:pt x="3258" y="14"/>
                      <a:pt x="3186" y="1"/>
                      <a:pt x="3108"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2879;p75">
                <a:extLst>
                  <a:ext uri="{FF2B5EF4-FFF2-40B4-BE49-F238E27FC236}">
                    <a16:creationId xmlns:a16="http://schemas.microsoft.com/office/drawing/2014/main" id="{0383C762-7BDC-424D-A499-766B330B7EC2}"/>
                  </a:ext>
                </a:extLst>
              </p:cNvPr>
              <p:cNvSpPr/>
              <p:nvPr/>
            </p:nvSpPr>
            <p:spPr>
              <a:xfrm>
                <a:off x="6978250" y="3235950"/>
                <a:ext cx="241350" cy="160050"/>
              </a:xfrm>
              <a:custGeom>
                <a:avLst/>
                <a:gdLst/>
                <a:ahLst/>
                <a:cxnLst/>
                <a:rect l="l" t="t" r="r" b="b"/>
                <a:pathLst>
                  <a:path w="9654" h="6402" extrusionOk="0">
                    <a:moveTo>
                      <a:pt x="6787" y="0"/>
                    </a:moveTo>
                    <a:cubicBezTo>
                      <a:pt x="6787" y="0"/>
                      <a:pt x="0" y="417"/>
                      <a:pt x="3024" y="3620"/>
                    </a:cubicBezTo>
                    <a:cubicBezTo>
                      <a:pt x="3786" y="4429"/>
                      <a:pt x="5203" y="6037"/>
                      <a:pt x="5977" y="6275"/>
                    </a:cubicBezTo>
                    <a:cubicBezTo>
                      <a:pt x="6261" y="6363"/>
                      <a:pt x="6531" y="6401"/>
                      <a:pt x="6787" y="6401"/>
                    </a:cubicBezTo>
                    <a:cubicBezTo>
                      <a:pt x="8580" y="6401"/>
                      <a:pt x="9653" y="4498"/>
                      <a:pt x="9632" y="4227"/>
                    </a:cubicBezTo>
                    <a:cubicBezTo>
                      <a:pt x="9597" y="3810"/>
                      <a:pt x="8525" y="1846"/>
                      <a:pt x="678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2880;p75">
                <a:extLst>
                  <a:ext uri="{FF2B5EF4-FFF2-40B4-BE49-F238E27FC236}">
                    <a16:creationId xmlns:a16="http://schemas.microsoft.com/office/drawing/2014/main" id="{225216EC-7F11-4881-8077-461FED81C888}"/>
                  </a:ext>
                </a:extLst>
              </p:cNvPr>
              <p:cNvSpPr/>
              <p:nvPr/>
            </p:nvSpPr>
            <p:spPr>
              <a:xfrm>
                <a:off x="6973775" y="3467225"/>
                <a:ext cx="55100" cy="141700"/>
              </a:xfrm>
              <a:custGeom>
                <a:avLst/>
                <a:gdLst/>
                <a:ahLst/>
                <a:cxnLst/>
                <a:rect l="l" t="t" r="r" b="b"/>
                <a:pathLst>
                  <a:path w="2204" h="5668" extrusionOk="0">
                    <a:moveTo>
                      <a:pt x="1489" y="0"/>
                    </a:moveTo>
                    <a:lnTo>
                      <a:pt x="1334" y="60"/>
                    </a:lnTo>
                    <a:cubicBezTo>
                      <a:pt x="2013" y="1417"/>
                      <a:pt x="2048" y="3108"/>
                      <a:pt x="1536" y="4251"/>
                    </a:cubicBezTo>
                    <a:cubicBezTo>
                      <a:pt x="1203" y="4989"/>
                      <a:pt x="655" y="5442"/>
                      <a:pt x="1" y="5561"/>
                    </a:cubicBezTo>
                    <a:lnTo>
                      <a:pt x="60" y="5668"/>
                    </a:lnTo>
                    <a:cubicBezTo>
                      <a:pt x="191" y="5644"/>
                      <a:pt x="310" y="5608"/>
                      <a:pt x="429" y="5561"/>
                    </a:cubicBezTo>
                    <a:cubicBezTo>
                      <a:pt x="989" y="5322"/>
                      <a:pt x="1429" y="4870"/>
                      <a:pt x="1667" y="4310"/>
                    </a:cubicBezTo>
                    <a:cubicBezTo>
                      <a:pt x="2203" y="3144"/>
                      <a:pt x="2179" y="1405"/>
                      <a:pt x="148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2881;p75">
                <a:extLst>
                  <a:ext uri="{FF2B5EF4-FFF2-40B4-BE49-F238E27FC236}">
                    <a16:creationId xmlns:a16="http://schemas.microsoft.com/office/drawing/2014/main" id="{31DF25B2-157B-4907-9984-90FB0A2E022E}"/>
                  </a:ext>
                </a:extLst>
              </p:cNvPr>
              <p:cNvSpPr/>
              <p:nvPr/>
            </p:nvSpPr>
            <p:spPr>
              <a:xfrm>
                <a:off x="7045500" y="3327400"/>
                <a:ext cx="203025" cy="168425"/>
              </a:xfrm>
              <a:custGeom>
                <a:avLst/>
                <a:gdLst/>
                <a:ahLst/>
                <a:cxnLst/>
                <a:rect l="l" t="t" r="r" b="b"/>
                <a:pathLst>
                  <a:path w="8121" h="6737" extrusionOk="0">
                    <a:moveTo>
                      <a:pt x="5934" y="0"/>
                    </a:moveTo>
                    <a:cubicBezTo>
                      <a:pt x="4714" y="0"/>
                      <a:pt x="3154" y="1113"/>
                      <a:pt x="2573" y="1462"/>
                    </a:cubicBezTo>
                    <a:cubicBezTo>
                      <a:pt x="1394" y="2176"/>
                      <a:pt x="1" y="4677"/>
                      <a:pt x="1" y="4677"/>
                    </a:cubicBezTo>
                    <a:lnTo>
                      <a:pt x="2358" y="6736"/>
                    </a:lnTo>
                    <a:cubicBezTo>
                      <a:pt x="2358" y="6736"/>
                      <a:pt x="5752" y="5522"/>
                      <a:pt x="6609" y="4427"/>
                    </a:cubicBezTo>
                    <a:cubicBezTo>
                      <a:pt x="6942" y="3998"/>
                      <a:pt x="8121" y="1712"/>
                      <a:pt x="6990" y="438"/>
                    </a:cubicBezTo>
                    <a:cubicBezTo>
                      <a:pt x="6708" y="123"/>
                      <a:pt x="6340" y="0"/>
                      <a:pt x="593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2882;p75">
                <a:extLst>
                  <a:ext uri="{FF2B5EF4-FFF2-40B4-BE49-F238E27FC236}">
                    <a16:creationId xmlns:a16="http://schemas.microsoft.com/office/drawing/2014/main" id="{040FE9FC-2210-4186-84FE-C535101056E5}"/>
                  </a:ext>
                </a:extLst>
              </p:cNvPr>
              <p:cNvSpPr/>
              <p:nvPr/>
            </p:nvSpPr>
            <p:spPr>
              <a:xfrm>
                <a:off x="7045500" y="3327350"/>
                <a:ext cx="203025" cy="168475"/>
              </a:xfrm>
              <a:custGeom>
                <a:avLst/>
                <a:gdLst/>
                <a:ahLst/>
                <a:cxnLst/>
                <a:rect l="l" t="t" r="r" b="b"/>
                <a:pathLst>
                  <a:path w="8121" h="6739" extrusionOk="0">
                    <a:moveTo>
                      <a:pt x="5928" y="1"/>
                    </a:moveTo>
                    <a:cubicBezTo>
                      <a:pt x="5858" y="1"/>
                      <a:pt x="5787" y="4"/>
                      <a:pt x="5716" y="11"/>
                    </a:cubicBezTo>
                    <a:cubicBezTo>
                      <a:pt x="6180" y="261"/>
                      <a:pt x="6478" y="607"/>
                      <a:pt x="6478" y="1000"/>
                    </a:cubicBezTo>
                    <a:cubicBezTo>
                      <a:pt x="6478" y="1726"/>
                      <a:pt x="5466" y="2309"/>
                      <a:pt x="4216" y="2309"/>
                    </a:cubicBezTo>
                    <a:cubicBezTo>
                      <a:pt x="3394" y="2309"/>
                      <a:pt x="2680" y="2059"/>
                      <a:pt x="2287" y="1666"/>
                    </a:cubicBezTo>
                    <a:cubicBezTo>
                      <a:pt x="1180" y="2559"/>
                      <a:pt x="1" y="4679"/>
                      <a:pt x="1" y="4679"/>
                    </a:cubicBezTo>
                    <a:lnTo>
                      <a:pt x="2358" y="6738"/>
                    </a:lnTo>
                    <a:cubicBezTo>
                      <a:pt x="2358" y="6738"/>
                      <a:pt x="5752" y="5524"/>
                      <a:pt x="6609" y="4429"/>
                    </a:cubicBezTo>
                    <a:cubicBezTo>
                      <a:pt x="6942" y="4000"/>
                      <a:pt x="8121" y="1714"/>
                      <a:pt x="6990" y="440"/>
                    </a:cubicBezTo>
                    <a:cubicBezTo>
                      <a:pt x="6705" y="125"/>
                      <a:pt x="6334" y="1"/>
                      <a:pt x="5928"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2883;p75">
                <a:extLst>
                  <a:ext uri="{FF2B5EF4-FFF2-40B4-BE49-F238E27FC236}">
                    <a16:creationId xmlns:a16="http://schemas.microsoft.com/office/drawing/2014/main" id="{C911AC19-437F-406E-B9C2-42B958666C35}"/>
                  </a:ext>
                </a:extLst>
              </p:cNvPr>
              <p:cNvSpPr/>
              <p:nvPr/>
            </p:nvSpPr>
            <p:spPr>
              <a:xfrm>
                <a:off x="6934950" y="3112975"/>
                <a:ext cx="269825" cy="246225"/>
              </a:xfrm>
              <a:custGeom>
                <a:avLst/>
                <a:gdLst/>
                <a:ahLst/>
                <a:cxnLst/>
                <a:rect l="l" t="t" r="r" b="b"/>
                <a:pathLst>
                  <a:path w="10793" h="9849" extrusionOk="0">
                    <a:moveTo>
                      <a:pt x="3239" y="1"/>
                    </a:moveTo>
                    <a:cubicBezTo>
                      <a:pt x="2445" y="1"/>
                      <a:pt x="1" y="2838"/>
                      <a:pt x="1518" y="5931"/>
                    </a:cubicBezTo>
                    <a:cubicBezTo>
                      <a:pt x="1970" y="6836"/>
                      <a:pt x="2661" y="7420"/>
                      <a:pt x="4113" y="9848"/>
                    </a:cubicBezTo>
                    <a:cubicBezTo>
                      <a:pt x="7459" y="9063"/>
                      <a:pt x="9316" y="7860"/>
                      <a:pt x="10793" y="6539"/>
                    </a:cubicBezTo>
                    <a:cubicBezTo>
                      <a:pt x="9828" y="5169"/>
                      <a:pt x="8781" y="3872"/>
                      <a:pt x="7638" y="2645"/>
                    </a:cubicBezTo>
                    <a:cubicBezTo>
                      <a:pt x="5780" y="645"/>
                      <a:pt x="4018" y="73"/>
                      <a:pt x="3268" y="2"/>
                    </a:cubicBezTo>
                    <a:cubicBezTo>
                      <a:pt x="3259" y="1"/>
                      <a:pt x="3249" y="1"/>
                      <a:pt x="3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2884;p75">
                <a:extLst>
                  <a:ext uri="{FF2B5EF4-FFF2-40B4-BE49-F238E27FC236}">
                    <a16:creationId xmlns:a16="http://schemas.microsoft.com/office/drawing/2014/main" id="{E94E75B3-336B-4CD5-AA7C-4C14C56BE58C}"/>
                  </a:ext>
                </a:extLst>
              </p:cNvPr>
              <p:cNvSpPr/>
              <p:nvPr/>
            </p:nvSpPr>
            <p:spPr>
              <a:xfrm>
                <a:off x="6969025" y="3113000"/>
                <a:ext cx="235450" cy="246200"/>
              </a:xfrm>
              <a:custGeom>
                <a:avLst/>
                <a:gdLst/>
                <a:ahLst/>
                <a:cxnLst/>
                <a:rect l="l" t="t" r="r" b="b"/>
                <a:pathLst>
                  <a:path w="9418" h="9848" extrusionOk="0">
                    <a:moveTo>
                      <a:pt x="1905" y="1"/>
                    </a:moveTo>
                    <a:cubicBezTo>
                      <a:pt x="1822" y="1"/>
                      <a:pt x="1738" y="13"/>
                      <a:pt x="1667" y="49"/>
                    </a:cubicBezTo>
                    <a:cubicBezTo>
                      <a:pt x="2643" y="418"/>
                      <a:pt x="3679" y="1275"/>
                      <a:pt x="4477" y="2466"/>
                    </a:cubicBezTo>
                    <a:cubicBezTo>
                      <a:pt x="5882" y="4585"/>
                      <a:pt x="6013" y="6978"/>
                      <a:pt x="4763" y="7811"/>
                    </a:cubicBezTo>
                    <a:cubicBezTo>
                      <a:pt x="4465" y="8010"/>
                      <a:pt x="4119" y="8104"/>
                      <a:pt x="3747" y="8104"/>
                    </a:cubicBezTo>
                    <a:cubicBezTo>
                      <a:pt x="2553" y="8104"/>
                      <a:pt x="1080" y="7143"/>
                      <a:pt x="0" y="5573"/>
                    </a:cubicBezTo>
                    <a:lnTo>
                      <a:pt x="0" y="5573"/>
                    </a:lnTo>
                    <a:cubicBezTo>
                      <a:pt x="48" y="5692"/>
                      <a:pt x="95" y="5811"/>
                      <a:pt x="155" y="5930"/>
                    </a:cubicBezTo>
                    <a:cubicBezTo>
                      <a:pt x="595" y="6835"/>
                      <a:pt x="1298" y="7419"/>
                      <a:pt x="2738" y="9847"/>
                    </a:cubicBezTo>
                    <a:cubicBezTo>
                      <a:pt x="6084" y="9074"/>
                      <a:pt x="7953" y="7859"/>
                      <a:pt x="9418" y="6526"/>
                    </a:cubicBezTo>
                    <a:cubicBezTo>
                      <a:pt x="8465" y="5168"/>
                      <a:pt x="7418" y="3871"/>
                      <a:pt x="6275" y="2644"/>
                    </a:cubicBezTo>
                    <a:cubicBezTo>
                      <a:pt x="4417" y="644"/>
                      <a:pt x="2655" y="72"/>
                      <a:pt x="1905"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2885;p75">
                <a:extLst>
                  <a:ext uri="{FF2B5EF4-FFF2-40B4-BE49-F238E27FC236}">
                    <a16:creationId xmlns:a16="http://schemas.microsoft.com/office/drawing/2014/main" id="{6D1B9F9B-A03F-45B9-9E7F-FE6C71D45AEE}"/>
                  </a:ext>
                </a:extLst>
              </p:cNvPr>
              <p:cNvSpPr/>
              <p:nvPr/>
            </p:nvSpPr>
            <p:spPr>
              <a:xfrm>
                <a:off x="6733575" y="3456475"/>
                <a:ext cx="198850" cy="304000"/>
              </a:xfrm>
              <a:custGeom>
                <a:avLst/>
                <a:gdLst/>
                <a:ahLst/>
                <a:cxnLst/>
                <a:rect l="l" t="t" r="r" b="b"/>
                <a:pathLst>
                  <a:path w="7954" h="12160" extrusionOk="0">
                    <a:moveTo>
                      <a:pt x="4407" y="1"/>
                    </a:moveTo>
                    <a:cubicBezTo>
                      <a:pt x="3268" y="1"/>
                      <a:pt x="2191" y="154"/>
                      <a:pt x="1191" y="490"/>
                    </a:cubicBezTo>
                    <a:cubicBezTo>
                      <a:pt x="238" y="2597"/>
                      <a:pt x="0" y="12158"/>
                      <a:pt x="0" y="12158"/>
                    </a:cubicBezTo>
                    <a:cubicBezTo>
                      <a:pt x="43" y="12159"/>
                      <a:pt x="90" y="12160"/>
                      <a:pt x="140" y="12160"/>
                    </a:cubicBezTo>
                    <a:cubicBezTo>
                      <a:pt x="1880" y="12160"/>
                      <a:pt x="7954" y="11575"/>
                      <a:pt x="7954" y="11575"/>
                    </a:cubicBezTo>
                    <a:cubicBezTo>
                      <a:pt x="7954" y="11575"/>
                      <a:pt x="7263" y="1061"/>
                      <a:pt x="7287" y="288"/>
                    </a:cubicBezTo>
                    <a:cubicBezTo>
                      <a:pt x="6291" y="101"/>
                      <a:pt x="5329" y="1"/>
                      <a:pt x="4407"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2886;p75">
                <a:extLst>
                  <a:ext uri="{FF2B5EF4-FFF2-40B4-BE49-F238E27FC236}">
                    <a16:creationId xmlns:a16="http://schemas.microsoft.com/office/drawing/2014/main" id="{535A1E39-71BA-48BE-BE5B-B7E0D192BBA9}"/>
                  </a:ext>
                </a:extLst>
              </p:cNvPr>
              <p:cNvSpPr/>
              <p:nvPr/>
            </p:nvSpPr>
            <p:spPr>
              <a:xfrm>
                <a:off x="6806275" y="3096600"/>
                <a:ext cx="140150" cy="63250"/>
              </a:xfrm>
              <a:custGeom>
                <a:avLst/>
                <a:gdLst/>
                <a:ahLst/>
                <a:cxnLst/>
                <a:rect l="l" t="t" r="r" b="b"/>
                <a:pathLst>
                  <a:path w="5606" h="2530" extrusionOk="0">
                    <a:moveTo>
                      <a:pt x="5303" y="0"/>
                    </a:moveTo>
                    <a:cubicBezTo>
                      <a:pt x="3310" y="0"/>
                      <a:pt x="1140" y="221"/>
                      <a:pt x="438" y="538"/>
                    </a:cubicBezTo>
                    <a:cubicBezTo>
                      <a:pt x="1" y="1615"/>
                      <a:pt x="213" y="2529"/>
                      <a:pt x="1382" y="2529"/>
                    </a:cubicBezTo>
                    <a:cubicBezTo>
                      <a:pt x="1518" y="2529"/>
                      <a:pt x="1668" y="2517"/>
                      <a:pt x="1831" y="2491"/>
                    </a:cubicBezTo>
                    <a:cubicBezTo>
                      <a:pt x="3212" y="2264"/>
                      <a:pt x="4724" y="1169"/>
                      <a:pt x="5605" y="2"/>
                    </a:cubicBezTo>
                    <a:cubicBezTo>
                      <a:pt x="5505" y="1"/>
                      <a:pt x="5404" y="0"/>
                      <a:pt x="5303"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2887;p75">
                <a:extLst>
                  <a:ext uri="{FF2B5EF4-FFF2-40B4-BE49-F238E27FC236}">
                    <a16:creationId xmlns:a16="http://schemas.microsoft.com/office/drawing/2014/main" id="{BFC4EBAA-19F9-488A-9285-B0D0F5267CA9}"/>
                  </a:ext>
                </a:extLst>
              </p:cNvPr>
              <p:cNvSpPr/>
              <p:nvPr/>
            </p:nvSpPr>
            <p:spPr>
              <a:xfrm>
                <a:off x="6819900" y="3096600"/>
                <a:ext cx="126525" cy="33700"/>
              </a:xfrm>
              <a:custGeom>
                <a:avLst/>
                <a:gdLst/>
                <a:ahLst/>
                <a:cxnLst/>
                <a:rect l="l" t="t" r="r" b="b"/>
                <a:pathLst>
                  <a:path w="5061" h="1348" extrusionOk="0">
                    <a:moveTo>
                      <a:pt x="4754" y="0"/>
                    </a:moveTo>
                    <a:cubicBezTo>
                      <a:pt x="2836" y="0"/>
                      <a:pt x="780" y="208"/>
                      <a:pt x="0" y="502"/>
                    </a:cubicBezTo>
                    <a:cubicBezTo>
                      <a:pt x="595" y="1002"/>
                      <a:pt x="1810" y="1348"/>
                      <a:pt x="3227" y="1348"/>
                    </a:cubicBezTo>
                    <a:cubicBezTo>
                      <a:pt x="3393" y="1348"/>
                      <a:pt x="3560" y="1348"/>
                      <a:pt x="3727" y="1336"/>
                    </a:cubicBezTo>
                    <a:cubicBezTo>
                      <a:pt x="4227" y="943"/>
                      <a:pt x="4679" y="502"/>
                      <a:pt x="5060" y="2"/>
                    </a:cubicBezTo>
                    <a:cubicBezTo>
                      <a:pt x="4959" y="1"/>
                      <a:pt x="4856" y="0"/>
                      <a:pt x="4754"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2888;p75">
                <a:extLst>
                  <a:ext uri="{FF2B5EF4-FFF2-40B4-BE49-F238E27FC236}">
                    <a16:creationId xmlns:a16="http://schemas.microsoft.com/office/drawing/2014/main" id="{4F389F51-6463-4252-BBB9-5F0C6FDDB591}"/>
                  </a:ext>
                </a:extLst>
              </p:cNvPr>
              <p:cNvSpPr/>
              <p:nvPr/>
            </p:nvSpPr>
            <p:spPr>
              <a:xfrm>
                <a:off x="6806225" y="3097525"/>
                <a:ext cx="93150" cy="62225"/>
              </a:xfrm>
              <a:custGeom>
                <a:avLst/>
                <a:gdLst/>
                <a:ahLst/>
                <a:cxnLst/>
                <a:rect l="l" t="t" r="r" b="b"/>
                <a:pathLst>
                  <a:path w="3726" h="2489" extrusionOk="0">
                    <a:moveTo>
                      <a:pt x="3726" y="1"/>
                    </a:moveTo>
                    <a:lnTo>
                      <a:pt x="3726" y="1"/>
                    </a:lnTo>
                    <a:cubicBezTo>
                      <a:pt x="2273" y="84"/>
                      <a:pt x="1059" y="48"/>
                      <a:pt x="440" y="501"/>
                    </a:cubicBezTo>
                    <a:cubicBezTo>
                      <a:pt x="1" y="1572"/>
                      <a:pt x="217" y="2489"/>
                      <a:pt x="1383" y="2489"/>
                    </a:cubicBezTo>
                    <a:cubicBezTo>
                      <a:pt x="1513" y="2489"/>
                      <a:pt x="1655" y="2477"/>
                      <a:pt x="1809" y="2454"/>
                    </a:cubicBezTo>
                    <a:cubicBezTo>
                      <a:pt x="726" y="2406"/>
                      <a:pt x="535" y="1513"/>
                      <a:pt x="964" y="465"/>
                    </a:cubicBezTo>
                    <a:cubicBezTo>
                      <a:pt x="1416" y="263"/>
                      <a:pt x="2488" y="96"/>
                      <a:pt x="3726"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2889;p75">
                <a:extLst>
                  <a:ext uri="{FF2B5EF4-FFF2-40B4-BE49-F238E27FC236}">
                    <a16:creationId xmlns:a16="http://schemas.microsoft.com/office/drawing/2014/main" id="{4FF1BB5E-F21A-4722-B205-4DE14E2A0F0F}"/>
                  </a:ext>
                </a:extLst>
              </p:cNvPr>
              <p:cNvSpPr/>
              <p:nvPr/>
            </p:nvSpPr>
            <p:spPr>
              <a:xfrm>
                <a:off x="6851725" y="3451750"/>
                <a:ext cx="145900" cy="125025"/>
              </a:xfrm>
              <a:custGeom>
                <a:avLst/>
                <a:gdLst/>
                <a:ahLst/>
                <a:cxnLst/>
                <a:rect l="l" t="t" r="r" b="b"/>
                <a:pathLst>
                  <a:path w="5836" h="5001" extrusionOk="0">
                    <a:moveTo>
                      <a:pt x="180" y="0"/>
                    </a:moveTo>
                    <a:lnTo>
                      <a:pt x="1" y="12"/>
                    </a:lnTo>
                    <a:cubicBezTo>
                      <a:pt x="203" y="1465"/>
                      <a:pt x="1311" y="3108"/>
                      <a:pt x="2763" y="4108"/>
                    </a:cubicBezTo>
                    <a:cubicBezTo>
                      <a:pt x="3609" y="4703"/>
                      <a:pt x="4478" y="5001"/>
                      <a:pt x="5287" y="5001"/>
                    </a:cubicBezTo>
                    <a:cubicBezTo>
                      <a:pt x="5478" y="4989"/>
                      <a:pt x="5656" y="4977"/>
                      <a:pt x="5835" y="4941"/>
                    </a:cubicBezTo>
                    <a:lnTo>
                      <a:pt x="5799" y="4787"/>
                    </a:lnTo>
                    <a:cubicBezTo>
                      <a:pt x="5631" y="4818"/>
                      <a:pt x="5458" y="4833"/>
                      <a:pt x="5281" y="4833"/>
                    </a:cubicBezTo>
                    <a:cubicBezTo>
                      <a:pt x="4507" y="4833"/>
                      <a:pt x="3663" y="4539"/>
                      <a:pt x="2858" y="3977"/>
                    </a:cubicBezTo>
                    <a:cubicBezTo>
                      <a:pt x="1442" y="3001"/>
                      <a:pt x="370" y="1405"/>
                      <a:pt x="180"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2890;p75">
                <a:extLst>
                  <a:ext uri="{FF2B5EF4-FFF2-40B4-BE49-F238E27FC236}">
                    <a16:creationId xmlns:a16="http://schemas.microsoft.com/office/drawing/2014/main" id="{6CEBBB52-CB19-4F40-8ED2-55A4649FAD87}"/>
                  </a:ext>
                </a:extLst>
              </p:cNvPr>
              <p:cNvSpPr/>
              <p:nvPr/>
            </p:nvSpPr>
            <p:spPr>
              <a:xfrm>
                <a:off x="6916325" y="3503525"/>
                <a:ext cx="49725" cy="50950"/>
              </a:xfrm>
              <a:custGeom>
                <a:avLst/>
                <a:gdLst/>
                <a:ahLst/>
                <a:cxnLst/>
                <a:rect l="l" t="t" r="r" b="b"/>
                <a:pathLst>
                  <a:path w="1989" h="2038" extrusionOk="0">
                    <a:moveTo>
                      <a:pt x="227" y="1"/>
                    </a:moveTo>
                    <a:lnTo>
                      <a:pt x="227" y="1"/>
                    </a:lnTo>
                    <a:cubicBezTo>
                      <a:pt x="1" y="322"/>
                      <a:pt x="1" y="906"/>
                      <a:pt x="274" y="1418"/>
                    </a:cubicBezTo>
                    <a:cubicBezTo>
                      <a:pt x="484" y="1801"/>
                      <a:pt x="886" y="2037"/>
                      <a:pt x="1314" y="2037"/>
                    </a:cubicBezTo>
                    <a:cubicBezTo>
                      <a:pt x="1325" y="2037"/>
                      <a:pt x="1336" y="2037"/>
                      <a:pt x="1346" y="2037"/>
                    </a:cubicBezTo>
                    <a:cubicBezTo>
                      <a:pt x="1548" y="2001"/>
                      <a:pt x="1989" y="1561"/>
                      <a:pt x="1501" y="1192"/>
                    </a:cubicBezTo>
                    <a:cubicBezTo>
                      <a:pt x="1001" y="811"/>
                      <a:pt x="1251" y="489"/>
                      <a:pt x="1251" y="489"/>
                    </a:cubicBezTo>
                    <a:lnTo>
                      <a:pt x="227"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2891;p75">
                <a:extLst>
                  <a:ext uri="{FF2B5EF4-FFF2-40B4-BE49-F238E27FC236}">
                    <a16:creationId xmlns:a16="http://schemas.microsoft.com/office/drawing/2014/main" id="{2B6E2769-C0E2-4701-A7DF-17AEA902BAF6}"/>
                  </a:ext>
                </a:extLst>
              </p:cNvPr>
              <p:cNvSpPr/>
              <p:nvPr/>
            </p:nvSpPr>
            <p:spPr>
              <a:xfrm>
                <a:off x="6933000" y="3535100"/>
                <a:ext cx="54500" cy="42025"/>
              </a:xfrm>
              <a:custGeom>
                <a:avLst/>
                <a:gdLst/>
                <a:ahLst/>
                <a:cxnLst/>
                <a:rect l="l" t="t" r="r" b="b"/>
                <a:pathLst>
                  <a:path w="2180" h="1681" extrusionOk="0">
                    <a:moveTo>
                      <a:pt x="72" y="0"/>
                    </a:moveTo>
                    <a:cubicBezTo>
                      <a:pt x="0" y="393"/>
                      <a:pt x="215" y="953"/>
                      <a:pt x="655" y="1369"/>
                    </a:cubicBezTo>
                    <a:cubicBezTo>
                      <a:pt x="874" y="1572"/>
                      <a:pt x="1159" y="1681"/>
                      <a:pt x="1447" y="1681"/>
                    </a:cubicBezTo>
                    <a:cubicBezTo>
                      <a:pt x="1581" y="1681"/>
                      <a:pt x="1717" y="1657"/>
                      <a:pt x="1846" y="1607"/>
                    </a:cubicBezTo>
                    <a:cubicBezTo>
                      <a:pt x="2179" y="1345"/>
                      <a:pt x="2060" y="822"/>
                      <a:pt x="1655" y="738"/>
                    </a:cubicBezTo>
                    <a:cubicBezTo>
                      <a:pt x="1060" y="536"/>
                      <a:pt x="1167" y="143"/>
                      <a:pt x="1167" y="143"/>
                    </a:cubicBezTo>
                    <a:lnTo>
                      <a:pt x="72"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2892;p75">
                <a:extLst>
                  <a:ext uri="{FF2B5EF4-FFF2-40B4-BE49-F238E27FC236}">
                    <a16:creationId xmlns:a16="http://schemas.microsoft.com/office/drawing/2014/main" id="{00A028E7-7080-4C1B-9867-8D89E50B128C}"/>
                  </a:ext>
                </a:extLst>
              </p:cNvPr>
              <p:cNvSpPr/>
              <p:nvPr/>
            </p:nvSpPr>
            <p:spPr>
              <a:xfrm>
                <a:off x="6985975" y="3579725"/>
                <a:ext cx="207800" cy="298275"/>
              </a:xfrm>
              <a:custGeom>
                <a:avLst/>
                <a:gdLst/>
                <a:ahLst/>
                <a:cxnLst/>
                <a:rect l="l" t="t" r="r" b="b"/>
                <a:pathLst>
                  <a:path w="8312" h="11931" extrusionOk="0">
                    <a:moveTo>
                      <a:pt x="2132" y="1"/>
                    </a:moveTo>
                    <a:lnTo>
                      <a:pt x="1" y="1632"/>
                    </a:lnTo>
                    <a:lnTo>
                      <a:pt x="5763" y="11240"/>
                    </a:lnTo>
                    <a:lnTo>
                      <a:pt x="8180" y="11931"/>
                    </a:lnTo>
                    <a:lnTo>
                      <a:pt x="8311" y="9871"/>
                    </a:lnTo>
                    <a:lnTo>
                      <a:pt x="2132"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2893;p75">
                <a:extLst>
                  <a:ext uri="{FF2B5EF4-FFF2-40B4-BE49-F238E27FC236}">
                    <a16:creationId xmlns:a16="http://schemas.microsoft.com/office/drawing/2014/main" id="{3B28178C-6EC3-4464-B2BB-483FB7F5E621}"/>
                  </a:ext>
                </a:extLst>
              </p:cNvPr>
              <p:cNvSpPr/>
              <p:nvPr/>
            </p:nvSpPr>
            <p:spPr>
              <a:xfrm>
                <a:off x="6982400" y="3576450"/>
                <a:ext cx="77725" cy="75650"/>
              </a:xfrm>
              <a:custGeom>
                <a:avLst/>
                <a:gdLst/>
                <a:ahLst/>
                <a:cxnLst/>
                <a:rect l="l" t="t" r="r" b="b"/>
                <a:pathLst>
                  <a:path w="3109" h="3026" extrusionOk="0">
                    <a:moveTo>
                      <a:pt x="2346" y="1"/>
                    </a:moveTo>
                    <a:lnTo>
                      <a:pt x="1" y="1787"/>
                    </a:lnTo>
                    <a:lnTo>
                      <a:pt x="751" y="3025"/>
                    </a:lnTo>
                    <a:lnTo>
                      <a:pt x="3108" y="1215"/>
                    </a:lnTo>
                    <a:lnTo>
                      <a:pt x="2346"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2894;p75">
                <a:extLst>
                  <a:ext uri="{FF2B5EF4-FFF2-40B4-BE49-F238E27FC236}">
                    <a16:creationId xmlns:a16="http://schemas.microsoft.com/office/drawing/2014/main" id="{D159B5B8-E095-4007-8F00-CC07819F59A1}"/>
                  </a:ext>
                </a:extLst>
              </p:cNvPr>
              <p:cNvSpPr/>
              <p:nvPr/>
            </p:nvSpPr>
            <p:spPr>
              <a:xfrm>
                <a:off x="6979725" y="3572900"/>
                <a:ext cx="219100" cy="311375"/>
              </a:xfrm>
              <a:custGeom>
                <a:avLst/>
                <a:gdLst/>
                <a:ahLst/>
                <a:cxnLst/>
                <a:rect l="l" t="t" r="r" b="b"/>
                <a:pathLst>
                  <a:path w="8764" h="12455" extrusionOk="0">
                    <a:moveTo>
                      <a:pt x="2334" y="560"/>
                    </a:moveTo>
                    <a:lnTo>
                      <a:pt x="8371" y="10192"/>
                    </a:lnTo>
                    <a:lnTo>
                      <a:pt x="8252" y="11954"/>
                    </a:lnTo>
                    <a:lnTo>
                      <a:pt x="6144" y="11359"/>
                    </a:lnTo>
                    <a:lnTo>
                      <a:pt x="513" y="1953"/>
                    </a:lnTo>
                    <a:lnTo>
                      <a:pt x="2334" y="560"/>
                    </a:lnTo>
                    <a:close/>
                    <a:moveTo>
                      <a:pt x="2430" y="0"/>
                    </a:moveTo>
                    <a:lnTo>
                      <a:pt x="1" y="1857"/>
                    </a:lnTo>
                    <a:lnTo>
                      <a:pt x="5882" y="11680"/>
                    </a:lnTo>
                    <a:lnTo>
                      <a:pt x="8609" y="12454"/>
                    </a:lnTo>
                    <a:lnTo>
                      <a:pt x="8764" y="10097"/>
                    </a:lnTo>
                    <a:lnTo>
                      <a:pt x="2430"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2895;p75">
                <a:extLst>
                  <a:ext uri="{FF2B5EF4-FFF2-40B4-BE49-F238E27FC236}">
                    <a16:creationId xmlns:a16="http://schemas.microsoft.com/office/drawing/2014/main" id="{7A1BA0C0-6E50-4D8A-BF57-78B1F2663F73}"/>
                  </a:ext>
                </a:extLst>
              </p:cNvPr>
              <p:cNvSpPr/>
              <p:nvPr/>
            </p:nvSpPr>
            <p:spPr>
              <a:xfrm>
                <a:off x="6924375" y="3481225"/>
                <a:ext cx="68475" cy="88425"/>
              </a:xfrm>
              <a:custGeom>
                <a:avLst/>
                <a:gdLst/>
                <a:ahLst/>
                <a:cxnLst/>
                <a:rect l="l" t="t" r="r" b="b"/>
                <a:pathLst>
                  <a:path w="2739" h="3537" extrusionOk="0">
                    <a:moveTo>
                      <a:pt x="822" y="0"/>
                    </a:moveTo>
                    <a:lnTo>
                      <a:pt x="0" y="441"/>
                    </a:lnTo>
                    <a:lnTo>
                      <a:pt x="1846" y="3536"/>
                    </a:lnTo>
                    <a:lnTo>
                      <a:pt x="2739" y="3131"/>
                    </a:lnTo>
                    <a:lnTo>
                      <a:pt x="822" y="0"/>
                    </a:ln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2896;p75">
                <a:extLst>
                  <a:ext uri="{FF2B5EF4-FFF2-40B4-BE49-F238E27FC236}">
                    <a16:creationId xmlns:a16="http://schemas.microsoft.com/office/drawing/2014/main" id="{E9CDB861-5D6D-4062-B67F-5D71DD35FD33}"/>
                  </a:ext>
                </a:extLst>
              </p:cNvPr>
              <p:cNvSpPr/>
              <p:nvPr/>
            </p:nvSpPr>
            <p:spPr>
              <a:xfrm>
                <a:off x="6912450" y="3480100"/>
                <a:ext cx="53600" cy="46050"/>
              </a:xfrm>
              <a:custGeom>
                <a:avLst/>
                <a:gdLst/>
                <a:ahLst/>
                <a:cxnLst/>
                <a:rect l="l" t="t" r="r" b="b"/>
                <a:pathLst>
                  <a:path w="2144" h="1842" extrusionOk="0">
                    <a:moveTo>
                      <a:pt x="1194" y="1"/>
                    </a:moveTo>
                    <a:cubicBezTo>
                      <a:pt x="1076" y="1"/>
                      <a:pt x="945" y="32"/>
                      <a:pt x="799" y="105"/>
                    </a:cubicBezTo>
                    <a:cubicBezTo>
                      <a:pt x="1" y="486"/>
                      <a:pt x="513" y="1200"/>
                      <a:pt x="941" y="1640"/>
                    </a:cubicBezTo>
                    <a:cubicBezTo>
                      <a:pt x="1081" y="1772"/>
                      <a:pt x="1261" y="1841"/>
                      <a:pt x="1442" y="1841"/>
                    </a:cubicBezTo>
                    <a:cubicBezTo>
                      <a:pt x="1556" y="1841"/>
                      <a:pt x="1670" y="1814"/>
                      <a:pt x="1775" y="1759"/>
                    </a:cubicBezTo>
                    <a:cubicBezTo>
                      <a:pt x="2013" y="1629"/>
                      <a:pt x="2144" y="1343"/>
                      <a:pt x="2084" y="1081"/>
                    </a:cubicBezTo>
                    <a:cubicBezTo>
                      <a:pt x="1968" y="624"/>
                      <a:pt x="1716" y="1"/>
                      <a:pt x="1194"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2897;p75">
                <a:extLst>
                  <a:ext uri="{FF2B5EF4-FFF2-40B4-BE49-F238E27FC236}">
                    <a16:creationId xmlns:a16="http://schemas.microsoft.com/office/drawing/2014/main" id="{D7D95C01-FC80-487F-BF2D-5CCE4B6E00C0}"/>
                  </a:ext>
                </a:extLst>
              </p:cNvPr>
              <p:cNvSpPr/>
              <p:nvPr/>
            </p:nvSpPr>
            <p:spPr>
              <a:xfrm>
                <a:off x="6930325" y="3489025"/>
                <a:ext cx="27400" cy="23575"/>
              </a:xfrm>
              <a:custGeom>
                <a:avLst/>
                <a:gdLst/>
                <a:ahLst/>
                <a:cxnLst/>
                <a:rect l="l" t="t" r="r" b="b"/>
                <a:pathLst>
                  <a:path w="1096" h="943" extrusionOk="0">
                    <a:moveTo>
                      <a:pt x="602" y="0"/>
                    </a:moveTo>
                    <a:cubicBezTo>
                      <a:pt x="543" y="0"/>
                      <a:pt x="478" y="14"/>
                      <a:pt x="405" y="45"/>
                    </a:cubicBezTo>
                    <a:cubicBezTo>
                      <a:pt x="0" y="236"/>
                      <a:pt x="274" y="617"/>
                      <a:pt x="488" y="831"/>
                    </a:cubicBezTo>
                    <a:cubicBezTo>
                      <a:pt x="555" y="905"/>
                      <a:pt x="646" y="943"/>
                      <a:pt x="739" y="943"/>
                    </a:cubicBezTo>
                    <a:cubicBezTo>
                      <a:pt x="795" y="943"/>
                      <a:pt x="852" y="929"/>
                      <a:pt x="905" y="902"/>
                    </a:cubicBezTo>
                    <a:cubicBezTo>
                      <a:pt x="1036" y="831"/>
                      <a:pt x="1096" y="688"/>
                      <a:pt x="1060" y="545"/>
                    </a:cubicBezTo>
                    <a:cubicBezTo>
                      <a:pt x="1011" y="309"/>
                      <a:pt x="880" y="0"/>
                      <a:pt x="602" y="0"/>
                    </a:cubicBezTo>
                    <a:close/>
                  </a:path>
                </a:pathLst>
              </a:custGeom>
              <a:solidFill>
                <a:srgbClr val="FF8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2898;p75">
                <a:extLst>
                  <a:ext uri="{FF2B5EF4-FFF2-40B4-BE49-F238E27FC236}">
                    <a16:creationId xmlns:a16="http://schemas.microsoft.com/office/drawing/2014/main" id="{34D4545E-E38C-48EE-B22C-D6015F0BBB46}"/>
                  </a:ext>
                </a:extLst>
              </p:cNvPr>
              <p:cNvSpPr/>
              <p:nvPr/>
            </p:nvSpPr>
            <p:spPr>
              <a:xfrm>
                <a:off x="6943825" y="3552325"/>
                <a:ext cx="97850" cy="79575"/>
              </a:xfrm>
              <a:custGeom>
                <a:avLst/>
                <a:gdLst/>
                <a:ahLst/>
                <a:cxnLst/>
                <a:rect l="l" t="t" r="r" b="b"/>
                <a:pathLst>
                  <a:path w="3914" h="3183" extrusionOk="0">
                    <a:moveTo>
                      <a:pt x="2353" y="0"/>
                    </a:moveTo>
                    <a:cubicBezTo>
                      <a:pt x="2002" y="0"/>
                      <a:pt x="1620" y="85"/>
                      <a:pt x="1246" y="275"/>
                    </a:cubicBezTo>
                    <a:cubicBezTo>
                      <a:pt x="0" y="893"/>
                      <a:pt x="246" y="3183"/>
                      <a:pt x="1127" y="3183"/>
                    </a:cubicBezTo>
                    <a:cubicBezTo>
                      <a:pt x="1180" y="3183"/>
                      <a:pt x="1236" y="3174"/>
                      <a:pt x="1294" y="3157"/>
                    </a:cubicBezTo>
                    <a:lnTo>
                      <a:pt x="3794" y="1252"/>
                    </a:lnTo>
                    <a:cubicBezTo>
                      <a:pt x="3913" y="529"/>
                      <a:pt x="3230" y="0"/>
                      <a:pt x="23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2899;p75">
                <a:extLst>
                  <a:ext uri="{FF2B5EF4-FFF2-40B4-BE49-F238E27FC236}">
                    <a16:creationId xmlns:a16="http://schemas.microsoft.com/office/drawing/2014/main" id="{11D70EB6-6C2B-483C-BA39-8A2FBBEFCDAA}"/>
                  </a:ext>
                </a:extLst>
              </p:cNvPr>
              <p:cNvSpPr/>
              <p:nvPr/>
            </p:nvSpPr>
            <p:spPr>
              <a:xfrm>
                <a:off x="6956550" y="3543700"/>
                <a:ext cx="97925" cy="79825"/>
              </a:xfrm>
              <a:custGeom>
                <a:avLst/>
                <a:gdLst/>
                <a:ahLst/>
                <a:cxnLst/>
                <a:rect l="l" t="t" r="r" b="b"/>
                <a:pathLst>
                  <a:path w="3917" h="3193" extrusionOk="0">
                    <a:moveTo>
                      <a:pt x="2356" y="0"/>
                    </a:moveTo>
                    <a:cubicBezTo>
                      <a:pt x="2005" y="0"/>
                      <a:pt x="1623" y="85"/>
                      <a:pt x="1249" y="275"/>
                    </a:cubicBezTo>
                    <a:cubicBezTo>
                      <a:pt x="1" y="905"/>
                      <a:pt x="261" y="3193"/>
                      <a:pt x="1137" y="3193"/>
                    </a:cubicBezTo>
                    <a:cubicBezTo>
                      <a:pt x="1188" y="3193"/>
                      <a:pt x="1241" y="3185"/>
                      <a:pt x="1297" y="3168"/>
                    </a:cubicBezTo>
                    <a:lnTo>
                      <a:pt x="3797" y="1251"/>
                    </a:lnTo>
                    <a:cubicBezTo>
                      <a:pt x="3916" y="529"/>
                      <a:pt x="3233" y="0"/>
                      <a:pt x="2356" y="0"/>
                    </a:cubicBezTo>
                    <a:close/>
                  </a:path>
                </a:pathLst>
              </a:custGeom>
              <a:solidFill>
                <a:srgbClr val="B28D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2900;p75">
                <a:extLst>
                  <a:ext uri="{FF2B5EF4-FFF2-40B4-BE49-F238E27FC236}">
                    <a16:creationId xmlns:a16="http://schemas.microsoft.com/office/drawing/2014/main" id="{49029104-ADE2-4795-9634-4AE75B440941}"/>
                  </a:ext>
                </a:extLst>
              </p:cNvPr>
              <p:cNvSpPr/>
              <p:nvPr/>
            </p:nvSpPr>
            <p:spPr>
              <a:xfrm>
                <a:off x="6975275" y="3584225"/>
                <a:ext cx="21150" cy="25875"/>
              </a:xfrm>
              <a:custGeom>
                <a:avLst/>
                <a:gdLst/>
                <a:ahLst/>
                <a:cxnLst/>
                <a:rect l="l" t="t" r="r" b="b"/>
                <a:pathLst>
                  <a:path w="846" h="1035" extrusionOk="0">
                    <a:moveTo>
                      <a:pt x="358" y="1"/>
                    </a:moveTo>
                    <a:cubicBezTo>
                      <a:pt x="334" y="1"/>
                      <a:pt x="309" y="4"/>
                      <a:pt x="286" y="11"/>
                    </a:cubicBezTo>
                    <a:cubicBezTo>
                      <a:pt x="107" y="59"/>
                      <a:pt x="0" y="321"/>
                      <a:pt x="83" y="607"/>
                    </a:cubicBezTo>
                    <a:cubicBezTo>
                      <a:pt x="146" y="857"/>
                      <a:pt x="327" y="1034"/>
                      <a:pt x="492" y="1034"/>
                    </a:cubicBezTo>
                    <a:cubicBezTo>
                      <a:pt x="515" y="1034"/>
                      <a:pt x="538" y="1031"/>
                      <a:pt x="560" y="1023"/>
                    </a:cubicBezTo>
                    <a:cubicBezTo>
                      <a:pt x="750" y="976"/>
                      <a:pt x="845" y="702"/>
                      <a:pt x="774" y="428"/>
                    </a:cubicBezTo>
                    <a:cubicBezTo>
                      <a:pt x="711" y="178"/>
                      <a:pt x="530" y="1"/>
                      <a:pt x="358"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2901;p75">
                <a:extLst>
                  <a:ext uri="{FF2B5EF4-FFF2-40B4-BE49-F238E27FC236}">
                    <a16:creationId xmlns:a16="http://schemas.microsoft.com/office/drawing/2014/main" id="{EC12A73D-73C1-4DB6-AAF5-E3970BAFBEA6}"/>
                  </a:ext>
                </a:extLst>
              </p:cNvPr>
              <p:cNvSpPr/>
              <p:nvPr/>
            </p:nvSpPr>
            <p:spPr>
              <a:xfrm>
                <a:off x="7018725" y="3550800"/>
                <a:ext cx="22950" cy="21225"/>
              </a:xfrm>
              <a:custGeom>
                <a:avLst/>
                <a:gdLst/>
                <a:ahLst/>
                <a:cxnLst/>
                <a:rect l="l" t="t" r="r" b="b"/>
                <a:pathLst>
                  <a:path w="918" h="849" extrusionOk="0">
                    <a:moveTo>
                      <a:pt x="347" y="1"/>
                    </a:moveTo>
                    <a:cubicBezTo>
                      <a:pt x="269" y="1"/>
                      <a:pt x="198" y="25"/>
                      <a:pt x="143" y="74"/>
                    </a:cubicBezTo>
                    <a:cubicBezTo>
                      <a:pt x="0" y="217"/>
                      <a:pt x="24" y="479"/>
                      <a:pt x="191" y="670"/>
                    </a:cubicBezTo>
                    <a:cubicBezTo>
                      <a:pt x="292" y="785"/>
                      <a:pt x="428" y="848"/>
                      <a:pt x="554" y="848"/>
                    </a:cubicBezTo>
                    <a:cubicBezTo>
                      <a:pt x="636" y="848"/>
                      <a:pt x="713" y="821"/>
                      <a:pt x="774" y="765"/>
                    </a:cubicBezTo>
                    <a:cubicBezTo>
                      <a:pt x="917" y="634"/>
                      <a:pt x="893" y="372"/>
                      <a:pt x="727" y="182"/>
                    </a:cubicBezTo>
                    <a:cubicBezTo>
                      <a:pt x="616" y="64"/>
                      <a:pt x="474" y="1"/>
                      <a:pt x="34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2902;p75">
                <a:extLst>
                  <a:ext uri="{FF2B5EF4-FFF2-40B4-BE49-F238E27FC236}">
                    <a16:creationId xmlns:a16="http://schemas.microsoft.com/office/drawing/2014/main" id="{890D3C6C-1695-4509-8E7B-730B09B5F853}"/>
                  </a:ext>
                </a:extLst>
              </p:cNvPr>
              <p:cNvSpPr/>
              <p:nvPr/>
            </p:nvSpPr>
            <p:spPr>
              <a:xfrm>
                <a:off x="6835375" y="2986800"/>
                <a:ext cx="97950" cy="132900"/>
              </a:xfrm>
              <a:custGeom>
                <a:avLst/>
                <a:gdLst/>
                <a:ahLst/>
                <a:cxnLst/>
                <a:rect l="l" t="t" r="r" b="b"/>
                <a:pathLst>
                  <a:path w="3918" h="5316" extrusionOk="0">
                    <a:moveTo>
                      <a:pt x="2762" y="1"/>
                    </a:moveTo>
                    <a:lnTo>
                      <a:pt x="643" y="727"/>
                    </a:lnTo>
                    <a:lnTo>
                      <a:pt x="0" y="4906"/>
                    </a:lnTo>
                    <a:cubicBezTo>
                      <a:pt x="0" y="4906"/>
                      <a:pt x="227" y="5316"/>
                      <a:pt x="1063" y="5316"/>
                    </a:cubicBezTo>
                    <a:cubicBezTo>
                      <a:pt x="1659" y="5316"/>
                      <a:pt x="2565" y="5108"/>
                      <a:pt x="3917" y="4394"/>
                    </a:cubicBezTo>
                    <a:lnTo>
                      <a:pt x="2762" y="1"/>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2903;p75">
                <a:extLst>
                  <a:ext uri="{FF2B5EF4-FFF2-40B4-BE49-F238E27FC236}">
                    <a16:creationId xmlns:a16="http://schemas.microsoft.com/office/drawing/2014/main" id="{BA0B6611-C5E9-4D3C-AD95-59BC48D29F13}"/>
                  </a:ext>
                </a:extLst>
              </p:cNvPr>
              <p:cNvSpPr/>
              <p:nvPr/>
            </p:nvSpPr>
            <p:spPr>
              <a:xfrm>
                <a:off x="6805000" y="2930725"/>
                <a:ext cx="124750" cy="113550"/>
              </a:xfrm>
              <a:custGeom>
                <a:avLst/>
                <a:gdLst/>
                <a:ahLst/>
                <a:cxnLst/>
                <a:rect l="l" t="t" r="r" b="b"/>
                <a:pathLst>
                  <a:path w="4990" h="4542" extrusionOk="0">
                    <a:moveTo>
                      <a:pt x="3071" y="0"/>
                    </a:moveTo>
                    <a:cubicBezTo>
                      <a:pt x="2887" y="0"/>
                      <a:pt x="2706" y="51"/>
                      <a:pt x="2549" y="148"/>
                    </a:cubicBezTo>
                    <a:cubicBezTo>
                      <a:pt x="2513" y="172"/>
                      <a:pt x="2477" y="184"/>
                      <a:pt x="2441" y="184"/>
                    </a:cubicBezTo>
                    <a:cubicBezTo>
                      <a:pt x="2406" y="184"/>
                      <a:pt x="2370" y="172"/>
                      <a:pt x="2334" y="160"/>
                    </a:cubicBezTo>
                    <a:cubicBezTo>
                      <a:pt x="2140" y="77"/>
                      <a:pt x="1938" y="29"/>
                      <a:pt x="1734" y="29"/>
                    </a:cubicBezTo>
                    <a:cubicBezTo>
                      <a:pt x="1676" y="29"/>
                      <a:pt x="1618" y="33"/>
                      <a:pt x="1560" y="41"/>
                    </a:cubicBezTo>
                    <a:cubicBezTo>
                      <a:pt x="1453" y="41"/>
                      <a:pt x="1346" y="77"/>
                      <a:pt x="1263" y="148"/>
                    </a:cubicBezTo>
                    <a:cubicBezTo>
                      <a:pt x="1168" y="208"/>
                      <a:pt x="1132" y="315"/>
                      <a:pt x="1168" y="422"/>
                    </a:cubicBezTo>
                    <a:cubicBezTo>
                      <a:pt x="1114" y="419"/>
                      <a:pt x="1060" y="418"/>
                      <a:pt x="1005" y="418"/>
                    </a:cubicBezTo>
                    <a:cubicBezTo>
                      <a:pt x="818" y="418"/>
                      <a:pt x="626" y="435"/>
                      <a:pt x="441" y="482"/>
                    </a:cubicBezTo>
                    <a:cubicBezTo>
                      <a:pt x="358" y="494"/>
                      <a:pt x="275" y="529"/>
                      <a:pt x="215" y="589"/>
                    </a:cubicBezTo>
                    <a:cubicBezTo>
                      <a:pt x="155" y="636"/>
                      <a:pt x="132" y="708"/>
                      <a:pt x="108" y="779"/>
                    </a:cubicBezTo>
                    <a:cubicBezTo>
                      <a:pt x="1" y="1041"/>
                      <a:pt x="25" y="1339"/>
                      <a:pt x="155" y="1601"/>
                    </a:cubicBezTo>
                    <a:cubicBezTo>
                      <a:pt x="370" y="1970"/>
                      <a:pt x="870" y="2065"/>
                      <a:pt x="1310" y="2113"/>
                    </a:cubicBezTo>
                    <a:lnTo>
                      <a:pt x="4156" y="4542"/>
                    </a:lnTo>
                    <a:cubicBezTo>
                      <a:pt x="4156" y="4387"/>
                      <a:pt x="4216" y="4232"/>
                      <a:pt x="4311" y="4101"/>
                    </a:cubicBezTo>
                    <a:cubicBezTo>
                      <a:pt x="4382" y="3994"/>
                      <a:pt x="4489" y="3923"/>
                      <a:pt x="4561" y="3827"/>
                    </a:cubicBezTo>
                    <a:cubicBezTo>
                      <a:pt x="4668" y="3696"/>
                      <a:pt x="4763" y="3553"/>
                      <a:pt x="4823" y="3399"/>
                    </a:cubicBezTo>
                    <a:cubicBezTo>
                      <a:pt x="4906" y="3220"/>
                      <a:pt x="4966" y="3030"/>
                      <a:pt x="4978" y="2839"/>
                    </a:cubicBezTo>
                    <a:cubicBezTo>
                      <a:pt x="4989" y="2637"/>
                      <a:pt x="4906" y="2434"/>
                      <a:pt x="4751" y="2303"/>
                    </a:cubicBezTo>
                    <a:cubicBezTo>
                      <a:pt x="4847" y="2089"/>
                      <a:pt x="4918" y="1851"/>
                      <a:pt x="4966" y="1625"/>
                    </a:cubicBezTo>
                    <a:cubicBezTo>
                      <a:pt x="4978" y="1553"/>
                      <a:pt x="4978" y="1482"/>
                      <a:pt x="4954" y="1422"/>
                    </a:cubicBezTo>
                    <a:cubicBezTo>
                      <a:pt x="4918" y="1363"/>
                      <a:pt x="4870" y="1327"/>
                      <a:pt x="4823" y="1291"/>
                    </a:cubicBezTo>
                    <a:cubicBezTo>
                      <a:pt x="4632" y="1172"/>
                      <a:pt x="4442" y="1077"/>
                      <a:pt x="4239" y="1006"/>
                    </a:cubicBezTo>
                    <a:cubicBezTo>
                      <a:pt x="4249" y="841"/>
                      <a:pt x="4110" y="709"/>
                      <a:pt x="3955" y="709"/>
                    </a:cubicBezTo>
                    <a:cubicBezTo>
                      <a:pt x="3919" y="709"/>
                      <a:pt x="3882" y="716"/>
                      <a:pt x="3846" y="732"/>
                    </a:cubicBezTo>
                    <a:cubicBezTo>
                      <a:pt x="3870" y="422"/>
                      <a:pt x="3692" y="148"/>
                      <a:pt x="3394" y="53"/>
                    </a:cubicBezTo>
                    <a:cubicBezTo>
                      <a:pt x="3288" y="18"/>
                      <a:pt x="3179" y="0"/>
                      <a:pt x="307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2904;p75">
                <a:extLst>
                  <a:ext uri="{FF2B5EF4-FFF2-40B4-BE49-F238E27FC236}">
                    <a16:creationId xmlns:a16="http://schemas.microsoft.com/office/drawing/2014/main" id="{BBA67CFB-1F6C-4D4E-B339-7D3CA5A47F03}"/>
                  </a:ext>
                </a:extLst>
              </p:cNvPr>
              <p:cNvSpPr/>
              <p:nvPr/>
            </p:nvSpPr>
            <p:spPr>
              <a:xfrm>
                <a:off x="6816025" y="2961700"/>
                <a:ext cx="91700" cy="134950"/>
              </a:xfrm>
              <a:custGeom>
                <a:avLst/>
                <a:gdLst/>
                <a:ahLst/>
                <a:cxnLst/>
                <a:rect l="l" t="t" r="r" b="b"/>
                <a:pathLst>
                  <a:path w="3668" h="5398" extrusionOk="0">
                    <a:moveTo>
                      <a:pt x="2373" y="0"/>
                    </a:moveTo>
                    <a:cubicBezTo>
                      <a:pt x="1805" y="0"/>
                      <a:pt x="1168" y="162"/>
                      <a:pt x="786" y="350"/>
                    </a:cubicBezTo>
                    <a:cubicBezTo>
                      <a:pt x="0" y="743"/>
                      <a:pt x="119" y="4100"/>
                      <a:pt x="298" y="5315"/>
                    </a:cubicBezTo>
                    <a:cubicBezTo>
                      <a:pt x="462" y="5371"/>
                      <a:pt x="690" y="5397"/>
                      <a:pt x="949" y="5397"/>
                    </a:cubicBezTo>
                    <a:cubicBezTo>
                      <a:pt x="1893" y="5397"/>
                      <a:pt x="3252" y="5051"/>
                      <a:pt x="3429" y="4565"/>
                    </a:cubicBezTo>
                    <a:cubicBezTo>
                      <a:pt x="3655" y="3958"/>
                      <a:pt x="3667" y="1291"/>
                      <a:pt x="3560" y="659"/>
                    </a:cubicBezTo>
                    <a:cubicBezTo>
                      <a:pt x="3470" y="171"/>
                      <a:pt x="2957" y="0"/>
                      <a:pt x="237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2905;p75">
                <a:extLst>
                  <a:ext uri="{FF2B5EF4-FFF2-40B4-BE49-F238E27FC236}">
                    <a16:creationId xmlns:a16="http://schemas.microsoft.com/office/drawing/2014/main" id="{0AB95A11-E234-42CC-A2B3-20571358DC2B}"/>
                  </a:ext>
                </a:extLst>
              </p:cNvPr>
              <p:cNvSpPr/>
              <p:nvPr/>
            </p:nvSpPr>
            <p:spPr>
              <a:xfrm>
                <a:off x="6893700" y="2965375"/>
                <a:ext cx="17600" cy="68475"/>
              </a:xfrm>
              <a:custGeom>
                <a:avLst/>
                <a:gdLst/>
                <a:ahLst/>
                <a:cxnLst/>
                <a:rect l="l" t="t" r="r" b="b"/>
                <a:pathLst>
                  <a:path w="704" h="2739" extrusionOk="0">
                    <a:moveTo>
                      <a:pt x="144" y="1"/>
                    </a:moveTo>
                    <a:lnTo>
                      <a:pt x="1" y="2739"/>
                    </a:lnTo>
                    <a:lnTo>
                      <a:pt x="1" y="2739"/>
                    </a:lnTo>
                    <a:lnTo>
                      <a:pt x="453" y="2703"/>
                    </a:lnTo>
                    <a:lnTo>
                      <a:pt x="703" y="2025"/>
                    </a:lnTo>
                    <a:lnTo>
                      <a:pt x="644" y="155"/>
                    </a:lnTo>
                    <a:lnTo>
                      <a:pt x="144" y="1"/>
                    </a:ln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2906;p75">
                <a:extLst>
                  <a:ext uri="{FF2B5EF4-FFF2-40B4-BE49-F238E27FC236}">
                    <a16:creationId xmlns:a16="http://schemas.microsoft.com/office/drawing/2014/main" id="{5FD60B5C-464C-4A61-BD8C-0E7B0163E35A}"/>
                  </a:ext>
                </a:extLst>
              </p:cNvPr>
              <p:cNvSpPr/>
              <p:nvPr/>
            </p:nvSpPr>
            <p:spPr>
              <a:xfrm>
                <a:off x="6899300" y="3011125"/>
                <a:ext cx="29550" cy="34200"/>
              </a:xfrm>
              <a:custGeom>
                <a:avLst/>
                <a:gdLst/>
                <a:ahLst/>
                <a:cxnLst/>
                <a:rect l="l" t="t" r="r" b="b"/>
                <a:pathLst>
                  <a:path w="1182" h="1368" extrusionOk="0">
                    <a:moveTo>
                      <a:pt x="653" y="0"/>
                    </a:moveTo>
                    <a:cubicBezTo>
                      <a:pt x="369" y="0"/>
                      <a:pt x="143" y="590"/>
                      <a:pt x="63" y="933"/>
                    </a:cubicBezTo>
                    <a:cubicBezTo>
                      <a:pt x="0" y="1174"/>
                      <a:pt x="42" y="1367"/>
                      <a:pt x="208" y="1367"/>
                    </a:cubicBezTo>
                    <a:cubicBezTo>
                      <a:pt x="329" y="1367"/>
                      <a:pt x="516" y="1265"/>
                      <a:pt x="777" y="1004"/>
                    </a:cubicBezTo>
                    <a:cubicBezTo>
                      <a:pt x="1027" y="754"/>
                      <a:pt x="1182" y="361"/>
                      <a:pt x="813" y="64"/>
                    </a:cubicBezTo>
                    <a:cubicBezTo>
                      <a:pt x="758" y="20"/>
                      <a:pt x="704" y="0"/>
                      <a:pt x="653"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2907;p75">
                <a:extLst>
                  <a:ext uri="{FF2B5EF4-FFF2-40B4-BE49-F238E27FC236}">
                    <a16:creationId xmlns:a16="http://schemas.microsoft.com/office/drawing/2014/main" id="{A00C67B3-6049-4768-8480-8E89BDA8CF0B}"/>
                  </a:ext>
                </a:extLst>
              </p:cNvPr>
              <p:cNvSpPr/>
              <p:nvPr/>
            </p:nvSpPr>
            <p:spPr>
              <a:xfrm>
                <a:off x="6810650" y="3465725"/>
                <a:ext cx="37250" cy="239050"/>
              </a:xfrm>
              <a:custGeom>
                <a:avLst/>
                <a:gdLst/>
                <a:ahLst/>
                <a:cxnLst/>
                <a:rect l="l" t="t" r="r" b="b"/>
                <a:pathLst>
                  <a:path w="1490" h="9562" extrusionOk="0">
                    <a:moveTo>
                      <a:pt x="180" y="1"/>
                    </a:moveTo>
                    <a:cubicBezTo>
                      <a:pt x="1" y="2489"/>
                      <a:pt x="1" y="9097"/>
                      <a:pt x="1" y="9097"/>
                    </a:cubicBezTo>
                    <a:lnTo>
                      <a:pt x="703" y="9562"/>
                    </a:lnTo>
                    <a:lnTo>
                      <a:pt x="1489" y="8716"/>
                    </a:lnTo>
                    <a:cubicBezTo>
                      <a:pt x="1489" y="8716"/>
                      <a:pt x="870" y="894"/>
                      <a:pt x="1013" y="334"/>
                    </a:cubicBezTo>
                    <a:lnTo>
                      <a:pt x="180"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2908;p75">
                <a:extLst>
                  <a:ext uri="{FF2B5EF4-FFF2-40B4-BE49-F238E27FC236}">
                    <a16:creationId xmlns:a16="http://schemas.microsoft.com/office/drawing/2014/main" id="{793CC8C8-A8DF-45B0-8C47-B56220B2D698}"/>
                  </a:ext>
                </a:extLst>
              </p:cNvPr>
              <p:cNvSpPr/>
              <p:nvPr/>
            </p:nvSpPr>
            <p:spPr>
              <a:xfrm>
                <a:off x="6836250" y="3460075"/>
                <a:ext cx="51525" cy="234875"/>
              </a:xfrm>
              <a:custGeom>
                <a:avLst/>
                <a:gdLst/>
                <a:ahLst/>
                <a:cxnLst/>
                <a:rect l="l" t="t" r="r" b="b"/>
                <a:pathLst>
                  <a:path w="2061" h="9395" extrusionOk="0">
                    <a:moveTo>
                      <a:pt x="1" y="1"/>
                    </a:moveTo>
                    <a:lnTo>
                      <a:pt x="1" y="1"/>
                    </a:lnTo>
                    <a:cubicBezTo>
                      <a:pt x="156" y="2858"/>
                      <a:pt x="858" y="9180"/>
                      <a:pt x="858" y="9180"/>
                    </a:cubicBezTo>
                    <a:lnTo>
                      <a:pt x="1489" y="9395"/>
                    </a:lnTo>
                    <a:lnTo>
                      <a:pt x="2061" y="8526"/>
                    </a:lnTo>
                    <a:cubicBezTo>
                      <a:pt x="2061" y="8526"/>
                      <a:pt x="822" y="1025"/>
                      <a:pt x="894" y="382"/>
                    </a:cubicBezTo>
                    <a:lnTo>
                      <a:pt x="1" y="1"/>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2909;p75">
                <a:extLst>
                  <a:ext uri="{FF2B5EF4-FFF2-40B4-BE49-F238E27FC236}">
                    <a16:creationId xmlns:a16="http://schemas.microsoft.com/office/drawing/2014/main" id="{6ADCDE49-2F32-4E26-AE9C-90E9A045F2EE}"/>
                  </a:ext>
                </a:extLst>
              </p:cNvPr>
              <p:cNvSpPr/>
              <p:nvPr/>
            </p:nvSpPr>
            <p:spPr>
              <a:xfrm>
                <a:off x="6767200" y="3458900"/>
                <a:ext cx="42900" cy="249150"/>
              </a:xfrm>
              <a:custGeom>
                <a:avLst/>
                <a:gdLst/>
                <a:ahLst/>
                <a:cxnLst/>
                <a:rect l="l" t="t" r="r" b="b"/>
                <a:pathLst>
                  <a:path w="1716" h="9966" extrusionOk="0">
                    <a:moveTo>
                      <a:pt x="1001" y="0"/>
                    </a:moveTo>
                    <a:cubicBezTo>
                      <a:pt x="632" y="2357"/>
                      <a:pt x="1" y="9251"/>
                      <a:pt x="1" y="9251"/>
                    </a:cubicBezTo>
                    <a:lnTo>
                      <a:pt x="632" y="9966"/>
                    </a:lnTo>
                    <a:lnTo>
                      <a:pt x="1477" y="9215"/>
                    </a:lnTo>
                    <a:cubicBezTo>
                      <a:pt x="1477" y="9215"/>
                      <a:pt x="1548" y="929"/>
                      <a:pt x="1715" y="417"/>
                    </a:cubicBezTo>
                    <a:lnTo>
                      <a:pt x="1001" y="0"/>
                    </a:ln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2910;p75">
                <a:extLst>
                  <a:ext uri="{FF2B5EF4-FFF2-40B4-BE49-F238E27FC236}">
                    <a16:creationId xmlns:a16="http://schemas.microsoft.com/office/drawing/2014/main" id="{41A24AD5-4A6A-42A5-A629-C56712BCC57E}"/>
                  </a:ext>
                </a:extLst>
              </p:cNvPr>
              <p:cNvSpPr/>
              <p:nvPr/>
            </p:nvSpPr>
            <p:spPr>
              <a:xfrm>
                <a:off x="6780900" y="3430750"/>
                <a:ext cx="85150" cy="93500"/>
              </a:xfrm>
              <a:custGeom>
                <a:avLst/>
                <a:gdLst/>
                <a:ahLst/>
                <a:cxnLst/>
                <a:rect l="l" t="t" r="r" b="b"/>
                <a:pathLst>
                  <a:path w="3406" h="3740" extrusionOk="0">
                    <a:moveTo>
                      <a:pt x="1794" y="1"/>
                    </a:moveTo>
                    <a:cubicBezTo>
                      <a:pt x="1748" y="1"/>
                      <a:pt x="1702" y="3"/>
                      <a:pt x="1655" y="7"/>
                    </a:cubicBezTo>
                    <a:cubicBezTo>
                      <a:pt x="727" y="90"/>
                      <a:pt x="0" y="1007"/>
                      <a:pt x="24" y="2031"/>
                    </a:cubicBezTo>
                    <a:cubicBezTo>
                      <a:pt x="47" y="3014"/>
                      <a:pt x="734" y="3740"/>
                      <a:pt x="1598" y="3740"/>
                    </a:cubicBezTo>
                    <a:cubicBezTo>
                      <a:pt x="1645" y="3740"/>
                      <a:pt x="1691" y="3738"/>
                      <a:pt x="1739" y="3733"/>
                    </a:cubicBezTo>
                    <a:cubicBezTo>
                      <a:pt x="2667" y="3650"/>
                      <a:pt x="3405" y="2745"/>
                      <a:pt x="3382" y="1709"/>
                    </a:cubicBezTo>
                    <a:cubicBezTo>
                      <a:pt x="3359" y="737"/>
                      <a:pt x="2660" y="1"/>
                      <a:pt x="1794"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2911;p75">
                <a:extLst>
                  <a:ext uri="{FF2B5EF4-FFF2-40B4-BE49-F238E27FC236}">
                    <a16:creationId xmlns:a16="http://schemas.microsoft.com/office/drawing/2014/main" id="{CCEDB191-939F-48B5-B048-10961D7599D7}"/>
                  </a:ext>
                </a:extLst>
              </p:cNvPr>
              <p:cNvSpPr/>
              <p:nvPr/>
            </p:nvSpPr>
            <p:spPr>
              <a:xfrm>
                <a:off x="7046100" y="3194875"/>
                <a:ext cx="84575" cy="127125"/>
              </a:xfrm>
              <a:custGeom>
                <a:avLst/>
                <a:gdLst/>
                <a:ahLst/>
                <a:cxnLst/>
                <a:rect l="l" t="t" r="r" b="b"/>
                <a:pathLst>
                  <a:path w="3383" h="5085" extrusionOk="0">
                    <a:moveTo>
                      <a:pt x="1" y="0"/>
                    </a:moveTo>
                    <a:cubicBezTo>
                      <a:pt x="1" y="1"/>
                      <a:pt x="1632" y="2227"/>
                      <a:pt x="2322" y="5084"/>
                    </a:cubicBezTo>
                    <a:lnTo>
                      <a:pt x="3382" y="4060"/>
                    </a:lnTo>
                    <a:cubicBezTo>
                      <a:pt x="2704" y="2775"/>
                      <a:pt x="1" y="1"/>
                      <a:pt x="1" y="0"/>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2912;p75">
                <a:extLst>
                  <a:ext uri="{FF2B5EF4-FFF2-40B4-BE49-F238E27FC236}">
                    <a16:creationId xmlns:a16="http://schemas.microsoft.com/office/drawing/2014/main" id="{D6F623FE-25BE-4AFA-986F-7EDC20692D81}"/>
                  </a:ext>
                </a:extLst>
              </p:cNvPr>
              <p:cNvSpPr/>
              <p:nvPr/>
            </p:nvSpPr>
            <p:spPr>
              <a:xfrm>
                <a:off x="6980325" y="3243675"/>
                <a:ext cx="100325" cy="89325"/>
              </a:xfrm>
              <a:custGeom>
                <a:avLst/>
                <a:gdLst/>
                <a:ahLst/>
                <a:cxnLst/>
                <a:rect l="l" t="t" r="r" b="b"/>
                <a:pathLst>
                  <a:path w="4013" h="3573" extrusionOk="0">
                    <a:moveTo>
                      <a:pt x="0" y="1"/>
                    </a:moveTo>
                    <a:cubicBezTo>
                      <a:pt x="1" y="1"/>
                      <a:pt x="1822" y="2656"/>
                      <a:pt x="2798" y="3573"/>
                    </a:cubicBezTo>
                    <a:lnTo>
                      <a:pt x="4013" y="3442"/>
                    </a:lnTo>
                    <a:cubicBezTo>
                      <a:pt x="2537" y="2465"/>
                      <a:pt x="1191" y="1311"/>
                      <a:pt x="0" y="1"/>
                    </a:cubicBezTo>
                    <a:close/>
                  </a:path>
                </a:pathLst>
              </a:custGeom>
              <a:solidFill>
                <a:srgbClr val="DB82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2913;p75">
                <a:extLst>
                  <a:ext uri="{FF2B5EF4-FFF2-40B4-BE49-F238E27FC236}">
                    <a16:creationId xmlns:a16="http://schemas.microsoft.com/office/drawing/2014/main" id="{566D327A-DAF8-4BEE-992C-10DAF7C33C1B}"/>
                  </a:ext>
                </a:extLst>
              </p:cNvPr>
              <p:cNvSpPr/>
              <p:nvPr/>
            </p:nvSpPr>
            <p:spPr>
              <a:xfrm>
                <a:off x="6780000" y="3274700"/>
                <a:ext cx="53900" cy="36575"/>
              </a:xfrm>
              <a:custGeom>
                <a:avLst/>
                <a:gdLst/>
                <a:ahLst/>
                <a:cxnLst/>
                <a:rect l="l" t="t" r="r" b="b"/>
                <a:pathLst>
                  <a:path w="2156" h="1463" extrusionOk="0">
                    <a:moveTo>
                      <a:pt x="1123" y="1"/>
                    </a:moveTo>
                    <a:cubicBezTo>
                      <a:pt x="1107" y="1"/>
                      <a:pt x="1090" y="4"/>
                      <a:pt x="1072" y="10"/>
                    </a:cubicBezTo>
                    <a:cubicBezTo>
                      <a:pt x="727" y="129"/>
                      <a:pt x="929" y="1129"/>
                      <a:pt x="1" y="1224"/>
                    </a:cubicBezTo>
                    <a:lnTo>
                      <a:pt x="1144" y="1463"/>
                    </a:lnTo>
                    <a:lnTo>
                      <a:pt x="2156" y="1022"/>
                    </a:lnTo>
                    <a:cubicBezTo>
                      <a:pt x="1445" y="954"/>
                      <a:pt x="1408" y="1"/>
                      <a:pt x="1123"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2914;p75">
                <a:extLst>
                  <a:ext uri="{FF2B5EF4-FFF2-40B4-BE49-F238E27FC236}">
                    <a16:creationId xmlns:a16="http://schemas.microsoft.com/office/drawing/2014/main" id="{C14965C7-9CFC-4E83-B8F2-4AA82B9B1D37}"/>
                  </a:ext>
                </a:extLst>
              </p:cNvPr>
              <p:cNvSpPr/>
              <p:nvPr/>
            </p:nvSpPr>
            <p:spPr>
              <a:xfrm>
                <a:off x="6784775" y="3434300"/>
                <a:ext cx="71150" cy="78075"/>
              </a:xfrm>
              <a:custGeom>
                <a:avLst/>
                <a:gdLst/>
                <a:ahLst/>
                <a:cxnLst/>
                <a:rect l="l" t="t" r="r" b="b"/>
                <a:pathLst>
                  <a:path w="2846" h="3123" extrusionOk="0">
                    <a:moveTo>
                      <a:pt x="1528" y="0"/>
                    </a:moveTo>
                    <a:cubicBezTo>
                      <a:pt x="1483" y="0"/>
                      <a:pt x="1438" y="3"/>
                      <a:pt x="1393" y="8"/>
                    </a:cubicBezTo>
                    <a:cubicBezTo>
                      <a:pt x="607" y="79"/>
                      <a:pt x="0" y="841"/>
                      <a:pt x="24" y="1698"/>
                    </a:cubicBezTo>
                    <a:cubicBezTo>
                      <a:pt x="35" y="2505"/>
                      <a:pt x="606" y="3123"/>
                      <a:pt x="1318" y="3123"/>
                    </a:cubicBezTo>
                    <a:cubicBezTo>
                      <a:pt x="1362" y="3123"/>
                      <a:pt x="1407" y="3120"/>
                      <a:pt x="1453" y="3115"/>
                    </a:cubicBezTo>
                    <a:cubicBezTo>
                      <a:pt x="2238" y="3044"/>
                      <a:pt x="2846" y="2294"/>
                      <a:pt x="2834" y="1425"/>
                    </a:cubicBezTo>
                    <a:cubicBezTo>
                      <a:pt x="2811" y="618"/>
                      <a:pt x="2240" y="0"/>
                      <a:pt x="1528" y="0"/>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2915;p75">
                <a:extLst>
                  <a:ext uri="{FF2B5EF4-FFF2-40B4-BE49-F238E27FC236}">
                    <a16:creationId xmlns:a16="http://schemas.microsoft.com/office/drawing/2014/main" id="{8DF77595-6B99-4F01-97BC-84A52365A892}"/>
                  </a:ext>
                </a:extLst>
              </p:cNvPr>
              <p:cNvSpPr/>
              <p:nvPr/>
            </p:nvSpPr>
            <p:spPr>
              <a:xfrm>
                <a:off x="6748450" y="3842275"/>
                <a:ext cx="41400" cy="27875"/>
              </a:xfrm>
              <a:custGeom>
                <a:avLst/>
                <a:gdLst/>
                <a:ahLst/>
                <a:cxnLst/>
                <a:rect l="l" t="t" r="r" b="b"/>
                <a:pathLst>
                  <a:path w="1656" h="1115" extrusionOk="0">
                    <a:moveTo>
                      <a:pt x="1584" y="0"/>
                    </a:moveTo>
                    <a:cubicBezTo>
                      <a:pt x="1394" y="215"/>
                      <a:pt x="1144" y="357"/>
                      <a:pt x="870" y="393"/>
                    </a:cubicBezTo>
                    <a:cubicBezTo>
                      <a:pt x="786" y="406"/>
                      <a:pt x="703" y="413"/>
                      <a:pt x="620" y="413"/>
                    </a:cubicBezTo>
                    <a:cubicBezTo>
                      <a:pt x="407" y="413"/>
                      <a:pt x="198" y="368"/>
                      <a:pt x="1" y="274"/>
                    </a:cubicBezTo>
                    <a:lnTo>
                      <a:pt x="1" y="274"/>
                    </a:lnTo>
                    <a:cubicBezTo>
                      <a:pt x="265" y="781"/>
                      <a:pt x="662" y="1114"/>
                      <a:pt x="1012" y="1114"/>
                    </a:cubicBezTo>
                    <a:cubicBezTo>
                      <a:pt x="1040" y="1114"/>
                      <a:pt x="1068" y="1112"/>
                      <a:pt x="1096" y="1108"/>
                    </a:cubicBezTo>
                    <a:cubicBezTo>
                      <a:pt x="1465" y="1048"/>
                      <a:pt x="1655" y="584"/>
                      <a:pt x="1584"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2916;p75">
                <a:extLst>
                  <a:ext uri="{FF2B5EF4-FFF2-40B4-BE49-F238E27FC236}">
                    <a16:creationId xmlns:a16="http://schemas.microsoft.com/office/drawing/2014/main" id="{2B676E05-99ED-4C4C-AAD1-B07A2EC9073F}"/>
                  </a:ext>
                </a:extLst>
              </p:cNvPr>
              <p:cNvSpPr/>
              <p:nvPr/>
            </p:nvSpPr>
            <p:spPr>
              <a:xfrm>
                <a:off x="7030850" y="3640100"/>
                <a:ext cx="27175" cy="23950"/>
              </a:xfrm>
              <a:custGeom>
                <a:avLst/>
                <a:gdLst/>
                <a:ahLst/>
                <a:cxnLst/>
                <a:rect l="l" t="t" r="r" b="b"/>
                <a:pathLst>
                  <a:path w="1087" h="958" extrusionOk="0">
                    <a:moveTo>
                      <a:pt x="546" y="0"/>
                    </a:moveTo>
                    <a:cubicBezTo>
                      <a:pt x="346" y="0"/>
                      <a:pt x="148" y="124"/>
                      <a:pt x="87" y="348"/>
                    </a:cubicBezTo>
                    <a:cubicBezTo>
                      <a:pt x="0" y="676"/>
                      <a:pt x="257" y="957"/>
                      <a:pt x="554" y="957"/>
                    </a:cubicBezTo>
                    <a:cubicBezTo>
                      <a:pt x="624" y="957"/>
                      <a:pt x="695" y="942"/>
                      <a:pt x="766" y="908"/>
                    </a:cubicBezTo>
                    <a:cubicBezTo>
                      <a:pt x="1004" y="765"/>
                      <a:pt x="1087" y="455"/>
                      <a:pt x="944" y="217"/>
                    </a:cubicBezTo>
                    <a:cubicBezTo>
                      <a:pt x="847" y="69"/>
                      <a:pt x="696" y="0"/>
                      <a:pt x="546"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2917;p75">
                <a:extLst>
                  <a:ext uri="{FF2B5EF4-FFF2-40B4-BE49-F238E27FC236}">
                    <a16:creationId xmlns:a16="http://schemas.microsoft.com/office/drawing/2014/main" id="{8BE2F068-A9C5-4A9C-8ECB-8F29F3404157}"/>
                  </a:ext>
                </a:extLst>
              </p:cNvPr>
              <p:cNvSpPr/>
              <p:nvPr/>
            </p:nvSpPr>
            <p:spPr>
              <a:xfrm>
                <a:off x="6905350" y="3018900"/>
                <a:ext cx="16350" cy="19125"/>
              </a:xfrm>
              <a:custGeom>
                <a:avLst/>
                <a:gdLst/>
                <a:ahLst/>
                <a:cxnLst/>
                <a:rect l="l" t="t" r="r" b="b"/>
                <a:pathLst>
                  <a:path w="654" h="765" extrusionOk="0">
                    <a:moveTo>
                      <a:pt x="360" y="1"/>
                    </a:moveTo>
                    <a:cubicBezTo>
                      <a:pt x="200" y="1"/>
                      <a:pt x="75" y="336"/>
                      <a:pt x="35" y="527"/>
                    </a:cubicBezTo>
                    <a:cubicBezTo>
                      <a:pt x="0" y="657"/>
                      <a:pt x="26" y="764"/>
                      <a:pt x="120" y="764"/>
                    </a:cubicBezTo>
                    <a:cubicBezTo>
                      <a:pt x="189" y="764"/>
                      <a:pt x="294" y="708"/>
                      <a:pt x="440" y="562"/>
                    </a:cubicBezTo>
                    <a:cubicBezTo>
                      <a:pt x="571" y="419"/>
                      <a:pt x="654" y="193"/>
                      <a:pt x="452" y="38"/>
                    </a:cubicBezTo>
                    <a:cubicBezTo>
                      <a:pt x="420" y="12"/>
                      <a:pt x="389" y="1"/>
                      <a:pt x="360"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2918;p75">
                <a:extLst>
                  <a:ext uri="{FF2B5EF4-FFF2-40B4-BE49-F238E27FC236}">
                    <a16:creationId xmlns:a16="http://schemas.microsoft.com/office/drawing/2014/main" id="{84E156EA-7377-4EA7-91E9-66429255C0CB}"/>
                  </a:ext>
                </a:extLst>
              </p:cNvPr>
              <p:cNvSpPr/>
              <p:nvPr/>
            </p:nvSpPr>
            <p:spPr>
              <a:xfrm>
                <a:off x="6903900" y="3025150"/>
                <a:ext cx="12750" cy="14600"/>
              </a:xfrm>
              <a:custGeom>
                <a:avLst/>
                <a:gdLst/>
                <a:ahLst/>
                <a:cxnLst/>
                <a:rect l="l" t="t" r="r" b="b"/>
                <a:pathLst>
                  <a:path w="510" h="584" extrusionOk="0">
                    <a:moveTo>
                      <a:pt x="287" y="1"/>
                    </a:moveTo>
                    <a:cubicBezTo>
                      <a:pt x="162" y="1"/>
                      <a:pt x="62" y="254"/>
                      <a:pt x="21" y="396"/>
                    </a:cubicBezTo>
                    <a:cubicBezTo>
                      <a:pt x="1" y="500"/>
                      <a:pt x="20" y="584"/>
                      <a:pt x="92" y="584"/>
                    </a:cubicBezTo>
                    <a:cubicBezTo>
                      <a:pt x="143" y="584"/>
                      <a:pt x="222" y="541"/>
                      <a:pt x="331" y="431"/>
                    </a:cubicBezTo>
                    <a:cubicBezTo>
                      <a:pt x="438" y="324"/>
                      <a:pt x="510" y="157"/>
                      <a:pt x="355" y="26"/>
                    </a:cubicBezTo>
                    <a:cubicBezTo>
                      <a:pt x="331" y="9"/>
                      <a:pt x="309" y="1"/>
                      <a:pt x="287" y="1"/>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2919;p75">
                <a:extLst>
                  <a:ext uri="{FF2B5EF4-FFF2-40B4-BE49-F238E27FC236}">
                    <a16:creationId xmlns:a16="http://schemas.microsoft.com/office/drawing/2014/main" id="{D4D239DA-2F4E-4888-8057-E55FC10D4E36}"/>
                  </a:ext>
                </a:extLst>
              </p:cNvPr>
              <p:cNvSpPr/>
              <p:nvPr/>
            </p:nvSpPr>
            <p:spPr>
              <a:xfrm>
                <a:off x="6733275" y="3124625"/>
                <a:ext cx="70275" cy="148250"/>
              </a:xfrm>
              <a:custGeom>
                <a:avLst/>
                <a:gdLst/>
                <a:ahLst/>
                <a:cxnLst/>
                <a:rect l="l" t="t" r="r" b="b"/>
                <a:pathLst>
                  <a:path w="2811" h="5930" extrusionOk="0">
                    <a:moveTo>
                      <a:pt x="2810" y="0"/>
                    </a:moveTo>
                    <a:lnTo>
                      <a:pt x="2810" y="0"/>
                    </a:lnTo>
                    <a:cubicBezTo>
                      <a:pt x="2001" y="298"/>
                      <a:pt x="0" y="3191"/>
                      <a:pt x="72" y="5930"/>
                    </a:cubicBezTo>
                    <a:cubicBezTo>
                      <a:pt x="691" y="3834"/>
                      <a:pt x="1608" y="1834"/>
                      <a:pt x="2810"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2920;p75">
                <a:extLst>
                  <a:ext uri="{FF2B5EF4-FFF2-40B4-BE49-F238E27FC236}">
                    <a16:creationId xmlns:a16="http://schemas.microsoft.com/office/drawing/2014/main" id="{789F4CE7-3201-472A-BBCC-0AD34B4DE343}"/>
                  </a:ext>
                </a:extLst>
              </p:cNvPr>
              <p:cNvSpPr/>
              <p:nvPr/>
            </p:nvSpPr>
            <p:spPr>
              <a:xfrm>
                <a:off x="6804100" y="3311250"/>
                <a:ext cx="19075" cy="60450"/>
              </a:xfrm>
              <a:custGeom>
                <a:avLst/>
                <a:gdLst/>
                <a:ahLst/>
                <a:cxnLst/>
                <a:rect l="l" t="t" r="r" b="b"/>
                <a:pathLst>
                  <a:path w="763" h="2418" extrusionOk="0">
                    <a:moveTo>
                      <a:pt x="692" y="1"/>
                    </a:moveTo>
                    <a:lnTo>
                      <a:pt x="1" y="179"/>
                    </a:lnTo>
                    <a:cubicBezTo>
                      <a:pt x="1" y="179"/>
                      <a:pt x="413" y="2418"/>
                      <a:pt x="593" y="2418"/>
                    </a:cubicBezTo>
                    <a:cubicBezTo>
                      <a:pt x="594" y="2418"/>
                      <a:pt x="595" y="2418"/>
                      <a:pt x="596" y="2418"/>
                    </a:cubicBezTo>
                    <a:cubicBezTo>
                      <a:pt x="763" y="2382"/>
                      <a:pt x="692" y="1"/>
                      <a:pt x="692"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5" name="Google Shape;2921;p75">
                <a:extLst>
                  <a:ext uri="{FF2B5EF4-FFF2-40B4-BE49-F238E27FC236}">
                    <a16:creationId xmlns:a16="http://schemas.microsoft.com/office/drawing/2014/main" id="{13FB99C3-C0D2-4646-B00E-46CDDA448266}"/>
                  </a:ext>
                </a:extLst>
              </p:cNvPr>
              <p:cNvSpPr/>
              <p:nvPr/>
            </p:nvSpPr>
            <p:spPr>
              <a:xfrm>
                <a:off x="6995800" y="3339225"/>
                <a:ext cx="12225" cy="97650"/>
              </a:xfrm>
              <a:custGeom>
                <a:avLst/>
                <a:gdLst/>
                <a:ahLst/>
                <a:cxnLst/>
                <a:rect l="l" t="t" r="r" b="b"/>
                <a:pathLst>
                  <a:path w="489" h="3906" extrusionOk="0">
                    <a:moveTo>
                      <a:pt x="310" y="1"/>
                    </a:moveTo>
                    <a:cubicBezTo>
                      <a:pt x="143" y="1"/>
                      <a:pt x="1" y="882"/>
                      <a:pt x="1" y="1953"/>
                    </a:cubicBezTo>
                    <a:cubicBezTo>
                      <a:pt x="1" y="3037"/>
                      <a:pt x="143" y="3906"/>
                      <a:pt x="310" y="3906"/>
                    </a:cubicBezTo>
                    <a:cubicBezTo>
                      <a:pt x="489" y="3906"/>
                      <a:pt x="441" y="2977"/>
                      <a:pt x="441" y="1894"/>
                    </a:cubicBezTo>
                    <a:cubicBezTo>
                      <a:pt x="441" y="822"/>
                      <a:pt x="489" y="1"/>
                      <a:pt x="31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6" name="Google Shape;2922;p75">
                <a:extLst>
                  <a:ext uri="{FF2B5EF4-FFF2-40B4-BE49-F238E27FC236}">
                    <a16:creationId xmlns:a16="http://schemas.microsoft.com/office/drawing/2014/main" id="{FF0F6F24-9191-4536-A988-B5B838C5D998}"/>
                  </a:ext>
                </a:extLst>
              </p:cNvPr>
              <p:cNvSpPr/>
              <p:nvPr/>
            </p:nvSpPr>
            <p:spPr>
              <a:xfrm>
                <a:off x="6805000" y="3483000"/>
                <a:ext cx="27425" cy="16100"/>
              </a:xfrm>
              <a:custGeom>
                <a:avLst/>
                <a:gdLst/>
                <a:ahLst/>
                <a:cxnLst/>
                <a:rect l="l" t="t" r="r" b="b"/>
                <a:pathLst>
                  <a:path w="1097" h="644" extrusionOk="0">
                    <a:moveTo>
                      <a:pt x="822" y="0"/>
                    </a:moveTo>
                    <a:lnTo>
                      <a:pt x="203" y="60"/>
                    </a:lnTo>
                    <a:lnTo>
                      <a:pt x="1" y="643"/>
                    </a:lnTo>
                    <a:lnTo>
                      <a:pt x="1096" y="643"/>
                    </a:lnTo>
                    <a:lnTo>
                      <a:pt x="822"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7" name="Google Shape;2923;p75">
                <a:extLst>
                  <a:ext uri="{FF2B5EF4-FFF2-40B4-BE49-F238E27FC236}">
                    <a16:creationId xmlns:a16="http://schemas.microsoft.com/office/drawing/2014/main" id="{DB370D49-412B-46CB-8813-5858745204BE}"/>
                  </a:ext>
                </a:extLst>
              </p:cNvPr>
              <p:cNvSpPr/>
              <p:nvPr/>
            </p:nvSpPr>
            <p:spPr>
              <a:xfrm>
                <a:off x="6811850" y="3456500"/>
                <a:ext cx="9550" cy="15800"/>
              </a:xfrm>
              <a:custGeom>
                <a:avLst/>
                <a:gdLst/>
                <a:ahLst/>
                <a:cxnLst/>
                <a:rect l="l" t="t" r="r" b="b"/>
                <a:pathLst>
                  <a:path w="382" h="632" extrusionOk="0">
                    <a:moveTo>
                      <a:pt x="120" y="1"/>
                    </a:moveTo>
                    <a:lnTo>
                      <a:pt x="1" y="429"/>
                    </a:lnTo>
                    <a:lnTo>
                      <a:pt x="382" y="632"/>
                    </a:lnTo>
                    <a:lnTo>
                      <a:pt x="382"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8" name="Google Shape;2924;p75">
                <a:extLst>
                  <a:ext uri="{FF2B5EF4-FFF2-40B4-BE49-F238E27FC236}">
                    <a16:creationId xmlns:a16="http://schemas.microsoft.com/office/drawing/2014/main" id="{746C96F8-80CF-473D-A7D7-DFA673EC5297}"/>
                  </a:ext>
                </a:extLst>
              </p:cNvPr>
              <p:cNvSpPr/>
              <p:nvPr/>
            </p:nvSpPr>
            <p:spPr>
              <a:xfrm>
                <a:off x="6820175" y="3458000"/>
                <a:ext cx="4200" cy="3900"/>
              </a:xfrm>
              <a:custGeom>
                <a:avLst/>
                <a:gdLst/>
                <a:ahLst/>
                <a:cxnLst/>
                <a:rect l="l" t="t" r="r" b="b"/>
                <a:pathLst>
                  <a:path w="168" h="156" extrusionOk="0">
                    <a:moveTo>
                      <a:pt x="1" y="0"/>
                    </a:moveTo>
                    <a:lnTo>
                      <a:pt x="1" y="155"/>
                    </a:lnTo>
                    <a:lnTo>
                      <a:pt x="168" y="72"/>
                    </a:lnTo>
                    <a:lnTo>
                      <a:pt x="1" y="0"/>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9" name="Google Shape;2925;p75">
                <a:extLst>
                  <a:ext uri="{FF2B5EF4-FFF2-40B4-BE49-F238E27FC236}">
                    <a16:creationId xmlns:a16="http://schemas.microsoft.com/office/drawing/2014/main" id="{C5C7844A-5785-4472-927A-AFE9E48C9737}"/>
                  </a:ext>
                </a:extLst>
              </p:cNvPr>
              <p:cNvSpPr/>
              <p:nvPr/>
            </p:nvSpPr>
            <p:spPr>
              <a:xfrm>
                <a:off x="6785050" y="3454725"/>
                <a:ext cx="70575" cy="32775"/>
              </a:xfrm>
              <a:custGeom>
                <a:avLst/>
                <a:gdLst/>
                <a:ahLst/>
                <a:cxnLst/>
                <a:rect l="l" t="t" r="r" b="b"/>
                <a:pathLst>
                  <a:path w="2823" h="1311" extrusionOk="0">
                    <a:moveTo>
                      <a:pt x="1835" y="0"/>
                    </a:moveTo>
                    <a:lnTo>
                      <a:pt x="1525" y="417"/>
                    </a:lnTo>
                    <a:lnTo>
                      <a:pt x="1084" y="417"/>
                    </a:lnTo>
                    <a:lnTo>
                      <a:pt x="715" y="48"/>
                    </a:lnTo>
                    <a:lnTo>
                      <a:pt x="203" y="48"/>
                    </a:lnTo>
                    <a:cubicBezTo>
                      <a:pt x="72" y="310"/>
                      <a:pt x="1" y="596"/>
                      <a:pt x="13" y="881"/>
                    </a:cubicBezTo>
                    <a:cubicBezTo>
                      <a:pt x="13" y="1024"/>
                      <a:pt x="37" y="1167"/>
                      <a:pt x="72" y="1310"/>
                    </a:cubicBezTo>
                    <a:lnTo>
                      <a:pt x="2692" y="1310"/>
                    </a:lnTo>
                    <a:cubicBezTo>
                      <a:pt x="2787" y="1084"/>
                      <a:pt x="2823" y="846"/>
                      <a:pt x="2823" y="608"/>
                    </a:cubicBezTo>
                    <a:cubicBezTo>
                      <a:pt x="2823" y="405"/>
                      <a:pt x="2775" y="191"/>
                      <a:pt x="2692"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0" name="Google Shape;2926;p75">
                <a:extLst>
                  <a:ext uri="{FF2B5EF4-FFF2-40B4-BE49-F238E27FC236}">
                    <a16:creationId xmlns:a16="http://schemas.microsoft.com/office/drawing/2014/main" id="{A2E30FB6-4B4C-429F-A5DC-8D78356EAEAA}"/>
                  </a:ext>
                </a:extLst>
              </p:cNvPr>
              <p:cNvSpPr/>
              <p:nvPr/>
            </p:nvSpPr>
            <p:spPr>
              <a:xfrm>
                <a:off x="6811850" y="3260350"/>
                <a:ext cx="56275" cy="28800"/>
              </a:xfrm>
              <a:custGeom>
                <a:avLst/>
                <a:gdLst/>
                <a:ahLst/>
                <a:cxnLst/>
                <a:rect l="l" t="t" r="r" b="b"/>
                <a:pathLst>
                  <a:path w="2251" h="1152" extrusionOk="0">
                    <a:moveTo>
                      <a:pt x="1" y="1"/>
                    </a:moveTo>
                    <a:lnTo>
                      <a:pt x="1" y="1"/>
                    </a:lnTo>
                    <a:cubicBezTo>
                      <a:pt x="143" y="513"/>
                      <a:pt x="513" y="941"/>
                      <a:pt x="1013" y="1120"/>
                    </a:cubicBezTo>
                    <a:cubicBezTo>
                      <a:pt x="1072" y="1143"/>
                      <a:pt x="1155" y="1152"/>
                      <a:pt x="1249" y="1152"/>
                    </a:cubicBezTo>
                    <a:cubicBezTo>
                      <a:pt x="1645" y="1152"/>
                      <a:pt x="2251" y="989"/>
                      <a:pt x="2251" y="989"/>
                    </a:cubicBezTo>
                    <a:lnTo>
                      <a:pt x="1" y="1"/>
                    </a:ln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1" name="Google Shape;2927;p75">
                <a:extLst>
                  <a:ext uri="{FF2B5EF4-FFF2-40B4-BE49-F238E27FC236}">
                    <a16:creationId xmlns:a16="http://schemas.microsoft.com/office/drawing/2014/main" id="{615CC453-7A04-49BD-9600-DF1CCCA85A65}"/>
                  </a:ext>
                </a:extLst>
              </p:cNvPr>
              <p:cNvSpPr/>
              <p:nvPr/>
            </p:nvSpPr>
            <p:spPr>
              <a:xfrm>
                <a:off x="6982400" y="3316900"/>
                <a:ext cx="9250" cy="33375"/>
              </a:xfrm>
              <a:custGeom>
                <a:avLst/>
                <a:gdLst/>
                <a:ahLst/>
                <a:cxnLst/>
                <a:rect l="l" t="t" r="r" b="b"/>
                <a:pathLst>
                  <a:path w="370" h="1335" extrusionOk="0">
                    <a:moveTo>
                      <a:pt x="191" y="1"/>
                    </a:moveTo>
                    <a:cubicBezTo>
                      <a:pt x="84" y="1"/>
                      <a:pt x="1" y="298"/>
                      <a:pt x="1" y="668"/>
                    </a:cubicBezTo>
                    <a:cubicBezTo>
                      <a:pt x="1" y="1037"/>
                      <a:pt x="84" y="1334"/>
                      <a:pt x="191" y="1334"/>
                    </a:cubicBezTo>
                    <a:cubicBezTo>
                      <a:pt x="287" y="1334"/>
                      <a:pt x="370" y="1037"/>
                      <a:pt x="370" y="668"/>
                    </a:cubicBezTo>
                    <a:cubicBezTo>
                      <a:pt x="370" y="298"/>
                      <a:pt x="287" y="1"/>
                      <a:pt x="191"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2" name="Google Shape;2928;p75">
                <a:extLst>
                  <a:ext uri="{FF2B5EF4-FFF2-40B4-BE49-F238E27FC236}">
                    <a16:creationId xmlns:a16="http://schemas.microsoft.com/office/drawing/2014/main" id="{5D37449B-1537-40E9-9C55-5EBED4962C98}"/>
                  </a:ext>
                </a:extLst>
              </p:cNvPr>
              <p:cNvSpPr/>
              <p:nvPr/>
            </p:nvSpPr>
            <p:spPr>
              <a:xfrm>
                <a:off x="6983900" y="3413950"/>
                <a:ext cx="9550" cy="33650"/>
              </a:xfrm>
              <a:custGeom>
                <a:avLst/>
                <a:gdLst/>
                <a:ahLst/>
                <a:cxnLst/>
                <a:rect l="l" t="t" r="r" b="b"/>
                <a:pathLst>
                  <a:path w="382" h="1346" extrusionOk="0">
                    <a:moveTo>
                      <a:pt x="191" y="0"/>
                    </a:moveTo>
                    <a:cubicBezTo>
                      <a:pt x="84" y="0"/>
                      <a:pt x="0" y="298"/>
                      <a:pt x="0" y="667"/>
                    </a:cubicBezTo>
                    <a:cubicBezTo>
                      <a:pt x="0" y="1036"/>
                      <a:pt x="84" y="1346"/>
                      <a:pt x="191" y="1346"/>
                    </a:cubicBezTo>
                    <a:cubicBezTo>
                      <a:pt x="298" y="1346"/>
                      <a:pt x="381" y="1048"/>
                      <a:pt x="381" y="667"/>
                    </a:cubicBezTo>
                    <a:cubicBezTo>
                      <a:pt x="381" y="298"/>
                      <a:pt x="298" y="0"/>
                      <a:pt x="191"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3" name="Google Shape;2929;p75">
                <a:extLst>
                  <a:ext uri="{FF2B5EF4-FFF2-40B4-BE49-F238E27FC236}">
                    <a16:creationId xmlns:a16="http://schemas.microsoft.com/office/drawing/2014/main" id="{DEB5565C-2534-4BC4-854A-D056D4179143}"/>
                  </a:ext>
                </a:extLst>
              </p:cNvPr>
              <p:cNvSpPr/>
              <p:nvPr/>
            </p:nvSpPr>
            <p:spPr>
              <a:xfrm>
                <a:off x="6983300" y="3366925"/>
                <a:ext cx="9250" cy="33350"/>
              </a:xfrm>
              <a:custGeom>
                <a:avLst/>
                <a:gdLst/>
                <a:ahLst/>
                <a:cxnLst/>
                <a:rect l="l" t="t" r="r" b="b"/>
                <a:pathLst>
                  <a:path w="370" h="1334" extrusionOk="0">
                    <a:moveTo>
                      <a:pt x="179" y="0"/>
                    </a:moveTo>
                    <a:cubicBezTo>
                      <a:pt x="84" y="0"/>
                      <a:pt x="1" y="298"/>
                      <a:pt x="1" y="667"/>
                    </a:cubicBezTo>
                    <a:cubicBezTo>
                      <a:pt x="1" y="1036"/>
                      <a:pt x="84" y="1334"/>
                      <a:pt x="179" y="1334"/>
                    </a:cubicBezTo>
                    <a:cubicBezTo>
                      <a:pt x="286" y="1334"/>
                      <a:pt x="370" y="1036"/>
                      <a:pt x="370" y="667"/>
                    </a:cubicBezTo>
                    <a:cubicBezTo>
                      <a:pt x="370" y="298"/>
                      <a:pt x="286" y="0"/>
                      <a:pt x="179" y="0"/>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4" name="Google Shape;2930;p75">
                <a:extLst>
                  <a:ext uri="{FF2B5EF4-FFF2-40B4-BE49-F238E27FC236}">
                    <a16:creationId xmlns:a16="http://schemas.microsoft.com/office/drawing/2014/main" id="{7DF777D3-8135-4614-AF2B-0D19CDA7F8D9}"/>
                  </a:ext>
                </a:extLst>
              </p:cNvPr>
              <p:cNvSpPr/>
              <p:nvPr/>
            </p:nvSpPr>
            <p:spPr>
              <a:xfrm>
                <a:off x="6917825" y="3455850"/>
                <a:ext cx="126075" cy="106350"/>
              </a:xfrm>
              <a:custGeom>
                <a:avLst/>
                <a:gdLst/>
                <a:ahLst/>
                <a:cxnLst/>
                <a:rect l="l" t="t" r="r" b="b"/>
                <a:pathLst>
                  <a:path w="5043" h="4254" extrusionOk="0">
                    <a:moveTo>
                      <a:pt x="3500" y="0"/>
                    </a:moveTo>
                    <a:cubicBezTo>
                      <a:pt x="3481" y="0"/>
                      <a:pt x="3461" y="1"/>
                      <a:pt x="3441" y="3"/>
                    </a:cubicBezTo>
                    <a:cubicBezTo>
                      <a:pt x="2405" y="110"/>
                      <a:pt x="238" y="944"/>
                      <a:pt x="95" y="2051"/>
                    </a:cubicBezTo>
                    <a:cubicBezTo>
                      <a:pt x="1" y="2762"/>
                      <a:pt x="1335" y="4254"/>
                      <a:pt x="1969" y="4254"/>
                    </a:cubicBezTo>
                    <a:cubicBezTo>
                      <a:pt x="1972" y="4254"/>
                      <a:pt x="1974" y="4254"/>
                      <a:pt x="1977" y="4253"/>
                    </a:cubicBezTo>
                    <a:cubicBezTo>
                      <a:pt x="2222" y="4242"/>
                      <a:pt x="2479" y="3598"/>
                      <a:pt x="3109" y="3598"/>
                    </a:cubicBezTo>
                    <a:cubicBezTo>
                      <a:pt x="3121" y="3598"/>
                      <a:pt x="3132" y="3598"/>
                      <a:pt x="3143" y="3599"/>
                    </a:cubicBezTo>
                    <a:cubicBezTo>
                      <a:pt x="3229" y="3602"/>
                      <a:pt x="3309" y="3604"/>
                      <a:pt x="3384" y="3604"/>
                    </a:cubicBezTo>
                    <a:cubicBezTo>
                      <a:pt x="4113" y="3604"/>
                      <a:pt x="4424" y="3439"/>
                      <a:pt x="4715" y="2932"/>
                    </a:cubicBezTo>
                    <a:cubicBezTo>
                      <a:pt x="5042" y="2371"/>
                      <a:pt x="4510" y="0"/>
                      <a:pt x="3500" y="0"/>
                    </a:cubicBezTo>
                    <a:close/>
                  </a:path>
                </a:pathLst>
              </a:custGeom>
              <a:solidFill>
                <a:srgbClr val="F4D7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5" name="Google Shape;2931;p75">
                <a:extLst>
                  <a:ext uri="{FF2B5EF4-FFF2-40B4-BE49-F238E27FC236}">
                    <a16:creationId xmlns:a16="http://schemas.microsoft.com/office/drawing/2014/main" id="{8466A728-B571-4EAC-9EB1-FD0EF377A673}"/>
                  </a:ext>
                </a:extLst>
              </p:cNvPr>
              <p:cNvSpPr/>
              <p:nvPr/>
            </p:nvSpPr>
            <p:spPr>
              <a:xfrm>
                <a:off x="6946400" y="3455850"/>
                <a:ext cx="97500" cy="106350"/>
              </a:xfrm>
              <a:custGeom>
                <a:avLst/>
                <a:gdLst/>
                <a:ahLst/>
                <a:cxnLst/>
                <a:rect l="l" t="t" r="r" b="b"/>
                <a:pathLst>
                  <a:path w="3900" h="4254" extrusionOk="0">
                    <a:moveTo>
                      <a:pt x="2357" y="0"/>
                    </a:moveTo>
                    <a:cubicBezTo>
                      <a:pt x="2338" y="0"/>
                      <a:pt x="2318" y="1"/>
                      <a:pt x="2298" y="3"/>
                    </a:cubicBezTo>
                    <a:cubicBezTo>
                      <a:pt x="1810" y="74"/>
                      <a:pt x="1322" y="193"/>
                      <a:pt x="857" y="384"/>
                    </a:cubicBezTo>
                    <a:cubicBezTo>
                      <a:pt x="1643" y="682"/>
                      <a:pt x="2179" y="1301"/>
                      <a:pt x="2179" y="2003"/>
                    </a:cubicBezTo>
                    <a:cubicBezTo>
                      <a:pt x="2179" y="2944"/>
                      <a:pt x="1227" y="3718"/>
                      <a:pt x="0" y="3801"/>
                    </a:cubicBezTo>
                    <a:cubicBezTo>
                      <a:pt x="298" y="4075"/>
                      <a:pt x="619" y="4253"/>
                      <a:pt x="834" y="4253"/>
                    </a:cubicBezTo>
                    <a:cubicBezTo>
                      <a:pt x="1079" y="4253"/>
                      <a:pt x="1337" y="3598"/>
                      <a:pt x="1967" y="3598"/>
                    </a:cubicBezTo>
                    <a:cubicBezTo>
                      <a:pt x="1978" y="3598"/>
                      <a:pt x="1989" y="3598"/>
                      <a:pt x="2000" y="3599"/>
                    </a:cubicBezTo>
                    <a:cubicBezTo>
                      <a:pt x="2084" y="3602"/>
                      <a:pt x="2164" y="3604"/>
                      <a:pt x="2239" y="3604"/>
                    </a:cubicBezTo>
                    <a:cubicBezTo>
                      <a:pt x="2960" y="3604"/>
                      <a:pt x="3281" y="3439"/>
                      <a:pt x="3572" y="2932"/>
                    </a:cubicBezTo>
                    <a:cubicBezTo>
                      <a:pt x="3899" y="2371"/>
                      <a:pt x="3367" y="0"/>
                      <a:pt x="2357" y="0"/>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6" name="Google Shape;2932;p75">
                <a:extLst>
                  <a:ext uri="{FF2B5EF4-FFF2-40B4-BE49-F238E27FC236}">
                    <a16:creationId xmlns:a16="http://schemas.microsoft.com/office/drawing/2014/main" id="{D1F0CA31-A1D7-4121-8747-4A9AC4BB7EA3}"/>
                  </a:ext>
                </a:extLst>
              </p:cNvPr>
              <p:cNvSpPr/>
              <p:nvPr/>
            </p:nvSpPr>
            <p:spPr>
              <a:xfrm>
                <a:off x="6993425" y="3365125"/>
                <a:ext cx="194875" cy="160475"/>
              </a:xfrm>
              <a:custGeom>
                <a:avLst/>
                <a:gdLst/>
                <a:ahLst/>
                <a:cxnLst/>
                <a:rect l="l" t="t" r="r" b="b"/>
                <a:pathLst>
                  <a:path w="7795" h="6419" extrusionOk="0">
                    <a:moveTo>
                      <a:pt x="3774" y="0"/>
                    </a:moveTo>
                    <a:cubicBezTo>
                      <a:pt x="3728" y="0"/>
                      <a:pt x="3691" y="5"/>
                      <a:pt x="3667" y="12"/>
                    </a:cubicBezTo>
                    <a:cubicBezTo>
                      <a:pt x="3275" y="143"/>
                      <a:pt x="417" y="2989"/>
                      <a:pt x="0" y="3608"/>
                    </a:cubicBezTo>
                    <a:lnTo>
                      <a:pt x="2001" y="6418"/>
                    </a:lnTo>
                    <a:cubicBezTo>
                      <a:pt x="2001" y="6418"/>
                      <a:pt x="7501" y="4811"/>
                      <a:pt x="7549" y="4144"/>
                    </a:cubicBezTo>
                    <a:cubicBezTo>
                      <a:pt x="7795" y="990"/>
                      <a:pt x="4501" y="0"/>
                      <a:pt x="3774" y="0"/>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7" name="Google Shape;2933;p75">
                <a:extLst>
                  <a:ext uri="{FF2B5EF4-FFF2-40B4-BE49-F238E27FC236}">
                    <a16:creationId xmlns:a16="http://schemas.microsoft.com/office/drawing/2014/main" id="{8121353D-8C83-4D44-A51B-4789CE6C804C}"/>
                  </a:ext>
                </a:extLst>
              </p:cNvPr>
              <p:cNvSpPr/>
              <p:nvPr/>
            </p:nvSpPr>
            <p:spPr>
              <a:xfrm>
                <a:off x="6996100" y="3371100"/>
                <a:ext cx="158675" cy="117225"/>
              </a:xfrm>
              <a:custGeom>
                <a:avLst/>
                <a:gdLst/>
                <a:ahLst/>
                <a:cxnLst/>
                <a:rect l="l" t="t" r="r" b="b"/>
                <a:pathLst>
                  <a:path w="6347" h="4689" extrusionOk="0">
                    <a:moveTo>
                      <a:pt x="3464" y="1"/>
                    </a:moveTo>
                    <a:cubicBezTo>
                      <a:pt x="3423" y="1"/>
                      <a:pt x="3391" y="5"/>
                      <a:pt x="3370" y="12"/>
                    </a:cubicBezTo>
                    <a:cubicBezTo>
                      <a:pt x="3013" y="131"/>
                      <a:pt x="382" y="2750"/>
                      <a:pt x="1" y="3322"/>
                    </a:cubicBezTo>
                    <a:lnTo>
                      <a:pt x="953" y="4679"/>
                    </a:lnTo>
                    <a:cubicBezTo>
                      <a:pt x="1040" y="4686"/>
                      <a:pt x="1130" y="4689"/>
                      <a:pt x="1221" y="4689"/>
                    </a:cubicBezTo>
                    <a:cubicBezTo>
                      <a:pt x="2105" y="4689"/>
                      <a:pt x="3179" y="4377"/>
                      <a:pt x="4203" y="3762"/>
                    </a:cubicBezTo>
                    <a:cubicBezTo>
                      <a:pt x="5215" y="3155"/>
                      <a:pt x="5966" y="2381"/>
                      <a:pt x="6347" y="1631"/>
                    </a:cubicBezTo>
                    <a:cubicBezTo>
                      <a:pt x="5485" y="431"/>
                      <a:pt x="3915" y="1"/>
                      <a:pt x="3464" y="1"/>
                    </a:cubicBezTo>
                    <a:close/>
                  </a:path>
                </a:pathLst>
              </a:custGeom>
              <a:solidFill>
                <a:srgbClr val="95A5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8" name="Google Shape;2934;p75">
                <a:extLst>
                  <a:ext uri="{FF2B5EF4-FFF2-40B4-BE49-F238E27FC236}">
                    <a16:creationId xmlns:a16="http://schemas.microsoft.com/office/drawing/2014/main" id="{F4F0142D-1134-453F-A0B6-B96A30530037}"/>
                  </a:ext>
                </a:extLst>
              </p:cNvPr>
              <p:cNvSpPr/>
              <p:nvPr/>
            </p:nvSpPr>
            <p:spPr>
              <a:xfrm>
                <a:off x="7010975" y="3390650"/>
                <a:ext cx="69375" cy="62400"/>
              </a:xfrm>
              <a:custGeom>
                <a:avLst/>
                <a:gdLst/>
                <a:ahLst/>
                <a:cxnLst/>
                <a:rect l="l" t="t" r="r" b="b"/>
                <a:pathLst>
                  <a:path w="2775" h="2496" extrusionOk="0">
                    <a:moveTo>
                      <a:pt x="2626" y="0"/>
                    </a:moveTo>
                    <a:cubicBezTo>
                      <a:pt x="2448" y="0"/>
                      <a:pt x="1850" y="449"/>
                      <a:pt x="1203" y="1063"/>
                    </a:cubicBezTo>
                    <a:cubicBezTo>
                      <a:pt x="489" y="1742"/>
                      <a:pt x="1" y="2385"/>
                      <a:pt x="108" y="2480"/>
                    </a:cubicBezTo>
                    <a:cubicBezTo>
                      <a:pt x="117" y="2490"/>
                      <a:pt x="132" y="2495"/>
                      <a:pt x="151" y="2495"/>
                    </a:cubicBezTo>
                    <a:cubicBezTo>
                      <a:pt x="330" y="2495"/>
                      <a:pt x="927" y="2057"/>
                      <a:pt x="1572" y="1444"/>
                    </a:cubicBezTo>
                    <a:cubicBezTo>
                      <a:pt x="2275" y="766"/>
                      <a:pt x="2775" y="123"/>
                      <a:pt x="2668" y="15"/>
                    </a:cubicBezTo>
                    <a:cubicBezTo>
                      <a:pt x="2659" y="5"/>
                      <a:pt x="2645" y="0"/>
                      <a:pt x="2626" y="0"/>
                    </a:cubicBezTo>
                    <a:close/>
                  </a:path>
                </a:pathLst>
              </a:custGeom>
              <a:solidFill>
                <a:srgbClr val="E8DB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9" name="Google Shape;2935;p75">
                <a:extLst>
                  <a:ext uri="{FF2B5EF4-FFF2-40B4-BE49-F238E27FC236}">
                    <a16:creationId xmlns:a16="http://schemas.microsoft.com/office/drawing/2014/main" id="{639FB87F-2A80-400D-863E-D5A63DC90795}"/>
                  </a:ext>
                </a:extLst>
              </p:cNvPr>
              <p:cNvSpPr/>
              <p:nvPr/>
            </p:nvSpPr>
            <p:spPr>
              <a:xfrm>
                <a:off x="7101475" y="3465025"/>
                <a:ext cx="72050" cy="30325"/>
              </a:xfrm>
              <a:custGeom>
                <a:avLst/>
                <a:gdLst/>
                <a:ahLst/>
                <a:cxnLst/>
                <a:rect l="l" t="t" r="r" b="b"/>
                <a:pathLst>
                  <a:path w="2882" h="1213" extrusionOk="0">
                    <a:moveTo>
                      <a:pt x="2700" y="1"/>
                    </a:moveTo>
                    <a:cubicBezTo>
                      <a:pt x="2469" y="1"/>
                      <a:pt x="1943" y="147"/>
                      <a:pt x="1346" y="386"/>
                    </a:cubicBezTo>
                    <a:cubicBezTo>
                      <a:pt x="584" y="708"/>
                      <a:pt x="0" y="1053"/>
                      <a:pt x="48" y="1172"/>
                    </a:cubicBezTo>
                    <a:cubicBezTo>
                      <a:pt x="59" y="1199"/>
                      <a:pt x="102" y="1212"/>
                      <a:pt x="172" y="1212"/>
                    </a:cubicBezTo>
                    <a:cubicBezTo>
                      <a:pt x="406" y="1212"/>
                      <a:pt x="937" y="1065"/>
                      <a:pt x="1524" y="827"/>
                    </a:cubicBezTo>
                    <a:cubicBezTo>
                      <a:pt x="2298" y="517"/>
                      <a:pt x="2882" y="160"/>
                      <a:pt x="2822" y="41"/>
                    </a:cubicBezTo>
                    <a:cubicBezTo>
                      <a:pt x="2811" y="14"/>
                      <a:pt x="2769" y="1"/>
                      <a:pt x="2700" y="1"/>
                    </a:cubicBezTo>
                    <a:close/>
                  </a:path>
                </a:pathLst>
              </a:custGeom>
              <a:solidFill>
                <a:srgbClr val="7285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0" name="Google Shape;2936;p75">
                <a:extLst>
                  <a:ext uri="{FF2B5EF4-FFF2-40B4-BE49-F238E27FC236}">
                    <a16:creationId xmlns:a16="http://schemas.microsoft.com/office/drawing/2014/main" id="{814F91C8-A0C3-4486-8082-47D7005EA629}"/>
                  </a:ext>
                </a:extLst>
              </p:cNvPr>
              <p:cNvSpPr/>
              <p:nvPr/>
            </p:nvSpPr>
            <p:spPr>
              <a:xfrm>
                <a:off x="6855300" y="2982475"/>
                <a:ext cx="30400" cy="18700"/>
              </a:xfrm>
              <a:custGeom>
                <a:avLst/>
                <a:gdLst/>
                <a:ahLst/>
                <a:cxnLst/>
                <a:rect l="l" t="t" r="r" b="b"/>
                <a:pathLst>
                  <a:path w="1216" h="748" extrusionOk="0">
                    <a:moveTo>
                      <a:pt x="197" y="1"/>
                    </a:moveTo>
                    <a:cubicBezTo>
                      <a:pt x="133" y="1"/>
                      <a:pt x="82" y="45"/>
                      <a:pt x="72" y="114"/>
                    </a:cubicBezTo>
                    <a:lnTo>
                      <a:pt x="25" y="388"/>
                    </a:lnTo>
                    <a:cubicBezTo>
                      <a:pt x="1" y="460"/>
                      <a:pt x="48" y="543"/>
                      <a:pt x="120" y="555"/>
                    </a:cubicBezTo>
                    <a:lnTo>
                      <a:pt x="989" y="745"/>
                    </a:lnTo>
                    <a:cubicBezTo>
                      <a:pt x="996" y="746"/>
                      <a:pt x="1004" y="747"/>
                      <a:pt x="1011" y="747"/>
                    </a:cubicBezTo>
                    <a:cubicBezTo>
                      <a:pt x="1075" y="747"/>
                      <a:pt x="1133" y="702"/>
                      <a:pt x="1144" y="638"/>
                    </a:cubicBezTo>
                    <a:lnTo>
                      <a:pt x="1203" y="352"/>
                    </a:lnTo>
                    <a:cubicBezTo>
                      <a:pt x="1215" y="281"/>
                      <a:pt x="1168" y="209"/>
                      <a:pt x="1096" y="186"/>
                    </a:cubicBezTo>
                    <a:lnTo>
                      <a:pt x="239" y="7"/>
                    </a:lnTo>
                    <a:cubicBezTo>
                      <a:pt x="224" y="3"/>
                      <a:pt x="210" y="1"/>
                      <a:pt x="197"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1" name="Google Shape;2937;p75">
                <a:extLst>
                  <a:ext uri="{FF2B5EF4-FFF2-40B4-BE49-F238E27FC236}">
                    <a16:creationId xmlns:a16="http://schemas.microsoft.com/office/drawing/2014/main" id="{919C3C78-EB5B-4F03-A901-AB473CBAEBB2}"/>
                  </a:ext>
                </a:extLst>
              </p:cNvPr>
              <p:cNvSpPr/>
              <p:nvPr/>
            </p:nvSpPr>
            <p:spPr>
              <a:xfrm>
                <a:off x="6811550" y="2985425"/>
                <a:ext cx="25925" cy="18550"/>
              </a:xfrm>
              <a:custGeom>
                <a:avLst/>
                <a:gdLst/>
                <a:ahLst/>
                <a:cxnLst/>
                <a:rect l="l" t="t" r="r" b="b"/>
                <a:pathLst>
                  <a:path w="1037" h="742" extrusionOk="0">
                    <a:moveTo>
                      <a:pt x="830" y="1"/>
                    </a:moveTo>
                    <a:cubicBezTo>
                      <a:pt x="816" y="1"/>
                      <a:pt x="802" y="3"/>
                      <a:pt x="786" y="8"/>
                    </a:cubicBezTo>
                    <a:lnTo>
                      <a:pt x="84" y="258"/>
                    </a:lnTo>
                    <a:cubicBezTo>
                      <a:pt x="36" y="282"/>
                      <a:pt x="1" y="353"/>
                      <a:pt x="24" y="413"/>
                    </a:cubicBezTo>
                    <a:lnTo>
                      <a:pt x="96" y="651"/>
                    </a:lnTo>
                    <a:cubicBezTo>
                      <a:pt x="105" y="708"/>
                      <a:pt x="152" y="742"/>
                      <a:pt x="201" y="742"/>
                    </a:cubicBezTo>
                    <a:cubicBezTo>
                      <a:pt x="213" y="742"/>
                      <a:pt x="226" y="739"/>
                      <a:pt x="239" y="734"/>
                    </a:cubicBezTo>
                    <a:lnTo>
                      <a:pt x="941" y="472"/>
                    </a:lnTo>
                    <a:cubicBezTo>
                      <a:pt x="1001" y="449"/>
                      <a:pt x="1036" y="389"/>
                      <a:pt x="1013" y="330"/>
                    </a:cubicBezTo>
                    <a:lnTo>
                      <a:pt x="941" y="80"/>
                    </a:lnTo>
                    <a:cubicBezTo>
                      <a:pt x="923" y="33"/>
                      <a:pt x="882" y="1"/>
                      <a:pt x="830" y="1"/>
                    </a:cubicBezTo>
                    <a:close/>
                  </a:path>
                </a:pathLst>
              </a:custGeom>
              <a:solidFill>
                <a:srgbClr val="132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2" name="Google Shape;2938;p75">
                <a:extLst>
                  <a:ext uri="{FF2B5EF4-FFF2-40B4-BE49-F238E27FC236}">
                    <a16:creationId xmlns:a16="http://schemas.microsoft.com/office/drawing/2014/main" id="{1C501AA4-CA44-4405-B1C7-4CC562DAD1FC}"/>
                  </a:ext>
                </a:extLst>
              </p:cNvPr>
              <p:cNvSpPr/>
              <p:nvPr/>
            </p:nvSpPr>
            <p:spPr>
              <a:xfrm>
                <a:off x="6838950" y="3021625"/>
                <a:ext cx="16075" cy="27300"/>
              </a:xfrm>
              <a:custGeom>
                <a:avLst/>
                <a:gdLst/>
                <a:ahLst/>
                <a:cxnLst/>
                <a:rect l="l" t="t" r="r" b="b"/>
                <a:pathLst>
                  <a:path w="643" h="1092" extrusionOk="0">
                    <a:moveTo>
                      <a:pt x="524" y="1"/>
                    </a:moveTo>
                    <a:cubicBezTo>
                      <a:pt x="179" y="489"/>
                      <a:pt x="0" y="810"/>
                      <a:pt x="143" y="977"/>
                    </a:cubicBezTo>
                    <a:cubicBezTo>
                      <a:pt x="217" y="1069"/>
                      <a:pt x="348" y="1092"/>
                      <a:pt x="458" y="1092"/>
                    </a:cubicBezTo>
                    <a:cubicBezTo>
                      <a:pt x="560" y="1092"/>
                      <a:pt x="643" y="1072"/>
                      <a:pt x="643" y="1072"/>
                    </a:cubicBezTo>
                    <a:cubicBezTo>
                      <a:pt x="524" y="1072"/>
                      <a:pt x="405" y="1025"/>
                      <a:pt x="310" y="929"/>
                    </a:cubicBezTo>
                    <a:cubicBezTo>
                      <a:pt x="179" y="751"/>
                      <a:pt x="286" y="441"/>
                      <a:pt x="524"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3" name="Google Shape;2939;p75">
                <a:extLst>
                  <a:ext uri="{FF2B5EF4-FFF2-40B4-BE49-F238E27FC236}">
                    <a16:creationId xmlns:a16="http://schemas.microsoft.com/office/drawing/2014/main" id="{9DDB73BF-90A6-41FB-B6F2-D077B9FCADE7}"/>
                  </a:ext>
                </a:extLst>
              </p:cNvPr>
              <p:cNvSpPr/>
              <p:nvPr/>
            </p:nvSpPr>
            <p:spPr>
              <a:xfrm>
                <a:off x="6838950" y="3054675"/>
                <a:ext cx="32450" cy="11350"/>
              </a:xfrm>
              <a:custGeom>
                <a:avLst/>
                <a:gdLst/>
                <a:ahLst/>
                <a:cxnLst/>
                <a:rect l="l" t="t" r="r" b="b"/>
                <a:pathLst>
                  <a:path w="1298" h="454" extrusionOk="0">
                    <a:moveTo>
                      <a:pt x="1238" y="0"/>
                    </a:moveTo>
                    <a:cubicBezTo>
                      <a:pt x="984" y="218"/>
                      <a:pt x="662" y="332"/>
                      <a:pt x="338" y="332"/>
                    </a:cubicBezTo>
                    <a:cubicBezTo>
                      <a:pt x="237" y="332"/>
                      <a:pt x="135" y="321"/>
                      <a:pt x="36" y="298"/>
                    </a:cubicBezTo>
                    <a:lnTo>
                      <a:pt x="0" y="405"/>
                    </a:lnTo>
                    <a:cubicBezTo>
                      <a:pt x="134" y="438"/>
                      <a:pt x="270" y="454"/>
                      <a:pt x="407" y="454"/>
                    </a:cubicBezTo>
                    <a:cubicBezTo>
                      <a:pt x="720" y="454"/>
                      <a:pt x="1032" y="369"/>
                      <a:pt x="1298" y="203"/>
                    </a:cubicBezTo>
                    <a:lnTo>
                      <a:pt x="1238" y="0"/>
                    </a:ln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4" name="Google Shape;2940;p75">
                <a:extLst>
                  <a:ext uri="{FF2B5EF4-FFF2-40B4-BE49-F238E27FC236}">
                    <a16:creationId xmlns:a16="http://schemas.microsoft.com/office/drawing/2014/main" id="{FF1A35C7-D761-4F7C-B5AC-90872EF9D1C5}"/>
                  </a:ext>
                </a:extLst>
              </p:cNvPr>
              <p:cNvSpPr/>
              <p:nvPr/>
            </p:nvSpPr>
            <p:spPr>
              <a:xfrm>
                <a:off x="6847875" y="3071150"/>
                <a:ext cx="14300" cy="6650"/>
              </a:xfrm>
              <a:custGeom>
                <a:avLst/>
                <a:gdLst/>
                <a:ahLst/>
                <a:cxnLst/>
                <a:rect l="l" t="t" r="r" b="b"/>
                <a:pathLst>
                  <a:path w="572" h="266" extrusionOk="0">
                    <a:moveTo>
                      <a:pt x="407" y="1"/>
                    </a:moveTo>
                    <a:cubicBezTo>
                      <a:pt x="363" y="1"/>
                      <a:pt x="313" y="7"/>
                      <a:pt x="262" y="20"/>
                    </a:cubicBezTo>
                    <a:cubicBezTo>
                      <a:pt x="107" y="56"/>
                      <a:pt x="0" y="139"/>
                      <a:pt x="12" y="199"/>
                    </a:cubicBezTo>
                    <a:cubicBezTo>
                      <a:pt x="20" y="244"/>
                      <a:pt x="76" y="266"/>
                      <a:pt x="157" y="266"/>
                    </a:cubicBezTo>
                    <a:cubicBezTo>
                      <a:pt x="202" y="266"/>
                      <a:pt x="254" y="259"/>
                      <a:pt x="310" y="246"/>
                    </a:cubicBezTo>
                    <a:cubicBezTo>
                      <a:pt x="453" y="211"/>
                      <a:pt x="572" y="127"/>
                      <a:pt x="560" y="68"/>
                    </a:cubicBezTo>
                    <a:cubicBezTo>
                      <a:pt x="545" y="22"/>
                      <a:pt x="485" y="1"/>
                      <a:pt x="407" y="1"/>
                    </a:cubicBezTo>
                    <a:close/>
                  </a:path>
                </a:pathLst>
              </a:custGeom>
              <a:solidFill>
                <a:srgbClr val="EDBC7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4" name="Google Shape;2943;p75">
              <a:extLst>
                <a:ext uri="{FF2B5EF4-FFF2-40B4-BE49-F238E27FC236}">
                  <a16:creationId xmlns:a16="http://schemas.microsoft.com/office/drawing/2014/main" id="{17D01D1A-9A38-440A-BFE7-3DEA6B4B5EC2}"/>
                </a:ext>
              </a:extLst>
            </p:cNvPr>
            <p:cNvSpPr/>
            <p:nvPr/>
          </p:nvSpPr>
          <p:spPr>
            <a:xfrm rot="1325574">
              <a:off x="6965658" y="1521103"/>
              <a:ext cx="38731" cy="31548"/>
            </a:xfrm>
            <a:custGeom>
              <a:avLst/>
              <a:gdLst/>
              <a:ahLst/>
              <a:cxnLst/>
              <a:rect l="l" t="t" r="r" b="b"/>
              <a:pathLst>
                <a:path w="434" h="342" extrusionOk="0">
                  <a:moveTo>
                    <a:pt x="403" y="1"/>
                  </a:moveTo>
                  <a:cubicBezTo>
                    <a:pt x="353" y="1"/>
                    <a:pt x="209" y="104"/>
                    <a:pt x="92" y="206"/>
                  </a:cubicBezTo>
                  <a:cubicBezTo>
                    <a:pt x="1" y="292"/>
                    <a:pt x="16" y="342"/>
                    <a:pt x="76" y="342"/>
                  </a:cubicBezTo>
                  <a:cubicBezTo>
                    <a:pt x="142" y="342"/>
                    <a:pt x="261" y="283"/>
                    <a:pt x="354" y="147"/>
                  </a:cubicBezTo>
                  <a:cubicBezTo>
                    <a:pt x="427" y="41"/>
                    <a:pt x="433" y="1"/>
                    <a:pt x="403"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2944;p75">
              <a:extLst>
                <a:ext uri="{FF2B5EF4-FFF2-40B4-BE49-F238E27FC236}">
                  <a16:creationId xmlns:a16="http://schemas.microsoft.com/office/drawing/2014/main" id="{312D6191-ED3B-4B12-AF48-C05B3A1C8B62}"/>
                </a:ext>
              </a:extLst>
            </p:cNvPr>
            <p:cNvSpPr/>
            <p:nvPr/>
          </p:nvSpPr>
          <p:spPr>
            <a:xfrm rot="1325377">
              <a:off x="7048073" y="1515021"/>
              <a:ext cx="45638" cy="20925"/>
            </a:xfrm>
            <a:custGeom>
              <a:avLst/>
              <a:gdLst/>
              <a:ahLst/>
              <a:cxnLst/>
              <a:rect l="l" t="t" r="r" b="b"/>
              <a:pathLst>
                <a:path w="362" h="166" extrusionOk="0">
                  <a:moveTo>
                    <a:pt x="331" y="1"/>
                  </a:moveTo>
                  <a:cubicBezTo>
                    <a:pt x="289" y="1"/>
                    <a:pt x="179" y="42"/>
                    <a:pt x="90" y="83"/>
                  </a:cubicBezTo>
                  <a:cubicBezTo>
                    <a:pt x="1" y="125"/>
                    <a:pt x="18" y="166"/>
                    <a:pt x="84" y="166"/>
                  </a:cubicBezTo>
                  <a:cubicBezTo>
                    <a:pt x="132" y="166"/>
                    <a:pt x="205" y="144"/>
                    <a:pt x="281" y="83"/>
                  </a:cubicBezTo>
                  <a:cubicBezTo>
                    <a:pt x="356" y="23"/>
                    <a:pt x="361" y="1"/>
                    <a:pt x="331" y="1"/>
                  </a:cubicBezTo>
                  <a:close/>
                </a:path>
              </a:pathLst>
            </a:custGeom>
            <a:solidFill>
              <a:srgbClr val="7156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Rectangle 1"/>
          <p:cNvSpPr/>
          <p:nvPr/>
        </p:nvSpPr>
        <p:spPr>
          <a:xfrm>
            <a:off x="1335956" y="1112695"/>
            <a:ext cx="6658107" cy="1938992"/>
          </a:xfrm>
          <a:prstGeom prst="rect">
            <a:avLst/>
          </a:prstGeom>
        </p:spPr>
        <p:txBody>
          <a:bodyPr wrap="square">
            <a:spAutoFit/>
          </a:bodyPr>
          <a:lstStyle/>
          <a:p>
            <a:pPr algn="just"/>
            <a:r>
              <a:rPr lang="vi-VN" sz="2000" b="1" dirty="0"/>
              <a:t>- Phần 1:</a:t>
            </a:r>
            <a:r>
              <a:rPr lang="vi-VN" sz="2000" dirty="0"/>
              <a:t> Kể về nguồn gốc và điểm đặc biệt của cây táo.</a:t>
            </a:r>
          </a:p>
          <a:p>
            <a:pPr algn="just"/>
            <a:r>
              <a:rPr lang="vi-VN" sz="2000" b="1" dirty="0"/>
              <a:t>- Phần 2:</a:t>
            </a:r>
            <a:r>
              <a:rPr lang="vi-VN" sz="2000" dirty="0"/>
              <a:t> Cuộc chiến đấu giữa Hê-ra-clét và Ăng-tê.</a:t>
            </a:r>
          </a:p>
          <a:p>
            <a:pPr algn="just"/>
            <a:r>
              <a:rPr lang="vi-VN" sz="2000" b="1" dirty="0"/>
              <a:t>- Phần 3: </a:t>
            </a:r>
            <a:r>
              <a:rPr lang="vi-VN" sz="2000" dirty="0"/>
              <a:t>Giải cứu thần Prô-mê-tê.</a:t>
            </a:r>
          </a:p>
          <a:p>
            <a:pPr algn="just"/>
            <a:r>
              <a:rPr lang="vi-VN" sz="2000" b="1" dirty="0"/>
              <a:t>- Phần 4: </a:t>
            </a:r>
            <a:r>
              <a:rPr lang="vi-VN" sz="2000" dirty="0"/>
              <a:t>Hê-ra-clét tìm gặp thần Át-lát, gánh giúp bầu trời cho thần đi lấy táo, và cuộc đấu trí với thần để giành được táo.</a:t>
            </a:r>
          </a:p>
        </p:txBody>
      </p:sp>
      <p:sp>
        <p:nvSpPr>
          <p:cNvPr id="4" name="TextBox 3">
            <a:extLst>
              <a:ext uri="{FF2B5EF4-FFF2-40B4-BE49-F238E27FC236}">
                <a16:creationId xmlns:a16="http://schemas.microsoft.com/office/drawing/2014/main" id="{FCBDBFF5-6694-9C49-3116-0EB4C3B245BD}"/>
              </a:ext>
            </a:extLst>
          </p:cNvPr>
          <p:cNvSpPr txBox="1"/>
          <p:nvPr/>
        </p:nvSpPr>
        <p:spPr>
          <a:xfrm>
            <a:off x="3203064" y="2829657"/>
            <a:ext cx="4963395" cy="1754326"/>
          </a:xfrm>
          <a:prstGeom prst="rect">
            <a:avLst/>
          </a:prstGeom>
          <a:noFill/>
        </p:spPr>
        <p:txBody>
          <a:bodyPr wrap="square">
            <a:spAutoFit/>
          </a:bodyPr>
          <a:lstStyle/>
          <a:p>
            <a:pPr algn="just"/>
            <a:r>
              <a:rPr lang="vi-VN" sz="1800" b="0" i="0" dirty="0">
                <a:solidFill>
                  <a:srgbClr val="000000"/>
                </a:solidFill>
                <a:effectLst/>
                <a:latin typeface="Open Sans" panose="020B0606030504020204" pitchFamily="34" charset="0"/>
              </a:rPr>
              <a:t>Các đoạn tóm lược còn cho biết Hê-ra-</a:t>
            </a:r>
            <a:r>
              <a:rPr lang="vi-VN" sz="1800" b="0" i="0" dirty="0" err="1">
                <a:solidFill>
                  <a:srgbClr val="000000"/>
                </a:solidFill>
                <a:effectLst/>
                <a:latin typeface="Open Sans" panose="020B0606030504020204" pitchFamily="34" charset="0"/>
              </a:rPr>
              <a:t>clét</a:t>
            </a:r>
            <a:r>
              <a:rPr lang="vi-VN" sz="1800" b="0" i="0" dirty="0">
                <a:solidFill>
                  <a:srgbClr val="000000"/>
                </a:solidFill>
                <a:effectLst/>
                <a:latin typeface="Open Sans" panose="020B0606030504020204" pitchFamily="34" charset="0"/>
              </a:rPr>
              <a:t> còn phải trải qua những thử thách: </a:t>
            </a:r>
          </a:p>
          <a:p>
            <a:pPr algn="just"/>
            <a:r>
              <a:rPr lang="vi-VN" sz="1800" b="0" i="0" dirty="0">
                <a:solidFill>
                  <a:schemeClr val="accent5">
                    <a:lumMod val="50000"/>
                  </a:schemeClr>
                </a:solidFill>
                <a:effectLst/>
                <a:latin typeface="Open Sans" panose="020B0606030504020204" pitchFamily="34" charset="0"/>
              </a:rPr>
              <a:t>Giao đấu với hai cha con thần chiến tranh A-rét; </a:t>
            </a:r>
            <a:r>
              <a:rPr lang="vi-VN" sz="1800" dirty="0">
                <a:solidFill>
                  <a:schemeClr val="accent5">
                    <a:lumMod val="50000"/>
                  </a:schemeClr>
                </a:solidFill>
                <a:latin typeface="Open Sans" panose="020B0606030504020204" pitchFamily="34" charset="0"/>
              </a:rPr>
              <a:t>Đ</a:t>
            </a:r>
            <a:r>
              <a:rPr lang="vi-VN" sz="1800" b="0" i="0" dirty="0">
                <a:solidFill>
                  <a:schemeClr val="accent5">
                    <a:lumMod val="50000"/>
                  </a:schemeClr>
                </a:solidFill>
                <a:effectLst/>
                <a:latin typeface="Open Sans" panose="020B0606030504020204" pitchFamily="34" charset="0"/>
              </a:rPr>
              <a:t>i tìm thần biển Nê-rê để hỏi đường, băng qua cực bắc, băng qua sa mạc, chiến đấu với những kẻ bắt chàng làm vật hiến tế.</a:t>
            </a:r>
            <a:endParaRPr lang="en-US" sz="1800" dirty="0">
              <a:solidFill>
                <a:schemeClr val="accent5">
                  <a:lumMod val="50000"/>
                </a:schemeClr>
              </a:solidFill>
            </a:endParaRPr>
          </a:p>
        </p:txBody>
      </p:sp>
      <p:sp>
        <p:nvSpPr>
          <p:cNvPr id="5" name="Arrow: Right 4">
            <a:extLst>
              <a:ext uri="{FF2B5EF4-FFF2-40B4-BE49-F238E27FC236}">
                <a16:creationId xmlns:a16="http://schemas.microsoft.com/office/drawing/2014/main" id="{268A5DAA-470D-1EDB-B866-30438425383A}"/>
              </a:ext>
            </a:extLst>
          </p:cNvPr>
          <p:cNvSpPr/>
          <p:nvPr/>
        </p:nvSpPr>
        <p:spPr>
          <a:xfrm>
            <a:off x="2323437" y="3232262"/>
            <a:ext cx="681926" cy="1734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32;p44">
            <a:extLst>
              <a:ext uri="{FF2B5EF4-FFF2-40B4-BE49-F238E27FC236}">
                <a16:creationId xmlns:a16="http://schemas.microsoft.com/office/drawing/2014/main" id="{2041E4AC-5F83-F72C-9CAE-42C14C92F0F3}"/>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vi-VN" sz="2000" b="1" dirty="0">
                <a:latin typeface="Cambria" panose="02040503050406030204" pitchFamily="18" charset="0"/>
                <a:ea typeface="Cambria" panose="02040503050406030204" pitchFamily="18" charset="0"/>
              </a:rPr>
              <a:t>II. Đọc hiểu văn bản</a:t>
            </a:r>
            <a:endParaRPr lang="en-US" sz="2000" b="1" dirty="0">
              <a:latin typeface="Cambria" panose="02040503050406030204" pitchFamily="18" charset="0"/>
              <a:ea typeface="Cambria" panose="02040503050406030204" pitchFamily="18" charset="0"/>
            </a:endParaRPr>
          </a:p>
        </p:txBody>
      </p:sp>
      <p:sp>
        <p:nvSpPr>
          <p:cNvPr id="7" name="Hộp Văn bản 173">
            <a:extLst>
              <a:ext uri="{FF2B5EF4-FFF2-40B4-BE49-F238E27FC236}">
                <a16:creationId xmlns:a16="http://schemas.microsoft.com/office/drawing/2014/main" id="{12DE8E7F-CA17-B4C4-5325-9923306F218B}"/>
              </a:ext>
            </a:extLst>
          </p:cNvPr>
          <p:cNvSpPr txBox="1"/>
          <p:nvPr/>
        </p:nvSpPr>
        <p:spPr>
          <a:xfrm>
            <a:off x="976612" y="652508"/>
            <a:ext cx="6537511" cy="456472"/>
          </a:xfrm>
          <a:prstGeom prst="rect">
            <a:avLst/>
          </a:prstGeom>
          <a:noFill/>
        </p:spPr>
        <p:txBody>
          <a:bodyPr wrap="square">
            <a:spAutoFit/>
          </a:bodyPr>
          <a:lstStyle/>
          <a:p>
            <a:pPr algn="just">
              <a:lnSpc>
                <a:spcPct val="150000"/>
              </a:lnSpc>
              <a:spcAft>
                <a:spcPts val="800"/>
              </a:spcAft>
            </a:pPr>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1. Các sự kiện chính của văn bản</a:t>
            </a:r>
            <a:endParaRPr lang="vi-VN" sz="1800" b="1" dirty="0">
              <a:solidFill>
                <a:schemeClr val="accent2">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044265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206DAFF9-6C27-4E09-B94F-65C8719C90EC}"/>
              </a:ext>
            </a:extLst>
          </p:cNvPr>
          <p:cNvGraphicFramePr>
            <a:graphicFrameLocks noGrp="1"/>
          </p:cNvGraphicFramePr>
          <p:nvPr>
            <p:extLst>
              <p:ext uri="{D42A27DB-BD31-4B8C-83A1-F6EECF244321}">
                <p14:modId xmlns:p14="http://schemas.microsoft.com/office/powerpoint/2010/main" val="541329990"/>
              </p:ext>
            </p:extLst>
          </p:nvPr>
        </p:nvGraphicFramePr>
        <p:xfrm>
          <a:off x="0" y="2"/>
          <a:ext cx="9144000" cy="5130751"/>
        </p:xfrm>
        <a:graphic>
          <a:graphicData uri="http://schemas.openxmlformats.org/drawingml/2006/table">
            <a:tbl>
              <a:tblPr firstRow="1" firstCol="1" bandRow="1">
                <a:tableStyleId>{7DF18680-E054-41AD-8BC1-D1AEF772440D}</a:tableStyleId>
              </a:tblPr>
              <a:tblGrid>
                <a:gridCol w="1379220">
                  <a:extLst>
                    <a:ext uri="{9D8B030D-6E8A-4147-A177-3AD203B41FA5}">
                      <a16:colId xmlns:a16="http://schemas.microsoft.com/office/drawing/2014/main" val="1088572858"/>
                    </a:ext>
                  </a:extLst>
                </a:gridCol>
                <a:gridCol w="2617670">
                  <a:extLst>
                    <a:ext uri="{9D8B030D-6E8A-4147-A177-3AD203B41FA5}">
                      <a16:colId xmlns:a16="http://schemas.microsoft.com/office/drawing/2014/main" val="1043184480"/>
                    </a:ext>
                  </a:extLst>
                </a:gridCol>
                <a:gridCol w="2182642">
                  <a:extLst>
                    <a:ext uri="{9D8B030D-6E8A-4147-A177-3AD203B41FA5}">
                      <a16:colId xmlns:a16="http://schemas.microsoft.com/office/drawing/2014/main" val="1849369587"/>
                    </a:ext>
                  </a:extLst>
                </a:gridCol>
                <a:gridCol w="2964468">
                  <a:extLst>
                    <a:ext uri="{9D8B030D-6E8A-4147-A177-3AD203B41FA5}">
                      <a16:colId xmlns:a16="http://schemas.microsoft.com/office/drawing/2014/main" val="3675964613"/>
                    </a:ext>
                  </a:extLst>
                </a:gridCol>
              </a:tblGrid>
              <a:tr h="415535">
                <a:tc>
                  <a:txBody>
                    <a:bodyPr/>
                    <a:lstStyle/>
                    <a:p>
                      <a:pPr algn="ctr">
                        <a:lnSpc>
                          <a:spcPct val="100000"/>
                        </a:lnSpc>
                        <a:spcAft>
                          <a:spcPts val="0"/>
                        </a:spcAft>
                      </a:pPr>
                      <a:r>
                        <a:rPr lang="en-US" sz="1400" b="1">
                          <a:effectLst/>
                          <a:latin typeface="Cambria" panose="02040503050406030204" pitchFamily="18" charset="0"/>
                          <a:ea typeface="Cambria" panose="02040503050406030204" pitchFamily="18" charset="0"/>
                        </a:rPr>
                        <a:t>TIÊU CHÍ</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ctr">
                        <a:lnSpc>
                          <a:spcPct val="100000"/>
                        </a:lnSpc>
                        <a:spcAft>
                          <a:spcPts val="0"/>
                        </a:spcAft>
                      </a:pPr>
                      <a:r>
                        <a:rPr lang="en-US" sz="1400" b="1">
                          <a:effectLst/>
                          <a:latin typeface="Cambria" panose="02040503050406030204" pitchFamily="18" charset="0"/>
                          <a:ea typeface="Cambria" panose="02040503050406030204" pitchFamily="18" charset="0"/>
                        </a:rPr>
                        <a:t>CẦN CỐ GẮNG</a:t>
                      </a:r>
                    </a:p>
                    <a:p>
                      <a:pPr algn="ctr">
                        <a:lnSpc>
                          <a:spcPct val="100000"/>
                        </a:lnSpc>
                        <a:spcAft>
                          <a:spcPts val="0"/>
                        </a:spcAft>
                      </a:pPr>
                      <a:r>
                        <a:rPr lang="en-US" sz="1400" b="1">
                          <a:effectLst/>
                          <a:latin typeface="Cambria" panose="02040503050406030204" pitchFamily="18" charset="0"/>
                          <a:ea typeface="Cambria" panose="02040503050406030204" pitchFamily="18" charset="0"/>
                        </a:rPr>
                        <a:t>(0 – 4 điểm)</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ctr">
                        <a:lnSpc>
                          <a:spcPct val="100000"/>
                        </a:lnSpc>
                        <a:spcAft>
                          <a:spcPts val="0"/>
                        </a:spcAft>
                      </a:pPr>
                      <a:r>
                        <a:rPr lang="en-US" sz="1400" b="1">
                          <a:effectLst/>
                          <a:latin typeface="Cambria" panose="02040503050406030204" pitchFamily="18" charset="0"/>
                          <a:ea typeface="Cambria" panose="02040503050406030204" pitchFamily="18" charset="0"/>
                        </a:rPr>
                        <a:t>ĐÃ LÀM TỐT</a:t>
                      </a:r>
                    </a:p>
                    <a:p>
                      <a:pPr algn="ctr">
                        <a:lnSpc>
                          <a:spcPct val="100000"/>
                        </a:lnSpc>
                        <a:spcAft>
                          <a:spcPts val="0"/>
                        </a:spcAft>
                      </a:pPr>
                      <a:r>
                        <a:rPr lang="en-US" sz="1400" b="1">
                          <a:effectLst/>
                          <a:latin typeface="Cambria" panose="02040503050406030204" pitchFamily="18" charset="0"/>
                          <a:ea typeface="Cambria" panose="02040503050406030204" pitchFamily="18" charset="0"/>
                        </a:rPr>
                        <a:t>(5 – 7 điểm)</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ctr">
                        <a:lnSpc>
                          <a:spcPct val="100000"/>
                        </a:lnSpc>
                        <a:spcAft>
                          <a:spcPts val="0"/>
                        </a:spcAft>
                      </a:pPr>
                      <a:r>
                        <a:rPr lang="en-US" sz="1400" b="1" dirty="0">
                          <a:effectLst/>
                          <a:latin typeface="Cambria" panose="02040503050406030204" pitchFamily="18" charset="0"/>
                          <a:ea typeface="Cambria" panose="02040503050406030204" pitchFamily="18" charset="0"/>
                        </a:rPr>
                        <a:t>RẤT XUẤT SẮC</a:t>
                      </a:r>
                    </a:p>
                    <a:p>
                      <a:pPr algn="ctr">
                        <a:lnSpc>
                          <a:spcPct val="100000"/>
                        </a:lnSpc>
                        <a:spcAft>
                          <a:spcPts val="0"/>
                        </a:spcAft>
                      </a:pPr>
                      <a:r>
                        <a:rPr lang="en-US" sz="1400" b="1" dirty="0">
                          <a:effectLst/>
                          <a:latin typeface="Cambria" panose="02040503050406030204" pitchFamily="18" charset="0"/>
                          <a:ea typeface="Cambria" panose="02040503050406030204" pitchFamily="18" charset="0"/>
                        </a:rPr>
                        <a:t>(8 – 10 điểm)</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extLst>
                  <a:ext uri="{0D108BD9-81ED-4DB2-BD59-A6C34878D82A}">
                    <a16:rowId xmlns:a16="http://schemas.microsoft.com/office/drawing/2014/main" val="1087244274"/>
                  </a:ext>
                </a:extLst>
              </a:tr>
              <a:tr h="1456116">
                <a:tc>
                  <a:txBody>
                    <a:bodyPr/>
                    <a:lstStyle/>
                    <a:p>
                      <a:pPr algn="ctr">
                        <a:lnSpc>
                          <a:spcPct val="100000"/>
                        </a:lnSpc>
                        <a:spcAft>
                          <a:spcPts val="0"/>
                        </a:spcAft>
                      </a:pPr>
                      <a:r>
                        <a:rPr lang="en-US" sz="1400" b="1" dirty="0">
                          <a:effectLst/>
                          <a:latin typeface="Cambria" panose="02040503050406030204" pitchFamily="18" charset="0"/>
                          <a:ea typeface="Cambria" panose="02040503050406030204" pitchFamily="18" charset="0"/>
                        </a:rPr>
                        <a:t>Hình thức</a:t>
                      </a:r>
                    </a:p>
                    <a:p>
                      <a:pPr algn="ctr">
                        <a:lnSpc>
                          <a:spcPct val="100000"/>
                        </a:lnSpc>
                        <a:spcAft>
                          <a:spcPts val="0"/>
                        </a:spcAft>
                      </a:pPr>
                      <a:r>
                        <a:rPr lang="en-US" sz="1400" b="1" dirty="0">
                          <a:effectLst/>
                          <a:latin typeface="Cambria" panose="02040503050406030204" pitchFamily="18" charset="0"/>
                          <a:ea typeface="Cambria" panose="02040503050406030204" pitchFamily="18" charset="0"/>
                        </a:rPr>
                        <a:t>(2 điểm)</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nchor="ctr"/>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0 điểm </a:t>
                      </a:r>
                    </a:p>
                    <a:p>
                      <a:pPr algn="just">
                        <a:lnSpc>
                          <a:spcPct val="100000"/>
                        </a:lnSpc>
                        <a:spcAft>
                          <a:spcPts val="0"/>
                        </a:spcAft>
                      </a:pPr>
                      <a:r>
                        <a:rPr lang="en-US" sz="1400">
                          <a:effectLst/>
                          <a:latin typeface="Cambria" panose="02040503050406030204" pitchFamily="18" charset="0"/>
                          <a:ea typeface="Cambria" panose="02040503050406030204" pitchFamily="18" charset="0"/>
                        </a:rPr>
                        <a:t>Bài làm còn sơ sài, trình bày cẩu thả</a:t>
                      </a:r>
                    </a:p>
                    <a:p>
                      <a:pPr algn="just">
                        <a:lnSpc>
                          <a:spcPct val="100000"/>
                        </a:lnSpc>
                        <a:spcAft>
                          <a:spcPts val="0"/>
                        </a:spcAft>
                      </a:pPr>
                      <a:r>
                        <a:rPr lang="en-US" sz="1400">
                          <a:effectLst/>
                          <a:latin typeface="Cambria" panose="02040503050406030204" pitchFamily="18" charset="0"/>
                          <a:ea typeface="Cambria" panose="02040503050406030204" pitchFamily="18" charset="0"/>
                        </a:rPr>
                        <a:t>Sai lỗi chính tả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dirty="0">
                          <a:effectLst/>
                          <a:latin typeface="Cambria" panose="02040503050406030204" pitchFamily="18" charset="0"/>
                          <a:ea typeface="Cambria" panose="02040503050406030204" pitchFamily="18" charset="0"/>
                        </a:rPr>
                        <a:t>1 điểm</a:t>
                      </a:r>
                    </a:p>
                    <a:p>
                      <a:pPr algn="just">
                        <a:lnSpc>
                          <a:spcPct val="100000"/>
                        </a:lnSpc>
                        <a:spcAft>
                          <a:spcPts val="0"/>
                        </a:spcAft>
                      </a:pPr>
                      <a:r>
                        <a:rPr lang="en-US" sz="1400" dirty="0">
                          <a:effectLst/>
                          <a:latin typeface="Cambria" panose="02040503050406030204" pitchFamily="18" charset="0"/>
                          <a:ea typeface="Cambria" panose="02040503050406030204" pitchFamily="18" charset="0"/>
                        </a:rPr>
                        <a:t>Bài làm tương đối đẩy đủ, chỉn chu </a:t>
                      </a:r>
                    </a:p>
                    <a:p>
                      <a:pPr algn="just">
                        <a:lnSpc>
                          <a:spcPct val="100000"/>
                        </a:lnSpc>
                        <a:spcAft>
                          <a:spcPts val="0"/>
                        </a:spcAft>
                      </a:pPr>
                      <a:r>
                        <a:rPr lang="en-US" sz="1400" dirty="0">
                          <a:effectLst/>
                          <a:latin typeface="Cambria" panose="02040503050406030204" pitchFamily="18" charset="0"/>
                          <a:ea typeface="Cambria" panose="02040503050406030204" pitchFamily="18" charset="0"/>
                        </a:rPr>
                        <a:t>Trình bày cẩn thận </a:t>
                      </a:r>
                    </a:p>
                    <a:p>
                      <a:pPr algn="just">
                        <a:lnSpc>
                          <a:spcPct val="100000"/>
                        </a:lnSpc>
                        <a:spcAft>
                          <a:spcPts val="0"/>
                        </a:spcAft>
                      </a:pPr>
                      <a:r>
                        <a:rPr lang="en-US" sz="1400" dirty="0">
                          <a:effectLst/>
                          <a:latin typeface="Cambria" panose="02040503050406030204" pitchFamily="18" charset="0"/>
                          <a:ea typeface="Cambria" panose="02040503050406030204" pitchFamily="18" charset="0"/>
                        </a:rPr>
                        <a:t>Không có lỗi chính tả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2 điểm </a:t>
                      </a:r>
                    </a:p>
                    <a:p>
                      <a:pPr algn="just">
                        <a:lnSpc>
                          <a:spcPct val="100000"/>
                        </a:lnSpc>
                        <a:spcAft>
                          <a:spcPts val="0"/>
                        </a:spcAft>
                      </a:pPr>
                      <a:r>
                        <a:rPr lang="en-US" sz="1400">
                          <a:effectLst/>
                          <a:latin typeface="Cambria" panose="02040503050406030204" pitchFamily="18" charset="0"/>
                          <a:ea typeface="Cambria" panose="02040503050406030204" pitchFamily="18" charset="0"/>
                        </a:rPr>
                        <a:t>Bài làm tương đối đẩy đủ, chỉn chu </a:t>
                      </a:r>
                    </a:p>
                    <a:p>
                      <a:pPr algn="just">
                        <a:lnSpc>
                          <a:spcPct val="100000"/>
                        </a:lnSpc>
                        <a:spcAft>
                          <a:spcPts val="0"/>
                        </a:spcAft>
                      </a:pPr>
                      <a:r>
                        <a:rPr lang="en-US" sz="1400">
                          <a:effectLst/>
                          <a:latin typeface="Cambria" panose="02040503050406030204" pitchFamily="18" charset="0"/>
                          <a:ea typeface="Cambria" panose="02040503050406030204" pitchFamily="18" charset="0"/>
                        </a:rPr>
                        <a:t>Trình bày cẩn thận </a:t>
                      </a:r>
                    </a:p>
                    <a:p>
                      <a:pPr algn="just">
                        <a:lnSpc>
                          <a:spcPct val="100000"/>
                        </a:lnSpc>
                        <a:spcAft>
                          <a:spcPts val="0"/>
                        </a:spcAft>
                      </a:pPr>
                      <a:r>
                        <a:rPr lang="en-US" sz="1400">
                          <a:effectLst/>
                          <a:latin typeface="Cambria" panose="02040503050406030204" pitchFamily="18" charset="0"/>
                          <a:ea typeface="Cambria" panose="02040503050406030204" pitchFamily="18" charset="0"/>
                        </a:rPr>
                        <a:t>Không có lỗi chính tả</a:t>
                      </a:r>
                    </a:p>
                    <a:p>
                      <a:pPr algn="just">
                        <a:lnSpc>
                          <a:spcPct val="100000"/>
                        </a:lnSpc>
                        <a:spcAft>
                          <a:spcPts val="0"/>
                        </a:spcAft>
                      </a:pPr>
                      <a:r>
                        <a:rPr lang="en-US" sz="1400">
                          <a:effectLst/>
                          <a:latin typeface="Cambria" panose="02040503050406030204" pitchFamily="18" charset="0"/>
                          <a:ea typeface="Cambria" panose="02040503050406030204" pitchFamily="18" charset="0"/>
                        </a:rPr>
                        <a:t>Có sự sáng tạo</a:t>
                      </a:r>
                    </a:p>
                    <a:p>
                      <a:pPr algn="just">
                        <a:lnSpc>
                          <a:spcPct val="100000"/>
                        </a:lnSpc>
                        <a:spcAft>
                          <a:spcPts val="0"/>
                        </a:spcAft>
                      </a:pPr>
                      <a:r>
                        <a:rPr lang="en-US" sz="1400">
                          <a:effectLst/>
                          <a:latin typeface="Cambria" panose="02040503050406030204" pitchFamily="18" charset="0"/>
                          <a:ea typeface="Cambria" panose="02040503050406030204" pitchFamily="18" charset="0"/>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extLst>
                  <a:ext uri="{0D108BD9-81ED-4DB2-BD59-A6C34878D82A}">
                    <a16:rowId xmlns:a16="http://schemas.microsoft.com/office/drawing/2014/main" val="3753042305"/>
                  </a:ext>
                </a:extLst>
              </a:tr>
              <a:tr h="1541035">
                <a:tc>
                  <a:txBody>
                    <a:bodyPr/>
                    <a:lstStyle/>
                    <a:p>
                      <a:pPr algn="ctr">
                        <a:lnSpc>
                          <a:spcPct val="100000"/>
                        </a:lnSpc>
                        <a:spcAft>
                          <a:spcPts val="0"/>
                        </a:spcAft>
                      </a:pPr>
                      <a:r>
                        <a:rPr lang="en-US" sz="1400" b="1" dirty="0">
                          <a:effectLst/>
                          <a:latin typeface="Cambria" panose="02040503050406030204" pitchFamily="18" charset="0"/>
                          <a:ea typeface="Cambria" panose="02040503050406030204" pitchFamily="18" charset="0"/>
                        </a:rPr>
                        <a:t>Nội dung</a:t>
                      </a:r>
                    </a:p>
                    <a:p>
                      <a:pPr algn="ctr">
                        <a:lnSpc>
                          <a:spcPct val="100000"/>
                        </a:lnSpc>
                        <a:spcAft>
                          <a:spcPts val="0"/>
                        </a:spcAft>
                      </a:pPr>
                      <a:r>
                        <a:rPr lang="en-US" sz="1400" b="1" dirty="0">
                          <a:effectLst/>
                          <a:latin typeface="Cambria" panose="02040503050406030204" pitchFamily="18" charset="0"/>
                          <a:ea typeface="Cambria" panose="02040503050406030204" pitchFamily="18" charset="0"/>
                        </a:rPr>
                        <a:t>(6 điểm)</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nchor="ctr"/>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1 - 3 điểm</a:t>
                      </a:r>
                    </a:p>
                    <a:p>
                      <a:pPr algn="just">
                        <a:lnSpc>
                          <a:spcPct val="100000"/>
                        </a:lnSpc>
                        <a:spcAft>
                          <a:spcPts val="0"/>
                        </a:spcAft>
                      </a:pPr>
                      <a:r>
                        <a:rPr lang="en-US" sz="1400">
                          <a:effectLst/>
                          <a:latin typeface="Cambria" panose="02040503050406030204" pitchFamily="18" charset="0"/>
                          <a:ea typeface="Cambria" panose="02040503050406030204" pitchFamily="18" charset="0"/>
                        </a:rPr>
                        <a:t>Chưa trả lơi đúng câu hỏi trọng tâm </a:t>
                      </a:r>
                    </a:p>
                    <a:p>
                      <a:pPr algn="just">
                        <a:lnSpc>
                          <a:spcPct val="100000"/>
                        </a:lnSpc>
                        <a:spcAft>
                          <a:spcPts val="0"/>
                        </a:spcAft>
                      </a:pPr>
                      <a:r>
                        <a:rPr lang="en-US" sz="1400">
                          <a:effectLst/>
                          <a:latin typeface="Cambria" panose="02040503050406030204" pitchFamily="18" charset="0"/>
                          <a:ea typeface="Cambria" panose="02040503050406030204" pitchFamily="18" charset="0"/>
                        </a:rPr>
                        <a:t>Không trả lời đủ hết các câu hỏi gợi dẫn </a:t>
                      </a:r>
                    </a:p>
                    <a:p>
                      <a:pPr algn="just">
                        <a:lnSpc>
                          <a:spcPct val="100000"/>
                        </a:lnSpc>
                        <a:spcAft>
                          <a:spcPts val="0"/>
                        </a:spcAft>
                      </a:pPr>
                      <a:r>
                        <a:rPr lang="en-US" sz="1400">
                          <a:effectLst/>
                          <a:latin typeface="Cambria" panose="02040503050406030204" pitchFamily="18" charset="0"/>
                          <a:ea typeface="Cambria" panose="02040503050406030204" pitchFamily="18" charset="0"/>
                        </a:rPr>
                        <a:t>Nội dung sơ sài mới dừng lại ở mức độ biết và nhận diện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4 – 5 điểm </a:t>
                      </a:r>
                    </a:p>
                    <a:p>
                      <a:pPr algn="just">
                        <a:lnSpc>
                          <a:spcPct val="100000"/>
                        </a:lnSpc>
                        <a:spcAft>
                          <a:spcPts val="0"/>
                        </a:spcAft>
                      </a:pPr>
                      <a:r>
                        <a:rPr lang="en-US" sz="1400">
                          <a:effectLst/>
                          <a:latin typeface="Cambria" panose="02040503050406030204" pitchFamily="18" charset="0"/>
                          <a:ea typeface="Cambria" panose="02040503050406030204" pitchFamily="18" charset="0"/>
                        </a:rPr>
                        <a:t>Trả lời tương đối đầy đủ các câu hỏi gợi dẫn </a:t>
                      </a:r>
                    </a:p>
                    <a:p>
                      <a:pPr algn="just">
                        <a:lnSpc>
                          <a:spcPct val="100000"/>
                        </a:lnSpc>
                        <a:spcAft>
                          <a:spcPts val="0"/>
                        </a:spcAft>
                      </a:pPr>
                      <a:r>
                        <a:rPr lang="en-US" sz="1400">
                          <a:effectLst/>
                          <a:latin typeface="Cambria" panose="02040503050406030204" pitchFamily="18" charset="0"/>
                          <a:ea typeface="Cambria" panose="02040503050406030204" pitchFamily="18" charset="0"/>
                        </a:rPr>
                        <a:t>Trả lời đúng trọng tâm</a:t>
                      </a:r>
                    </a:p>
                    <a:p>
                      <a:pPr algn="just">
                        <a:lnSpc>
                          <a:spcPct val="100000"/>
                        </a:lnSpc>
                        <a:spcAft>
                          <a:spcPts val="0"/>
                        </a:spcAft>
                      </a:pPr>
                      <a:r>
                        <a:rPr lang="en-US" sz="1400">
                          <a:effectLst/>
                          <a:latin typeface="Cambria" panose="02040503050406030204" pitchFamily="18" charset="0"/>
                          <a:ea typeface="Cambria" panose="02040503050406030204" pitchFamily="18" charset="0"/>
                        </a:rPr>
                        <a:t>Có ít nhất 1 – 2 ý mở rộng nâng cao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6 điểm</a:t>
                      </a:r>
                    </a:p>
                    <a:p>
                      <a:pPr algn="just">
                        <a:lnSpc>
                          <a:spcPct val="100000"/>
                        </a:lnSpc>
                        <a:spcAft>
                          <a:spcPts val="0"/>
                        </a:spcAft>
                      </a:pPr>
                      <a:r>
                        <a:rPr lang="en-US" sz="1400">
                          <a:effectLst/>
                          <a:latin typeface="Cambria" panose="02040503050406030204" pitchFamily="18" charset="0"/>
                          <a:ea typeface="Cambria" panose="02040503050406030204" pitchFamily="18" charset="0"/>
                        </a:rPr>
                        <a:t>Trả lời tương đối đầy đủ các câu hỏi gợi dẫn </a:t>
                      </a:r>
                    </a:p>
                    <a:p>
                      <a:pPr algn="just">
                        <a:lnSpc>
                          <a:spcPct val="100000"/>
                        </a:lnSpc>
                        <a:spcAft>
                          <a:spcPts val="0"/>
                        </a:spcAft>
                      </a:pPr>
                      <a:r>
                        <a:rPr lang="en-US" sz="1400">
                          <a:effectLst/>
                          <a:latin typeface="Cambria" panose="02040503050406030204" pitchFamily="18" charset="0"/>
                          <a:ea typeface="Cambria" panose="02040503050406030204" pitchFamily="18" charset="0"/>
                        </a:rPr>
                        <a:t>Trả lời đúng trọng tâm</a:t>
                      </a:r>
                    </a:p>
                    <a:p>
                      <a:pPr algn="just">
                        <a:lnSpc>
                          <a:spcPct val="100000"/>
                        </a:lnSpc>
                        <a:spcAft>
                          <a:spcPts val="0"/>
                        </a:spcAft>
                      </a:pPr>
                      <a:r>
                        <a:rPr lang="en-US" sz="1400">
                          <a:effectLst/>
                          <a:latin typeface="Cambria" panose="02040503050406030204" pitchFamily="18" charset="0"/>
                          <a:ea typeface="Cambria" panose="02040503050406030204" pitchFamily="18" charset="0"/>
                        </a:rPr>
                        <a:t>Có nhiều hơn 2 ý mở rộng nâng cao</a:t>
                      </a:r>
                    </a:p>
                    <a:p>
                      <a:pPr algn="just">
                        <a:lnSpc>
                          <a:spcPct val="100000"/>
                        </a:lnSpc>
                        <a:spcAft>
                          <a:spcPts val="0"/>
                        </a:spcAft>
                      </a:pPr>
                      <a:r>
                        <a:rPr lang="en-US" sz="1400">
                          <a:effectLst/>
                          <a:latin typeface="Cambria" panose="02040503050406030204" pitchFamily="18" charset="0"/>
                          <a:ea typeface="Cambria" panose="02040503050406030204" pitchFamily="18" charset="0"/>
                        </a:rPr>
                        <a:t>Có sự sáng tạo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extLst>
                  <a:ext uri="{0D108BD9-81ED-4DB2-BD59-A6C34878D82A}">
                    <a16:rowId xmlns:a16="http://schemas.microsoft.com/office/drawing/2014/main" val="1064719770"/>
                  </a:ext>
                </a:extLst>
              </a:tr>
              <a:tr h="1205661">
                <a:tc>
                  <a:txBody>
                    <a:bodyPr/>
                    <a:lstStyle/>
                    <a:p>
                      <a:pPr algn="ctr">
                        <a:lnSpc>
                          <a:spcPct val="100000"/>
                        </a:lnSpc>
                        <a:spcAft>
                          <a:spcPts val="0"/>
                        </a:spcAft>
                      </a:pPr>
                      <a:r>
                        <a:rPr lang="en-US" sz="1400" b="1" dirty="0">
                          <a:effectLst/>
                          <a:latin typeface="Cambria" panose="02040503050406030204" pitchFamily="18" charset="0"/>
                          <a:ea typeface="Cambria" panose="02040503050406030204" pitchFamily="18" charset="0"/>
                        </a:rPr>
                        <a:t>Hiệu quả nhóm</a:t>
                      </a:r>
                    </a:p>
                    <a:p>
                      <a:pPr algn="ctr">
                        <a:lnSpc>
                          <a:spcPct val="100000"/>
                        </a:lnSpc>
                        <a:spcAft>
                          <a:spcPts val="0"/>
                        </a:spcAft>
                      </a:pPr>
                      <a:r>
                        <a:rPr lang="en-US" sz="1400" b="1" dirty="0">
                          <a:effectLst/>
                          <a:latin typeface="Cambria" panose="02040503050406030204" pitchFamily="18" charset="0"/>
                          <a:ea typeface="Cambria" panose="02040503050406030204" pitchFamily="18" charset="0"/>
                        </a:rPr>
                        <a:t>(2 điểm)</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nchor="ctr"/>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0 điểm </a:t>
                      </a:r>
                    </a:p>
                    <a:p>
                      <a:pPr algn="just">
                        <a:lnSpc>
                          <a:spcPct val="100000"/>
                        </a:lnSpc>
                        <a:spcAft>
                          <a:spcPts val="0"/>
                        </a:spcAft>
                      </a:pPr>
                      <a:r>
                        <a:rPr lang="en-US" sz="1400">
                          <a:effectLst/>
                          <a:latin typeface="Cambria" panose="02040503050406030204" pitchFamily="18" charset="0"/>
                          <a:ea typeface="Cambria" panose="02040503050406030204" pitchFamily="18" charset="0"/>
                        </a:rPr>
                        <a:t>Các thành viên chưa gắn kết chặt chẽ </a:t>
                      </a:r>
                    </a:p>
                    <a:p>
                      <a:pPr algn="just">
                        <a:lnSpc>
                          <a:spcPct val="100000"/>
                        </a:lnSpc>
                        <a:spcAft>
                          <a:spcPts val="0"/>
                        </a:spcAft>
                      </a:pPr>
                      <a:r>
                        <a:rPr lang="en-US" sz="1400">
                          <a:effectLst/>
                          <a:latin typeface="Cambria" panose="02040503050406030204" pitchFamily="18" charset="0"/>
                          <a:ea typeface="Cambria" panose="02040503050406030204" pitchFamily="18" charset="0"/>
                        </a:rPr>
                        <a:t>Vẫn còn trên 2 thành viên không tham gia hoạt động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dirty="0">
                          <a:effectLst/>
                          <a:latin typeface="Cambria" panose="02040503050406030204" pitchFamily="18" charset="0"/>
                          <a:ea typeface="Cambria" panose="02040503050406030204" pitchFamily="18" charset="0"/>
                        </a:rPr>
                        <a:t>1 điểm </a:t>
                      </a:r>
                    </a:p>
                    <a:p>
                      <a:pPr algn="just">
                        <a:lnSpc>
                          <a:spcPct val="100000"/>
                        </a:lnSpc>
                        <a:spcAft>
                          <a:spcPts val="0"/>
                        </a:spcAft>
                      </a:pPr>
                      <a:r>
                        <a:rPr lang="en-US" sz="1400" dirty="0">
                          <a:effectLst/>
                          <a:latin typeface="Cambria" panose="02040503050406030204" pitchFamily="18" charset="0"/>
                          <a:ea typeface="Cambria" panose="02040503050406030204" pitchFamily="18" charset="0"/>
                        </a:rPr>
                        <a:t>Hoạt động tương đối gắn kết, có tranh luận nhưng vẫn đi đến thông nhát </a:t>
                      </a:r>
                    </a:p>
                    <a:p>
                      <a:pPr algn="just">
                        <a:lnSpc>
                          <a:spcPct val="100000"/>
                        </a:lnSpc>
                        <a:spcAft>
                          <a:spcPts val="0"/>
                        </a:spcAft>
                      </a:pPr>
                      <a:r>
                        <a:rPr lang="en-US" sz="1400" dirty="0">
                          <a:effectLst/>
                          <a:latin typeface="Cambria" panose="02040503050406030204" pitchFamily="18" charset="0"/>
                          <a:ea typeface="Cambria" panose="02040503050406030204" pitchFamily="18" charset="0"/>
                        </a:rPr>
                        <a:t>Vẫn còn 1 thành viên không tham gia hoạt động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2 điểm </a:t>
                      </a:r>
                    </a:p>
                    <a:p>
                      <a:pPr algn="just">
                        <a:lnSpc>
                          <a:spcPct val="100000"/>
                        </a:lnSpc>
                        <a:spcAft>
                          <a:spcPts val="0"/>
                        </a:spcAft>
                      </a:pPr>
                      <a:r>
                        <a:rPr lang="en-US" sz="1400">
                          <a:effectLst/>
                          <a:latin typeface="Cambria" panose="02040503050406030204" pitchFamily="18" charset="0"/>
                          <a:ea typeface="Cambria" panose="02040503050406030204" pitchFamily="18" charset="0"/>
                        </a:rPr>
                        <a:t>Hoạt động gắn kết </a:t>
                      </a:r>
                    </a:p>
                    <a:p>
                      <a:pPr algn="just">
                        <a:lnSpc>
                          <a:spcPct val="100000"/>
                        </a:lnSpc>
                        <a:spcAft>
                          <a:spcPts val="0"/>
                        </a:spcAft>
                      </a:pPr>
                      <a:r>
                        <a:rPr lang="en-US" sz="1400">
                          <a:effectLst/>
                          <a:latin typeface="Cambria" panose="02040503050406030204" pitchFamily="18" charset="0"/>
                          <a:ea typeface="Cambria" panose="02040503050406030204" pitchFamily="18" charset="0"/>
                        </a:rPr>
                        <a:t>Có sự đồng thuận và nhiều ý tưởng khác biệt, sáng tạo </a:t>
                      </a:r>
                    </a:p>
                    <a:p>
                      <a:pPr algn="just">
                        <a:lnSpc>
                          <a:spcPct val="100000"/>
                        </a:lnSpc>
                        <a:spcAft>
                          <a:spcPts val="0"/>
                        </a:spcAft>
                      </a:pPr>
                      <a:r>
                        <a:rPr lang="en-US" sz="1400">
                          <a:effectLst/>
                          <a:latin typeface="Cambria" panose="02040503050406030204" pitchFamily="18" charset="0"/>
                          <a:ea typeface="Cambria" panose="02040503050406030204" pitchFamily="18" charset="0"/>
                        </a:rPr>
                        <a:t>Toàn bộ thành viên đều tham gia hoạt động</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extLst>
                  <a:ext uri="{0D108BD9-81ED-4DB2-BD59-A6C34878D82A}">
                    <a16:rowId xmlns:a16="http://schemas.microsoft.com/office/drawing/2014/main" val="2932178971"/>
                  </a:ext>
                </a:extLst>
              </a:tr>
              <a:tr h="200944">
                <a:tc>
                  <a:txBody>
                    <a:bodyPr/>
                    <a:lstStyle/>
                    <a:p>
                      <a:pPr algn="just">
                        <a:lnSpc>
                          <a:spcPct val="100000"/>
                        </a:lnSpc>
                        <a:spcAft>
                          <a:spcPts val="0"/>
                        </a:spcAft>
                      </a:pPr>
                      <a:r>
                        <a:rPr lang="en-US" sz="1400" b="1" dirty="0">
                          <a:effectLst/>
                          <a:latin typeface="Cambria" panose="02040503050406030204" pitchFamily="18" charset="0"/>
                          <a:ea typeface="Cambria" panose="02040503050406030204" pitchFamily="18" charset="0"/>
                        </a:rPr>
                        <a:t>Điểm </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a:txBody>
                    <a:bodyPr/>
                    <a:lstStyle/>
                    <a:p>
                      <a:pPr algn="just">
                        <a:lnSpc>
                          <a:spcPct val="100000"/>
                        </a:lnSpc>
                        <a:spcAft>
                          <a:spcPts val="0"/>
                        </a:spcAft>
                      </a:pPr>
                      <a:r>
                        <a:rPr lang="en-US" sz="1400">
                          <a:effectLst/>
                          <a:latin typeface="Cambria" panose="02040503050406030204" pitchFamily="18" charset="0"/>
                          <a:ea typeface="Cambria" panose="02040503050406030204" pitchFamily="18" charset="0"/>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extLst>
                  <a:ext uri="{0D108BD9-81ED-4DB2-BD59-A6C34878D82A}">
                    <a16:rowId xmlns:a16="http://schemas.microsoft.com/office/drawing/2014/main" val="2123253703"/>
                  </a:ext>
                </a:extLst>
              </a:tr>
              <a:tr h="200944">
                <a:tc>
                  <a:txBody>
                    <a:bodyPr/>
                    <a:lstStyle/>
                    <a:p>
                      <a:pPr algn="just">
                        <a:lnSpc>
                          <a:spcPct val="100000"/>
                        </a:lnSpc>
                        <a:spcAft>
                          <a:spcPts val="0"/>
                        </a:spcAft>
                      </a:pPr>
                      <a:r>
                        <a:rPr lang="en-US" sz="1400" b="1" dirty="0">
                          <a:effectLst/>
                          <a:latin typeface="Cambria" panose="02040503050406030204" pitchFamily="18" charset="0"/>
                          <a:ea typeface="Cambria" panose="02040503050406030204" pitchFamily="18" charset="0"/>
                        </a:rPr>
                        <a:t>TỔNG </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gridSpan="3">
                  <a:txBody>
                    <a:bodyPr/>
                    <a:lstStyle/>
                    <a:p>
                      <a:pPr algn="just">
                        <a:lnSpc>
                          <a:spcPct val="100000"/>
                        </a:lnSpc>
                        <a:spcAft>
                          <a:spcPts val="0"/>
                        </a:spcAft>
                      </a:pPr>
                      <a:r>
                        <a:rPr lang="en-US" sz="1400" dirty="0">
                          <a:effectLst/>
                          <a:latin typeface="Cambria" panose="02040503050406030204" pitchFamily="18" charset="0"/>
                          <a:ea typeface="Cambria" panose="02040503050406030204" pitchFamily="18" charset="0"/>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18371" marR="1837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796697"/>
                  </a:ext>
                </a:extLst>
              </a:tr>
            </a:tbl>
          </a:graphicData>
        </a:graphic>
      </p:graphicFrame>
    </p:spTree>
    <p:extLst>
      <p:ext uri="{BB962C8B-B14F-4D97-AF65-F5344CB8AC3E}">
        <p14:creationId xmlns:p14="http://schemas.microsoft.com/office/powerpoint/2010/main" val="84960517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F0E8A2-9C37-4143-104F-02970156FFB2}"/>
              </a:ext>
            </a:extLst>
          </p:cNvPr>
          <p:cNvSpPr txBox="1"/>
          <p:nvPr/>
        </p:nvSpPr>
        <p:spPr>
          <a:xfrm>
            <a:off x="783172" y="1020531"/>
            <a:ext cx="4572000" cy="338554"/>
          </a:xfrm>
          <a:prstGeom prst="rect">
            <a:avLst/>
          </a:prstGeom>
          <a:noFill/>
        </p:spPr>
        <p:txBody>
          <a:bodyPr wrap="square">
            <a:spAutoFit/>
          </a:bodyPr>
          <a:lstStyle/>
          <a:p>
            <a:pPr algn="just"/>
            <a:r>
              <a:rPr lang="vi-VN" sz="1600" b="0" i="0" dirty="0">
                <a:solidFill>
                  <a:srgbClr val="222222"/>
                </a:solidFill>
                <a:effectLst/>
                <a:latin typeface="Roboto" panose="02000000000000000000" pitchFamily="2" charset="0"/>
              </a:rPr>
              <a:t>- Những nhân vật hoang đường:</a:t>
            </a:r>
          </a:p>
        </p:txBody>
      </p:sp>
      <p:sp>
        <p:nvSpPr>
          <p:cNvPr id="10" name="Google Shape;932;p44">
            <a:extLst>
              <a:ext uri="{FF2B5EF4-FFF2-40B4-BE49-F238E27FC236}">
                <a16:creationId xmlns:a16="http://schemas.microsoft.com/office/drawing/2014/main" id="{74CD8E08-1CD9-07DA-B8A9-9948BC4B5B84}"/>
              </a:ext>
            </a:extLst>
          </p:cNvPr>
          <p:cNvSpPr txBox="1">
            <a:spLocks/>
          </p:cNvSpPr>
          <p:nvPr/>
        </p:nvSpPr>
        <p:spPr>
          <a:xfrm>
            <a:off x="138227" y="127418"/>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1" name="Hộp Văn bản 173">
            <a:extLst>
              <a:ext uri="{FF2B5EF4-FFF2-40B4-BE49-F238E27FC236}">
                <a16:creationId xmlns:a16="http://schemas.microsoft.com/office/drawing/2014/main" id="{F7F09F52-853F-85DC-9064-AC5742F59C17}"/>
              </a:ext>
            </a:extLst>
          </p:cNvPr>
          <p:cNvSpPr txBox="1"/>
          <p:nvPr/>
        </p:nvSpPr>
        <p:spPr>
          <a:xfrm>
            <a:off x="814215" y="638515"/>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2</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Ý nghĩa của những chi tiết hoang đường,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tưởng</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tượng</a:t>
            </a:r>
            <a:endPar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21830E-D4E9-9213-E463-748E52BAF9E5}"/>
              </a:ext>
            </a:extLst>
          </p:cNvPr>
          <p:cNvSpPr txBox="1"/>
          <p:nvPr/>
        </p:nvSpPr>
        <p:spPr>
          <a:xfrm>
            <a:off x="1089857" y="1359301"/>
            <a:ext cx="4572000" cy="1815882"/>
          </a:xfrm>
          <a:prstGeom prst="rect">
            <a:avLst/>
          </a:prstGeom>
          <a:noFill/>
        </p:spPr>
        <p:txBody>
          <a:bodyPr wrap="square">
            <a:spAutoFit/>
          </a:bodyPr>
          <a:lstStyle/>
          <a:p>
            <a:pPr algn="just"/>
            <a:r>
              <a:rPr lang="vi-VN" sz="1600" b="0" i="0" dirty="0">
                <a:solidFill>
                  <a:srgbClr val="222222"/>
                </a:solidFill>
                <a:effectLst/>
                <a:latin typeface="Roboto" panose="02000000000000000000" pitchFamily="2" charset="0"/>
              </a:rPr>
              <a:t>+ Thần đất</a:t>
            </a:r>
          </a:p>
          <a:p>
            <a:pPr algn="just"/>
            <a:r>
              <a:rPr lang="vi-VN" sz="1600" b="0" i="0" dirty="0">
                <a:solidFill>
                  <a:srgbClr val="222222"/>
                </a:solidFill>
                <a:effectLst/>
                <a:latin typeface="Roboto" panose="02000000000000000000" pitchFamily="2" charset="0"/>
              </a:rPr>
              <a:t>+ Rồng trăm đầu</a:t>
            </a:r>
          </a:p>
          <a:p>
            <a:pPr algn="just"/>
            <a:r>
              <a:rPr lang="vi-VN" sz="1600" b="0" i="0" dirty="0">
                <a:solidFill>
                  <a:srgbClr val="222222"/>
                </a:solidFill>
                <a:effectLst/>
                <a:latin typeface="Roboto" panose="02000000000000000000" pitchFamily="2" charset="0"/>
              </a:rPr>
              <a:t>+Thần chiến tranh</a:t>
            </a:r>
          </a:p>
          <a:p>
            <a:pPr algn="just"/>
            <a:r>
              <a:rPr lang="vi-VN" sz="1600" b="0" i="0" dirty="0">
                <a:solidFill>
                  <a:srgbClr val="222222"/>
                </a:solidFill>
                <a:effectLst/>
                <a:latin typeface="Roboto" panose="02000000000000000000" pitchFamily="2" charset="0"/>
              </a:rPr>
              <a:t>+ Thần biển</a:t>
            </a:r>
          </a:p>
          <a:p>
            <a:pPr algn="just"/>
            <a:r>
              <a:rPr lang="vi-VN" sz="1600" b="0" i="0" dirty="0">
                <a:solidFill>
                  <a:srgbClr val="222222"/>
                </a:solidFill>
                <a:effectLst/>
                <a:latin typeface="Roboto" panose="02000000000000000000" pitchFamily="2" charset="0"/>
              </a:rPr>
              <a:t>+ Gã khổng lồ Ăng-tê</a:t>
            </a:r>
          </a:p>
          <a:p>
            <a:pPr algn="just"/>
            <a:r>
              <a:rPr lang="vi-VN" sz="1600" b="0" i="0" dirty="0">
                <a:solidFill>
                  <a:srgbClr val="222222"/>
                </a:solidFill>
                <a:effectLst/>
                <a:latin typeface="Roboto" panose="02000000000000000000" pitchFamily="2" charset="0"/>
              </a:rPr>
              <a:t>+ Thần </a:t>
            </a:r>
            <a:r>
              <a:rPr lang="vi-VN" sz="1600" b="0" i="0" dirty="0" err="1">
                <a:solidFill>
                  <a:srgbClr val="222222"/>
                </a:solidFill>
                <a:effectLst/>
                <a:latin typeface="Roboto" panose="02000000000000000000" pitchFamily="2" charset="0"/>
              </a:rPr>
              <a:t>Prô</a:t>
            </a:r>
            <a:r>
              <a:rPr lang="vi-VN" sz="1600" b="0" i="0" dirty="0">
                <a:solidFill>
                  <a:srgbClr val="222222"/>
                </a:solidFill>
                <a:effectLst/>
                <a:latin typeface="Roboto" panose="02000000000000000000" pitchFamily="2" charset="0"/>
              </a:rPr>
              <a:t>-mê-tê</a:t>
            </a:r>
          </a:p>
          <a:p>
            <a:pPr algn="just"/>
            <a:r>
              <a:rPr lang="vi-VN" sz="1600" b="0" i="0" dirty="0">
                <a:solidFill>
                  <a:srgbClr val="222222"/>
                </a:solidFill>
                <a:effectLst/>
                <a:latin typeface="Roboto" panose="02000000000000000000" pitchFamily="2" charset="0"/>
              </a:rPr>
              <a:t>+ Thần Át-lát</a:t>
            </a:r>
            <a:endParaRPr lang="en-US" sz="1600" dirty="0"/>
          </a:p>
        </p:txBody>
      </p:sp>
      <p:sp>
        <p:nvSpPr>
          <p:cNvPr id="15" name="TextBox 14">
            <a:extLst>
              <a:ext uri="{FF2B5EF4-FFF2-40B4-BE49-F238E27FC236}">
                <a16:creationId xmlns:a16="http://schemas.microsoft.com/office/drawing/2014/main" id="{FE5629A1-DF57-E6F9-E9CA-6FE24FA314FC}"/>
              </a:ext>
            </a:extLst>
          </p:cNvPr>
          <p:cNvSpPr txBox="1"/>
          <p:nvPr/>
        </p:nvSpPr>
        <p:spPr>
          <a:xfrm>
            <a:off x="3841138" y="1359085"/>
            <a:ext cx="4442705" cy="1815882"/>
          </a:xfrm>
          <a:prstGeom prst="rect">
            <a:avLst/>
          </a:prstGeom>
          <a:noFill/>
        </p:spPr>
        <p:txBody>
          <a:bodyPr wrap="square">
            <a:spAutoFit/>
          </a:bodyPr>
          <a:lstStyle/>
          <a:p>
            <a:pPr algn="just"/>
            <a:r>
              <a:rPr lang="vi-VN" sz="1600" b="0" i="0" dirty="0">
                <a:solidFill>
                  <a:srgbClr val="222222"/>
                </a:solidFill>
                <a:effectLst/>
                <a:latin typeface="Roboto" panose="02000000000000000000" pitchFamily="2" charset="0"/>
              </a:rPr>
              <a:t>+ Gã khống lõ Ăng-tê mỗi lần ngã xuống đất được thần đất tiếp thêm cho sức mạnh</a:t>
            </a:r>
          </a:p>
          <a:p>
            <a:pPr algn="just"/>
            <a:r>
              <a:rPr lang="vi-VN" sz="1600" b="0" i="0" dirty="0">
                <a:solidFill>
                  <a:srgbClr val="222222"/>
                </a:solidFill>
                <a:effectLst/>
                <a:latin typeface="Roboto" panose="02000000000000000000" pitchFamily="2" charset="0"/>
              </a:rPr>
              <a:t>+ Lá gan của thần </a:t>
            </a:r>
            <a:r>
              <a:rPr lang="vi-VN" sz="1600" b="0" i="0" dirty="0" err="1">
                <a:solidFill>
                  <a:srgbClr val="222222"/>
                </a:solidFill>
                <a:effectLst/>
                <a:latin typeface="Roboto" panose="02000000000000000000" pitchFamily="2" charset="0"/>
              </a:rPr>
              <a:t>Prô</a:t>
            </a:r>
            <a:r>
              <a:rPr lang="vi-VN" sz="1600" b="0" i="0" dirty="0">
                <a:solidFill>
                  <a:srgbClr val="222222"/>
                </a:solidFill>
                <a:effectLst/>
                <a:latin typeface="Roboto" panose="02000000000000000000" pitchFamily="2" charset="0"/>
              </a:rPr>
              <a:t>-mê-tê bị chim moi lại mọc lại được</a:t>
            </a:r>
          </a:p>
          <a:p>
            <a:pPr algn="just"/>
            <a:r>
              <a:rPr lang="vi-VN" sz="1600" b="0" i="0" dirty="0">
                <a:solidFill>
                  <a:srgbClr val="222222"/>
                </a:solidFill>
                <a:effectLst/>
                <a:latin typeface="Roboto" panose="02000000000000000000" pitchFamily="2" charset="0"/>
              </a:rPr>
              <a:t>+ Thần Át-lát có thế đỡ cả bầu trời</a:t>
            </a:r>
          </a:p>
          <a:p>
            <a:pPr algn="just"/>
            <a:r>
              <a:rPr lang="vi-VN" sz="1600" b="0" i="0" dirty="0">
                <a:solidFill>
                  <a:srgbClr val="222222"/>
                </a:solidFill>
                <a:effectLst/>
                <a:latin typeface="Roboto" panose="02000000000000000000" pitchFamily="2" charset="0"/>
              </a:rPr>
              <a:t>+ Hê-ra-</a:t>
            </a:r>
            <a:r>
              <a:rPr lang="vi-VN" sz="1600" b="0" i="0" dirty="0" err="1">
                <a:solidFill>
                  <a:srgbClr val="222222"/>
                </a:solidFill>
                <a:effectLst/>
                <a:latin typeface="Roboto" panose="02000000000000000000" pitchFamily="2" charset="0"/>
              </a:rPr>
              <a:t>clét</a:t>
            </a:r>
            <a:r>
              <a:rPr lang="vi-VN" sz="1600" b="0" i="0" dirty="0">
                <a:solidFill>
                  <a:srgbClr val="222222"/>
                </a:solidFill>
                <a:effectLst/>
                <a:latin typeface="Roboto" panose="02000000000000000000" pitchFamily="2" charset="0"/>
              </a:rPr>
              <a:t> cũng có thể đỡ được bầu trời như thần Át-lát</a:t>
            </a:r>
          </a:p>
        </p:txBody>
      </p:sp>
      <p:sp>
        <p:nvSpPr>
          <p:cNvPr id="17" name="TextBox 16">
            <a:extLst>
              <a:ext uri="{FF2B5EF4-FFF2-40B4-BE49-F238E27FC236}">
                <a16:creationId xmlns:a16="http://schemas.microsoft.com/office/drawing/2014/main" id="{30C211BC-6AD1-59FF-578A-B361F3E94221}"/>
              </a:ext>
            </a:extLst>
          </p:cNvPr>
          <p:cNvSpPr txBox="1"/>
          <p:nvPr/>
        </p:nvSpPr>
        <p:spPr>
          <a:xfrm>
            <a:off x="4291618" y="1033215"/>
            <a:ext cx="4572000" cy="338554"/>
          </a:xfrm>
          <a:prstGeom prst="rect">
            <a:avLst/>
          </a:prstGeom>
          <a:noFill/>
        </p:spPr>
        <p:txBody>
          <a:bodyPr wrap="square">
            <a:spAutoFit/>
          </a:bodyPr>
          <a:lstStyle/>
          <a:p>
            <a:r>
              <a:rPr lang="vi-VN" sz="1600" b="0" i="0" dirty="0">
                <a:solidFill>
                  <a:srgbClr val="222222"/>
                </a:solidFill>
                <a:effectLst/>
                <a:latin typeface="Roboto" panose="02000000000000000000" pitchFamily="2" charset="0"/>
              </a:rPr>
              <a:t>- Những chi tiết hoang đường:</a:t>
            </a:r>
            <a:endParaRPr lang="en-US" sz="1600" dirty="0"/>
          </a:p>
        </p:txBody>
      </p:sp>
      <p:pic>
        <p:nvPicPr>
          <p:cNvPr id="18" name="Picture 17">
            <a:extLst>
              <a:ext uri="{FF2B5EF4-FFF2-40B4-BE49-F238E27FC236}">
                <a16:creationId xmlns:a16="http://schemas.microsoft.com/office/drawing/2014/main" id="{E4528AC2-EDE9-A4F6-B3E4-562A23C72F5F}"/>
              </a:ext>
            </a:extLst>
          </p:cNvPr>
          <p:cNvPicPr>
            <a:picLocks noChangeAspect="1"/>
          </p:cNvPicPr>
          <p:nvPr/>
        </p:nvPicPr>
        <p:blipFill>
          <a:blip r:embed="rId2"/>
          <a:stretch>
            <a:fillRect/>
          </a:stretch>
        </p:blipFill>
        <p:spPr>
          <a:xfrm>
            <a:off x="7300767" y="2779097"/>
            <a:ext cx="1876425" cy="2428875"/>
          </a:xfrm>
          <a:prstGeom prst="rect">
            <a:avLst/>
          </a:prstGeom>
          <a:ln>
            <a:noFill/>
          </a:ln>
          <a:effectLst>
            <a:softEdge rad="112500"/>
          </a:effectLst>
        </p:spPr>
      </p:pic>
      <p:pic>
        <p:nvPicPr>
          <p:cNvPr id="19" name="Picture 18">
            <a:extLst>
              <a:ext uri="{FF2B5EF4-FFF2-40B4-BE49-F238E27FC236}">
                <a16:creationId xmlns:a16="http://schemas.microsoft.com/office/drawing/2014/main" id="{65B0B55C-C039-FBF5-0759-07C388C4E4C0}"/>
              </a:ext>
            </a:extLst>
          </p:cNvPr>
          <p:cNvPicPr>
            <a:picLocks noChangeAspect="1"/>
          </p:cNvPicPr>
          <p:nvPr/>
        </p:nvPicPr>
        <p:blipFill>
          <a:blip r:embed="rId3"/>
          <a:stretch>
            <a:fillRect/>
          </a:stretch>
        </p:blipFill>
        <p:spPr>
          <a:xfrm>
            <a:off x="0" y="3175183"/>
            <a:ext cx="2481311" cy="1800225"/>
          </a:xfrm>
          <a:prstGeom prst="rect">
            <a:avLst/>
          </a:prstGeom>
          <a:ln>
            <a:noFill/>
          </a:ln>
          <a:effectLst>
            <a:softEdge rad="112500"/>
          </a:effectLst>
        </p:spPr>
      </p:pic>
      <p:sp>
        <p:nvSpPr>
          <p:cNvPr id="21" name="TextBox 20">
            <a:extLst>
              <a:ext uri="{FF2B5EF4-FFF2-40B4-BE49-F238E27FC236}">
                <a16:creationId xmlns:a16="http://schemas.microsoft.com/office/drawing/2014/main" id="{5384B954-A097-D257-737B-EE0906B311A3}"/>
              </a:ext>
            </a:extLst>
          </p:cNvPr>
          <p:cNvSpPr txBox="1"/>
          <p:nvPr/>
        </p:nvSpPr>
        <p:spPr>
          <a:xfrm>
            <a:off x="2597290" y="3033068"/>
            <a:ext cx="4587498" cy="1477328"/>
          </a:xfrm>
          <a:prstGeom prst="rect">
            <a:avLst/>
          </a:prstGeom>
          <a:noFill/>
        </p:spPr>
        <p:txBody>
          <a:bodyPr wrap="square">
            <a:spAutoFit/>
          </a:bodyPr>
          <a:lstStyle/>
          <a:p>
            <a:pPr algn="just"/>
            <a:r>
              <a:rPr lang="vi-VN" sz="1800" b="0" i="0" dirty="0">
                <a:solidFill>
                  <a:schemeClr val="accent5">
                    <a:lumMod val="50000"/>
                  </a:schemeClr>
                </a:solidFill>
                <a:effectLst/>
                <a:latin typeface="OpenSans"/>
                <a:sym typeface="Wingdings" panose="05000000000000000000" pitchFamily="2" charset="2"/>
              </a:rPr>
              <a:t></a:t>
            </a:r>
            <a:r>
              <a:rPr lang="vi-VN" sz="1800" b="0" i="0" dirty="0">
                <a:solidFill>
                  <a:schemeClr val="accent5">
                    <a:lumMod val="50000"/>
                  </a:schemeClr>
                </a:solidFill>
                <a:effectLst/>
                <a:latin typeface="OpenSans"/>
              </a:rPr>
              <a:t>Làm cho câu chuyện thêm li kì, hấp dẫn; tăng thêm sức mạnh của nhân vật đồng thời tăng tính thử thách cho người anh hùng, từ đó góp phần tô đậm thêm chiến công vẻ vang của người anh hùng Hê-ra-</a:t>
            </a:r>
            <a:r>
              <a:rPr lang="vi-VN" sz="1800" b="0" i="0" dirty="0" err="1">
                <a:solidFill>
                  <a:schemeClr val="accent5">
                    <a:lumMod val="50000"/>
                  </a:schemeClr>
                </a:solidFill>
                <a:effectLst/>
                <a:latin typeface="OpenSans"/>
              </a:rPr>
              <a:t>clét</a:t>
            </a:r>
            <a:r>
              <a:rPr lang="vi-VN" sz="1800" b="0" i="0" dirty="0">
                <a:solidFill>
                  <a:schemeClr val="accent5">
                    <a:lumMod val="50000"/>
                  </a:schemeClr>
                </a:solidFill>
                <a:effectLst/>
                <a:latin typeface="OpenSans"/>
              </a:rPr>
              <a:t>.</a:t>
            </a:r>
            <a:endParaRPr lang="en-US" sz="1800" dirty="0">
              <a:solidFill>
                <a:schemeClr val="accent5">
                  <a:lumMod val="50000"/>
                </a:schemeClr>
              </a:solidFill>
            </a:endParaRPr>
          </a:p>
        </p:txBody>
      </p:sp>
    </p:spTree>
    <p:extLst>
      <p:ext uri="{BB962C8B-B14F-4D97-AF65-F5344CB8AC3E}">
        <p14:creationId xmlns:p14="http://schemas.microsoft.com/office/powerpoint/2010/main" val="15223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51559" y="722753"/>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3</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Phân tích nhân vật Hê – ra –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clet</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6" name="Hộp Văn bản 5">
            <a:extLst>
              <a:ext uri="{FF2B5EF4-FFF2-40B4-BE49-F238E27FC236}">
                <a16:creationId xmlns:a16="http://schemas.microsoft.com/office/drawing/2014/main" id="{BA1BDA60-D36D-4035-B86B-4FBC61F1AD64}"/>
              </a:ext>
            </a:extLst>
          </p:cNvPr>
          <p:cNvSpPr txBox="1"/>
          <p:nvPr/>
        </p:nvSpPr>
        <p:spPr>
          <a:xfrm>
            <a:off x="1141271" y="1222334"/>
            <a:ext cx="5323132" cy="646331"/>
          </a:xfrm>
          <a:prstGeom prst="rect">
            <a:avLst/>
          </a:prstGeom>
          <a:solidFill>
            <a:schemeClr val="accent5">
              <a:lumMod val="20000"/>
              <a:lumOff val="80000"/>
            </a:schemeClr>
          </a:solidFill>
          <a:ln w="57150">
            <a:solidFill>
              <a:schemeClr val="accent4"/>
            </a:solidFill>
          </a:ln>
        </p:spPr>
        <p:txBody>
          <a:bodyPr wrap="square">
            <a:spAutoFit/>
          </a:bodyPr>
          <a:lstStyle/>
          <a:p>
            <a:pPr algn="ctr"/>
            <a:r>
              <a:rPr lang="en-US" sz="18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Hê – ra – </a:t>
            </a:r>
            <a:r>
              <a:rPr lang="en-US" sz="1800" b="1" dirty="0" err="1">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clet</a:t>
            </a:r>
            <a:r>
              <a:rPr lang="en-US" sz="18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là người có sức mạnh phi thường </a:t>
            </a:r>
            <a:r>
              <a:rPr lang="en-US" sz="1800" b="1" dirty="0" err="1">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hơn</a:t>
            </a:r>
            <a:r>
              <a:rPr lang="en-US" sz="18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vi-VN" sz="18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người, </a:t>
            </a:r>
            <a:r>
              <a:rPr lang="en-US" sz="1800" b="1" dirty="0" err="1">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giàu</a:t>
            </a:r>
            <a:r>
              <a:rPr lang="en-US" sz="18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ý chí nghị lực</a:t>
            </a:r>
            <a:endParaRPr lang="en-US" sz="1600"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D65CA1D0-31AB-45AA-B5B3-5F2ABF106627}"/>
              </a:ext>
            </a:extLst>
          </p:cNvPr>
          <p:cNvSpPr txBox="1"/>
          <p:nvPr/>
        </p:nvSpPr>
        <p:spPr>
          <a:xfrm>
            <a:off x="4310120" y="2058827"/>
            <a:ext cx="4019665" cy="2133918"/>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Hành trình vượt qua những khó khăn và đặc biệt là hành trình đi tìm táo vàng của Hê – ra – </a:t>
            </a:r>
            <a:r>
              <a:rPr lang="en-US" sz="18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clet</a:t>
            </a: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p>
          <a:p>
            <a:pPr marL="285750" indent="-285750" algn="just">
              <a:spcAft>
                <a:spcPts val="800"/>
              </a:spcAft>
              <a:buFont typeface="Arial" panose="020B0604020202020204" pitchFamily="34" charset="0"/>
              <a:buChar char="•"/>
            </a:pPr>
            <a:r>
              <a:rPr lang="en-US" sz="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Vượt qua những khó khăn thử thách: Diệt được tên khổng lồ độc ác Ăng tê, Cứu được thần Pro – mê – tê và chống được trời hộ thần Át – lát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2D8B5D3-44E1-9426-328B-AE9B0DA8948D}"/>
              </a:ext>
            </a:extLst>
          </p:cNvPr>
          <p:cNvPicPr>
            <a:picLocks noChangeAspect="1"/>
          </p:cNvPicPr>
          <p:nvPr/>
        </p:nvPicPr>
        <p:blipFill>
          <a:blip r:embed="rId3"/>
          <a:stretch>
            <a:fillRect/>
          </a:stretch>
        </p:blipFill>
        <p:spPr>
          <a:xfrm>
            <a:off x="1051559" y="1998914"/>
            <a:ext cx="3158489" cy="2133918"/>
          </a:xfrm>
          <a:prstGeom prst="rect">
            <a:avLst/>
          </a:prstGeom>
          <a:ln>
            <a:noFill/>
          </a:ln>
          <a:effectLst>
            <a:softEdge rad="112500"/>
          </a:effectLst>
        </p:spPr>
      </p:pic>
    </p:spTree>
    <p:extLst>
      <p:ext uri="{BB962C8B-B14F-4D97-AF65-F5344CB8AC3E}">
        <p14:creationId xmlns:p14="http://schemas.microsoft.com/office/powerpoint/2010/main" val="26450637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209423" y="443935"/>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txBody>
          <a:bodyPr/>
          <a:lstStyle/>
          <a:p>
            <a:endParaRPr lang="en-US"/>
          </a:p>
        </p:txBody>
      </p:sp>
      <p:sp>
        <p:nvSpPr>
          <p:cNvPr id="411" name="Google Shape;411;p35"/>
          <p:cNvSpPr txBox="1">
            <a:spLocks noGrp="1"/>
          </p:cNvSpPr>
          <p:nvPr>
            <p:ph type="title" idx="2"/>
          </p:nvPr>
        </p:nvSpPr>
        <p:spPr>
          <a:xfrm>
            <a:off x="2427193" y="1599968"/>
            <a:ext cx="3668165" cy="11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chemeClr val="accent3">
                    <a:lumMod val="50000"/>
                  </a:schemeClr>
                </a:solidFill>
                <a:latin typeface="DaddysGirl" panose="02000603000000000000" pitchFamily="2" charset="0"/>
                <a:ea typeface="DaddysGirl" panose="02000603000000000000" pitchFamily="2" charset="0"/>
              </a:rPr>
              <a:t>KHỞI ĐỘNG</a:t>
            </a:r>
            <a:endParaRPr sz="6600" b="1" dirty="0">
              <a:solidFill>
                <a:schemeClr val="accent3">
                  <a:lumMod val="50000"/>
                </a:schemeClr>
              </a:solidFill>
              <a:latin typeface="DaddysGirl" panose="02000603000000000000" pitchFamily="2" charset="0"/>
              <a:ea typeface="DaddysGirl" panose="02000603000000000000" pitchFamily="2" charset="0"/>
            </a:endParaRPr>
          </a:p>
        </p:txBody>
      </p:sp>
      <p:sp>
        <p:nvSpPr>
          <p:cNvPr id="412" name="Google Shape;412;p35"/>
          <p:cNvSpPr txBox="1">
            <a:spLocks noGrp="1"/>
          </p:cNvSpPr>
          <p:nvPr>
            <p:ph type="title"/>
          </p:nvPr>
        </p:nvSpPr>
        <p:spPr>
          <a:xfrm>
            <a:off x="3123249" y="737755"/>
            <a:ext cx="19077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lumMod val="50000"/>
                  </a:schemeClr>
                </a:solidFill>
              </a:rPr>
              <a:t>01</a:t>
            </a:r>
            <a:endParaRPr dirty="0">
              <a:solidFill>
                <a:schemeClr val="accent3">
                  <a:lumMod val="50000"/>
                </a:schemeClr>
              </a:solidFill>
            </a:endParaRPr>
          </a:p>
        </p:txBody>
      </p:sp>
      <p:grpSp>
        <p:nvGrpSpPr>
          <p:cNvPr id="453" name="Google Shape;453;p35"/>
          <p:cNvGrpSpPr/>
          <p:nvPr/>
        </p:nvGrpSpPr>
        <p:grpSpPr>
          <a:xfrm rot="-1443738" flipH="1">
            <a:off x="7496233" y="2367972"/>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a:off x="5981625" y="1844100"/>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578;p56">
            <a:extLst>
              <a:ext uri="{FF2B5EF4-FFF2-40B4-BE49-F238E27FC236}">
                <a16:creationId xmlns:a16="http://schemas.microsoft.com/office/drawing/2014/main" id="{F90D73D0-3791-4CBE-BD78-2DAFA6C2FB0A}"/>
              </a:ext>
            </a:extLst>
          </p:cNvPr>
          <p:cNvGrpSpPr/>
          <p:nvPr/>
        </p:nvGrpSpPr>
        <p:grpSpPr>
          <a:xfrm flipH="1">
            <a:off x="-761" y="1043586"/>
            <a:ext cx="2020835" cy="4193940"/>
            <a:chOff x="7203875" y="1220300"/>
            <a:chExt cx="1940129" cy="4026449"/>
          </a:xfrm>
        </p:grpSpPr>
        <p:sp>
          <p:nvSpPr>
            <p:cNvPr id="120" name="Google Shape;2579;p56">
              <a:extLst>
                <a:ext uri="{FF2B5EF4-FFF2-40B4-BE49-F238E27FC236}">
                  <a16:creationId xmlns:a16="http://schemas.microsoft.com/office/drawing/2014/main" id="{A0973299-FCBF-4815-A445-C228E4898705}"/>
                </a:ext>
              </a:extLst>
            </p:cNvPr>
            <p:cNvSpPr/>
            <p:nvPr/>
          </p:nvSpPr>
          <p:spPr>
            <a:xfrm flipH="1">
              <a:off x="7384037" y="3084449"/>
              <a:ext cx="1758680" cy="2162299"/>
            </a:xfrm>
            <a:custGeom>
              <a:avLst/>
              <a:gdLst/>
              <a:ahLst/>
              <a:cxnLst/>
              <a:rect l="l" t="t" r="r" b="b"/>
              <a:pathLst>
                <a:path w="23233" h="28565" extrusionOk="0">
                  <a:moveTo>
                    <a:pt x="1" y="1"/>
                  </a:moveTo>
                  <a:lnTo>
                    <a:pt x="1" y="28565"/>
                  </a:lnTo>
                  <a:lnTo>
                    <a:pt x="12199" y="27380"/>
                  </a:lnTo>
                  <a:lnTo>
                    <a:pt x="17965" y="21002"/>
                  </a:lnTo>
                  <a:cubicBezTo>
                    <a:pt x="23233" y="14767"/>
                    <a:pt x="17965" y="9702"/>
                    <a:pt x="17965" y="9702"/>
                  </a:cubicBezTo>
                  <a:cubicBezTo>
                    <a:pt x="10711" y="3477"/>
                    <a:pt x="1" y="1"/>
                    <a:pt x="1" y="1"/>
                  </a:cubicBezTo>
                  <a:close/>
                </a:path>
              </a:pathLst>
            </a:custGeom>
            <a:solidFill>
              <a:srgbClr val="88CA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580;p56">
              <a:extLst>
                <a:ext uri="{FF2B5EF4-FFF2-40B4-BE49-F238E27FC236}">
                  <a16:creationId xmlns:a16="http://schemas.microsoft.com/office/drawing/2014/main" id="{974E238A-CDD8-49AB-A179-0F1446505955}"/>
                </a:ext>
              </a:extLst>
            </p:cNvPr>
            <p:cNvSpPr/>
            <p:nvPr/>
          </p:nvSpPr>
          <p:spPr>
            <a:xfrm flipH="1">
              <a:off x="8210347" y="2951826"/>
              <a:ext cx="589078" cy="802015"/>
            </a:xfrm>
            <a:custGeom>
              <a:avLst/>
              <a:gdLst/>
              <a:ahLst/>
              <a:cxnLst/>
              <a:rect l="l" t="t" r="r" b="b"/>
              <a:pathLst>
                <a:path w="7782" h="10595" extrusionOk="0">
                  <a:moveTo>
                    <a:pt x="3312" y="0"/>
                  </a:moveTo>
                  <a:cubicBezTo>
                    <a:pt x="2803" y="0"/>
                    <a:pt x="2430" y="181"/>
                    <a:pt x="2204" y="714"/>
                  </a:cubicBezTo>
                  <a:cubicBezTo>
                    <a:pt x="1840" y="1581"/>
                    <a:pt x="1533" y="2478"/>
                    <a:pt x="1199" y="3359"/>
                  </a:cubicBezTo>
                  <a:cubicBezTo>
                    <a:pt x="875" y="4216"/>
                    <a:pt x="547" y="5076"/>
                    <a:pt x="318" y="5964"/>
                  </a:cubicBezTo>
                  <a:cubicBezTo>
                    <a:pt x="126" y="6706"/>
                    <a:pt x="1" y="7482"/>
                    <a:pt x="116" y="8238"/>
                  </a:cubicBezTo>
                  <a:cubicBezTo>
                    <a:pt x="230" y="8998"/>
                    <a:pt x="611" y="9743"/>
                    <a:pt x="1253" y="10161"/>
                  </a:cubicBezTo>
                  <a:cubicBezTo>
                    <a:pt x="1655" y="10421"/>
                    <a:pt x="2133" y="10543"/>
                    <a:pt x="2613" y="10583"/>
                  </a:cubicBezTo>
                  <a:cubicBezTo>
                    <a:pt x="2708" y="10591"/>
                    <a:pt x="2805" y="10595"/>
                    <a:pt x="2902" y="10595"/>
                  </a:cubicBezTo>
                  <a:cubicBezTo>
                    <a:pt x="3327" y="10595"/>
                    <a:pt x="3756" y="10515"/>
                    <a:pt x="4114" y="10290"/>
                  </a:cubicBezTo>
                  <a:cubicBezTo>
                    <a:pt x="4465" y="10067"/>
                    <a:pt x="4721" y="9720"/>
                    <a:pt x="4951" y="9372"/>
                  </a:cubicBezTo>
                  <a:cubicBezTo>
                    <a:pt x="6196" y="7482"/>
                    <a:pt x="6911" y="5299"/>
                    <a:pt x="7613" y="3146"/>
                  </a:cubicBezTo>
                  <a:cubicBezTo>
                    <a:pt x="7698" y="2893"/>
                    <a:pt x="7782" y="2630"/>
                    <a:pt x="7769" y="2363"/>
                  </a:cubicBezTo>
                  <a:cubicBezTo>
                    <a:pt x="7738" y="1702"/>
                    <a:pt x="7144" y="1220"/>
                    <a:pt x="6561" y="909"/>
                  </a:cubicBezTo>
                  <a:cubicBezTo>
                    <a:pt x="5667" y="433"/>
                    <a:pt x="4678" y="153"/>
                    <a:pt x="3672" y="25"/>
                  </a:cubicBezTo>
                  <a:cubicBezTo>
                    <a:pt x="3545" y="9"/>
                    <a:pt x="3425" y="0"/>
                    <a:pt x="3312" y="0"/>
                  </a:cubicBezTo>
                  <a:close/>
                </a:path>
              </a:pathLst>
            </a:custGeom>
            <a:solidFill>
              <a:srgbClr val="DBA6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581;p56">
              <a:extLst>
                <a:ext uri="{FF2B5EF4-FFF2-40B4-BE49-F238E27FC236}">
                  <a16:creationId xmlns:a16="http://schemas.microsoft.com/office/drawing/2014/main" id="{3CAC447F-FB4F-494D-B007-DEB7F805A1DF}"/>
                </a:ext>
              </a:extLst>
            </p:cNvPr>
            <p:cNvSpPr/>
            <p:nvPr/>
          </p:nvSpPr>
          <p:spPr>
            <a:xfrm flipH="1">
              <a:off x="7424610" y="1548528"/>
              <a:ext cx="1591918" cy="1752019"/>
            </a:xfrm>
            <a:custGeom>
              <a:avLst/>
              <a:gdLst/>
              <a:ahLst/>
              <a:cxnLst/>
              <a:rect l="l" t="t" r="r" b="b"/>
              <a:pathLst>
                <a:path w="21030" h="23145" extrusionOk="0">
                  <a:moveTo>
                    <a:pt x="10448" y="1"/>
                  </a:moveTo>
                  <a:cubicBezTo>
                    <a:pt x="7995" y="1"/>
                    <a:pt x="5535" y="955"/>
                    <a:pt x="3749" y="2643"/>
                  </a:cubicBezTo>
                  <a:cubicBezTo>
                    <a:pt x="1620" y="4664"/>
                    <a:pt x="1192" y="7688"/>
                    <a:pt x="685" y="10471"/>
                  </a:cubicBezTo>
                  <a:cubicBezTo>
                    <a:pt x="210" y="13114"/>
                    <a:pt x="0" y="15975"/>
                    <a:pt x="1232" y="18361"/>
                  </a:cubicBezTo>
                  <a:cubicBezTo>
                    <a:pt x="2184" y="20210"/>
                    <a:pt x="3935" y="21580"/>
                    <a:pt x="5879" y="22326"/>
                  </a:cubicBezTo>
                  <a:cubicBezTo>
                    <a:pt x="7416" y="22915"/>
                    <a:pt x="9069" y="23144"/>
                    <a:pt x="10721" y="23144"/>
                  </a:cubicBezTo>
                  <a:cubicBezTo>
                    <a:pt x="11158" y="23144"/>
                    <a:pt x="11595" y="23128"/>
                    <a:pt x="12030" y="23098"/>
                  </a:cubicBezTo>
                  <a:cubicBezTo>
                    <a:pt x="12931" y="23034"/>
                    <a:pt x="13845" y="22913"/>
                    <a:pt x="14662" y="22532"/>
                  </a:cubicBezTo>
                  <a:cubicBezTo>
                    <a:pt x="15840" y="21982"/>
                    <a:pt x="16717" y="20942"/>
                    <a:pt x="17409" y="19842"/>
                  </a:cubicBezTo>
                  <a:cubicBezTo>
                    <a:pt x="18837" y="17574"/>
                    <a:pt x="19622" y="14966"/>
                    <a:pt x="20240" y="12361"/>
                  </a:cubicBezTo>
                  <a:cubicBezTo>
                    <a:pt x="20672" y="10529"/>
                    <a:pt x="21030" y="8585"/>
                    <a:pt x="20456" y="6793"/>
                  </a:cubicBezTo>
                  <a:cubicBezTo>
                    <a:pt x="20186" y="5953"/>
                    <a:pt x="19720" y="5184"/>
                    <a:pt x="19184" y="4482"/>
                  </a:cubicBezTo>
                  <a:cubicBezTo>
                    <a:pt x="17169" y="1860"/>
                    <a:pt x="14001" y="96"/>
                    <a:pt x="10698" y="4"/>
                  </a:cubicBezTo>
                  <a:cubicBezTo>
                    <a:pt x="10614" y="2"/>
                    <a:pt x="10531" y="1"/>
                    <a:pt x="10448" y="1"/>
                  </a:cubicBezTo>
                  <a:close/>
                </a:path>
              </a:pathLst>
            </a:custGeom>
            <a:solidFill>
              <a:srgbClr val="EAB8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582;p56">
              <a:extLst>
                <a:ext uri="{FF2B5EF4-FFF2-40B4-BE49-F238E27FC236}">
                  <a16:creationId xmlns:a16="http://schemas.microsoft.com/office/drawing/2014/main" id="{1F856499-E733-4FDE-A89B-D942F2C3D873}"/>
                </a:ext>
              </a:extLst>
            </p:cNvPr>
            <p:cNvSpPr/>
            <p:nvPr/>
          </p:nvSpPr>
          <p:spPr>
            <a:xfrm flipH="1">
              <a:off x="7445333" y="2036405"/>
              <a:ext cx="32247" cy="181144"/>
            </a:xfrm>
            <a:custGeom>
              <a:avLst/>
              <a:gdLst/>
              <a:ahLst/>
              <a:cxnLst/>
              <a:rect l="l" t="t" r="r" b="b"/>
              <a:pathLst>
                <a:path w="426" h="2393" extrusionOk="0">
                  <a:moveTo>
                    <a:pt x="31" y="75"/>
                  </a:moveTo>
                  <a:cubicBezTo>
                    <a:pt x="65" y="166"/>
                    <a:pt x="99" y="257"/>
                    <a:pt x="126" y="348"/>
                  </a:cubicBezTo>
                  <a:cubicBezTo>
                    <a:pt x="338" y="1013"/>
                    <a:pt x="426" y="1698"/>
                    <a:pt x="426" y="2393"/>
                  </a:cubicBezTo>
                  <a:cubicBezTo>
                    <a:pt x="426" y="1698"/>
                    <a:pt x="338" y="1013"/>
                    <a:pt x="126" y="348"/>
                  </a:cubicBezTo>
                  <a:cubicBezTo>
                    <a:pt x="99" y="257"/>
                    <a:pt x="65" y="166"/>
                    <a:pt x="31" y="75"/>
                  </a:cubicBezTo>
                  <a:close/>
                  <a:moveTo>
                    <a:pt x="28" y="65"/>
                  </a:moveTo>
                  <a:cubicBezTo>
                    <a:pt x="28" y="69"/>
                    <a:pt x="31" y="72"/>
                    <a:pt x="31" y="75"/>
                  </a:cubicBezTo>
                  <a:cubicBezTo>
                    <a:pt x="31" y="72"/>
                    <a:pt x="28" y="69"/>
                    <a:pt x="28" y="65"/>
                  </a:cubicBezTo>
                  <a:close/>
                  <a:moveTo>
                    <a:pt x="25" y="55"/>
                  </a:moveTo>
                  <a:cubicBezTo>
                    <a:pt x="25" y="58"/>
                    <a:pt x="28" y="61"/>
                    <a:pt x="28" y="65"/>
                  </a:cubicBezTo>
                  <a:cubicBezTo>
                    <a:pt x="28" y="61"/>
                    <a:pt x="25" y="58"/>
                    <a:pt x="25" y="55"/>
                  </a:cubicBezTo>
                  <a:close/>
                  <a:moveTo>
                    <a:pt x="21" y="48"/>
                  </a:moveTo>
                  <a:cubicBezTo>
                    <a:pt x="21" y="48"/>
                    <a:pt x="21" y="52"/>
                    <a:pt x="25" y="55"/>
                  </a:cubicBezTo>
                  <a:cubicBezTo>
                    <a:pt x="21" y="52"/>
                    <a:pt x="21" y="48"/>
                    <a:pt x="21" y="48"/>
                  </a:cubicBezTo>
                  <a:close/>
                  <a:moveTo>
                    <a:pt x="18" y="38"/>
                  </a:moveTo>
                  <a:lnTo>
                    <a:pt x="18" y="41"/>
                  </a:lnTo>
                  <a:lnTo>
                    <a:pt x="18" y="38"/>
                  </a:lnTo>
                  <a:close/>
                  <a:moveTo>
                    <a:pt x="14" y="28"/>
                  </a:moveTo>
                  <a:lnTo>
                    <a:pt x="14" y="31"/>
                  </a:lnTo>
                  <a:lnTo>
                    <a:pt x="14" y="28"/>
                  </a:lnTo>
                  <a:close/>
                  <a:moveTo>
                    <a:pt x="11" y="18"/>
                  </a:moveTo>
                  <a:lnTo>
                    <a:pt x="11" y="21"/>
                  </a:lnTo>
                  <a:lnTo>
                    <a:pt x="11" y="18"/>
                  </a:lnTo>
                  <a:close/>
                  <a:moveTo>
                    <a:pt x="8" y="8"/>
                  </a:moveTo>
                  <a:lnTo>
                    <a:pt x="8" y="11"/>
                  </a:lnTo>
                  <a:lnTo>
                    <a:pt x="8" y="8"/>
                  </a:lnTo>
                  <a:close/>
                  <a:moveTo>
                    <a:pt x="1" y="1"/>
                  </a:moveTo>
                  <a:lnTo>
                    <a:pt x="5" y="1"/>
                  </a:lnTo>
                  <a:close/>
                </a:path>
              </a:pathLst>
            </a:custGeom>
            <a:solidFill>
              <a:srgbClr val="D4D5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583;p56">
              <a:extLst>
                <a:ext uri="{FF2B5EF4-FFF2-40B4-BE49-F238E27FC236}">
                  <a16:creationId xmlns:a16="http://schemas.microsoft.com/office/drawing/2014/main" id="{EDF62A34-FB76-4A78-9891-FFCF27EE0351}"/>
                </a:ext>
              </a:extLst>
            </p:cNvPr>
            <p:cNvSpPr/>
            <p:nvPr/>
          </p:nvSpPr>
          <p:spPr>
            <a:xfrm flipH="1">
              <a:off x="7445334" y="1888566"/>
              <a:ext cx="183188" cy="883541"/>
            </a:xfrm>
            <a:custGeom>
              <a:avLst/>
              <a:gdLst/>
              <a:ahLst/>
              <a:cxnLst/>
              <a:rect l="l" t="t" r="r" b="b"/>
              <a:pathLst>
                <a:path w="2420" h="11672" extrusionOk="0">
                  <a:moveTo>
                    <a:pt x="854" y="0"/>
                  </a:moveTo>
                  <a:cubicBezTo>
                    <a:pt x="487" y="122"/>
                    <a:pt x="193" y="280"/>
                    <a:pt x="1" y="483"/>
                  </a:cubicBezTo>
                  <a:cubicBezTo>
                    <a:pt x="1" y="483"/>
                    <a:pt x="1536" y="5949"/>
                    <a:pt x="591" y="10366"/>
                  </a:cubicBezTo>
                  <a:cubicBezTo>
                    <a:pt x="436" y="11085"/>
                    <a:pt x="537" y="11493"/>
                    <a:pt x="814" y="11672"/>
                  </a:cubicBezTo>
                  <a:cubicBezTo>
                    <a:pt x="1256" y="10430"/>
                    <a:pt x="1600" y="9151"/>
                    <a:pt x="1904" y="7869"/>
                  </a:cubicBezTo>
                  <a:cubicBezTo>
                    <a:pt x="2177" y="6719"/>
                    <a:pt x="2420" y="5520"/>
                    <a:pt x="2420" y="4346"/>
                  </a:cubicBezTo>
                  <a:cubicBezTo>
                    <a:pt x="2420" y="3651"/>
                    <a:pt x="2332" y="2966"/>
                    <a:pt x="2120" y="2301"/>
                  </a:cubicBezTo>
                  <a:cubicBezTo>
                    <a:pt x="2093" y="2210"/>
                    <a:pt x="2059" y="2119"/>
                    <a:pt x="2025" y="2028"/>
                  </a:cubicBezTo>
                  <a:cubicBezTo>
                    <a:pt x="2025" y="2025"/>
                    <a:pt x="2022" y="2022"/>
                    <a:pt x="2022" y="2018"/>
                  </a:cubicBezTo>
                  <a:cubicBezTo>
                    <a:pt x="2022" y="2014"/>
                    <a:pt x="2019" y="2011"/>
                    <a:pt x="2019" y="2008"/>
                  </a:cubicBezTo>
                  <a:cubicBezTo>
                    <a:pt x="2015" y="2005"/>
                    <a:pt x="2015" y="2001"/>
                    <a:pt x="2015" y="2001"/>
                  </a:cubicBezTo>
                  <a:cubicBezTo>
                    <a:pt x="2015" y="1997"/>
                    <a:pt x="2015" y="1997"/>
                    <a:pt x="2012" y="1994"/>
                  </a:cubicBezTo>
                  <a:lnTo>
                    <a:pt x="2012" y="1991"/>
                  </a:lnTo>
                  <a:cubicBezTo>
                    <a:pt x="2012" y="1988"/>
                    <a:pt x="2008" y="1988"/>
                    <a:pt x="2008" y="1984"/>
                  </a:cubicBezTo>
                  <a:lnTo>
                    <a:pt x="2008" y="1981"/>
                  </a:lnTo>
                  <a:cubicBezTo>
                    <a:pt x="2005" y="1977"/>
                    <a:pt x="2005" y="1977"/>
                    <a:pt x="2005" y="1974"/>
                  </a:cubicBezTo>
                  <a:lnTo>
                    <a:pt x="2005" y="1971"/>
                  </a:lnTo>
                  <a:cubicBezTo>
                    <a:pt x="2002" y="1967"/>
                    <a:pt x="2002" y="1967"/>
                    <a:pt x="2002" y="1964"/>
                  </a:cubicBezTo>
                  <a:lnTo>
                    <a:pt x="2002" y="1961"/>
                  </a:lnTo>
                  <a:cubicBezTo>
                    <a:pt x="1999" y="1961"/>
                    <a:pt x="1999" y="1957"/>
                    <a:pt x="1999" y="1954"/>
                  </a:cubicBezTo>
                  <a:lnTo>
                    <a:pt x="1995" y="1954"/>
                  </a:lnTo>
                  <a:cubicBezTo>
                    <a:pt x="1722" y="1248"/>
                    <a:pt x="1314" y="600"/>
                    <a:pt x="854" y="0"/>
                  </a:cubicBezTo>
                  <a:close/>
                </a:path>
              </a:pathLst>
            </a:custGeom>
            <a:solidFill>
              <a:srgbClr val="AD4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584;p56">
              <a:extLst>
                <a:ext uri="{FF2B5EF4-FFF2-40B4-BE49-F238E27FC236}">
                  <a16:creationId xmlns:a16="http://schemas.microsoft.com/office/drawing/2014/main" id="{3BA2A45C-0B42-4523-AAD2-AC7ED2146343}"/>
                </a:ext>
              </a:extLst>
            </p:cNvPr>
            <p:cNvSpPr/>
            <p:nvPr/>
          </p:nvSpPr>
          <p:spPr>
            <a:xfrm flipH="1">
              <a:off x="8719110" y="1736260"/>
              <a:ext cx="49430" cy="49885"/>
            </a:xfrm>
            <a:custGeom>
              <a:avLst/>
              <a:gdLst/>
              <a:ahLst/>
              <a:cxnLst/>
              <a:rect l="l" t="t" r="r" b="b"/>
              <a:pathLst>
                <a:path w="653" h="659" extrusionOk="0">
                  <a:moveTo>
                    <a:pt x="1" y="659"/>
                  </a:moveTo>
                  <a:lnTo>
                    <a:pt x="1" y="659"/>
                  </a:lnTo>
                  <a:lnTo>
                    <a:pt x="1" y="659"/>
                  </a:lnTo>
                  <a:close/>
                  <a:moveTo>
                    <a:pt x="12" y="648"/>
                  </a:moveTo>
                  <a:lnTo>
                    <a:pt x="7" y="652"/>
                  </a:lnTo>
                  <a:lnTo>
                    <a:pt x="12" y="648"/>
                  </a:lnTo>
                  <a:close/>
                  <a:moveTo>
                    <a:pt x="21" y="639"/>
                  </a:moveTo>
                  <a:cubicBezTo>
                    <a:pt x="18" y="642"/>
                    <a:pt x="15" y="642"/>
                    <a:pt x="15" y="645"/>
                  </a:cubicBezTo>
                  <a:cubicBezTo>
                    <a:pt x="15" y="642"/>
                    <a:pt x="18" y="642"/>
                    <a:pt x="21" y="639"/>
                  </a:cubicBezTo>
                  <a:close/>
                  <a:moveTo>
                    <a:pt x="28" y="628"/>
                  </a:moveTo>
                  <a:cubicBezTo>
                    <a:pt x="24" y="632"/>
                    <a:pt x="24" y="635"/>
                    <a:pt x="21" y="635"/>
                  </a:cubicBezTo>
                  <a:cubicBezTo>
                    <a:pt x="24" y="635"/>
                    <a:pt x="24" y="632"/>
                    <a:pt x="28" y="628"/>
                  </a:cubicBezTo>
                  <a:close/>
                  <a:moveTo>
                    <a:pt x="642" y="11"/>
                  </a:moveTo>
                  <a:cubicBezTo>
                    <a:pt x="585" y="61"/>
                    <a:pt x="531" y="112"/>
                    <a:pt x="473" y="163"/>
                  </a:cubicBezTo>
                  <a:cubicBezTo>
                    <a:pt x="315" y="315"/>
                    <a:pt x="166" y="470"/>
                    <a:pt x="28" y="628"/>
                  </a:cubicBezTo>
                  <a:cubicBezTo>
                    <a:pt x="166" y="470"/>
                    <a:pt x="315" y="315"/>
                    <a:pt x="473" y="163"/>
                  </a:cubicBezTo>
                  <a:cubicBezTo>
                    <a:pt x="531" y="112"/>
                    <a:pt x="585" y="61"/>
                    <a:pt x="642" y="11"/>
                  </a:cubicBezTo>
                  <a:close/>
                  <a:moveTo>
                    <a:pt x="652" y="1"/>
                  </a:moveTo>
                  <a:lnTo>
                    <a:pt x="649" y="5"/>
                  </a:lnTo>
                  <a:close/>
                </a:path>
              </a:pathLst>
            </a:custGeom>
            <a:solidFill>
              <a:srgbClr val="D4D5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585;p56">
              <a:extLst>
                <a:ext uri="{FF2B5EF4-FFF2-40B4-BE49-F238E27FC236}">
                  <a16:creationId xmlns:a16="http://schemas.microsoft.com/office/drawing/2014/main" id="{D1180E68-D2BF-43DC-8589-E91E744D342F}"/>
                </a:ext>
              </a:extLst>
            </p:cNvPr>
            <p:cNvSpPr/>
            <p:nvPr/>
          </p:nvSpPr>
          <p:spPr>
            <a:xfrm flipH="1">
              <a:off x="8446071" y="1609087"/>
              <a:ext cx="481587" cy="669015"/>
            </a:xfrm>
            <a:custGeom>
              <a:avLst/>
              <a:gdLst/>
              <a:ahLst/>
              <a:cxnLst/>
              <a:rect l="l" t="t" r="r" b="b"/>
              <a:pathLst>
                <a:path w="6362" h="8838" extrusionOk="0">
                  <a:moveTo>
                    <a:pt x="5406" y="0"/>
                  </a:moveTo>
                  <a:cubicBezTo>
                    <a:pt x="4438" y="412"/>
                    <a:pt x="3534" y="979"/>
                    <a:pt x="2754" y="1681"/>
                  </a:cubicBezTo>
                  <a:lnTo>
                    <a:pt x="2751" y="1685"/>
                  </a:lnTo>
                  <a:lnTo>
                    <a:pt x="2744" y="1691"/>
                  </a:lnTo>
                  <a:cubicBezTo>
                    <a:pt x="2687" y="1741"/>
                    <a:pt x="2633" y="1792"/>
                    <a:pt x="2575" y="1843"/>
                  </a:cubicBezTo>
                  <a:cubicBezTo>
                    <a:pt x="2417" y="1995"/>
                    <a:pt x="2268" y="2150"/>
                    <a:pt x="2130" y="2308"/>
                  </a:cubicBezTo>
                  <a:cubicBezTo>
                    <a:pt x="2126" y="2312"/>
                    <a:pt x="2126" y="2315"/>
                    <a:pt x="2123" y="2315"/>
                  </a:cubicBezTo>
                  <a:lnTo>
                    <a:pt x="2123" y="2319"/>
                  </a:lnTo>
                  <a:cubicBezTo>
                    <a:pt x="2120" y="2322"/>
                    <a:pt x="2117" y="2322"/>
                    <a:pt x="2117" y="2325"/>
                  </a:cubicBezTo>
                  <a:cubicBezTo>
                    <a:pt x="2114" y="2325"/>
                    <a:pt x="2114" y="2328"/>
                    <a:pt x="2114" y="2328"/>
                  </a:cubicBezTo>
                  <a:lnTo>
                    <a:pt x="2109" y="2332"/>
                  </a:lnTo>
                  <a:cubicBezTo>
                    <a:pt x="2106" y="2336"/>
                    <a:pt x="2106" y="2336"/>
                    <a:pt x="2103" y="2339"/>
                  </a:cubicBezTo>
                  <a:cubicBezTo>
                    <a:pt x="946" y="3678"/>
                    <a:pt x="385" y="5365"/>
                    <a:pt x="1" y="7103"/>
                  </a:cubicBezTo>
                  <a:cubicBezTo>
                    <a:pt x="48" y="7545"/>
                    <a:pt x="61" y="7997"/>
                    <a:pt x="95" y="8440"/>
                  </a:cubicBezTo>
                  <a:cubicBezTo>
                    <a:pt x="105" y="8575"/>
                    <a:pt x="125" y="8726"/>
                    <a:pt x="240" y="8801"/>
                  </a:cubicBezTo>
                  <a:cubicBezTo>
                    <a:pt x="278" y="8824"/>
                    <a:pt x="321" y="8838"/>
                    <a:pt x="368" y="8838"/>
                  </a:cubicBezTo>
                  <a:cubicBezTo>
                    <a:pt x="449" y="8838"/>
                    <a:pt x="534" y="8801"/>
                    <a:pt x="595" y="8746"/>
                  </a:cubicBezTo>
                  <a:cubicBezTo>
                    <a:pt x="689" y="8662"/>
                    <a:pt x="747" y="8538"/>
                    <a:pt x="798" y="8423"/>
                  </a:cubicBezTo>
                  <a:cubicBezTo>
                    <a:pt x="1927" y="5902"/>
                    <a:pt x="3665" y="3658"/>
                    <a:pt x="5819" y="1934"/>
                  </a:cubicBezTo>
                  <a:cubicBezTo>
                    <a:pt x="6004" y="1782"/>
                    <a:pt x="6203" y="1624"/>
                    <a:pt x="6284" y="1397"/>
                  </a:cubicBezTo>
                  <a:cubicBezTo>
                    <a:pt x="6361" y="1168"/>
                    <a:pt x="6300" y="908"/>
                    <a:pt x="6169" y="702"/>
                  </a:cubicBezTo>
                  <a:cubicBezTo>
                    <a:pt x="6037" y="497"/>
                    <a:pt x="5849" y="338"/>
                    <a:pt x="5657" y="186"/>
                  </a:cubicBezTo>
                  <a:cubicBezTo>
                    <a:pt x="5576" y="122"/>
                    <a:pt x="5491" y="61"/>
                    <a:pt x="5406" y="0"/>
                  </a:cubicBezTo>
                  <a:close/>
                </a:path>
              </a:pathLst>
            </a:custGeom>
            <a:solidFill>
              <a:srgbClr val="AD4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586;p56">
              <a:extLst>
                <a:ext uri="{FF2B5EF4-FFF2-40B4-BE49-F238E27FC236}">
                  <a16:creationId xmlns:a16="http://schemas.microsoft.com/office/drawing/2014/main" id="{46C0CD74-4BA9-4E88-8F72-9F1F651735E9}"/>
                </a:ext>
              </a:extLst>
            </p:cNvPr>
            <p:cNvSpPr/>
            <p:nvPr/>
          </p:nvSpPr>
          <p:spPr>
            <a:xfrm flipH="1">
              <a:off x="8867557" y="2042082"/>
              <a:ext cx="276447" cy="414368"/>
            </a:xfrm>
            <a:custGeom>
              <a:avLst/>
              <a:gdLst/>
              <a:ahLst/>
              <a:cxnLst/>
              <a:rect l="l" t="t" r="r" b="b"/>
              <a:pathLst>
                <a:path w="3652" h="5474" extrusionOk="0">
                  <a:moveTo>
                    <a:pt x="1941" y="0"/>
                  </a:moveTo>
                  <a:cubicBezTo>
                    <a:pt x="1896" y="0"/>
                    <a:pt x="1851" y="3"/>
                    <a:pt x="1806" y="10"/>
                  </a:cubicBezTo>
                  <a:cubicBezTo>
                    <a:pt x="1455" y="64"/>
                    <a:pt x="1158" y="304"/>
                    <a:pt x="929" y="570"/>
                  </a:cubicBezTo>
                  <a:cubicBezTo>
                    <a:pt x="335" y="1265"/>
                    <a:pt x="68" y="2190"/>
                    <a:pt x="24" y="3101"/>
                  </a:cubicBezTo>
                  <a:cubicBezTo>
                    <a:pt x="1" y="3601"/>
                    <a:pt x="44" y="4117"/>
                    <a:pt x="281" y="4555"/>
                  </a:cubicBezTo>
                  <a:cubicBezTo>
                    <a:pt x="554" y="5058"/>
                    <a:pt x="1088" y="5415"/>
                    <a:pt x="1658" y="5467"/>
                  </a:cubicBezTo>
                  <a:cubicBezTo>
                    <a:pt x="1708" y="5471"/>
                    <a:pt x="1759" y="5474"/>
                    <a:pt x="1809" y="5474"/>
                  </a:cubicBezTo>
                  <a:cubicBezTo>
                    <a:pt x="2330" y="5474"/>
                    <a:pt x="2849" y="5223"/>
                    <a:pt x="3162" y="4805"/>
                  </a:cubicBezTo>
                  <a:cubicBezTo>
                    <a:pt x="3595" y="4238"/>
                    <a:pt x="3651" y="3391"/>
                    <a:pt x="3530" y="2710"/>
                  </a:cubicBezTo>
                  <a:cubicBezTo>
                    <a:pt x="3426" y="2109"/>
                    <a:pt x="3375" y="1380"/>
                    <a:pt x="3109" y="827"/>
                  </a:cubicBezTo>
                  <a:cubicBezTo>
                    <a:pt x="2892" y="375"/>
                    <a:pt x="2434" y="0"/>
                    <a:pt x="1941" y="0"/>
                  </a:cubicBezTo>
                  <a:close/>
                </a:path>
              </a:pathLst>
            </a:custGeom>
            <a:solidFill>
              <a:srgbClr val="EAB8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587;p56">
              <a:extLst>
                <a:ext uri="{FF2B5EF4-FFF2-40B4-BE49-F238E27FC236}">
                  <a16:creationId xmlns:a16="http://schemas.microsoft.com/office/drawing/2014/main" id="{D1F5B35E-9A1E-4061-9E11-654C2B3A5AAB}"/>
                </a:ext>
              </a:extLst>
            </p:cNvPr>
            <p:cNvSpPr/>
            <p:nvPr/>
          </p:nvSpPr>
          <p:spPr>
            <a:xfrm flipH="1">
              <a:off x="8075223" y="2252599"/>
              <a:ext cx="394914" cy="445404"/>
            </a:xfrm>
            <a:custGeom>
              <a:avLst/>
              <a:gdLst/>
              <a:ahLst/>
              <a:cxnLst/>
              <a:rect l="l" t="t" r="r" b="b"/>
              <a:pathLst>
                <a:path w="5217" h="5884" extrusionOk="0">
                  <a:moveTo>
                    <a:pt x="3652" y="0"/>
                  </a:moveTo>
                  <a:cubicBezTo>
                    <a:pt x="3558" y="0"/>
                    <a:pt x="3409" y="118"/>
                    <a:pt x="3307" y="296"/>
                  </a:cubicBezTo>
                  <a:cubicBezTo>
                    <a:pt x="3071" y="715"/>
                    <a:pt x="2888" y="1153"/>
                    <a:pt x="2605" y="1545"/>
                  </a:cubicBezTo>
                  <a:cubicBezTo>
                    <a:pt x="2281" y="1983"/>
                    <a:pt x="1860" y="2368"/>
                    <a:pt x="1346" y="2561"/>
                  </a:cubicBezTo>
                  <a:cubicBezTo>
                    <a:pt x="1083" y="2659"/>
                    <a:pt x="793" y="2706"/>
                    <a:pt x="557" y="2857"/>
                  </a:cubicBezTo>
                  <a:cubicBezTo>
                    <a:pt x="183" y="3097"/>
                    <a:pt x="1" y="3580"/>
                    <a:pt x="58" y="4022"/>
                  </a:cubicBezTo>
                  <a:cubicBezTo>
                    <a:pt x="119" y="4464"/>
                    <a:pt x="388" y="4858"/>
                    <a:pt x="736" y="5135"/>
                  </a:cubicBezTo>
                  <a:cubicBezTo>
                    <a:pt x="1087" y="5412"/>
                    <a:pt x="1512" y="5577"/>
                    <a:pt x="1941" y="5692"/>
                  </a:cubicBezTo>
                  <a:cubicBezTo>
                    <a:pt x="2292" y="5786"/>
                    <a:pt x="2653" y="5844"/>
                    <a:pt x="3014" y="5871"/>
                  </a:cubicBezTo>
                  <a:cubicBezTo>
                    <a:pt x="3121" y="5879"/>
                    <a:pt x="3230" y="5883"/>
                    <a:pt x="3338" y="5883"/>
                  </a:cubicBezTo>
                  <a:cubicBezTo>
                    <a:pt x="3727" y="5883"/>
                    <a:pt x="4116" y="5823"/>
                    <a:pt x="4455" y="5638"/>
                  </a:cubicBezTo>
                  <a:cubicBezTo>
                    <a:pt x="4890" y="5405"/>
                    <a:pt x="5217" y="4922"/>
                    <a:pt x="5153" y="4433"/>
                  </a:cubicBezTo>
                  <a:cubicBezTo>
                    <a:pt x="5109" y="4082"/>
                    <a:pt x="4877" y="3785"/>
                    <a:pt x="4660" y="3505"/>
                  </a:cubicBezTo>
                  <a:cubicBezTo>
                    <a:pt x="4310" y="3053"/>
                    <a:pt x="3972" y="2581"/>
                    <a:pt x="3763" y="2047"/>
                  </a:cubicBezTo>
                  <a:cubicBezTo>
                    <a:pt x="3557" y="1511"/>
                    <a:pt x="3489" y="904"/>
                    <a:pt x="3685" y="367"/>
                  </a:cubicBezTo>
                  <a:cubicBezTo>
                    <a:pt x="3780" y="106"/>
                    <a:pt x="3740" y="0"/>
                    <a:pt x="3652" y="0"/>
                  </a:cubicBezTo>
                  <a:close/>
                </a:path>
              </a:pathLst>
            </a:custGeom>
            <a:solidFill>
              <a:srgbClr val="CE63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588;p56">
              <a:extLst>
                <a:ext uri="{FF2B5EF4-FFF2-40B4-BE49-F238E27FC236}">
                  <a16:creationId xmlns:a16="http://schemas.microsoft.com/office/drawing/2014/main" id="{404CEBF3-A4FA-4856-A27A-10C0372B5AB3}"/>
                </a:ext>
              </a:extLst>
            </p:cNvPr>
            <p:cNvSpPr/>
            <p:nvPr/>
          </p:nvSpPr>
          <p:spPr>
            <a:xfrm flipH="1">
              <a:off x="8882544" y="2072134"/>
              <a:ext cx="134212" cy="332388"/>
            </a:xfrm>
            <a:custGeom>
              <a:avLst/>
              <a:gdLst/>
              <a:ahLst/>
              <a:cxnLst/>
              <a:rect l="l" t="t" r="r" b="b"/>
              <a:pathLst>
                <a:path w="1773" h="4391" extrusionOk="0">
                  <a:moveTo>
                    <a:pt x="121" y="1"/>
                  </a:moveTo>
                  <a:cubicBezTo>
                    <a:pt x="97" y="1"/>
                    <a:pt x="74" y="9"/>
                    <a:pt x="54" y="25"/>
                  </a:cubicBezTo>
                  <a:cubicBezTo>
                    <a:pt x="7" y="62"/>
                    <a:pt x="3" y="129"/>
                    <a:pt x="41" y="176"/>
                  </a:cubicBezTo>
                  <a:cubicBezTo>
                    <a:pt x="54" y="193"/>
                    <a:pt x="1509" y="1992"/>
                    <a:pt x="34" y="4226"/>
                  </a:cubicBezTo>
                  <a:cubicBezTo>
                    <a:pt x="0" y="4273"/>
                    <a:pt x="14" y="4341"/>
                    <a:pt x="64" y="4371"/>
                  </a:cubicBezTo>
                  <a:cubicBezTo>
                    <a:pt x="81" y="4384"/>
                    <a:pt x="101" y="4391"/>
                    <a:pt x="122" y="4391"/>
                  </a:cubicBezTo>
                  <a:cubicBezTo>
                    <a:pt x="156" y="4391"/>
                    <a:pt x="189" y="4375"/>
                    <a:pt x="209" y="4341"/>
                  </a:cubicBezTo>
                  <a:cubicBezTo>
                    <a:pt x="1772" y="1982"/>
                    <a:pt x="220" y="58"/>
                    <a:pt x="203" y="38"/>
                  </a:cubicBezTo>
                  <a:cubicBezTo>
                    <a:pt x="182" y="13"/>
                    <a:pt x="152" y="1"/>
                    <a:pt x="121"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589;p56">
              <a:extLst>
                <a:ext uri="{FF2B5EF4-FFF2-40B4-BE49-F238E27FC236}">
                  <a16:creationId xmlns:a16="http://schemas.microsoft.com/office/drawing/2014/main" id="{8AA051FE-C948-4B1B-A2DB-284F3E1F35B0}"/>
                </a:ext>
              </a:extLst>
            </p:cNvPr>
            <p:cNvSpPr/>
            <p:nvPr/>
          </p:nvSpPr>
          <p:spPr>
            <a:xfrm flipH="1">
              <a:off x="8967401" y="2127243"/>
              <a:ext cx="103478" cy="231104"/>
            </a:xfrm>
            <a:custGeom>
              <a:avLst/>
              <a:gdLst/>
              <a:ahLst/>
              <a:cxnLst/>
              <a:rect l="l" t="t" r="r" b="b"/>
              <a:pathLst>
                <a:path w="1367" h="3053" extrusionOk="0">
                  <a:moveTo>
                    <a:pt x="1248" y="0"/>
                  </a:moveTo>
                  <a:cubicBezTo>
                    <a:pt x="1220" y="0"/>
                    <a:pt x="1192" y="11"/>
                    <a:pt x="1171" y="32"/>
                  </a:cubicBezTo>
                  <a:cubicBezTo>
                    <a:pt x="1157" y="46"/>
                    <a:pt x="0" y="1318"/>
                    <a:pt x="1090" y="3002"/>
                  </a:cubicBezTo>
                  <a:cubicBezTo>
                    <a:pt x="1110" y="3035"/>
                    <a:pt x="1144" y="3052"/>
                    <a:pt x="1178" y="3052"/>
                  </a:cubicBezTo>
                  <a:cubicBezTo>
                    <a:pt x="1198" y="3052"/>
                    <a:pt x="1218" y="3046"/>
                    <a:pt x="1235" y="3035"/>
                  </a:cubicBezTo>
                  <a:cubicBezTo>
                    <a:pt x="1285" y="3002"/>
                    <a:pt x="1299" y="2938"/>
                    <a:pt x="1265" y="2887"/>
                  </a:cubicBezTo>
                  <a:cubicBezTo>
                    <a:pt x="270" y="1345"/>
                    <a:pt x="1282" y="225"/>
                    <a:pt x="1326" y="177"/>
                  </a:cubicBezTo>
                  <a:cubicBezTo>
                    <a:pt x="1366" y="134"/>
                    <a:pt x="1363" y="66"/>
                    <a:pt x="1319" y="29"/>
                  </a:cubicBezTo>
                  <a:cubicBezTo>
                    <a:pt x="1300" y="10"/>
                    <a:pt x="1274" y="0"/>
                    <a:pt x="1248"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590;p56">
              <a:extLst>
                <a:ext uri="{FF2B5EF4-FFF2-40B4-BE49-F238E27FC236}">
                  <a16:creationId xmlns:a16="http://schemas.microsoft.com/office/drawing/2014/main" id="{033A8397-2C0B-4D4B-905A-CD81E16CBF2C}"/>
                </a:ext>
              </a:extLst>
            </p:cNvPr>
            <p:cNvSpPr/>
            <p:nvPr/>
          </p:nvSpPr>
          <p:spPr>
            <a:xfrm flipH="1">
              <a:off x="7318844" y="2475229"/>
              <a:ext cx="322396" cy="396125"/>
            </a:xfrm>
            <a:custGeom>
              <a:avLst/>
              <a:gdLst/>
              <a:ahLst/>
              <a:cxnLst/>
              <a:rect l="l" t="t" r="r" b="b"/>
              <a:pathLst>
                <a:path w="4259" h="5233" extrusionOk="0">
                  <a:moveTo>
                    <a:pt x="2903" y="1"/>
                  </a:moveTo>
                  <a:cubicBezTo>
                    <a:pt x="2581" y="1"/>
                    <a:pt x="2248" y="122"/>
                    <a:pt x="1988" y="318"/>
                  </a:cubicBezTo>
                  <a:cubicBezTo>
                    <a:pt x="1502" y="690"/>
                    <a:pt x="1124" y="1317"/>
                    <a:pt x="756" y="1803"/>
                  </a:cubicBezTo>
                  <a:cubicBezTo>
                    <a:pt x="337" y="2353"/>
                    <a:pt x="0" y="3135"/>
                    <a:pt x="125" y="3837"/>
                  </a:cubicBezTo>
                  <a:cubicBezTo>
                    <a:pt x="226" y="4401"/>
                    <a:pt x="635" y="4897"/>
                    <a:pt x="1167" y="5110"/>
                  </a:cubicBezTo>
                  <a:cubicBezTo>
                    <a:pt x="1370" y="5192"/>
                    <a:pt x="1588" y="5233"/>
                    <a:pt x="1806" y="5233"/>
                  </a:cubicBezTo>
                  <a:cubicBezTo>
                    <a:pt x="2159" y="5233"/>
                    <a:pt x="2514" y="5128"/>
                    <a:pt x="2807" y="4928"/>
                  </a:cubicBezTo>
                  <a:cubicBezTo>
                    <a:pt x="3215" y="4644"/>
                    <a:pt x="3492" y="4205"/>
                    <a:pt x="3698" y="3750"/>
                  </a:cubicBezTo>
                  <a:cubicBezTo>
                    <a:pt x="4073" y="2920"/>
                    <a:pt x="4259" y="1975"/>
                    <a:pt x="4046" y="1087"/>
                  </a:cubicBezTo>
                  <a:cubicBezTo>
                    <a:pt x="3965" y="740"/>
                    <a:pt x="3810" y="392"/>
                    <a:pt x="3519" y="187"/>
                  </a:cubicBezTo>
                  <a:cubicBezTo>
                    <a:pt x="3338" y="58"/>
                    <a:pt x="3123" y="1"/>
                    <a:pt x="2903" y="1"/>
                  </a:cubicBezTo>
                  <a:close/>
                </a:path>
              </a:pathLst>
            </a:custGeom>
            <a:solidFill>
              <a:srgbClr val="EAB8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591;p56">
              <a:extLst>
                <a:ext uri="{FF2B5EF4-FFF2-40B4-BE49-F238E27FC236}">
                  <a16:creationId xmlns:a16="http://schemas.microsoft.com/office/drawing/2014/main" id="{6A4EE03A-2615-46E3-A240-9D6BA44019CC}"/>
                </a:ext>
              </a:extLst>
            </p:cNvPr>
            <p:cNvSpPr/>
            <p:nvPr/>
          </p:nvSpPr>
          <p:spPr>
            <a:xfrm flipH="1">
              <a:off x="7398326" y="2514743"/>
              <a:ext cx="184172" cy="284471"/>
            </a:xfrm>
            <a:custGeom>
              <a:avLst/>
              <a:gdLst/>
              <a:ahLst/>
              <a:cxnLst/>
              <a:rect l="l" t="t" r="r" b="b"/>
              <a:pathLst>
                <a:path w="2433" h="3758" extrusionOk="0">
                  <a:moveTo>
                    <a:pt x="2313" y="0"/>
                  </a:moveTo>
                  <a:cubicBezTo>
                    <a:pt x="2297" y="0"/>
                    <a:pt x="2280" y="4"/>
                    <a:pt x="2265" y="12"/>
                  </a:cubicBezTo>
                  <a:cubicBezTo>
                    <a:pt x="2241" y="22"/>
                    <a:pt x="0" y="1190"/>
                    <a:pt x="763" y="3683"/>
                  </a:cubicBezTo>
                  <a:cubicBezTo>
                    <a:pt x="776" y="3727"/>
                    <a:pt x="820" y="3758"/>
                    <a:pt x="864" y="3758"/>
                  </a:cubicBezTo>
                  <a:cubicBezTo>
                    <a:pt x="874" y="3758"/>
                    <a:pt x="888" y="3758"/>
                    <a:pt x="898" y="3754"/>
                  </a:cubicBezTo>
                  <a:cubicBezTo>
                    <a:pt x="952" y="3737"/>
                    <a:pt x="986" y="3677"/>
                    <a:pt x="966" y="3619"/>
                  </a:cubicBezTo>
                  <a:cubicBezTo>
                    <a:pt x="257" y="1301"/>
                    <a:pt x="2274" y="245"/>
                    <a:pt x="2359" y="201"/>
                  </a:cubicBezTo>
                  <a:cubicBezTo>
                    <a:pt x="2413" y="174"/>
                    <a:pt x="2433" y="110"/>
                    <a:pt x="2406" y="59"/>
                  </a:cubicBezTo>
                  <a:cubicBezTo>
                    <a:pt x="2387" y="22"/>
                    <a:pt x="2351" y="0"/>
                    <a:pt x="2313"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592;p56">
              <a:extLst>
                <a:ext uri="{FF2B5EF4-FFF2-40B4-BE49-F238E27FC236}">
                  <a16:creationId xmlns:a16="http://schemas.microsoft.com/office/drawing/2014/main" id="{6530C407-E563-4EE1-AAF3-344065D491DF}"/>
                </a:ext>
              </a:extLst>
            </p:cNvPr>
            <p:cNvSpPr/>
            <p:nvPr/>
          </p:nvSpPr>
          <p:spPr>
            <a:xfrm flipH="1">
              <a:off x="7431481" y="2553652"/>
              <a:ext cx="101283" cy="218690"/>
            </a:xfrm>
            <a:custGeom>
              <a:avLst/>
              <a:gdLst/>
              <a:ahLst/>
              <a:cxnLst/>
              <a:rect l="l" t="t" r="r" b="b"/>
              <a:pathLst>
                <a:path w="1338" h="2889" extrusionOk="0">
                  <a:moveTo>
                    <a:pt x="963" y="0"/>
                  </a:moveTo>
                  <a:cubicBezTo>
                    <a:pt x="959" y="0"/>
                    <a:pt x="954" y="0"/>
                    <a:pt x="949" y="1"/>
                  </a:cubicBezTo>
                  <a:cubicBezTo>
                    <a:pt x="892" y="11"/>
                    <a:pt x="851" y="65"/>
                    <a:pt x="858" y="123"/>
                  </a:cubicBezTo>
                  <a:cubicBezTo>
                    <a:pt x="862" y="140"/>
                    <a:pt x="1108" y="1843"/>
                    <a:pt x="52" y="2700"/>
                  </a:cubicBezTo>
                  <a:cubicBezTo>
                    <a:pt x="8" y="2737"/>
                    <a:pt x="1" y="2805"/>
                    <a:pt x="38" y="2852"/>
                  </a:cubicBezTo>
                  <a:cubicBezTo>
                    <a:pt x="58" y="2876"/>
                    <a:pt x="89" y="2889"/>
                    <a:pt x="119" y="2889"/>
                  </a:cubicBezTo>
                  <a:cubicBezTo>
                    <a:pt x="143" y="2889"/>
                    <a:pt x="167" y="2882"/>
                    <a:pt x="187" y="2865"/>
                  </a:cubicBezTo>
                  <a:cubicBezTo>
                    <a:pt x="1337" y="1931"/>
                    <a:pt x="1081" y="166"/>
                    <a:pt x="1071" y="92"/>
                  </a:cubicBezTo>
                  <a:cubicBezTo>
                    <a:pt x="1062" y="36"/>
                    <a:pt x="1015" y="0"/>
                    <a:pt x="963"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593;p56">
              <a:extLst>
                <a:ext uri="{FF2B5EF4-FFF2-40B4-BE49-F238E27FC236}">
                  <a16:creationId xmlns:a16="http://schemas.microsoft.com/office/drawing/2014/main" id="{FBB8A818-D216-4E8A-8B16-B1FE0228F779}"/>
                </a:ext>
              </a:extLst>
            </p:cNvPr>
            <p:cNvSpPr/>
            <p:nvPr/>
          </p:nvSpPr>
          <p:spPr>
            <a:xfrm flipH="1">
              <a:off x="7827158" y="2266301"/>
              <a:ext cx="241702" cy="213088"/>
            </a:xfrm>
            <a:custGeom>
              <a:avLst/>
              <a:gdLst/>
              <a:ahLst/>
              <a:cxnLst/>
              <a:rect l="l" t="t" r="r" b="b"/>
              <a:pathLst>
                <a:path w="3193" h="2815" extrusionOk="0">
                  <a:moveTo>
                    <a:pt x="1837" y="1"/>
                  </a:moveTo>
                  <a:cubicBezTo>
                    <a:pt x="1786" y="1"/>
                    <a:pt x="1734" y="4"/>
                    <a:pt x="1684" y="11"/>
                  </a:cubicBezTo>
                  <a:cubicBezTo>
                    <a:pt x="1438" y="41"/>
                    <a:pt x="1211" y="139"/>
                    <a:pt x="1013" y="257"/>
                  </a:cubicBezTo>
                  <a:cubicBezTo>
                    <a:pt x="615" y="497"/>
                    <a:pt x="291" y="818"/>
                    <a:pt x="14" y="1175"/>
                  </a:cubicBezTo>
                  <a:cubicBezTo>
                    <a:pt x="1" y="1192"/>
                    <a:pt x="1" y="1218"/>
                    <a:pt x="17" y="1235"/>
                  </a:cubicBezTo>
                  <a:cubicBezTo>
                    <a:pt x="26" y="1246"/>
                    <a:pt x="39" y="1252"/>
                    <a:pt x="53" y="1252"/>
                  </a:cubicBezTo>
                  <a:cubicBezTo>
                    <a:pt x="64" y="1252"/>
                    <a:pt x="76" y="1248"/>
                    <a:pt x="85" y="1239"/>
                  </a:cubicBezTo>
                  <a:lnTo>
                    <a:pt x="88" y="1239"/>
                  </a:lnTo>
                  <a:cubicBezTo>
                    <a:pt x="419" y="952"/>
                    <a:pt x="773" y="692"/>
                    <a:pt x="1147" y="500"/>
                  </a:cubicBezTo>
                  <a:cubicBezTo>
                    <a:pt x="1362" y="392"/>
                    <a:pt x="1598" y="317"/>
                    <a:pt x="1816" y="317"/>
                  </a:cubicBezTo>
                  <a:cubicBezTo>
                    <a:pt x="1971" y="317"/>
                    <a:pt x="2118" y="355"/>
                    <a:pt x="2241" y="446"/>
                  </a:cubicBezTo>
                  <a:cubicBezTo>
                    <a:pt x="2544" y="662"/>
                    <a:pt x="2706" y="1081"/>
                    <a:pt x="2821" y="1486"/>
                  </a:cubicBezTo>
                  <a:cubicBezTo>
                    <a:pt x="2936" y="1897"/>
                    <a:pt x="3007" y="2332"/>
                    <a:pt x="3071" y="2768"/>
                  </a:cubicBezTo>
                  <a:cubicBezTo>
                    <a:pt x="3074" y="2794"/>
                    <a:pt x="3094" y="2815"/>
                    <a:pt x="3122" y="2815"/>
                  </a:cubicBezTo>
                  <a:cubicBezTo>
                    <a:pt x="3152" y="2815"/>
                    <a:pt x="3175" y="2791"/>
                    <a:pt x="3175" y="2764"/>
                  </a:cubicBezTo>
                  <a:cubicBezTo>
                    <a:pt x="3192" y="2319"/>
                    <a:pt x="3175" y="1866"/>
                    <a:pt x="3085" y="1421"/>
                  </a:cubicBezTo>
                  <a:cubicBezTo>
                    <a:pt x="3044" y="1198"/>
                    <a:pt x="2973" y="976"/>
                    <a:pt x="2879" y="760"/>
                  </a:cubicBezTo>
                  <a:cubicBezTo>
                    <a:pt x="2781" y="544"/>
                    <a:pt x="2633" y="335"/>
                    <a:pt x="2423" y="183"/>
                  </a:cubicBezTo>
                  <a:cubicBezTo>
                    <a:pt x="2256" y="56"/>
                    <a:pt x="2042" y="1"/>
                    <a:pt x="1837"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594;p56">
              <a:extLst>
                <a:ext uri="{FF2B5EF4-FFF2-40B4-BE49-F238E27FC236}">
                  <a16:creationId xmlns:a16="http://schemas.microsoft.com/office/drawing/2014/main" id="{BCD7C47A-B15F-4A26-8D71-3CDD4C6092BF}"/>
                </a:ext>
              </a:extLst>
            </p:cNvPr>
            <p:cNvSpPr/>
            <p:nvPr/>
          </p:nvSpPr>
          <p:spPr>
            <a:xfrm flipH="1">
              <a:off x="8354397" y="2123307"/>
              <a:ext cx="263654" cy="177813"/>
            </a:xfrm>
            <a:custGeom>
              <a:avLst/>
              <a:gdLst/>
              <a:ahLst/>
              <a:cxnLst/>
              <a:rect l="l" t="t" r="r" b="b"/>
              <a:pathLst>
                <a:path w="3483" h="2349" extrusionOk="0">
                  <a:moveTo>
                    <a:pt x="2159" y="1"/>
                  </a:moveTo>
                  <a:cubicBezTo>
                    <a:pt x="1931" y="1"/>
                    <a:pt x="1713" y="65"/>
                    <a:pt x="1522" y="159"/>
                  </a:cubicBezTo>
                  <a:cubicBezTo>
                    <a:pt x="1310" y="263"/>
                    <a:pt x="1114" y="388"/>
                    <a:pt x="942" y="536"/>
                  </a:cubicBezTo>
                  <a:cubicBezTo>
                    <a:pt x="587" y="824"/>
                    <a:pt x="287" y="1161"/>
                    <a:pt x="17" y="1512"/>
                  </a:cubicBezTo>
                  <a:cubicBezTo>
                    <a:pt x="0" y="1532"/>
                    <a:pt x="0" y="1562"/>
                    <a:pt x="21" y="1583"/>
                  </a:cubicBezTo>
                  <a:cubicBezTo>
                    <a:pt x="32" y="1593"/>
                    <a:pt x="46" y="1599"/>
                    <a:pt x="61" y="1599"/>
                  </a:cubicBezTo>
                  <a:cubicBezTo>
                    <a:pt x="74" y="1599"/>
                    <a:pt x="86" y="1595"/>
                    <a:pt x="95" y="1586"/>
                  </a:cubicBezTo>
                  <a:cubicBezTo>
                    <a:pt x="422" y="1289"/>
                    <a:pt x="753" y="999"/>
                    <a:pt x="1104" y="752"/>
                  </a:cubicBezTo>
                  <a:cubicBezTo>
                    <a:pt x="1431" y="525"/>
                    <a:pt x="1803" y="319"/>
                    <a:pt x="2158" y="319"/>
                  </a:cubicBezTo>
                  <a:cubicBezTo>
                    <a:pt x="2177" y="319"/>
                    <a:pt x="2196" y="320"/>
                    <a:pt x="2214" y="321"/>
                  </a:cubicBezTo>
                  <a:cubicBezTo>
                    <a:pt x="2582" y="341"/>
                    <a:pt x="2855" y="682"/>
                    <a:pt x="3020" y="1059"/>
                  </a:cubicBezTo>
                  <a:cubicBezTo>
                    <a:pt x="3186" y="1447"/>
                    <a:pt x="3297" y="1872"/>
                    <a:pt x="3368" y="2305"/>
                  </a:cubicBezTo>
                  <a:lnTo>
                    <a:pt x="3368" y="2308"/>
                  </a:lnTo>
                  <a:cubicBezTo>
                    <a:pt x="3372" y="2328"/>
                    <a:pt x="3392" y="2345"/>
                    <a:pt x="3415" y="2349"/>
                  </a:cubicBezTo>
                  <a:cubicBezTo>
                    <a:pt x="3442" y="2349"/>
                    <a:pt x="3466" y="2328"/>
                    <a:pt x="3466" y="2302"/>
                  </a:cubicBezTo>
                  <a:cubicBezTo>
                    <a:pt x="3483" y="1849"/>
                    <a:pt x="3436" y="1397"/>
                    <a:pt x="3280" y="958"/>
                  </a:cubicBezTo>
                  <a:cubicBezTo>
                    <a:pt x="3202" y="739"/>
                    <a:pt x="3088" y="523"/>
                    <a:pt x="2919" y="338"/>
                  </a:cubicBezTo>
                  <a:cubicBezTo>
                    <a:pt x="2751" y="159"/>
                    <a:pt x="2501" y="14"/>
                    <a:pt x="2238" y="3"/>
                  </a:cubicBezTo>
                  <a:cubicBezTo>
                    <a:pt x="2212" y="2"/>
                    <a:pt x="2185" y="1"/>
                    <a:pt x="2159"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595;p56">
              <a:extLst>
                <a:ext uri="{FF2B5EF4-FFF2-40B4-BE49-F238E27FC236}">
                  <a16:creationId xmlns:a16="http://schemas.microsoft.com/office/drawing/2014/main" id="{6952A88E-1C55-4CFA-8B13-94152A8F924E}"/>
                </a:ext>
              </a:extLst>
            </p:cNvPr>
            <p:cNvSpPr/>
            <p:nvPr/>
          </p:nvSpPr>
          <p:spPr>
            <a:xfrm flipH="1">
              <a:off x="7782192" y="2019221"/>
              <a:ext cx="177586" cy="215511"/>
            </a:xfrm>
            <a:custGeom>
              <a:avLst/>
              <a:gdLst/>
              <a:ahLst/>
              <a:cxnLst/>
              <a:rect l="l" t="t" r="r" b="b"/>
              <a:pathLst>
                <a:path w="2346" h="2847" extrusionOk="0">
                  <a:moveTo>
                    <a:pt x="698" y="0"/>
                  </a:moveTo>
                  <a:cubicBezTo>
                    <a:pt x="464" y="0"/>
                    <a:pt x="234" y="118"/>
                    <a:pt x="102" y="326"/>
                  </a:cubicBezTo>
                  <a:cubicBezTo>
                    <a:pt x="24" y="447"/>
                    <a:pt x="0" y="609"/>
                    <a:pt x="78" y="727"/>
                  </a:cubicBezTo>
                  <a:cubicBezTo>
                    <a:pt x="122" y="794"/>
                    <a:pt x="192" y="842"/>
                    <a:pt x="260" y="886"/>
                  </a:cubicBezTo>
                  <a:cubicBezTo>
                    <a:pt x="820" y="1257"/>
                    <a:pt x="1299" y="1753"/>
                    <a:pt x="1647" y="2330"/>
                  </a:cubicBezTo>
                  <a:cubicBezTo>
                    <a:pt x="1762" y="2515"/>
                    <a:pt x="1873" y="2718"/>
                    <a:pt x="2066" y="2816"/>
                  </a:cubicBezTo>
                  <a:cubicBezTo>
                    <a:pt x="2102" y="2833"/>
                    <a:pt x="2141" y="2846"/>
                    <a:pt x="2181" y="2846"/>
                  </a:cubicBezTo>
                  <a:cubicBezTo>
                    <a:pt x="2197" y="2846"/>
                    <a:pt x="2212" y="2844"/>
                    <a:pt x="2228" y="2839"/>
                  </a:cubicBezTo>
                  <a:cubicBezTo>
                    <a:pt x="2332" y="2802"/>
                    <a:pt x="2346" y="2664"/>
                    <a:pt x="2335" y="2553"/>
                  </a:cubicBezTo>
                  <a:cubicBezTo>
                    <a:pt x="2268" y="1838"/>
                    <a:pt x="1917" y="1179"/>
                    <a:pt x="1512" y="586"/>
                  </a:cubicBezTo>
                  <a:cubicBezTo>
                    <a:pt x="1384" y="397"/>
                    <a:pt x="1242" y="211"/>
                    <a:pt x="1046" y="96"/>
                  </a:cubicBezTo>
                  <a:cubicBezTo>
                    <a:pt x="938" y="31"/>
                    <a:pt x="818" y="0"/>
                    <a:pt x="698"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596;p56">
              <a:extLst>
                <a:ext uri="{FF2B5EF4-FFF2-40B4-BE49-F238E27FC236}">
                  <a16:creationId xmlns:a16="http://schemas.microsoft.com/office/drawing/2014/main" id="{9A1AF52F-1741-4D96-9CFE-C53A5C46E7B6}"/>
                </a:ext>
              </a:extLst>
            </p:cNvPr>
            <p:cNvSpPr/>
            <p:nvPr/>
          </p:nvSpPr>
          <p:spPr>
            <a:xfrm flipH="1">
              <a:off x="8239714" y="1909004"/>
              <a:ext cx="261308" cy="94319"/>
            </a:xfrm>
            <a:custGeom>
              <a:avLst/>
              <a:gdLst/>
              <a:ahLst/>
              <a:cxnLst/>
              <a:rect l="l" t="t" r="r" b="b"/>
              <a:pathLst>
                <a:path w="3452" h="1246" extrusionOk="0">
                  <a:moveTo>
                    <a:pt x="2405" y="1"/>
                  </a:moveTo>
                  <a:cubicBezTo>
                    <a:pt x="2362" y="1"/>
                    <a:pt x="2318" y="2"/>
                    <a:pt x="2274" y="3"/>
                  </a:cubicBezTo>
                  <a:cubicBezTo>
                    <a:pt x="1555" y="27"/>
                    <a:pt x="817" y="135"/>
                    <a:pt x="199" y="503"/>
                  </a:cubicBezTo>
                  <a:cubicBezTo>
                    <a:pt x="105" y="560"/>
                    <a:pt x="0" y="658"/>
                    <a:pt x="34" y="763"/>
                  </a:cubicBezTo>
                  <a:cubicBezTo>
                    <a:pt x="51" y="816"/>
                    <a:pt x="98" y="853"/>
                    <a:pt x="149" y="877"/>
                  </a:cubicBezTo>
                  <a:cubicBezTo>
                    <a:pt x="252" y="932"/>
                    <a:pt x="367" y="947"/>
                    <a:pt x="484" y="947"/>
                  </a:cubicBezTo>
                  <a:cubicBezTo>
                    <a:pt x="584" y="947"/>
                    <a:pt x="687" y="936"/>
                    <a:pt x="786" y="928"/>
                  </a:cubicBezTo>
                  <a:cubicBezTo>
                    <a:pt x="921" y="916"/>
                    <a:pt x="1058" y="910"/>
                    <a:pt x="1194" y="910"/>
                  </a:cubicBezTo>
                  <a:cubicBezTo>
                    <a:pt x="1732" y="910"/>
                    <a:pt x="2270" y="1005"/>
                    <a:pt x="2774" y="1191"/>
                  </a:cubicBezTo>
                  <a:cubicBezTo>
                    <a:pt x="2844" y="1217"/>
                    <a:pt x="2918" y="1246"/>
                    <a:pt x="2995" y="1246"/>
                  </a:cubicBezTo>
                  <a:cubicBezTo>
                    <a:pt x="2999" y="1246"/>
                    <a:pt x="3003" y="1246"/>
                    <a:pt x="3006" y="1245"/>
                  </a:cubicBezTo>
                  <a:cubicBezTo>
                    <a:pt x="3148" y="1238"/>
                    <a:pt x="3266" y="1120"/>
                    <a:pt x="3317" y="989"/>
                  </a:cubicBezTo>
                  <a:cubicBezTo>
                    <a:pt x="3452" y="641"/>
                    <a:pt x="3287" y="236"/>
                    <a:pt x="2943" y="87"/>
                  </a:cubicBezTo>
                  <a:cubicBezTo>
                    <a:pt x="2776" y="17"/>
                    <a:pt x="2590" y="1"/>
                    <a:pt x="2405"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597;p56">
              <a:extLst>
                <a:ext uri="{FF2B5EF4-FFF2-40B4-BE49-F238E27FC236}">
                  <a16:creationId xmlns:a16="http://schemas.microsoft.com/office/drawing/2014/main" id="{75985DE5-83CA-4E88-A046-A982FA5535E8}"/>
                </a:ext>
              </a:extLst>
            </p:cNvPr>
            <p:cNvSpPr/>
            <p:nvPr/>
          </p:nvSpPr>
          <p:spPr>
            <a:xfrm flipH="1">
              <a:off x="7203875" y="1220300"/>
              <a:ext cx="1736274" cy="940466"/>
            </a:xfrm>
            <a:custGeom>
              <a:avLst/>
              <a:gdLst/>
              <a:ahLst/>
              <a:cxnLst/>
              <a:rect l="l" t="t" r="r" b="b"/>
              <a:pathLst>
                <a:path w="22937" h="12424" extrusionOk="0">
                  <a:moveTo>
                    <a:pt x="6081" y="0"/>
                  </a:moveTo>
                  <a:cubicBezTo>
                    <a:pt x="5663" y="0"/>
                    <a:pt x="5245" y="20"/>
                    <a:pt x="4830" y="58"/>
                  </a:cubicBezTo>
                  <a:cubicBezTo>
                    <a:pt x="3982" y="135"/>
                    <a:pt x="3125" y="294"/>
                    <a:pt x="2380" y="702"/>
                  </a:cubicBezTo>
                  <a:cubicBezTo>
                    <a:pt x="1809" y="1016"/>
                    <a:pt x="1323" y="1465"/>
                    <a:pt x="902" y="1962"/>
                  </a:cubicBezTo>
                  <a:cubicBezTo>
                    <a:pt x="422" y="2521"/>
                    <a:pt x="0" y="3206"/>
                    <a:pt x="38" y="3942"/>
                  </a:cubicBezTo>
                  <a:cubicBezTo>
                    <a:pt x="92" y="5143"/>
                    <a:pt x="1330" y="5970"/>
                    <a:pt x="2517" y="6165"/>
                  </a:cubicBezTo>
                  <a:cubicBezTo>
                    <a:pt x="2938" y="6236"/>
                    <a:pt x="3364" y="6254"/>
                    <a:pt x="3791" y="6254"/>
                  </a:cubicBezTo>
                  <a:cubicBezTo>
                    <a:pt x="4210" y="6254"/>
                    <a:pt x="4630" y="6237"/>
                    <a:pt x="5050" y="6237"/>
                  </a:cubicBezTo>
                  <a:cubicBezTo>
                    <a:pt x="5406" y="6237"/>
                    <a:pt x="5762" y="6249"/>
                    <a:pt x="6115" y="6294"/>
                  </a:cubicBezTo>
                  <a:cubicBezTo>
                    <a:pt x="5406" y="6425"/>
                    <a:pt x="5210" y="7461"/>
                    <a:pt x="5646" y="8035"/>
                  </a:cubicBezTo>
                  <a:cubicBezTo>
                    <a:pt x="6081" y="8609"/>
                    <a:pt x="6857" y="8794"/>
                    <a:pt x="7576" y="8841"/>
                  </a:cubicBezTo>
                  <a:cubicBezTo>
                    <a:pt x="7767" y="8854"/>
                    <a:pt x="7959" y="8860"/>
                    <a:pt x="8150" y="8860"/>
                  </a:cubicBezTo>
                  <a:cubicBezTo>
                    <a:pt x="9506" y="8860"/>
                    <a:pt x="10854" y="8555"/>
                    <a:pt x="12182" y="8251"/>
                  </a:cubicBezTo>
                  <a:lnTo>
                    <a:pt x="12182" y="8251"/>
                  </a:lnTo>
                  <a:cubicBezTo>
                    <a:pt x="11810" y="8814"/>
                    <a:pt x="12215" y="9624"/>
                    <a:pt x="12823" y="9921"/>
                  </a:cubicBezTo>
                  <a:cubicBezTo>
                    <a:pt x="13163" y="10088"/>
                    <a:pt x="13538" y="10140"/>
                    <a:pt x="13921" y="10140"/>
                  </a:cubicBezTo>
                  <a:cubicBezTo>
                    <a:pt x="14218" y="10140"/>
                    <a:pt x="14521" y="10109"/>
                    <a:pt x="14814" y="10076"/>
                  </a:cubicBezTo>
                  <a:cubicBezTo>
                    <a:pt x="15610" y="9989"/>
                    <a:pt x="16406" y="9901"/>
                    <a:pt x="17200" y="9813"/>
                  </a:cubicBezTo>
                  <a:cubicBezTo>
                    <a:pt x="17263" y="9806"/>
                    <a:pt x="17328" y="9800"/>
                    <a:pt x="17391" y="9800"/>
                  </a:cubicBezTo>
                  <a:cubicBezTo>
                    <a:pt x="17485" y="9800"/>
                    <a:pt x="17576" y="9813"/>
                    <a:pt x="17658" y="9858"/>
                  </a:cubicBezTo>
                  <a:cubicBezTo>
                    <a:pt x="18016" y="10056"/>
                    <a:pt x="17837" y="10593"/>
                    <a:pt x="17797" y="11001"/>
                  </a:cubicBezTo>
                  <a:cubicBezTo>
                    <a:pt x="17733" y="11676"/>
                    <a:pt x="18286" y="12351"/>
                    <a:pt x="18961" y="12418"/>
                  </a:cubicBezTo>
                  <a:cubicBezTo>
                    <a:pt x="18997" y="12422"/>
                    <a:pt x="19033" y="12423"/>
                    <a:pt x="19068" y="12423"/>
                  </a:cubicBezTo>
                  <a:cubicBezTo>
                    <a:pt x="19706" y="12423"/>
                    <a:pt x="20317" y="11893"/>
                    <a:pt x="20379" y="11255"/>
                  </a:cubicBezTo>
                  <a:cubicBezTo>
                    <a:pt x="20530" y="11531"/>
                    <a:pt x="20850" y="11673"/>
                    <a:pt x="21168" y="11673"/>
                  </a:cubicBezTo>
                  <a:cubicBezTo>
                    <a:pt x="21281" y="11673"/>
                    <a:pt x="21393" y="11655"/>
                    <a:pt x="21499" y="11619"/>
                  </a:cubicBezTo>
                  <a:cubicBezTo>
                    <a:pt x="21903" y="11477"/>
                    <a:pt x="22204" y="11129"/>
                    <a:pt x="22396" y="10752"/>
                  </a:cubicBezTo>
                  <a:cubicBezTo>
                    <a:pt x="22936" y="9702"/>
                    <a:pt x="22751" y="8355"/>
                    <a:pt x="22035" y="7421"/>
                  </a:cubicBezTo>
                  <a:cubicBezTo>
                    <a:pt x="21293" y="6442"/>
                    <a:pt x="20412" y="6452"/>
                    <a:pt x="19423" y="5973"/>
                  </a:cubicBezTo>
                  <a:cubicBezTo>
                    <a:pt x="18671" y="5612"/>
                    <a:pt x="18752" y="4525"/>
                    <a:pt x="17935" y="4030"/>
                  </a:cubicBezTo>
                  <a:cubicBezTo>
                    <a:pt x="17691" y="3880"/>
                    <a:pt x="17399" y="3804"/>
                    <a:pt x="17110" y="3804"/>
                  </a:cubicBezTo>
                  <a:cubicBezTo>
                    <a:pt x="16681" y="3804"/>
                    <a:pt x="16260" y="3973"/>
                    <a:pt x="16018" y="4326"/>
                  </a:cubicBezTo>
                  <a:cubicBezTo>
                    <a:pt x="13558" y="1529"/>
                    <a:pt x="9811" y="0"/>
                    <a:pt x="6081" y="0"/>
                  </a:cubicBezTo>
                  <a:close/>
                </a:path>
              </a:pathLst>
            </a:custGeom>
            <a:solidFill>
              <a:srgbClr val="DE53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598;p56">
              <a:extLst>
                <a:ext uri="{FF2B5EF4-FFF2-40B4-BE49-F238E27FC236}">
                  <a16:creationId xmlns:a16="http://schemas.microsoft.com/office/drawing/2014/main" id="{3DD15A12-3948-4CD1-ACCE-2C25865EED89}"/>
                </a:ext>
              </a:extLst>
            </p:cNvPr>
            <p:cNvSpPr/>
            <p:nvPr/>
          </p:nvSpPr>
          <p:spPr>
            <a:xfrm flipH="1">
              <a:off x="7253457" y="1289943"/>
              <a:ext cx="1661106" cy="807087"/>
            </a:xfrm>
            <a:custGeom>
              <a:avLst/>
              <a:gdLst/>
              <a:ahLst/>
              <a:cxnLst/>
              <a:rect l="l" t="t" r="r" b="b"/>
              <a:pathLst>
                <a:path w="21944" h="10662" extrusionOk="0">
                  <a:moveTo>
                    <a:pt x="5438" y="1"/>
                  </a:moveTo>
                  <a:cubicBezTo>
                    <a:pt x="4942" y="1"/>
                    <a:pt x="4458" y="48"/>
                    <a:pt x="3992" y="151"/>
                  </a:cubicBezTo>
                  <a:cubicBezTo>
                    <a:pt x="2227" y="539"/>
                    <a:pt x="891" y="1679"/>
                    <a:pt x="13" y="3542"/>
                  </a:cubicBezTo>
                  <a:cubicBezTo>
                    <a:pt x="0" y="3568"/>
                    <a:pt x="13" y="3605"/>
                    <a:pt x="41" y="3619"/>
                  </a:cubicBezTo>
                  <a:cubicBezTo>
                    <a:pt x="49" y="3623"/>
                    <a:pt x="59" y="3625"/>
                    <a:pt x="68" y="3625"/>
                  </a:cubicBezTo>
                  <a:cubicBezTo>
                    <a:pt x="90" y="3625"/>
                    <a:pt x="112" y="3614"/>
                    <a:pt x="122" y="3593"/>
                  </a:cubicBezTo>
                  <a:cubicBezTo>
                    <a:pt x="982" y="1766"/>
                    <a:pt x="2291" y="646"/>
                    <a:pt x="4015" y="268"/>
                  </a:cubicBezTo>
                  <a:cubicBezTo>
                    <a:pt x="4474" y="167"/>
                    <a:pt x="4951" y="121"/>
                    <a:pt x="5440" y="121"/>
                  </a:cubicBezTo>
                  <a:cubicBezTo>
                    <a:pt x="10862" y="121"/>
                    <a:pt x="17739" y="5821"/>
                    <a:pt x="17817" y="5884"/>
                  </a:cubicBezTo>
                  <a:cubicBezTo>
                    <a:pt x="17826" y="5893"/>
                    <a:pt x="17840" y="5897"/>
                    <a:pt x="17854" y="5897"/>
                  </a:cubicBezTo>
                  <a:cubicBezTo>
                    <a:pt x="19163" y="5897"/>
                    <a:pt x="20131" y="6281"/>
                    <a:pt x="20729" y="7038"/>
                  </a:cubicBezTo>
                  <a:cubicBezTo>
                    <a:pt x="21812" y="8407"/>
                    <a:pt x="21316" y="10564"/>
                    <a:pt x="21309" y="10587"/>
                  </a:cubicBezTo>
                  <a:cubicBezTo>
                    <a:pt x="21302" y="10618"/>
                    <a:pt x="21323" y="10651"/>
                    <a:pt x="21357" y="10658"/>
                  </a:cubicBezTo>
                  <a:cubicBezTo>
                    <a:pt x="21360" y="10662"/>
                    <a:pt x="21363" y="10662"/>
                    <a:pt x="21369" y="10662"/>
                  </a:cubicBezTo>
                  <a:cubicBezTo>
                    <a:pt x="21397" y="10662"/>
                    <a:pt x="21421" y="10641"/>
                    <a:pt x="21427" y="10614"/>
                  </a:cubicBezTo>
                  <a:cubicBezTo>
                    <a:pt x="21433" y="10590"/>
                    <a:pt x="21944" y="8380"/>
                    <a:pt x="20823" y="6963"/>
                  </a:cubicBezTo>
                  <a:cubicBezTo>
                    <a:pt x="20206" y="6180"/>
                    <a:pt x="19214" y="5782"/>
                    <a:pt x="17877" y="5775"/>
                  </a:cubicBezTo>
                  <a:cubicBezTo>
                    <a:pt x="17488" y="5457"/>
                    <a:pt x="10777" y="1"/>
                    <a:pt x="5438" y="1"/>
                  </a:cubicBezTo>
                  <a:close/>
                </a:path>
              </a:pathLst>
            </a:custGeom>
            <a:solidFill>
              <a:srgbClr val="AD4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599;p56">
              <a:extLst>
                <a:ext uri="{FF2B5EF4-FFF2-40B4-BE49-F238E27FC236}">
                  <a16:creationId xmlns:a16="http://schemas.microsoft.com/office/drawing/2014/main" id="{E6E59032-6101-482E-B254-D7885E6786CA}"/>
                </a:ext>
              </a:extLst>
            </p:cNvPr>
            <p:cNvSpPr/>
            <p:nvPr/>
          </p:nvSpPr>
          <p:spPr>
            <a:xfrm flipH="1">
              <a:off x="7557911" y="1402582"/>
              <a:ext cx="1285192" cy="418077"/>
            </a:xfrm>
            <a:custGeom>
              <a:avLst/>
              <a:gdLst/>
              <a:ahLst/>
              <a:cxnLst/>
              <a:rect l="l" t="t" r="r" b="b"/>
              <a:pathLst>
                <a:path w="16978" h="5523" extrusionOk="0">
                  <a:moveTo>
                    <a:pt x="4963" y="1"/>
                  </a:moveTo>
                  <a:cubicBezTo>
                    <a:pt x="4295" y="1"/>
                    <a:pt x="3655" y="72"/>
                    <a:pt x="3062" y="235"/>
                  </a:cubicBezTo>
                  <a:cubicBezTo>
                    <a:pt x="1685" y="610"/>
                    <a:pt x="659" y="1440"/>
                    <a:pt x="14" y="2701"/>
                  </a:cubicBezTo>
                  <a:cubicBezTo>
                    <a:pt x="0" y="2728"/>
                    <a:pt x="11" y="2765"/>
                    <a:pt x="41" y="2782"/>
                  </a:cubicBezTo>
                  <a:cubicBezTo>
                    <a:pt x="50" y="2786"/>
                    <a:pt x="59" y="2788"/>
                    <a:pt x="69" y="2788"/>
                  </a:cubicBezTo>
                  <a:cubicBezTo>
                    <a:pt x="91" y="2788"/>
                    <a:pt x="113" y="2777"/>
                    <a:pt x="122" y="2756"/>
                  </a:cubicBezTo>
                  <a:cubicBezTo>
                    <a:pt x="750" y="1527"/>
                    <a:pt x="1749" y="717"/>
                    <a:pt x="3092" y="350"/>
                  </a:cubicBezTo>
                  <a:cubicBezTo>
                    <a:pt x="3677" y="190"/>
                    <a:pt x="4309" y="119"/>
                    <a:pt x="4967" y="119"/>
                  </a:cubicBezTo>
                  <a:cubicBezTo>
                    <a:pt x="8241" y="119"/>
                    <a:pt x="12195" y="1868"/>
                    <a:pt x="14622" y="3130"/>
                  </a:cubicBezTo>
                  <a:cubicBezTo>
                    <a:pt x="13433" y="2682"/>
                    <a:pt x="12346" y="2510"/>
                    <a:pt x="11378" y="2510"/>
                  </a:cubicBezTo>
                  <a:cubicBezTo>
                    <a:pt x="10151" y="2510"/>
                    <a:pt x="9114" y="2787"/>
                    <a:pt x="8301" y="3130"/>
                  </a:cubicBezTo>
                  <a:cubicBezTo>
                    <a:pt x="6294" y="3977"/>
                    <a:pt x="5163" y="5411"/>
                    <a:pt x="5153" y="5428"/>
                  </a:cubicBezTo>
                  <a:cubicBezTo>
                    <a:pt x="5133" y="5452"/>
                    <a:pt x="5136" y="5492"/>
                    <a:pt x="5163" y="5512"/>
                  </a:cubicBezTo>
                  <a:cubicBezTo>
                    <a:pt x="5174" y="5519"/>
                    <a:pt x="5187" y="5522"/>
                    <a:pt x="5200" y="5522"/>
                  </a:cubicBezTo>
                  <a:cubicBezTo>
                    <a:pt x="5217" y="5522"/>
                    <a:pt x="5238" y="5516"/>
                    <a:pt x="5248" y="5502"/>
                  </a:cubicBezTo>
                  <a:cubicBezTo>
                    <a:pt x="5261" y="5486"/>
                    <a:pt x="6368" y="4078"/>
                    <a:pt x="8349" y="3242"/>
                  </a:cubicBezTo>
                  <a:cubicBezTo>
                    <a:pt x="9149" y="2903"/>
                    <a:pt x="10168" y="2630"/>
                    <a:pt x="11375" y="2630"/>
                  </a:cubicBezTo>
                  <a:cubicBezTo>
                    <a:pt x="12802" y="2630"/>
                    <a:pt x="14491" y="3010"/>
                    <a:pt x="16393" y="4109"/>
                  </a:cubicBezTo>
                  <a:cubicBezTo>
                    <a:pt x="16670" y="4271"/>
                    <a:pt x="16839" y="4375"/>
                    <a:pt x="16873" y="4396"/>
                  </a:cubicBezTo>
                  <a:cubicBezTo>
                    <a:pt x="16873" y="4399"/>
                    <a:pt x="16876" y="4399"/>
                    <a:pt x="16879" y="4399"/>
                  </a:cubicBezTo>
                  <a:cubicBezTo>
                    <a:pt x="16889" y="4406"/>
                    <a:pt x="16900" y="4409"/>
                    <a:pt x="16911" y="4409"/>
                  </a:cubicBezTo>
                  <a:cubicBezTo>
                    <a:pt x="16930" y="4409"/>
                    <a:pt x="16949" y="4399"/>
                    <a:pt x="16960" y="4382"/>
                  </a:cubicBezTo>
                  <a:cubicBezTo>
                    <a:pt x="16977" y="4355"/>
                    <a:pt x="16971" y="4318"/>
                    <a:pt x="16943" y="4298"/>
                  </a:cubicBezTo>
                  <a:cubicBezTo>
                    <a:pt x="16940" y="4298"/>
                    <a:pt x="16940" y="4298"/>
                    <a:pt x="16937" y="4294"/>
                  </a:cubicBezTo>
                  <a:cubicBezTo>
                    <a:pt x="16771" y="4190"/>
                    <a:pt x="16610" y="4092"/>
                    <a:pt x="16448" y="4000"/>
                  </a:cubicBezTo>
                  <a:cubicBezTo>
                    <a:pt x="14787" y="3024"/>
                    <a:pt x="9293" y="1"/>
                    <a:pt x="4963" y="1"/>
                  </a:cubicBezTo>
                  <a:close/>
                </a:path>
              </a:pathLst>
            </a:custGeom>
            <a:solidFill>
              <a:srgbClr val="AD4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600;p56">
              <a:extLst>
                <a:ext uri="{FF2B5EF4-FFF2-40B4-BE49-F238E27FC236}">
                  <a16:creationId xmlns:a16="http://schemas.microsoft.com/office/drawing/2014/main" id="{B532E528-662D-41A9-A3E4-65849003B417}"/>
                </a:ext>
              </a:extLst>
            </p:cNvPr>
            <p:cNvSpPr/>
            <p:nvPr/>
          </p:nvSpPr>
          <p:spPr>
            <a:xfrm flipH="1">
              <a:off x="7395680" y="1710372"/>
              <a:ext cx="525795" cy="386663"/>
            </a:xfrm>
            <a:custGeom>
              <a:avLst/>
              <a:gdLst/>
              <a:ahLst/>
              <a:cxnLst/>
              <a:rect l="l" t="t" r="r" b="b"/>
              <a:pathLst>
                <a:path w="6946" h="5108" extrusionOk="0">
                  <a:moveTo>
                    <a:pt x="3344" y="1"/>
                  </a:moveTo>
                  <a:cubicBezTo>
                    <a:pt x="2733" y="1"/>
                    <a:pt x="2183" y="146"/>
                    <a:pt x="1701" y="437"/>
                  </a:cubicBezTo>
                  <a:cubicBezTo>
                    <a:pt x="362" y="1241"/>
                    <a:pt x="10" y="2904"/>
                    <a:pt x="7" y="2921"/>
                  </a:cubicBezTo>
                  <a:cubicBezTo>
                    <a:pt x="1" y="2954"/>
                    <a:pt x="21" y="2985"/>
                    <a:pt x="54" y="2992"/>
                  </a:cubicBezTo>
                  <a:cubicBezTo>
                    <a:pt x="58" y="2993"/>
                    <a:pt x="63" y="2993"/>
                    <a:pt x="67" y="2993"/>
                  </a:cubicBezTo>
                  <a:cubicBezTo>
                    <a:pt x="94" y="2993"/>
                    <a:pt x="120" y="2974"/>
                    <a:pt x="125" y="2945"/>
                  </a:cubicBezTo>
                  <a:cubicBezTo>
                    <a:pt x="129" y="2928"/>
                    <a:pt x="470" y="1314"/>
                    <a:pt x="1762" y="539"/>
                  </a:cubicBezTo>
                  <a:cubicBezTo>
                    <a:pt x="2226" y="260"/>
                    <a:pt x="2754" y="122"/>
                    <a:pt x="3343" y="122"/>
                  </a:cubicBezTo>
                  <a:cubicBezTo>
                    <a:pt x="3770" y="122"/>
                    <a:pt x="4229" y="195"/>
                    <a:pt x="4718" y="339"/>
                  </a:cubicBezTo>
                  <a:cubicBezTo>
                    <a:pt x="5528" y="582"/>
                    <a:pt x="6054" y="1018"/>
                    <a:pt x="6283" y="1632"/>
                  </a:cubicBezTo>
                  <a:cubicBezTo>
                    <a:pt x="6810" y="3052"/>
                    <a:pt x="5589" y="4993"/>
                    <a:pt x="5575" y="5013"/>
                  </a:cubicBezTo>
                  <a:cubicBezTo>
                    <a:pt x="5558" y="5044"/>
                    <a:pt x="5565" y="5080"/>
                    <a:pt x="5595" y="5097"/>
                  </a:cubicBezTo>
                  <a:cubicBezTo>
                    <a:pt x="5601" y="5104"/>
                    <a:pt x="5615" y="5108"/>
                    <a:pt x="5626" y="5108"/>
                  </a:cubicBezTo>
                  <a:cubicBezTo>
                    <a:pt x="5646" y="5108"/>
                    <a:pt x="5666" y="5097"/>
                    <a:pt x="5676" y="5077"/>
                  </a:cubicBezTo>
                  <a:cubicBezTo>
                    <a:pt x="5730" y="4996"/>
                    <a:pt x="6945" y="3066"/>
                    <a:pt x="6395" y="1591"/>
                  </a:cubicBezTo>
                  <a:cubicBezTo>
                    <a:pt x="6152" y="937"/>
                    <a:pt x="5601" y="478"/>
                    <a:pt x="4751" y="225"/>
                  </a:cubicBezTo>
                  <a:cubicBezTo>
                    <a:pt x="4252" y="76"/>
                    <a:pt x="3782" y="1"/>
                    <a:pt x="3344" y="1"/>
                  </a:cubicBezTo>
                  <a:close/>
                </a:path>
              </a:pathLst>
            </a:custGeom>
            <a:solidFill>
              <a:srgbClr val="AD4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601;p56">
              <a:extLst>
                <a:ext uri="{FF2B5EF4-FFF2-40B4-BE49-F238E27FC236}">
                  <a16:creationId xmlns:a16="http://schemas.microsoft.com/office/drawing/2014/main" id="{98F3F3C4-1333-4286-A4A6-CFC5626FA8A4}"/>
                </a:ext>
              </a:extLst>
            </p:cNvPr>
            <p:cNvSpPr/>
            <p:nvPr/>
          </p:nvSpPr>
          <p:spPr>
            <a:xfrm flipH="1">
              <a:off x="7537988" y="1568664"/>
              <a:ext cx="71837" cy="167670"/>
            </a:xfrm>
            <a:custGeom>
              <a:avLst/>
              <a:gdLst/>
              <a:ahLst/>
              <a:cxnLst/>
              <a:rect l="l" t="t" r="r" b="b"/>
              <a:pathLst>
                <a:path w="949" h="2215" extrusionOk="0">
                  <a:moveTo>
                    <a:pt x="68" y="1"/>
                  </a:moveTo>
                  <a:cubicBezTo>
                    <a:pt x="52" y="1"/>
                    <a:pt x="37" y="7"/>
                    <a:pt x="27" y="18"/>
                  </a:cubicBezTo>
                  <a:cubicBezTo>
                    <a:pt x="3" y="42"/>
                    <a:pt x="0" y="82"/>
                    <a:pt x="24" y="106"/>
                  </a:cubicBezTo>
                  <a:cubicBezTo>
                    <a:pt x="816" y="903"/>
                    <a:pt x="560" y="2130"/>
                    <a:pt x="560" y="2144"/>
                  </a:cubicBezTo>
                  <a:cubicBezTo>
                    <a:pt x="553" y="2174"/>
                    <a:pt x="573" y="2208"/>
                    <a:pt x="604" y="2215"/>
                  </a:cubicBezTo>
                  <a:lnTo>
                    <a:pt x="618" y="2215"/>
                  </a:lnTo>
                  <a:cubicBezTo>
                    <a:pt x="645" y="2215"/>
                    <a:pt x="671" y="2194"/>
                    <a:pt x="679" y="2168"/>
                  </a:cubicBezTo>
                  <a:cubicBezTo>
                    <a:pt x="688" y="2117"/>
                    <a:pt x="948" y="865"/>
                    <a:pt x="112" y="18"/>
                  </a:cubicBezTo>
                  <a:cubicBezTo>
                    <a:pt x="100" y="7"/>
                    <a:pt x="83" y="1"/>
                    <a:pt x="68" y="1"/>
                  </a:cubicBezTo>
                  <a:close/>
                </a:path>
              </a:pathLst>
            </a:custGeom>
            <a:solidFill>
              <a:srgbClr val="AD4C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602;p56">
              <a:extLst>
                <a:ext uri="{FF2B5EF4-FFF2-40B4-BE49-F238E27FC236}">
                  <a16:creationId xmlns:a16="http://schemas.microsoft.com/office/drawing/2014/main" id="{F5B9F462-233E-4D18-99C3-5C5197297E12}"/>
                </a:ext>
              </a:extLst>
            </p:cNvPr>
            <p:cNvSpPr/>
            <p:nvPr/>
          </p:nvSpPr>
          <p:spPr>
            <a:xfrm flipH="1">
              <a:off x="8263717" y="3292393"/>
              <a:ext cx="773250" cy="579162"/>
            </a:xfrm>
            <a:custGeom>
              <a:avLst/>
              <a:gdLst/>
              <a:ahLst/>
              <a:cxnLst/>
              <a:rect l="l" t="t" r="r" b="b"/>
              <a:pathLst>
                <a:path w="10215" h="7651" extrusionOk="0">
                  <a:moveTo>
                    <a:pt x="2171" y="1"/>
                  </a:moveTo>
                  <a:cubicBezTo>
                    <a:pt x="2131" y="1"/>
                    <a:pt x="2093" y="22"/>
                    <a:pt x="2076" y="61"/>
                  </a:cubicBezTo>
                  <a:cubicBezTo>
                    <a:pt x="2055" y="108"/>
                    <a:pt x="1" y="4745"/>
                    <a:pt x="3928" y="7046"/>
                  </a:cubicBezTo>
                  <a:cubicBezTo>
                    <a:pt x="4610" y="7448"/>
                    <a:pt x="5288" y="7650"/>
                    <a:pt x="5947" y="7650"/>
                  </a:cubicBezTo>
                  <a:cubicBezTo>
                    <a:pt x="6287" y="7650"/>
                    <a:pt x="6621" y="7596"/>
                    <a:pt x="6952" y="7489"/>
                  </a:cubicBezTo>
                  <a:cubicBezTo>
                    <a:pt x="9024" y="6813"/>
                    <a:pt x="10144" y="4293"/>
                    <a:pt x="10191" y="4184"/>
                  </a:cubicBezTo>
                  <a:cubicBezTo>
                    <a:pt x="10214" y="4131"/>
                    <a:pt x="10191" y="4070"/>
                    <a:pt x="10138" y="4047"/>
                  </a:cubicBezTo>
                  <a:cubicBezTo>
                    <a:pt x="10123" y="4040"/>
                    <a:pt x="10108" y="4037"/>
                    <a:pt x="10093" y="4037"/>
                  </a:cubicBezTo>
                  <a:cubicBezTo>
                    <a:pt x="10052" y="4037"/>
                    <a:pt x="10013" y="4061"/>
                    <a:pt x="9996" y="4100"/>
                  </a:cubicBezTo>
                  <a:cubicBezTo>
                    <a:pt x="9985" y="4128"/>
                    <a:pt x="8865" y="6645"/>
                    <a:pt x="6884" y="7286"/>
                  </a:cubicBezTo>
                  <a:cubicBezTo>
                    <a:pt x="6577" y="7386"/>
                    <a:pt x="6264" y="7437"/>
                    <a:pt x="5946" y="7437"/>
                  </a:cubicBezTo>
                  <a:cubicBezTo>
                    <a:pt x="5325" y="7437"/>
                    <a:pt x="4686" y="7245"/>
                    <a:pt x="4036" y="6864"/>
                  </a:cubicBezTo>
                  <a:cubicBezTo>
                    <a:pt x="274" y="4657"/>
                    <a:pt x="2187" y="334"/>
                    <a:pt x="2268" y="149"/>
                  </a:cubicBezTo>
                  <a:cubicBezTo>
                    <a:pt x="2292" y="99"/>
                    <a:pt x="2268" y="34"/>
                    <a:pt x="2217" y="10"/>
                  </a:cubicBezTo>
                  <a:cubicBezTo>
                    <a:pt x="2202" y="4"/>
                    <a:pt x="2187" y="1"/>
                    <a:pt x="2171"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603;p56">
              <a:extLst>
                <a:ext uri="{FF2B5EF4-FFF2-40B4-BE49-F238E27FC236}">
                  <a16:creationId xmlns:a16="http://schemas.microsoft.com/office/drawing/2014/main" id="{AE44C178-EB52-45B9-8CDA-66A5B1B8F606}"/>
                </a:ext>
              </a:extLst>
            </p:cNvPr>
            <p:cNvSpPr/>
            <p:nvPr/>
          </p:nvSpPr>
          <p:spPr>
            <a:xfrm flipH="1">
              <a:off x="8774824" y="3317676"/>
              <a:ext cx="88490" cy="33080"/>
            </a:xfrm>
            <a:custGeom>
              <a:avLst/>
              <a:gdLst/>
              <a:ahLst/>
              <a:cxnLst/>
              <a:rect l="l" t="t" r="r" b="b"/>
              <a:pathLst>
                <a:path w="1169" h="437" extrusionOk="0">
                  <a:moveTo>
                    <a:pt x="123" y="0"/>
                  </a:moveTo>
                  <a:cubicBezTo>
                    <a:pt x="84" y="0"/>
                    <a:pt x="47" y="23"/>
                    <a:pt x="29" y="58"/>
                  </a:cubicBezTo>
                  <a:cubicBezTo>
                    <a:pt x="1" y="112"/>
                    <a:pt x="21" y="176"/>
                    <a:pt x="75" y="203"/>
                  </a:cubicBezTo>
                  <a:cubicBezTo>
                    <a:pt x="369" y="355"/>
                    <a:pt x="697" y="436"/>
                    <a:pt x="1027" y="436"/>
                  </a:cubicBezTo>
                  <a:lnTo>
                    <a:pt x="1064" y="436"/>
                  </a:lnTo>
                  <a:cubicBezTo>
                    <a:pt x="1122" y="433"/>
                    <a:pt x="1169" y="385"/>
                    <a:pt x="1169" y="324"/>
                  </a:cubicBezTo>
                  <a:cubicBezTo>
                    <a:pt x="1169" y="267"/>
                    <a:pt x="1115" y="223"/>
                    <a:pt x="1061" y="223"/>
                  </a:cubicBezTo>
                  <a:cubicBezTo>
                    <a:pt x="1054" y="223"/>
                    <a:pt x="1047" y="223"/>
                    <a:pt x="1041" y="223"/>
                  </a:cubicBezTo>
                  <a:cubicBezTo>
                    <a:pt x="737" y="223"/>
                    <a:pt x="440" y="153"/>
                    <a:pt x="173" y="14"/>
                  </a:cubicBezTo>
                  <a:cubicBezTo>
                    <a:pt x="157" y="5"/>
                    <a:pt x="140" y="0"/>
                    <a:pt x="123" y="0"/>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604;p56">
              <a:extLst>
                <a:ext uri="{FF2B5EF4-FFF2-40B4-BE49-F238E27FC236}">
                  <a16:creationId xmlns:a16="http://schemas.microsoft.com/office/drawing/2014/main" id="{98B1F891-10F5-4A3D-A67E-550F258DB111}"/>
                </a:ext>
              </a:extLst>
            </p:cNvPr>
            <p:cNvSpPr/>
            <p:nvPr/>
          </p:nvSpPr>
          <p:spPr>
            <a:xfrm flipH="1">
              <a:off x="8796020" y="3358024"/>
              <a:ext cx="84100" cy="31717"/>
            </a:xfrm>
            <a:custGeom>
              <a:avLst/>
              <a:gdLst/>
              <a:ahLst/>
              <a:cxnLst/>
              <a:rect l="l" t="t" r="r" b="b"/>
              <a:pathLst>
                <a:path w="1111" h="419" extrusionOk="0">
                  <a:moveTo>
                    <a:pt x="1000" y="1"/>
                  </a:moveTo>
                  <a:cubicBezTo>
                    <a:pt x="997" y="1"/>
                    <a:pt x="995" y="1"/>
                    <a:pt x="992" y="1"/>
                  </a:cubicBezTo>
                  <a:cubicBezTo>
                    <a:pt x="679" y="24"/>
                    <a:pt x="372" y="95"/>
                    <a:pt x="81" y="213"/>
                  </a:cubicBezTo>
                  <a:cubicBezTo>
                    <a:pt x="24" y="233"/>
                    <a:pt x="0" y="297"/>
                    <a:pt x="21" y="352"/>
                  </a:cubicBezTo>
                  <a:cubicBezTo>
                    <a:pt x="38" y="392"/>
                    <a:pt x="78" y="419"/>
                    <a:pt x="119" y="419"/>
                  </a:cubicBezTo>
                  <a:cubicBezTo>
                    <a:pt x="132" y="419"/>
                    <a:pt x="145" y="416"/>
                    <a:pt x="159" y="409"/>
                  </a:cubicBezTo>
                  <a:cubicBezTo>
                    <a:pt x="429" y="301"/>
                    <a:pt x="716" y="233"/>
                    <a:pt x="1006" y="213"/>
                  </a:cubicBezTo>
                  <a:cubicBezTo>
                    <a:pt x="1067" y="207"/>
                    <a:pt x="1111" y="156"/>
                    <a:pt x="1107" y="98"/>
                  </a:cubicBezTo>
                  <a:cubicBezTo>
                    <a:pt x="1101" y="44"/>
                    <a:pt x="1054" y="1"/>
                    <a:pt x="1000"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605;p56">
              <a:extLst>
                <a:ext uri="{FF2B5EF4-FFF2-40B4-BE49-F238E27FC236}">
                  <a16:creationId xmlns:a16="http://schemas.microsoft.com/office/drawing/2014/main" id="{0F0DBB82-6E4D-44A7-BDE3-0F01FB8D8B9F}"/>
                </a:ext>
              </a:extLst>
            </p:cNvPr>
            <p:cNvSpPr/>
            <p:nvPr/>
          </p:nvSpPr>
          <p:spPr>
            <a:xfrm flipH="1">
              <a:off x="8816685" y="3525923"/>
              <a:ext cx="63435" cy="36032"/>
            </a:xfrm>
            <a:custGeom>
              <a:avLst/>
              <a:gdLst/>
              <a:ahLst/>
              <a:cxnLst/>
              <a:rect l="l" t="t" r="r" b="b"/>
              <a:pathLst>
                <a:path w="838" h="476" extrusionOk="0">
                  <a:moveTo>
                    <a:pt x="716" y="1"/>
                  </a:moveTo>
                  <a:cubicBezTo>
                    <a:pt x="701" y="1"/>
                    <a:pt x="686" y="4"/>
                    <a:pt x="672" y="10"/>
                  </a:cubicBezTo>
                  <a:lnTo>
                    <a:pt x="78" y="273"/>
                  </a:lnTo>
                  <a:cubicBezTo>
                    <a:pt x="24" y="297"/>
                    <a:pt x="0" y="361"/>
                    <a:pt x="24" y="415"/>
                  </a:cubicBezTo>
                  <a:cubicBezTo>
                    <a:pt x="41" y="451"/>
                    <a:pt x="81" y="476"/>
                    <a:pt x="122" y="476"/>
                  </a:cubicBezTo>
                  <a:cubicBezTo>
                    <a:pt x="136" y="476"/>
                    <a:pt x="153" y="472"/>
                    <a:pt x="165" y="468"/>
                  </a:cubicBezTo>
                  <a:lnTo>
                    <a:pt x="760" y="205"/>
                  </a:lnTo>
                  <a:cubicBezTo>
                    <a:pt x="810" y="182"/>
                    <a:pt x="838" y="118"/>
                    <a:pt x="813" y="64"/>
                  </a:cubicBezTo>
                  <a:cubicBezTo>
                    <a:pt x="796" y="24"/>
                    <a:pt x="757" y="1"/>
                    <a:pt x="716"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606;p56">
              <a:extLst>
                <a:ext uri="{FF2B5EF4-FFF2-40B4-BE49-F238E27FC236}">
                  <a16:creationId xmlns:a16="http://schemas.microsoft.com/office/drawing/2014/main" id="{C1EF9749-9311-415C-A5B2-87891C3E9D6E}"/>
                </a:ext>
              </a:extLst>
            </p:cNvPr>
            <p:cNvSpPr/>
            <p:nvPr/>
          </p:nvSpPr>
          <p:spPr>
            <a:xfrm flipH="1">
              <a:off x="8827434" y="3560517"/>
              <a:ext cx="46327" cy="42012"/>
            </a:xfrm>
            <a:custGeom>
              <a:avLst/>
              <a:gdLst/>
              <a:ahLst/>
              <a:cxnLst/>
              <a:rect l="l" t="t" r="r" b="b"/>
              <a:pathLst>
                <a:path w="612" h="555" extrusionOk="0">
                  <a:moveTo>
                    <a:pt x="491" y="0"/>
                  </a:moveTo>
                  <a:cubicBezTo>
                    <a:pt x="476" y="0"/>
                    <a:pt x="460" y="4"/>
                    <a:pt x="446" y="11"/>
                  </a:cubicBezTo>
                  <a:cubicBezTo>
                    <a:pt x="271" y="92"/>
                    <a:pt x="122" y="228"/>
                    <a:pt x="28" y="396"/>
                  </a:cubicBezTo>
                  <a:cubicBezTo>
                    <a:pt x="0" y="447"/>
                    <a:pt x="18" y="511"/>
                    <a:pt x="69" y="541"/>
                  </a:cubicBezTo>
                  <a:cubicBezTo>
                    <a:pt x="86" y="548"/>
                    <a:pt x="102" y="555"/>
                    <a:pt x="122" y="555"/>
                  </a:cubicBezTo>
                  <a:cubicBezTo>
                    <a:pt x="159" y="555"/>
                    <a:pt x="193" y="535"/>
                    <a:pt x="213" y="501"/>
                  </a:cubicBezTo>
                  <a:cubicBezTo>
                    <a:pt x="288" y="373"/>
                    <a:pt x="399" y="265"/>
                    <a:pt x="534" y="204"/>
                  </a:cubicBezTo>
                  <a:cubicBezTo>
                    <a:pt x="588" y="177"/>
                    <a:pt x="612" y="116"/>
                    <a:pt x="584" y="62"/>
                  </a:cubicBezTo>
                  <a:cubicBezTo>
                    <a:pt x="568" y="23"/>
                    <a:pt x="530" y="0"/>
                    <a:pt x="491" y="0"/>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607;p56">
              <a:extLst>
                <a:ext uri="{FF2B5EF4-FFF2-40B4-BE49-F238E27FC236}">
                  <a16:creationId xmlns:a16="http://schemas.microsoft.com/office/drawing/2014/main" id="{D036E768-7390-4AB8-9D65-FF0B22E17FC9}"/>
                </a:ext>
              </a:extLst>
            </p:cNvPr>
            <p:cNvSpPr/>
            <p:nvPr/>
          </p:nvSpPr>
          <p:spPr>
            <a:xfrm flipH="1">
              <a:off x="8750298" y="3693670"/>
              <a:ext cx="63359" cy="48598"/>
            </a:xfrm>
            <a:custGeom>
              <a:avLst/>
              <a:gdLst/>
              <a:ahLst/>
              <a:cxnLst/>
              <a:rect l="l" t="t" r="r" b="b"/>
              <a:pathLst>
                <a:path w="837" h="642" extrusionOk="0">
                  <a:moveTo>
                    <a:pt x="717" y="1"/>
                  </a:moveTo>
                  <a:cubicBezTo>
                    <a:pt x="695" y="1"/>
                    <a:pt x="673" y="8"/>
                    <a:pt x="654" y="21"/>
                  </a:cubicBezTo>
                  <a:lnTo>
                    <a:pt x="61" y="450"/>
                  </a:lnTo>
                  <a:cubicBezTo>
                    <a:pt x="13" y="483"/>
                    <a:pt x="0" y="548"/>
                    <a:pt x="33" y="595"/>
                  </a:cubicBezTo>
                  <a:cubicBezTo>
                    <a:pt x="57" y="625"/>
                    <a:pt x="88" y="642"/>
                    <a:pt x="122" y="642"/>
                  </a:cubicBezTo>
                  <a:cubicBezTo>
                    <a:pt x="142" y="642"/>
                    <a:pt x="165" y="635"/>
                    <a:pt x="182" y="621"/>
                  </a:cubicBezTo>
                  <a:lnTo>
                    <a:pt x="779" y="193"/>
                  </a:lnTo>
                  <a:cubicBezTo>
                    <a:pt x="826" y="159"/>
                    <a:pt x="837" y="92"/>
                    <a:pt x="803" y="45"/>
                  </a:cubicBezTo>
                  <a:cubicBezTo>
                    <a:pt x="783" y="16"/>
                    <a:pt x="750" y="1"/>
                    <a:pt x="717"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608;p56">
              <a:extLst>
                <a:ext uri="{FF2B5EF4-FFF2-40B4-BE49-F238E27FC236}">
                  <a16:creationId xmlns:a16="http://schemas.microsoft.com/office/drawing/2014/main" id="{7A80FC9A-1ED3-4E1A-91DD-F78DAF3F0D99}"/>
                </a:ext>
              </a:extLst>
            </p:cNvPr>
            <p:cNvSpPr/>
            <p:nvPr/>
          </p:nvSpPr>
          <p:spPr>
            <a:xfrm flipH="1">
              <a:off x="8721683" y="3722057"/>
              <a:ext cx="40422" cy="56773"/>
            </a:xfrm>
            <a:custGeom>
              <a:avLst/>
              <a:gdLst/>
              <a:ahLst/>
              <a:cxnLst/>
              <a:rect l="l" t="t" r="r" b="b"/>
              <a:pathLst>
                <a:path w="534" h="750" extrusionOk="0">
                  <a:moveTo>
                    <a:pt x="414" y="0"/>
                  </a:moveTo>
                  <a:cubicBezTo>
                    <a:pt x="381" y="0"/>
                    <a:pt x="348" y="15"/>
                    <a:pt x="327" y="44"/>
                  </a:cubicBezTo>
                  <a:cubicBezTo>
                    <a:pt x="203" y="220"/>
                    <a:pt x="98" y="405"/>
                    <a:pt x="20" y="604"/>
                  </a:cubicBezTo>
                  <a:cubicBezTo>
                    <a:pt x="0" y="658"/>
                    <a:pt x="28" y="719"/>
                    <a:pt x="81" y="743"/>
                  </a:cubicBezTo>
                  <a:cubicBezTo>
                    <a:pt x="95" y="746"/>
                    <a:pt x="109" y="749"/>
                    <a:pt x="122" y="749"/>
                  </a:cubicBezTo>
                  <a:cubicBezTo>
                    <a:pt x="162" y="749"/>
                    <a:pt x="203" y="722"/>
                    <a:pt x="220" y="682"/>
                  </a:cubicBezTo>
                  <a:cubicBezTo>
                    <a:pt x="291" y="500"/>
                    <a:pt x="385" y="327"/>
                    <a:pt x="500" y="173"/>
                  </a:cubicBezTo>
                  <a:cubicBezTo>
                    <a:pt x="534" y="122"/>
                    <a:pt x="523" y="58"/>
                    <a:pt x="476" y="20"/>
                  </a:cubicBezTo>
                  <a:cubicBezTo>
                    <a:pt x="457" y="7"/>
                    <a:pt x="436" y="0"/>
                    <a:pt x="414" y="0"/>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609;p56">
              <a:extLst>
                <a:ext uri="{FF2B5EF4-FFF2-40B4-BE49-F238E27FC236}">
                  <a16:creationId xmlns:a16="http://schemas.microsoft.com/office/drawing/2014/main" id="{07BA1827-6CBA-4EC0-A890-0B6BB17825E8}"/>
                </a:ext>
              </a:extLst>
            </p:cNvPr>
            <p:cNvSpPr/>
            <p:nvPr/>
          </p:nvSpPr>
          <p:spPr>
            <a:xfrm flipH="1">
              <a:off x="8591104" y="3766946"/>
              <a:ext cx="25889" cy="61391"/>
            </a:xfrm>
            <a:custGeom>
              <a:avLst/>
              <a:gdLst/>
              <a:ahLst/>
              <a:cxnLst/>
              <a:rect l="l" t="t" r="r" b="b"/>
              <a:pathLst>
                <a:path w="342" h="811" extrusionOk="0">
                  <a:moveTo>
                    <a:pt x="108" y="1"/>
                  </a:moveTo>
                  <a:cubicBezTo>
                    <a:pt x="106" y="1"/>
                    <a:pt x="103" y="1"/>
                    <a:pt x="101" y="1"/>
                  </a:cubicBezTo>
                  <a:cubicBezTo>
                    <a:pt x="44" y="5"/>
                    <a:pt x="0" y="58"/>
                    <a:pt x="3" y="116"/>
                  </a:cubicBezTo>
                  <a:cubicBezTo>
                    <a:pt x="20" y="325"/>
                    <a:pt x="61" y="534"/>
                    <a:pt x="122" y="734"/>
                  </a:cubicBezTo>
                  <a:cubicBezTo>
                    <a:pt x="135" y="781"/>
                    <a:pt x="176" y="811"/>
                    <a:pt x="223" y="811"/>
                  </a:cubicBezTo>
                  <a:cubicBezTo>
                    <a:pt x="233" y="811"/>
                    <a:pt x="243" y="807"/>
                    <a:pt x="253" y="804"/>
                  </a:cubicBezTo>
                  <a:cubicBezTo>
                    <a:pt x="310" y="787"/>
                    <a:pt x="341" y="730"/>
                    <a:pt x="324" y="673"/>
                  </a:cubicBezTo>
                  <a:cubicBezTo>
                    <a:pt x="267" y="487"/>
                    <a:pt x="229" y="295"/>
                    <a:pt x="216" y="99"/>
                  </a:cubicBezTo>
                  <a:cubicBezTo>
                    <a:pt x="212" y="43"/>
                    <a:pt x="166" y="1"/>
                    <a:pt x="108"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610;p56">
              <a:extLst>
                <a:ext uri="{FF2B5EF4-FFF2-40B4-BE49-F238E27FC236}">
                  <a16:creationId xmlns:a16="http://schemas.microsoft.com/office/drawing/2014/main" id="{8E4B9D39-AE5C-420B-889C-2EB9D97EB569}"/>
                </a:ext>
              </a:extLst>
            </p:cNvPr>
            <p:cNvSpPr/>
            <p:nvPr/>
          </p:nvSpPr>
          <p:spPr>
            <a:xfrm flipH="1">
              <a:off x="8535692" y="3764903"/>
              <a:ext cx="29446" cy="53291"/>
            </a:xfrm>
            <a:custGeom>
              <a:avLst/>
              <a:gdLst/>
              <a:ahLst/>
              <a:cxnLst/>
              <a:rect l="l" t="t" r="r" b="b"/>
              <a:pathLst>
                <a:path w="389" h="704" extrusionOk="0">
                  <a:moveTo>
                    <a:pt x="105" y="1"/>
                  </a:moveTo>
                  <a:cubicBezTo>
                    <a:pt x="44" y="1"/>
                    <a:pt x="3" y="47"/>
                    <a:pt x="3" y="102"/>
                  </a:cubicBezTo>
                  <a:cubicBezTo>
                    <a:pt x="0" y="305"/>
                    <a:pt x="64" y="501"/>
                    <a:pt x="182" y="659"/>
                  </a:cubicBezTo>
                  <a:cubicBezTo>
                    <a:pt x="206" y="686"/>
                    <a:pt x="236" y="703"/>
                    <a:pt x="270" y="703"/>
                  </a:cubicBezTo>
                  <a:cubicBezTo>
                    <a:pt x="290" y="703"/>
                    <a:pt x="314" y="693"/>
                    <a:pt x="331" y="680"/>
                  </a:cubicBezTo>
                  <a:cubicBezTo>
                    <a:pt x="378" y="646"/>
                    <a:pt x="388" y="578"/>
                    <a:pt x="354" y="531"/>
                  </a:cubicBezTo>
                  <a:cubicBezTo>
                    <a:pt x="263" y="409"/>
                    <a:pt x="212" y="261"/>
                    <a:pt x="216" y="109"/>
                  </a:cubicBezTo>
                  <a:cubicBezTo>
                    <a:pt x="216" y="48"/>
                    <a:pt x="169" y="1"/>
                    <a:pt x="111" y="1"/>
                  </a:cubicBezTo>
                  <a:cubicBezTo>
                    <a:pt x="109" y="1"/>
                    <a:pt x="107" y="1"/>
                    <a:pt x="105"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611;p56">
              <a:extLst>
                <a:ext uri="{FF2B5EF4-FFF2-40B4-BE49-F238E27FC236}">
                  <a16:creationId xmlns:a16="http://schemas.microsoft.com/office/drawing/2014/main" id="{7C7E10B6-05E0-49F5-9CC6-933C46402296}"/>
                </a:ext>
              </a:extLst>
            </p:cNvPr>
            <p:cNvSpPr/>
            <p:nvPr/>
          </p:nvSpPr>
          <p:spPr>
            <a:xfrm flipH="1">
              <a:off x="8390882" y="3708886"/>
              <a:ext cx="54956" cy="50793"/>
            </a:xfrm>
            <a:custGeom>
              <a:avLst/>
              <a:gdLst/>
              <a:ahLst/>
              <a:cxnLst/>
              <a:rect l="l" t="t" r="r" b="b"/>
              <a:pathLst>
                <a:path w="726" h="671" extrusionOk="0">
                  <a:moveTo>
                    <a:pt x="122" y="0"/>
                  </a:moveTo>
                  <a:cubicBezTo>
                    <a:pt x="106" y="0"/>
                    <a:pt x="89" y="4"/>
                    <a:pt x="74" y="12"/>
                  </a:cubicBezTo>
                  <a:cubicBezTo>
                    <a:pt x="20" y="39"/>
                    <a:pt x="0" y="104"/>
                    <a:pt x="30" y="157"/>
                  </a:cubicBezTo>
                  <a:cubicBezTo>
                    <a:pt x="145" y="373"/>
                    <a:pt x="334" y="552"/>
                    <a:pt x="557" y="660"/>
                  </a:cubicBezTo>
                  <a:cubicBezTo>
                    <a:pt x="574" y="666"/>
                    <a:pt x="587" y="671"/>
                    <a:pt x="604" y="671"/>
                  </a:cubicBezTo>
                  <a:cubicBezTo>
                    <a:pt x="641" y="671"/>
                    <a:pt x="681" y="646"/>
                    <a:pt x="698" y="610"/>
                  </a:cubicBezTo>
                  <a:cubicBezTo>
                    <a:pt x="725" y="556"/>
                    <a:pt x="702" y="495"/>
                    <a:pt x="648" y="468"/>
                  </a:cubicBezTo>
                  <a:cubicBezTo>
                    <a:pt x="466" y="380"/>
                    <a:pt x="314" y="235"/>
                    <a:pt x="216" y="56"/>
                  </a:cubicBezTo>
                  <a:cubicBezTo>
                    <a:pt x="197" y="21"/>
                    <a:pt x="160" y="0"/>
                    <a:pt x="122" y="0"/>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612;p56">
              <a:extLst>
                <a:ext uri="{FF2B5EF4-FFF2-40B4-BE49-F238E27FC236}">
                  <a16:creationId xmlns:a16="http://schemas.microsoft.com/office/drawing/2014/main" id="{55E0992E-458D-419A-87BA-76AA90573440}"/>
                </a:ext>
              </a:extLst>
            </p:cNvPr>
            <p:cNvSpPr/>
            <p:nvPr/>
          </p:nvSpPr>
          <p:spPr>
            <a:xfrm flipH="1">
              <a:off x="8354395" y="3652869"/>
              <a:ext cx="50642" cy="46478"/>
            </a:xfrm>
            <a:custGeom>
              <a:avLst/>
              <a:gdLst/>
              <a:ahLst/>
              <a:cxnLst/>
              <a:rect l="l" t="t" r="r" b="b"/>
              <a:pathLst>
                <a:path w="669" h="614" extrusionOk="0">
                  <a:moveTo>
                    <a:pt x="122" y="0"/>
                  </a:moveTo>
                  <a:cubicBezTo>
                    <a:pt x="107" y="0"/>
                    <a:pt x="93" y="3"/>
                    <a:pt x="78" y="9"/>
                  </a:cubicBezTo>
                  <a:cubicBezTo>
                    <a:pt x="24" y="37"/>
                    <a:pt x="1" y="98"/>
                    <a:pt x="28" y="151"/>
                  </a:cubicBezTo>
                  <a:cubicBezTo>
                    <a:pt x="119" y="361"/>
                    <a:pt x="298" y="526"/>
                    <a:pt x="510" y="607"/>
                  </a:cubicBezTo>
                  <a:cubicBezTo>
                    <a:pt x="524" y="610"/>
                    <a:pt x="534" y="614"/>
                    <a:pt x="547" y="614"/>
                  </a:cubicBezTo>
                  <a:cubicBezTo>
                    <a:pt x="591" y="614"/>
                    <a:pt x="631" y="587"/>
                    <a:pt x="648" y="543"/>
                  </a:cubicBezTo>
                  <a:cubicBezTo>
                    <a:pt x="669" y="489"/>
                    <a:pt x="642" y="428"/>
                    <a:pt x="584" y="408"/>
                  </a:cubicBezTo>
                  <a:cubicBezTo>
                    <a:pt x="426" y="347"/>
                    <a:pt x="291" y="219"/>
                    <a:pt x="220" y="64"/>
                  </a:cubicBezTo>
                  <a:cubicBezTo>
                    <a:pt x="203" y="24"/>
                    <a:pt x="163" y="0"/>
                    <a:pt x="122" y="0"/>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613;p56">
              <a:extLst>
                <a:ext uri="{FF2B5EF4-FFF2-40B4-BE49-F238E27FC236}">
                  <a16:creationId xmlns:a16="http://schemas.microsoft.com/office/drawing/2014/main" id="{0DC7087F-943B-4BDE-B18E-9C869E7FD9B9}"/>
                </a:ext>
              </a:extLst>
            </p:cNvPr>
            <p:cNvSpPr/>
            <p:nvPr/>
          </p:nvSpPr>
          <p:spPr>
            <a:xfrm flipH="1">
              <a:off x="8269840" y="3525166"/>
              <a:ext cx="64948" cy="46251"/>
            </a:xfrm>
            <a:custGeom>
              <a:avLst/>
              <a:gdLst/>
              <a:ahLst/>
              <a:cxnLst/>
              <a:rect l="l" t="t" r="r" b="b"/>
              <a:pathLst>
                <a:path w="858" h="611" extrusionOk="0">
                  <a:moveTo>
                    <a:pt x="124" y="0"/>
                  </a:moveTo>
                  <a:cubicBezTo>
                    <a:pt x="89" y="0"/>
                    <a:pt x="54" y="17"/>
                    <a:pt x="35" y="47"/>
                  </a:cubicBezTo>
                  <a:cubicBezTo>
                    <a:pt x="1" y="97"/>
                    <a:pt x="14" y="162"/>
                    <a:pt x="65" y="195"/>
                  </a:cubicBezTo>
                  <a:lnTo>
                    <a:pt x="679" y="593"/>
                  </a:lnTo>
                  <a:cubicBezTo>
                    <a:pt x="695" y="607"/>
                    <a:pt x="716" y="610"/>
                    <a:pt x="736" y="610"/>
                  </a:cubicBezTo>
                  <a:cubicBezTo>
                    <a:pt x="770" y="610"/>
                    <a:pt x="804" y="593"/>
                    <a:pt x="824" y="563"/>
                  </a:cubicBezTo>
                  <a:cubicBezTo>
                    <a:pt x="857" y="512"/>
                    <a:pt x="845" y="448"/>
                    <a:pt x="793" y="414"/>
                  </a:cubicBezTo>
                  <a:lnTo>
                    <a:pt x="180" y="16"/>
                  </a:lnTo>
                  <a:cubicBezTo>
                    <a:pt x="163" y="5"/>
                    <a:pt x="143" y="0"/>
                    <a:pt x="124" y="0"/>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614;p56">
              <a:extLst>
                <a:ext uri="{FF2B5EF4-FFF2-40B4-BE49-F238E27FC236}">
                  <a16:creationId xmlns:a16="http://schemas.microsoft.com/office/drawing/2014/main" id="{98F67E78-2949-4197-8E92-7DFC2749345D}"/>
                </a:ext>
              </a:extLst>
            </p:cNvPr>
            <p:cNvSpPr/>
            <p:nvPr/>
          </p:nvSpPr>
          <p:spPr>
            <a:xfrm flipH="1">
              <a:off x="8295880" y="3560820"/>
              <a:ext cx="47841" cy="32777"/>
            </a:xfrm>
            <a:custGeom>
              <a:avLst/>
              <a:gdLst/>
              <a:ahLst/>
              <a:cxnLst/>
              <a:rect l="l" t="t" r="r" b="b"/>
              <a:pathLst>
                <a:path w="632" h="433" extrusionOk="0">
                  <a:moveTo>
                    <a:pt x="121" y="1"/>
                  </a:moveTo>
                  <a:cubicBezTo>
                    <a:pt x="115" y="1"/>
                    <a:pt x="110" y="1"/>
                    <a:pt x="105" y="1"/>
                  </a:cubicBezTo>
                  <a:cubicBezTo>
                    <a:pt x="48" y="1"/>
                    <a:pt x="0" y="48"/>
                    <a:pt x="0" y="105"/>
                  </a:cubicBezTo>
                  <a:cubicBezTo>
                    <a:pt x="0" y="166"/>
                    <a:pt x="48" y="213"/>
                    <a:pt x="109" y="213"/>
                  </a:cubicBezTo>
                  <a:cubicBezTo>
                    <a:pt x="112" y="213"/>
                    <a:pt x="115" y="213"/>
                    <a:pt x="117" y="213"/>
                  </a:cubicBezTo>
                  <a:cubicBezTo>
                    <a:pt x="239" y="213"/>
                    <a:pt x="357" y="280"/>
                    <a:pt x="419" y="382"/>
                  </a:cubicBezTo>
                  <a:cubicBezTo>
                    <a:pt x="439" y="416"/>
                    <a:pt x="477" y="433"/>
                    <a:pt x="510" y="433"/>
                  </a:cubicBezTo>
                  <a:cubicBezTo>
                    <a:pt x="530" y="433"/>
                    <a:pt x="550" y="429"/>
                    <a:pt x="567" y="416"/>
                  </a:cubicBezTo>
                  <a:cubicBezTo>
                    <a:pt x="615" y="386"/>
                    <a:pt x="631" y="322"/>
                    <a:pt x="601" y="271"/>
                  </a:cubicBezTo>
                  <a:cubicBezTo>
                    <a:pt x="500" y="110"/>
                    <a:pt x="306" y="1"/>
                    <a:pt x="121" y="1"/>
                  </a:cubicBezTo>
                  <a:close/>
                </a:path>
              </a:pathLst>
            </a:custGeom>
            <a:solidFill>
              <a:srgbClr val="2A2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615;p56">
              <a:extLst>
                <a:ext uri="{FF2B5EF4-FFF2-40B4-BE49-F238E27FC236}">
                  <a16:creationId xmlns:a16="http://schemas.microsoft.com/office/drawing/2014/main" id="{6EF9E9B5-1B0B-4877-BFD7-F0604E564D05}"/>
                </a:ext>
              </a:extLst>
            </p:cNvPr>
            <p:cNvSpPr/>
            <p:nvPr/>
          </p:nvSpPr>
          <p:spPr>
            <a:xfrm flipH="1">
              <a:off x="7802031" y="2766439"/>
              <a:ext cx="860316" cy="249541"/>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57" name="Google Shape;2616;p56">
            <a:extLst>
              <a:ext uri="{FF2B5EF4-FFF2-40B4-BE49-F238E27FC236}">
                <a16:creationId xmlns:a16="http://schemas.microsoft.com/office/drawing/2014/main" id="{E2B6C85A-43A5-42C5-ACF4-C40D3F606CE5}"/>
              </a:ext>
            </a:extLst>
          </p:cNvPr>
          <p:cNvGrpSpPr/>
          <p:nvPr/>
        </p:nvGrpSpPr>
        <p:grpSpPr>
          <a:xfrm>
            <a:off x="6753284" y="3009705"/>
            <a:ext cx="2390712" cy="2330485"/>
            <a:chOff x="6022476" y="2297359"/>
            <a:chExt cx="3121442" cy="3042806"/>
          </a:xfrm>
        </p:grpSpPr>
        <p:sp>
          <p:nvSpPr>
            <p:cNvPr id="158" name="Google Shape;2617;p56">
              <a:extLst>
                <a:ext uri="{FF2B5EF4-FFF2-40B4-BE49-F238E27FC236}">
                  <a16:creationId xmlns:a16="http://schemas.microsoft.com/office/drawing/2014/main" id="{7B200878-F48E-46EB-9062-01A9DCD90010}"/>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rgbClr val="DE53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618;p56">
              <a:extLst>
                <a:ext uri="{FF2B5EF4-FFF2-40B4-BE49-F238E27FC236}">
                  <a16:creationId xmlns:a16="http://schemas.microsoft.com/office/drawing/2014/main" id="{7D8390D9-ECBF-46D9-88FD-FB76B151E81D}"/>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619;p56">
              <a:extLst>
                <a:ext uri="{FF2B5EF4-FFF2-40B4-BE49-F238E27FC236}">
                  <a16:creationId xmlns:a16="http://schemas.microsoft.com/office/drawing/2014/main" id="{EAF2BC6D-E116-4698-B587-D6FCEAEC088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620;p56">
              <a:extLst>
                <a:ext uri="{FF2B5EF4-FFF2-40B4-BE49-F238E27FC236}">
                  <a16:creationId xmlns:a16="http://schemas.microsoft.com/office/drawing/2014/main" id="{C60DC86E-9BE9-438C-88D0-DEA211230C4A}"/>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621;p56">
              <a:extLst>
                <a:ext uri="{FF2B5EF4-FFF2-40B4-BE49-F238E27FC236}">
                  <a16:creationId xmlns:a16="http://schemas.microsoft.com/office/drawing/2014/main" id="{A74E5E45-38B6-4720-BB62-042A2261333F}"/>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rgbClr val="88CA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622;p56">
              <a:extLst>
                <a:ext uri="{FF2B5EF4-FFF2-40B4-BE49-F238E27FC236}">
                  <a16:creationId xmlns:a16="http://schemas.microsoft.com/office/drawing/2014/main" id="{FBD5530E-EE4B-4CAD-A217-D96213FBBC6D}"/>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623;p56">
              <a:extLst>
                <a:ext uri="{FF2B5EF4-FFF2-40B4-BE49-F238E27FC236}">
                  <a16:creationId xmlns:a16="http://schemas.microsoft.com/office/drawing/2014/main" id="{20478810-C052-4E1C-969A-DA732A480654}"/>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624;p56">
              <a:extLst>
                <a:ext uri="{FF2B5EF4-FFF2-40B4-BE49-F238E27FC236}">
                  <a16:creationId xmlns:a16="http://schemas.microsoft.com/office/drawing/2014/main" id="{5E31243D-FD19-46E8-A173-60D96B60A3FC}"/>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625;p56">
              <a:extLst>
                <a:ext uri="{FF2B5EF4-FFF2-40B4-BE49-F238E27FC236}">
                  <a16:creationId xmlns:a16="http://schemas.microsoft.com/office/drawing/2014/main" id="{F8201182-1982-48A2-89F3-9D733F231555}"/>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626;p56">
              <a:extLst>
                <a:ext uri="{FF2B5EF4-FFF2-40B4-BE49-F238E27FC236}">
                  <a16:creationId xmlns:a16="http://schemas.microsoft.com/office/drawing/2014/main" id="{B55E99E1-5D06-44D9-8D51-58199F23517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627;p56">
              <a:extLst>
                <a:ext uri="{FF2B5EF4-FFF2-40B4-BE49-F238E27FC236}">
                  <a16:creationId xmlns:a16="http://schemas.microsoft.com/office/drawing/2014/main" id="{5B755076-9D28-4AC5-9B23-55C8AA067B6B}"/>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628;p56">
              <a:extLst>
                <a:ext uri="{FF2B5EF4-FFF2-40B4-BE49-F238E27FC236}">
                  <a16:creationId xmlns:a16="http://schemas.microsoft.com/office/drawing/2014/main" id="{07C9AFF0-AA2C-462F-9B4F-7F9724375DCB}"/>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rgbClr val="DE53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629;p56">
              <a:extLst>
                <a:ext uri="{FF2B5EF4-FFF2-40B4-BE49-F238E27FC236}">
                  <a16:creationId xmlns:a16="http://schemas.microsoft.com/office/drawing/2014/main" id="{58F1B124-F233-434F-BF32-C910A7BF7451}"/>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630;p56">
              <a:extLst>
                <a:ext uri="{FF2B5EF4-FFF2-40B4-BE49-F238E27FC236}">
                  <a16:creationId xmlns:a16="http://schemas.microsoft.com/office/drawing/2014/main" id="{D2F356F0-8B1F-459F-822D-26F2A8E93974}"/>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631;p56">
              <a:extLst>
                <a:ext uri="{FF2B5EF4-FFF2-40B4-BE49-F238E27FC236}">
                  <a16:creationId xmlns:a16="http://schemas.microsoft.com/office/drawing/2014/main" id="{BE0497A0-A261-4F0D-8A47-5C531F199474}"/>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632;p56">
              <a:extLst>
                <a:ext uri="{FF2B5EF4-FFF2-40B4-BE49-F238E27FC236}">
                  <a16:creationId xmlns:a16="http://schemas.microsoft.com/office/drawing/2014/main" id="{EA92F938-36A7-4BA0-8CE4-D5F2BB05003B}"/>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 name="Google Shape;2633;p56">
              <a:extLst>
                <a:ext uri="{FF2B5EF4-FFF2-40B4-BE49-F238E27FC236}">
                  <a16:creationId xmlns:a16="http://schemas.microsoft.com/office/drawing/2014/main" id="{14D14DEE-C810-4EDF-B397-0D92B7C5CCB4}"/>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rgbClr val="DE53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 name="Google Shape;2634;p56">
              <a:extLst>
                <a:ext uri="{FF2B5EF4-FFF2-40B4-BE49-F238E27FC236}">
                  <a16:creationId xmlns:a16="http://schemas.microsoft.com/office/drawing/2014/main" id="{09FB505A-C462-4EBE-B909-6C330654CA08}"/>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76" name="Google Shape;2635;p56">
              <a:extLst>
                <a:ext uri="{FF2B5EF4-FFF2-40B4-BE49-F238E27FC236}">
                  <a16:creationId xmlns:a16="http://schemas.microsoft.com/office/drawing/2014/main" id="{B2B73DFB-648F-43BC-B61D-3C13EA377C03}"/>
                </a:ext>
              </a:extLst>
            </p:cNvPr>
            <p:cNvGrpSpPr/>
            <p:nvPr/>
          </p:nvGrpSpPr>
          <p:grpSpPr>
            <a:xfrm>
              <a:off x="8131736" y="3197335"/>
              <a:ext cx="336400" cy="251523"/>
              <a:chOff x="9961561" y="3369598"/>
              <a:chExt cx="336400" cy="251523"/>
            </a:xfrm>
          </p:grpSpPr>
          <p:sp>
            <p:nvSpPr>
              <p:cNvPr id="177" name="Google Shape;2636;p56">
                <a:extLst>
                  <a:ext uri="{FF2B5EF4-FFF2-40B4-BE49-F238E27FC236}">
                    <a16:creationId xmlns:a16="http://schemas.microsoft.com/office/drawing/2014/main" id="{CCBDF7B8-FF98-4C47-AB69-52DEC1399FB9}"/>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2637;p56">
                <a:extLst>
                  <a:ext uri="{FF2B5EF4-FFF2-40B4-BE49-F238E27FC236}">
                    <a16:creationId xmlns:a16="http://schemas.microsoft.com/office/drawing/2014/main" id="{A67ED8FA-EAB8-4904-B30D-850BE5B0F0A4}"/>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2" name="Rectangle 1">
            <a:extLst>
              <a:ext uri="{FF2B5EF4-FFF2-40B4-BE49-F238E27FC236}">
                <a16:creationId xmlns:a16="http://schemas.microsoft.com/office/drawing/2014/main" id="{82DB60C4-F78E-EAD2-7469-3F60590FE95E}"/>
              </a:ext>
            </a:extLst>
          </p:cNvPr>
          <p:cNvSpPr/>
          <p:nvPr/>
        </p:nvSpPr>
        <p:spPr>
          <a:xfrm>
            <a:off x="2446395" y="2833972"/>
            <a:ext cx="4209089" cy="183751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C00000"/>
                </a:solidFill>
              </a:rPr>
              <a:t>ĐIỀN VÀO CHỖ TRỐNG</a:t>
            </a:r>
          </a:p>
          <a:p>
            <a:pPr algn="ctr"/>
            <a:r>
              <a:rPr lang="vi-VN" sz="2400" dirty="0">
                <a:solidFill>
                  <a:srgbClr val="C00000"/>
                </a:solidFill>
              </a:rPr>
              <a:t>CÁC TỪ NGỮ THÍCH HỢP</a:t>
            </a:r>
            <a:endParaRPr lang="en-US" sz="2400" dirty="0">
              <a:solidFill>
                <a:srgbClr val="C00000"/>
              </a:solidFill>
            </a:endParaRPr>
          </a:p>
        </p:txBody>
      </p:sp>
      <p:sp>
        <p:nvSpPr>
          <p:cNvPr id="3" name="Smiley Face 2">
            <a:extLst>
              <a:ext uri="{FF2B5EF4-FFF2-40B4-BE49-F238E27FC236}">
                <a16:creationId xmlns:a16="http://schemas.microsoft.com/office/drawing/2014/main" id="{7C7522EC-4935-88EB-7CE1-E6BC1E7DA10B}"/>
              </a:ext>
            </a:extLst>
          </p:cNvPr>
          <p:cNvSpPr/>
          <p:nvPr/>
        </p:nvSpPr>
        <p:spPr>
          <a:xfrm>
            <a:off x="2532807" y="2883248"/>
            <a:ext cx="570583" cy="482679"/>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p:cTn id="7" dur="1000" fill="hold"/>
                                        <p:tgtEl>
                                          <p:spTgt spid="409"/>
                                        </p:tgtEl>
                                        <p:attrNameLst>
                                          <p:attrName>ppt_w</p:attrName>
                                        </p:attrNameLst>
                                      </p:cBhvr>
                                      <p:tavLst>
                                        <p:tav tm="0">
                                          <p:val>
                                            <p:fltVal val="0"/>
                                          </p:val>
                                        </p:tav>
                                        <p:tav tm="100000">
                                          <p:val>
                                            <p:strVal val="#ppt_w"/>
                                          </p:val>
                                        </p:tav>
                                      </p:tavLst>
                                    </p:anim>
                                    <p:anim calcmode="lin" valueType="num">
                                      <p:cBhvr>
                                        <p:cTn id="8" dur="1000" fill="hold"/>
                                        <p:tgtEl>
                                          <p:spTgt spid="409"/>
                                        </p:tgtEl>
                                        <p:attrNameLst>
                                          <p:attrName>ppt_h</p:attrName>
                                        </p:attrNameLst>
                                      </p:cBhvr>
                                      <p:tavLst>
                                        <p:tav tm="0">
                                          <p:val>
                                            <p:fltVal val="0"/>
                                          </p:val>
                                        </p:tav>
                                        <p:tav tm="100000">
                                          <p:val>
                                            <p:strVal val="#ppt_h"/>
                                          </p:val>
                                        </p:tav>
                                      </p:tavLst>
                                    </p:anim>
                                    <p:animEffect transition="in" filter="fade">
                                      <p:cBhvr>
                                        <p:cTn id="9" dur="1000"/>
                                        <p:tgtEl>
                                          <p:spTgt spid="409"/>
                                        </p:tgtEl>
                                      </p:cBhvr>
                                    </p:animEffect>
                                  </p:childTnLst>
                                </p:cTn>
                              </p:par>
                              <p:par>
                                <p:cTn id="10" presetID="53" presetClass="entr" presetSubtype="16" fill="hold" nodeType="withEffect">
                                  <p:stCondLst>
                                    <p:cond delay="0"/>
                                  </p:stCondLst>
                                  <p:childTnLst>
                                    <p:set>
                                      <p:cBhvr>
                                        <p:cTn id="11" dur="1" fill="hold">
                                          <p:stCondLst>
                                            <p:cond delay="0"/>
                                          </p:stCondLst>
                                        </p:cTn>
                                        <p:tgtEl>
                                          <p:spTgt spid="410"/>
                                        </p:tgtEl>
                                        <p:attrNameLst>
                                          <p:attrName>style.visibility</p:attrName>
                                        </p:attrNameLst>
                                      </p:cBhvr>
                                      <p:to>
                                        <p:strVal val="visible"/>
                                      </p:to>
                                    </p:set>
                                    <p:anim calcmode="lin" valueType="num">
                                      <p:cBhvr>
                                        <p:cTn id="12" dur="1000" fill="hold"/>
                                        <p:tgtEl>
                                          <p:spTgt spid="410"/>
                                        </p:tgtEl>
                                        <p:attrNameLst>
                                          <p:attrName>ppt_w</p:attrName>
                                        </p:attrNameLst>
                                      </p:cBhvr>
                                      <p:tavLst>
                                        <p:tav tm="0">
                                          <p:val>
                                            <p:fltVal val="0"/>
                                          </p:val>
                                        </p:tav>
                                        <p:tav tm="100000">
                                          <p:val>
                                            <p:strVal val="#ppt_w"/>
                                          </p:val>
                                        </p:tav>
                                      </p:tavLst>
                                    </p:anim>
                                    <p:anim calcmode="lin" valueType="num">
                                      <p:cBhvr>
                                        <p:cTn id="13" dur="1000" fill="hold"/>
                                        <p:tgtEl>
                                          <p:spTgt spid="410"/>
                                        </p:tgtEl>
                                        <p:attrNameLst>
                                          <p:attrName>ppt_h</p:attrName>
                                        </p:attrNameLst>
                                      </p:cBhvr>
                                      <p:tavLst>
                                        <p:tav tm="0">
                                          <p:val>
                                            <p:fltVal val="0"/>
                                          </p:val>
                                        </p:tav>
                                        <p:tav tm="100000">
                                          <p:val>
                                            <p:strVal val="#ppt_h"/>
                                          </p:val>
                                        </p:tav>
                                      </p:tavLst>
                                    </p:anim>
                                    <p:animEffect transition="in" filter="fade">
                                      <p:cBhvr>
                                        <p:cTn id="14" dur="1000"/>
                                        <p:tgtEl>
                                          <p:spTgt spid="4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1"/>
                                        </p:tgtEl>
                                        <p:attrNameLst>
                                          <p:attrName>style.visibility</p:attrName>
                                        </p:attrNameLst>
                                      </p:cBhvr>
                                      <p:to>
                                        <p:strVal val="visible"/>
                                      </p:to>
                                    </p:set>
                                    <p:anim calcmode="lin" valueType="num">
                                      <p:cBhvr>
                                        <p:cTn id="17" dur="1000" fill="hold"/>
                                        <p:tgtEl>
                                          <p:spTgt spid="411"/>
                                        </p:tgtEl>
                                        <p:attrNameLst>
                                          <p:attrName>ppt_w</p:attrName>
                                        </p:attrNameLst>
                                      </p:cBhvr>
                                      <p:tavLst>
                                        <p:tav tm="0">
                                          <p:val>
                                            <p:fltVal val="0"/>
                                          </p:val>
                                        </p:tav>
                                        <p:tav tm="100000">
                                          <p:val>
                                            <p:strVal val="#ppt_w"/>
                                          </p:val>
                                        </p:tav>
                                      </p:tavLst>
                                    </p:anim>
                                    <p:anim calcmode="lin" valueType="num">
                                      <p:cBhvr>
                                        <p:cTn id="18" dur="1000" fill="hold"/>
                                        <p:tgtEl>
                                          <p:spTgt spid="411"/>
                                        </p:tgtEl>
                                        <p:attrNameLst>
                                          <p:attrName>ppt_h</p:attrName>
                                        </p:attrNameLst>
                                      </p:cBhvr>
                                      <p:tavLst>
                                        <p:tav tm="0">
                                          <p:val>
                                            <p:fltVal val="0"/>
                                          </p:val>
                                        </p:tav>
                                        <p:tav tm="100000">
                                          <p:val>
                                            <p:strVal val="#ppt_h"/>
                                          </p:val>
                                        </p:tav>
                                      </p:tavLst>
                                    </p:anim>
                                    <p:animEffect transition="in" filter="fade">
                                      <p:cBhvr>
                                        <p:cTn id="19" dur="1000"/>
                                        <p:tgtEl>
                                          <p:spTgt spid="4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12"/>
                                        </p:tgtEl>
                                        <p:attrNameLst>
                                          <p:attrName>style.visibility</p:attrName>
                                        </p:attrNameLst>
                                      </p:cBhvr>
                                      <p:to>
                                        <p:strVal val="visible"/>
                                      </p:to>
                                    </p:set>
                                    <p:anim calcmode="lin" valueType="num">
                                      <p:cBhvr>
                                        <p:cTn id="22" dur="1000" fill="hold"/>
                                        <p:tgtEl>
                                          <p:spTgt spid="412"/>
                                        </p:tgtEl>
                                        <p:attrNameLst>
                                          <p:attrName>ppt_w</p:attrName>
                                        </p:attrNameLst>
                                      </p:cBhvr>
                                      <p:tavLst>
                                        <p:tav tm="0">
                                          <p:val>
                                            <p:fltVal val="0"/>
                                          </p:val>
                                        </p:tav>
                                        <p:tav tm="100000">
                                          <p:val>
                                            <p:strVal val="#ppt_w"/>
                                          </p:val>
                                        </p:tav>
                                      </p:tavLst>
                                    </p:anim>
                                    <p:anim calcmode="lin" valueType="num">
                                      <p:cBhvr>
                                        <p:cTn id="23" dur="1000" fill="hold"/>
                                        <p:tgtEl>
                                          <p:spTgt spid="412"/>
                                        </p:tgtEl>
                                        <p:attrNameLst>
                                          <p:attrName>ppt_h</p:attrName>
                                        </p:attrNameLst>
                                      </p:cBhvr>
                                      <p:tavLst>
                                        <p:tav tm="0">
                                          <p:val>
                                            <p:fltVal val="0"/>
                                          </p:val>
                                        </p:tav>
                                        <p:tav tm="100000">
                                          <p:val>
                                            <p:strVal val="#ppt_h"/>
                                          </p:val>
                                        </p:tav>
                                      </p:tavLst>
                                    </p:anim>
                                    <p:animEffect transition="in" filter="fade">
                                      <p:cBhvr>
                                        <p:cTn id="24" dur="1000"/>
                                        <p:tgtEl>
                                          <p:spTgt spid="412"/>
                                        </p:tgtEl>
                                      </p:cBhvr>
                                    </p:animEffect>
                                  </p:childTnLst>
                                </p:cTn>
                              </p:par>
                              <p:par>
                                <p:cTn id="25" presetID="53" presetClass="entr" presetSubtype="16" fill="hold" nodeType="withEffect">
                                  <p:stCondLst>
                                    <p:cond delay="0"/>
                                  </p:stCondLst>
                                  <p:childTnLst>
                                    <p:set>
                                      <p:cBhvr>
                                        <p:cTn id="26" dur="1" fill="hold">
                                          <p:stCondLst>
                                            <p:cond delay="0"/>
                                          </p:stCondLst>
                                        </p:cTn>
                                        <p:tgtEl>
                                          <p:spTgt spid="453"/>
                                        </p:tgtEl>
                                        <p:attrNameLst>
                                          <p:attrName>style.visibility</p:attrName>
                                        </p:attrNameLst>
                                      </p:cBhvr>
                                      <p:to>
                                        <p:strVal val="visible"/>
                                      </p:to>
                                    </p:set>
                                    <p:anim calcmode="lin" valueType="num">
                                      <p:cBhvr>
                                        <p:cTn id="27" dur="1000" fill="hold"/>
                                        <p:tgtEl>
                                          <p:spTgt spid="453"/>
                                        </p:tgtEl>
                                        <p:attrNameLst>
                                          <p:attrName>ppt_w</p:attrName>
                                        </p:attrNameLst>
                                      </p:cBhvr>
                                      <p:tavLst>
                                        <p:tav tm="0">
                                          <p:val>
                                            <p:fltVal val="0"/>
                                          </p:val>
                                        </p:tav>
                                        <p:tav tm="100000">
                                          <p:val>
                                            <p:strVal val="#ppt_w"/>
                                          </p:val>
                                        </p:tav>
                                      </p:tavLst>
                                    </p:anim>
                                    <p:anim calcmode="lin" valueType="num">
                                      <p:cBhvr>
                                        <p:cTn id="28" dur="1000" fill="hold"/>
                                        <p:tgtEl>
                                          <p:spTgt spid="453"/>
                                        </p:tgtEl>
                                        <p:attrNameLst>
                                          <p:attrName>ppt_h</p:attrName>
                                        </p:attrNameLst>
                                      </p:cBhvr>
                                      <p:tavLst>
                                        <p:tav tm="0">
                                          <p:val>
                                            <p:fltVal val="0"/>
                                          </p:val>
                                        </p:tav>
                                        <p:tav tm="100000">
                                          <p:val>
                                            <p:strVal val="#ppt_h"/>
                                          </p:val>
                                        </p:tav>
                                      </p:tavLst>
                                    </p:anim>
                                    <p:animEffect transition="in" filter="fade">
                                      <p:cBhvr>
                                        <p:cTn id="29" dur="1000"/>
                                        <p:tgtEl>
                                          <p:spTgt spid="453"/>
                                        </p:tgtEl>
                                      </p:cBhvr>
                                    </p:animEffect>
                                  </p:childTnLst>
                                </p:cTn>
                              </p:par>
                              <p:par>
                                <p:cTn id="30" presetID="53" presetClass="entr" presetSubtype="16" fill="hold" nodeType="withEffect">
                                  <p:stCondLst>
                                    <p:cond delay="0"/>
                                  </p:stCondLst>
                                  <p:childTnLst>
                                    <p:set>
                                      <p:cBhvr>
                                        <p:cTn id="31" dur="1" fill="hold">
                                          <p:stCondLst>
                                            <p:cond delay="0"/>
                                          </p:stCondLst>
                                        </p:cTn>
                                        <p:tgtEl>
                                          <p:spTgt spid="458"/>
                                        </p:tgtEl>
                                        <p:attrNameLst>
                                          <p:attrName>style.visibility</p:attrName>
                                        </p:attrNameLst>
                                      </p:cBhvr>
                                      <p:to>
                                        <p:strVal val="visible"/>
                                      </p:to>
                                    </p:set>
                                    <p:anim calcmode="lin" valueType="num">
                                      <p:cBhvr>
                                        <p:cTn id="32" dur="1000" fill="hold"/>
                                        <p:tgtEl>
                                          <p:spTgt spid="458"/>
                                        </p:tgtEl>
                                        <p:attrNameLst>
                                          <p:attrName>ppt_w</p:attrName>
                                        </p:attrNameLst>
                                      </p:cBhvr>
                                      <p:tavLst>
                                        <p:tav tm="0">
                                          <p:val>
                                            <p:fltVal val="0"/>
                                          </p:val>
                                        </p:tav>
                                        <p:tav tm="100000">
                                          <p:val>
                                            <p:strVal val="#ppt_w"/>
                                          </p:val>
                                        </p:tav>
                                      </p:tavLst>
                                    </p:anim>
                                    <p:anim calcmode="lin" valueType="num">
                                      <p:cBhvr>
                                        <p:cTn id="33" dur="1000" fill="hold"/>
                                        <p:tgtEl>
                                          <p:spTgt spid="458"/>
                                        </p:tgtEl>
                                        <p:attrNameLst>
                                          <p:attrName>ppt_h</p:attrName>
                                        </p:attrNameLst>
                                      </p:cBhvr>
                                      <p:tavLst>
                                        <p:tav tm="0">
                                          <p:val>
                                            <p:fltVal val="0"/>
                                          </p:val>
                                        </p:tav>
                                        <p:tav tm="100000">
                                          <p:val>
                                            <p:strVal val="#ppt_h"/>
                                          </p:val>
                                        </p:tav>
                                      </p:tavLst>
                                    </p:anim>
                                    <p:animEffect transition="in" filter="fade">
                                      <p:cBhvr>
                                        <p:cTn id="34" dur="1000"/>
                                        <p:tgtEl>
                                          <p:spTgt spid="4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63"/>
                                        </p:tgtEl>
                                        <p:attrNameLst>
                                          <p:attrName>style.visibility</p:attrName>
                                        </p:attrNameLst>
                                      </p:cBhvr>
                                      <p:to>
                                        <p:strVal val="visible"/>
                                      </p:to>
                                    </p:set>
                                    <p:anim calcmode="lin" valueType="num">
                                      <p:cBhvr>
                                        <p:cTn id="37" dur="1000" fill="hold"/>
                                        <p:tgtEl>
                                          <p:spTgt spid="463"/>
                                        </p:tgtEl>
                                        <p:attrNameLst>
                                          <p:attrName>ppt_w</p:attrName>
                                        </p:attrNameLst>
                                      </p:cBhvr>
                                      <p:tavLst>
                                        <p:tav tm="0">
                                          <p:val>
                                            <p:fltVal val="0"/>
                                          </p:val>
                                        </p:tav>
                                        <p:tav tm="100000">
                                          <p:val>
                                            <p:strVal val="#ppt_w"/>
                                          </p:val>
                                        </p:tav>
                                      </p:tavLst>
                                    </p:anim>
                                    <p:anim calcmode="lin" valueType="num">
                                      <p:cBhvr>
                                        <p:cTn id="38" dur="1000" fill="hold"/>
                                        <p:tgtEl>
                                          <p:spTgt spid="463"/>
                                        </p:tgtEl>
                                        <p:attrNameLst>
                                          <p:attrName>ppt_h</p:attrName>
                                        </p:attrNameLst>
                                      </p:cBhvr>
                                      <p:tavLst>
                                        <p:tav tm="0">
                                          <p:val>
                                            <p:fltVal val="0"/>
                                          </p:val>
                                        </p:tav>
                                        <p:tav tm="100000">
                                          <p:val>
                                            <p:strVal val="#ppt_h"/>
                                          </p:val>
                                        </p:tav>
                                      </p:tavLst>
                                    </p:anim>
                                    <p:animEffect transition="in" filter="fade">
                                      <p:cBhvr>
                                        <p:cTn id="39" dur="1000"/>
                                        <p:tgtEl>
                                          <p:spTgt spid="463"/>
                                        </p:tgtEl>
                                      </p:cBhvr>
                                    </p:animEffect>
                                  </p:childTnLst>
                                </p:cTn>
                              </p:par>
                              <p:par>
                                <p:cTn id="40" presetID="53" presetClass="entr" presetSubtype="16" fill="hold" nodeType="withEffect">
                                  <p:stCondLst>
                                    <p:cond delay="0"/>
                                  </p:stCondLst>
                                  <p:childTnLst>
                                    <p:set>
                                      <p:cBhvr>
                                        <p:cTn id="41" dur="1" fill="hold">
                                          <p:stCondLst>
                                            <p:cond delay="0"/>
                                          </p:stCondLst>
                                        </p:cTn>
                                        <p:tgtEl>
                                          <p:spTgt spid="119"/>
                                        </p:tgtEl>
                                        <p:attrNameLst>
                                          <p:attrName>style.visibility</p:attrName>
                                        </p:attrNameLst>
                                      </p:cBhvr>
                                      <p:to>
                                        <p:strVal val="visible"/>
                                      </p:to>
                                    </p:set>
                                    <p:anim calcmode="lin" valueType="num">
                                      <p:cBhvr>
                                        <p:cTn id="42" dur="1000" fill="hold"/>
                                        <p:tgtEl>
                                          <p:spTgt spid="119"/>
                                        </p:tgtEl>
                                        <p:attrNameLst>
                                          <p:attrName>ppt_w</p:attrName>
                                        </p:attrNameLst>
                                      </p:cBhvr>
                                      <p:tavLst>
                                        <p:tav tm="0">
                                          <p:val>
                                            <p:fltVal val="0"/>
                                          </p:val>
                                        </p:tav>
                                        <p:tav tm="100000">
                                          <p:val>
                                            <p:strVal val="#ppt_w"/>
                                          </p:val>
                                        </p:tav>
                                      </p:tavLst>
                                    </p:anim>
                                    <p:anim calcmode="lin" valueType="num">
                                      <p:cBhvr>
                                        <p:cTn id="43" dur="1000" fill="hold"/>
                                        <p:tgtEl>
                                          <p:spTgt spid="119"/>
                                        </p:tgtEl>
                                        <p:attrNameLst>
                                          <p:attrName>ppt_h</p:attrName>
                                        </p:attrNameLst>
                                      </p:cBhvr>
                                      <p:tavLst>
                                        <p:tav tm="0">
                                          <p:val>
                                            <p:fltVal val="0"/>
                                          </p:val>
                                        </p:tav>
                                        <p:tav tm="100000">
                                          <p:val>
                                            <p:strVal val="#ppt_h"/>
                                          </p:val>
                                        </p:tav>
                                      </p:tavLst>
                                    </p:anim>
                                    <p:animEffect transition="in" filter="fade">
                                      <p:cBhvr>
                                        <p:cTn id="44" dur="1000"/>
                                        <p:tgtEl>
                                          <p:spTgt spid="119"/>
                                        </p:tgtEl>
                                      </p:cBhvr>
                                    </p:animEffect>
                                  </p:childTnLst>
                                </p:cTn>
                              </p:par>
                              <p:par>
                                <p:cTn id="45" presetID="53" presetClass="entr" presetSubtype="16" fill="hold" nodeType="withEffect">
                                  <p:stCondLst>
                                    <p:cond delay="0"/>
                                  </p:stCondLst>
                                  <p:childTnLst>
                                    <p:set>
                                      <p:cBhvr>
                                        <p:cTn id="46" dur="1" fill="hold">
                                          <p:stCondLst>
                                            <p:cond delay="0"/>
                                          </p:stCondLst>
                                        </p:cTn>
                                        <p:tgtEl>
                                          <p:spTgt spid="157"/>
                                        </p:tgtEl>
                                        <p:attrNameLst>
                                          <p:attrName>style.visibility</p:attrName>
                                        </p:attrNameLst>
                                      </p:cBhvr>
                                      <p:to>
                                        <p:strVal val="visible"/>
                                      </p:to>
                                    </p:set>
                                    <p:anim calcmode="lin" valueType="num">
                                      <p:cBhvr>
                                        <p:cTn id="47" dur="1000" fill="hold"/>
                                        <p:tgtEl>
                                          <p:spTgt spid="157"/>
                                        </p:tgtEl>
                                        <p:attrNameLst>
                                          <p:attrName>ppt_w</p:attrName>
                                        </p:attrNameLst>
                                      </p:cBhvr>
                                      <p:tavLst>
                                        <p:tav tm="0">
                                          <p:val>
                                            <p:fltVal val="0"/>
                                          </p:val>
                                        </p:tav>
                                        <p:tav tm="100000">
                                          <p:val>
                                            <p:strVal val="#ppt_w"/>
                                          </p:val>
                                        </p:tav>
                                      </p:tavLst>
                                    </p:anim>
                                    <p:anim calcmode="lin" valueType="num">
                                      <p:cBhvr>
                                        <p:cTn id="48" dur="1000" fill="hold"/>
                                        <p:tgtEl>
                                          <p:spTgt spid="157"/>
                                        </p:tgtEl>
                                        <p:attrNameLst>
                                          <p:attrName>ppt_h</p:attrName>
                                        </p:attrNameLst>
                                      </p:cBhvr>
                                      <p:tavLst>
                                        <p:tav tm="0">
                                          <p:val>
                                            <p:fltVal val="0"/>
                                          </p:val>
                                        </p:tav>
                                        <p:tav tm="100000">
                                          <p:val>
                                            <p:strVal val="#ppt_h"/>
                                          </p:val>
                                        </p:tav>
                                      </p:tavLst>
                                    </p:anim>
                                    <p:animEffect transition="in" filter="fade">
                                      <p:cBhvr>
                                        <p:cTn id="49"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p:bldP spid="411" grpId="0"/>
      <p:bldP spid="412" grpId="0"/>
      <p:bldP spid="4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51559" y="722753"/>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3</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Phân tích nhân vật Hê – ra –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clet</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6" name="Hộp Văn bản 5">
            <a:extLst>
              <a:ext uri="{FF2B5EF4-FFF2-40B4-BE49-F238E27FC236}">
                <a16:creationId xmlns:a16="http://schemas.microsoft.com/office/drawing/2014/main" id="{BA1BDA60-D36D-4035-B86B-4FBC61F1AD64}"/>
              </a:ext>
            </a:extLst>
          </p:cNvPr>
          <p:cNvSpPr txBox="1"/>
          <p:nvPr/>
        </p:nvSpPr>
        <p:spPr>
          <a:xfrm>
            <a:off x="1166784" y="1068122"/>
            <a:ext cx="5323132" cy="369332"/>
          </a:xfrm>
          <a:prstGeom prst="rect">
            <a:avLst/>
          </a:prstGeom>
          <a:solidFill>
            <a:schemeClr val="accent5">
              <a:lumMod val="20000"/>
              <a:lumOff val="80000"/>
            </a:schemeClr>
          </a:solidFill>
          <a:ln w="57150">
            <a:solidFill>
              <a:schemeClr val="accent4"/>
            </a:solidFill>
          </a:ln>
        </p:spPr>
        <p:txBody>
          <a:bodyPr wrap="square">
            <a:spAutoFit/>
          </a:bodyPr>
          <a:lstStyle/>
          <a:p>
            <a:pPr algn="ctr"/>
            <a:r>
              <a:rPr lang="en-US" sz="1800" b="1" dirty="0">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Hê – ra – </a:t>
            </a:r>
            <a:r>
              <a:rPr lang="en-US" sz="1800" b="1" dirty="0" err="1">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clet</a:t>
            </a:r>
            <a:r>
              <a:rPr lang="en-US" sz="1800" b="1" dirty="0">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 là người thông minh, tài trí </a:t>
            </a:r>
          </a:p>
        </p:txBody>
      </p:sp>
      <p:sp>
        <p:nvSpPr>
          <p:cNvPr id="8" name="Hộp Văn bản 7">
            <a:extLst>
              <a:ext uri="{FF2B5EF4-FFF2-40B4-BE49-F238E27FC236}">
                <a16:creationId xmlns:a16="http://schemas.microsoft.com/office/drawing/2014/main" id="{D65CA1D0-31AB-45AA-B5B3-5F2ABF106627}"/>
              </a:ext>
            </a:extLst>
          </p:cNvPr>
          <p:cNvSpPr txBox="1"/>
          <p:nvPr/>
        </p:nvSpPr>
        <p:spPr>
          <a:xfrm>
            <a:off x="3758340" y="3175738"/>
            <a:ext cx="4384472" cy="1323439"/>
          </a:xfrm>
          <a:prstGeom prst="rect">
            <a:avLst/>
          </a:prstGeom>
          <a:noFill/>
        </p:spPr>
        <p:txBody>
          <a:bodyPr wrap="square">
            <a:spAutoFit/>
          </a:bodyPr>
          <a:lstStyle/>
          <a:p>
            <a:pPr marL="285750" indent="-285750" algn="just">
              <a:buFont typeface="Arial" panose="020B0604020202020204" pitchFamily="34" charset="0"/>
              <a:buChar char="•"/>
            </a:pP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LẦN THỨ HAI: </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phát hiện ra âm mưu của thần Át lát định trao sứ mệnh đỡ bầu trời cho chàng, chàng đã tương kế tựu kế, nhờ thần chống trời một lúc để chuẩn bị áo, da lót lên vai sau đó nhanh nhẹn chối từ nhiệm vụ.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5AEF31D-61AA-A636-187E-CF30B7E31BB9}"/>
              </a:ext>
            </a:extLst>
          </p:cNvPr>
          <p:cNvSpPr txBox="1"/>
          <p:nvPr/>
        </p:nvSpPr>
        <p:spPr>
          <a:xfrm>
            <a:off x="990234" y="1662934"/>
            <a:ext cx="4155872" cy="1323439"/>
          </a:xfrm>
          <a:prstGeom prst="rect">
            <a:avLst/>
          </a:prstGeom>
          <a:noFill/>
        </p:spPr>
        <p:txBody>
          <a:bodyPr wrap="square">
            <a:spAutoFit/>
          </a:bodyPr>
          <a:lstStyle/>
          <a:p>
            <a:pPr marL="285750" indent="-285750" algn="just">
              <a:buFont typeface="Arial" panose="020B0604020202020204" pitchFamily="34" charset="0"/>
              <a:buChar char="•"/>
            </a:pPr>
            <a:r>
              <a:rPr lang="en-US" sz="1600" b="1" dirty="0">
                <a:solidFill>
                  <a:schemeClr val="accent3">
                    <a:lumMod val="50000"/>
                  </a:schemeClr>
                </a:solidFill>
                <a:effectLst/>
                <a:latin typeface="Cambria" panose="02040503050406030204" pitchFamily="18" charset="0"/>
                <a:ea typeface="Cambria" panose="02040503050406030204" pitchFamily="18" charset="0"/>
                <a:cs typeface="Times New Roman" panose="02020603050405020304" pitchFamily="18" charset="0"/>
              </a:rPr>
              <a:t>LẦN THỨ NHẤT: </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Giao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đấu</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Ăng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tê</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hạ</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gục</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hắn</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phát</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Ăng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tê</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đất</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Gai–a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trợ</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Vì</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quay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ngược</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đầu</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hắn</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xuống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đất</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dễ</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dàng</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đánh</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bại</a:t>
            </a:r>
            <a:r>
              <a:rPr lang="en-US"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Ăng</a:t>
            </a:r>
            <a:r>
              <a:rPr lang="vi-VN" sz="1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-tê.</a:t>
            </a:r>
            <a:endParaRPr lang="en-US" sz="1600" dirty="0"/>
          </a:p>
        </p:txBody>
      </p:sp>
      <p:pic>
        <p:nvPicPr>
          <p:cNvPr id="7" name="Picture 6">
            <a:extLst>
              <a:ext uri="{FF2B5EF4-FFF2-40B4-BE49-F238E27FC236}">
                <a16:creationId xmlns:a16="http://schemas.microsoft.com/office/drawing/2014/main" id="{69C59AF7-5889-1035-5205-39D0D6533BCA}"/>
              </a:ext>
            </a:extLst>
          </p:cNvPr>
          <p:cNvPicPr>
            <a:picLocks noChangeAspect="1"/>
          </p:cNvPicPr>
          <p:nvPr/>
        </p:nvPicPr>
        <p:blipFill>
          <a:blip r:embed="rId3"/>
          <a:stretch>
            <a:fillRect/>
          </a:stretch>
        </p:blipFill>
        <p:spPr>
          <a:xfrm>
            <a:off x="322817" y="3015412"/>
            <a:ext cx="3125555" cy="1973231"/>
          </a:xfrm>
          <a:prstGeom prst="rect">
            <a:avLst/>
          </a:prstGeom>
          <a:ln>
            <a:noFill/>
          </a:ln>
          <a:effectLst>
            <a:softEdge rad="112500"/>
          </a:effectLst>
        </p:spPr>
      </p:pic>
      <p:pic>
        <p:nvPicPr>
          <p:cNvPr id="9" name="Picture 8">
            <a:extLst>
              <a:ext uri="{FF2B5EF4-FFF2-40B4-BE49-F238E27FC236}">
                <a16:creationId xmlns:a16="http://schemas.microsoft.com/office/drawing/2014/main" id="{AFD2BF58-6301-4647-1C04-67A596DDD0F6}"/>
              </a:ext>
            </a:extLst>
          </p:cNvPr>
          <p:cNvPicPr>
            <a:picLocks noChangeAspect="1"/>
          </p:cNvPicPr>
          <p:nvPr/>
        </p:nvPicPr>
        <p:blipFill>
          <a:blip r:embed="rId4"/>
          <a:stretch>
            <a:fillRect/>
          </a:stretch>
        </p:blipFill>
        <p:spPr>
          <a:xfrm>
            <a:off x="5346915" y="1467403"/>
            <a:ext cx="3474267" cy="1714500"/>
          </a:xfrm>
          <a:prstGeom prst="rect">
            <a:avLst/>
          </a:prstGeom>
          <a:ln>
            <a:noFill/>
          </a:ln>
          <a:effectLst>
            <a:softEdge rad="112500"/>
          </a:effectLst>
        </p:spPr>
      </p:pic>
    </p:spTree>
    <p:extLst>
      <p:ext uri="{BB962C8B-B14F-4D97-AF65-F5344CB8AC3E}">
        <p14:creationId xmlns:p14="http://schemas.microsoft.com/office/powerpoint/2010/main" val="20572634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51559" y="722753"/>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3</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Phân tích nhân vật Hê – ra –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clet</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trong đoạn trích </a:t>
            </a:r>
          </a:p>
        </p:txBody>
      </p:sp>
      <p:sp>
        <p:nvSpPr>
          <p:cNvPr id="6" name="Hộp Văn bản 5">
            <a:extLst>
              <a:ext uri="{FF2B5EF4-FFF2-40B4-BE49-F238E27FC236}">
                <a16:creationId xmlns:a16="http://schemas.microsoft.com/office/drawing/2014/main" id="{BA1BDA60-D36D-4035-B86B-4FBC61F1AD64}"/>
              </a:ext>
            </a:extLst>
          </p:cNvPr>
          <p:cNvSpPr txBox="1"/>
          <p:nvPr/>
        </p:nvSpPr>
        <p:spPr>
          <a:xfrm>
            <a:off x="1779090" y="1202601"/>
            <a:ext cx="5323132" cy="646331"/>
          </a:xfrm>
          <a:prstGeom prst="rect">
            <a:avLst/>
          </a:prstGeom>
          <a:solidFill>
            <a:schemeClr val="accent5">
              <a:lumMod val="20000"/>
              <a:lumOff val="80000"/>
            </a:schemeClr>
          </a:solidFill>
          <a:ln w="57150">
            <a:solidFill>
              <a:schemeClr val="accent4"/>
            </a:solidFill>
          </a:ln>
        </p:spPr>
        <p:txBody>
          <a:bodyPr wrap="square">
            <a:spAutoFit/>
          </a:bodyPr>
          <a:lstStyle/>
          <a:p>
            <a:pPr algn="ctr"/>
            <a:r>
              <a:rPr lang="en-US" sz="1800" b="1" dirty="0">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Hê – ra – </a:t>
            </a:r>
            <a:r>
              <a:rPr lang="en-US" sz="1800" b="1" dirty="0" err="1">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clet</a:t>
            </a:r>
            <a:r>
              <a:rPr lang="en-US" sz="1800" b="1" dirty="0">
                <a:solidFill>
                  <a:schemeClr val="accent3">
                    <a:lumMod val="50000"/>
                  </a:schemeClr>
                </a:solidFill>
                <a:latin typeface="Cambria" panose="02040503050406030204" pitchFamily="18" charset="0"/>
                <a:ea typeface="Cambria" panose="02040503050406030204" pitchFamily="18" charset="0"/>
                <a:cs typeface="Times New Roman" panose="02020603050405020304" pitchFamily="18" charset="0"/>
              </a:rPr>
              <a:t> là người dũng cảm và coi trọng chính nghĩa </a:t>
            </a:r>
          </a:p>
        </p:txBody>
      </p:sp>
      <p:sp>
        <p:nvSpPr>
          <p:cNvPr id="8" name="Hộp Văn bản 7">
            <a:extLst>
              <a:ext uri="{FF2B5EF4-FFF2-40B4-BE49-F238E27FC236}">
                <a16:creationId xmlns:a16="http://schemas.microsoft.com/office/drawing/2014/main" id="{D65CA1D0-31AB-45AA-B5B3-5F2ABF106627}"/>
              </a:ext>
            </a:extLst>
          </p:cNvPr>
          <p:cNvSpPr txBox="1"/>
          <p:nvPr/>
        </p:nvSpPr>
        <p:spPr>
          <a:xfrm>
            <a:off x="4317025" y="2157411"/>
            <a:ext cx="3438843" cy="1631216"/>
          </a:xfrm>
          <a:prstGeom prst="rect">
            <a:avLst/>
          </a:prstGeom>
          <a:noFill/>
        </p:spPr>
        <p:txBody>
          <a:bodyPr wrap="square">
            <a:spAutoFit/>
          </a:bodyPr>
          <a:lstStyle/>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thấy </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thần</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Prô</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mê</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tê</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bị tra tấn hành hạ dã man, chàng đã sẵn sàng bắn chết con đại bàng và dùng sức mạnh để cứu </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thần</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dirty="0" err="1">
                <a:latin typeface="Cambria" panose="02040503050406030204" pitchFamily="18" charset="0"/>
                <a:ea typeface="Cambria" panose="02040503050406030204" pitchFamily="18" charset="0"/>
                <a:cs typeface="Times New Roman" panose="02020603050405020304" pitchFamily="18" charset="0"/>
              </a:rPr>
              <a:t>Prô</a:t>
            </a:r>
            <a:r>
              <a:rPr lang="en-US" sz="2000" dirty="0">
                <a:latin typeface="Cambria" panose="02040503050406030204" pitchFamily="18" charset="0"/>
                <a:ea typeface="Cambria" panose="02040503050406030204" pitchFamily="18" charset="0"/>
                <a:cs typeface="Times New Roman" panose="02020603050405020304" pitchFamily="18" charset="0"/>
              </a:rPr>
              <a:t>–</a:t>
            </a:r>
            <a:r>
              <a:rPr lang="en-US" sz="2000" dirty="0" err="1">
                <a:latin typeface="Cambria" panose="02040503050406030204" pitchFamily="18" charset="0"/>
                <a:ea typeface="Cambria" panose="02040503050406030204" pitchFamily="18" charset="0"/>
                <a:cs typeface="Times New Roman" panose="02020603050405020304" pitchFamily="18" charset="0"/>
              </a:rPr>
              <a:t>mê</a:t>
            </a:r>
            <a:r>
              <a:rPr lang="en-US" sz="2000" dirty="0">
                <a:latin typeface="Cambria" panose="02040503050406030204" pitchFamily="18" charset="0"/>
                <a:ea typeface="Cambria" panose="02040503050406030204" pitchFamily="18" charset="0"/>
                <a:cs typeface="Times New Roman" panose="02020603050405020304" pitchFamily="18" charset="0"/>
              </a:rPr>
              <a:t>–</a:t>
            </a:r>
            <a:r>
              <a:rPr lang="vi-VN" sz="2000" dirty="0">
                <a:latin typeface="Cambria" panose="02040503050406030204" pitchFamily="18" charset="0"/>
                <a:ea typeface="Cambria" panose="02040503050406030204" pitchFamily="18" charset="0"/>
                <a:cs typeface="Times New Roman" panose="02020603050405020304" pitchFamily="18" charset="0"/>
              </a:rPr>
              <a:t>tê.</a:t>
            </a:r>
            <a:r>
              <a:rPr lang="en-US" sz="2000" dirty="0">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4464618-B6E3-5FBE-37B6-1A4B31032524}"/>
              </a:ext>
            </a:extLst>
          </p:cNvPr>
          <p:cNvPicPr>
            <a:picLocks noChangeAspect="1"/>
          </p:cNvPicPr>
          <p:nvPr/>
        </p:nvPicPr>
        <p:blipFill>
          <a:blip r:embed="rId3"/>
          <a:stretch>
            <a:fillRect/>
          </a:stretch>
        </p:blipFill>
        <p:spPr>
          <a:xfrm>
            <a:off x="116237" y="2036939"/>
            <a:ext cx="4064492" cy="2944493"/>
          </a:xfrm>
          <a:prstGeom prst="rect">
            <a:avLst/>
          </a:prstGeom>
          <a:ln>
            <a:noFill/>
          </a:ln>
          <a:effectLst>
            <a:softEdge rad="112500"/>
          </a:effectLst>
        </p:spPr>
      </p:pic>
    </p:spTree>
    <p:extLst>
      <p:ext uri="{BB962C8B-B14F-4D97-AF65-F5344CB8AC3E}">
        <p14:creationId xmlns:p14="http://schemas.microsoft.com/office/powerpoint/2010/main" val="5637755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51559" y="722753"/>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4</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Nhận thức và quan điểm của người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cổ</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8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đại</a:t>
            </a:r>
            <a:endPar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226" name="Nhóm 225">
            <a:extLst>
              <a:ext uri="{FF2B5EF4-FFF2-40B4-BE49-F238E27FC236}">
                <a16:creationId xmlns:a16="http://schemas.microsoft.com/office/drawing/2014/main" id="{E8619936-D639-439F-B980-B3D58196973B}"/>
              </a:ext>
            </a:extLst>
          </p:cNvPr>
          <p:cNvGrpSpPr/>
          <p:nvPr/>
        </p:nvGrpSpPr>
        <p:grpSpPr>
          <a:xfrm>
            <a:off x="2711915" y="1222333"/>
            <a:ext cx="5695916" cy="3198414"/>
            <a:chOff x="3451763" y="1064179"/>
            <a:chExt cx="8119264" cy="3464704"/>
          </a:xfrm>
        </p:grpSpPr>
        <p:sp>
          <p:nvSpPr>
            <p:cNvPr id="227" name="Google Shape;1242;p24">
              <a:extLst>
                <a:ext uri="{FF2B5EF4-FFF2-40B4-BE49-F238E27FC236}">
                  <a16:creationId xmlns:a16="http://schemas.microsoft.com/office/drawing/2014/main" id="{8C4A30AD-AFF7-460C-AADF-5BFB3C05F81A}"/>
                </a:ext>
              </a:extLst>
            </p:cNvPr>
            <p:cNvSpPr/>
            <p:nvPr/>
          </p:nvSpPr>
          <p:spPr>
            <a:xfrm>
              <a:off x="6417050" y="3498525"/>
              <a:ext cx="572700" cy="5727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229" name="Google Shape;1275;p24">
              <a:extLst>
                <a:ext uri="{FF2B5EF4-FFF2-40B4-BE49-F238E27FC236}">
                  <a16:creationId xmlns:a16="http://schemas.microsoft.com/office/drawing/2014/main" id="{3EC1EF51-F614-4153-987F-110A1193EBED}"/>
                </a:ext>
              </a:extLst>
            </p:cNvPr>
            <p:cNvCxnSpPr>
              <a:cxnSpLocks/>
            </p:cNvCxnSpPr>
            <p:nvPr/>
          </p:nvCxnSpPr>
          <p:spPr>
            <a:xfrm flipH="1">
              <a:off x="3451763" y="2822875"/>
              <a:ext cx="776700" cy="600"/>
            </a:xfrm>
            <a:prstGeom prst="bentConnector3">
              <a:avLst>
                <a:gd name="adj1" fmla="val 50003"/>
              </a:avLst>
            </a:prstGeom>
            <a:noFill/>
            <a:ln w="9525" cap="flat" cmpd="sng">
              <a:solidFill>
                <a:srgbClr val="000000"/>
              </a:solidFill>
              <a:prstDash val="solid"/>
              <a:round/>
              <a:headEnd type="none" w="med" len="med"/>
              <a:tailEnd type="triangle" w="med" len="med"/>
            </a:ln>
          </p:spPr>
        </p:cxnSp>
        <p:graphicFrame>
          <p:nvGraphicFramePr>
            <p:cNvPr id="230" name="Google Shape;1276;p24">
              <a:extLst>
                <a:ext uri="{FF2B5EF4-FFF2-40B4-BE49-F238E27FC236}">
                  <a16:creationId xmlns:a16="http://schemas.microsoft.com/office/drawing/2014/main" id="{1639E8D7-B52C-49E3-92DA-7CF22F01D389}"/>
                </a:ext>
              </a:extLst>
            </p:cNvPr>
            <p:cNvGraphicFramePr/>
            <p:nvPr>
              <p:extLst>
                <p:ext uri="{D42A27DB-BD31-4B8C-83A1-F6EECF244321}">
                  <p14:modId xmlns:p14="http://schemas.microsoft.com/office/powerpoint/2010/main" val="3414894863"/>
                </p:ext>
              </p:extLst>
            </p:nvPr>
          </p:nvGraphicFramePr>
          <p:xfrm>
            <a:off x="5061870" y="2961964"/>
            <a:ext cx="6509157" cy="1566919"/>
          </p:xfrm>
          <a:graphic>
            <a:graphicData uri="http://schemas.openxmlformats.org/drawingml/2006/table">
              <a:tbl>
                <a:tblPr>
                  <a:noFill/>
                </a:tblPr>
                <a:tblGrid>
                  <a:gridCol w="4566376">
                    <a:extLst>
                      <a:ext uri="{9D8B030D-6E8A-4147-A177-3AD203B41FA5}">
                        <a16:colId xmlns:a16="http://schemas.microsoft.com/office/drawing/2014/main" val="20000"/>
                      </a:ext>
                    </a:extLst>
                  </a:gridCol>
                </a:tblGrid>
                <a:tr h="144648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00000"/>
                          </a:lnSpc>
                          <a:spcBef>
                            <a:spcPts val="0"/>
                          </a:spcBef>
                          <a:spcAft>
                            <a:spcPts val="0"/>
                          </a:spcAft>
                          <a:buClr>
                            <a:srgbClr val="000000"/>
                          </a:buClr>
                          <a:buFont typeface="Arial"/>
                          <a:buNone/>
                        </a:pP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Ngày nay, câu chuyện </a:t>
                        </a:r>
                        <a:r>
                          <a:rPr lang="en-US" sz="1600" b="0" i="0" u="none" strike="noStrike" cap="none" dirty="0" err="1">
                            <a:solidFill>
                              <a:schemeClr val="accent4"/>
                            </a:solidFill>
                            <a:effectLst/>
                            <a:latin typeface="Cambria" panose="02040503050406030204" pitchFamily="18" charset="0"/>
                            <a:ea typeface="Cambria" panose="02040503050406030204" pitchFamily="18" charset="0"/>
                            <a:cs typeface="+mn-cs"/>
                            <a:sym typeface="Arial"/>
                          </a:rPr>
                          <a:t>Hê-ra-clét</a:t>
                        </a: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 đi tìm táo vàng vẫn có sức hấp dẫn đặc biệt bởi sự li kì trong từng thử thách dành cho nhân vật, bởi những yếu tố kì ảo đậm nét, bởi sự khắc họa hình ảnh nhân vật người anh hùng với sự hội tụ của nhiều vẻ </a:t>
                        </a:r>
                        <a:r>
                          <a:rPr lang="en-US" sz="1600" b="0" i="0" u="none" strike="noStrike" cap="none" dirty="0" err="1">
                            <a:solidFill>
                              <a:schemeClr val="accent4"/>
                            </a:solidFill>
                            <a:effectLst/>
                            <a:latin typeface="Cambria" panose="02040503050406030204" pitchFamily="18" charset="0"/>
                            <a:ea typeface="Cambria" panose="02040503050406030204" pitchFamily="18" charset="0"/>
                            <a:cs typeface="+mn-cs"/>
                            <a:sym typeface="Arial"/>
                          </a:rPr>
                          <a:t>đẹp</a:t>
                        </a: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a:t>
                        </a:r>
                        <a:endParaRPr sz="1600" b="0" i="0" u="none" strike="noStrike" cap="none" dirty="0">
                          <a:solidFill>
                            <a:schemeClr val="accent4"/>
                          </a:solidFill>
                          <a:effectLst/>
                          <a:latin typeface="Cambria" panose="02040503050406030204" pitchFamily="18" charset="0"/>
                          <a:ea typeface="Cambria" panose="02040503050406030204" pitchFamily="18" charset="0"/>
                          <a:cs typeface="+mn-cs"/>
                          <a:sym typeface="Roboto"/>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tx1">
                          <a:lumMod val="75000"/>
                        </a:schemeClr>
                      </a:solidFill>
                    </a:tcPr>
                  </a:tc>
                  <a:extLst>
                    <a:ext uri="{0D108BD9-81ED-4DB2-BD59-A6C34878D82A}">
                      <a16:rowId xmlns:a16="http://schemas.microsoft.com/office/drawing/2014/main" val="10000"/>
                    </a:ext>
                  </a:extLst>
                </a:tr>
              </a:tbl>
            </a:graphicData>
          </a:graphic>
        </p:graphicFrame>
        <p:graphicFrame>
          <p:nvGraphicFramePr>
            <p:cNvPr id="231" name="Google Shape;1277;p24">
              <a:extLst>
                <a:ext uri="{FF2B5EF4-FFF2-40B4-BE49-F238E27FC236}">
                  <a16:creationId xmlns:a16="http://schemas.microsoft.com/office/drawing/2014/main" id="{7FD5EAC4-6B17-4A37-BF76-9FF8034EEF0F}"/>
                </a:ext>
              </a:extLst>
            </p:cNvPr>
            <p:cNvGraphicFramePr/>
            <p:nvPr>
              <p:extLst>
                <p:ext uri="{D42A27DB-BD31-4B8C-83A1-F6EECF244321}">
                  <p14:modId xmlns:p14="http://schemas.microsoft.com/office/powerpoint/2010/main" val="2278364831"/>
                </p:ext>
              </p:extLst>
            </p:nvPr>
          </p:nvGraphicFramePr>
          <p:xfrm>
            <a:off x="5030024" y="1064179"/>
            <a:ext cx="6541003" cy="1782922"/>
          </p:xfrm>
          <a:graphic>
            <a:graphicData uri="http://schemas.openxmlformats.org/drawingml/2006/table">
              <a:tbl>
                <a:tblPr>
                  <a:noFill/>
                </a:tblPr>
                <a:tblGrid>
                  <a:gridCol w="4588717">
                    <a:extLst>
                      <a:ext uri="{9D8B030D-6E8A-4147-A177-3AD203B41FA5}">
                        <a16:colId xmlns:a16="http://schemas.microsoft.com/office/drawing/2014/main" val="20000"/>
                      </a:ext>
                    </a:extLst>
                  </a:gridCol>
                </a:tblGrid>
                <a:tr h="16235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algn="just"/>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Đoạn trích trên phản ánh nhận thức và cách lí giải của con người thời cổ đại về: Nguồn gốc của loài người, nguồn gốc của lửa (loài người là do thần </a:t>
                        </a:r>
                        <a:r>
                          <a:rPr lang="en-US" sz="1600" b="0" i="0" u="none" strike="noStrike" cap="none" dirty="0" err="1">
                            <a:solidFill>
                              <a:schemeClr val="accent4"/>
                            </a:solidFill>
                            <a:effectLst/>
                            <a:latin typeface="Cambria" panose="02040503050406030204" pitchFamily="18" charset="0"/>
                            <a:ea typeface="Cambria" panose="02040503050406030204" pitchFamily="18" charset="0"/>
                            <a:cs typeface="+mn-cs"/>
                            <a:sym typeface="Arial"/>
                          </a:rPr>
                          <a:t>Prô</a:t>
                        </a: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 - mê - tê tạo ra, lửa cũng là do thần </a:t>
                        </a:r>
                        <a:r>
                          <a:rPr lang="en-US" sz="1600" b="0" i="0" u="none" strike="noStrike" cap="none" dirty="0" err="1">
                            <a:solidFill>
                              <a:schemeClr val="accent4"/>
                            </a:solidFill>
                            <a:effectLst/>
                            <a:latin typeface="Cambria" panose="02040503050406030204" pitchFamily="18" charset="0"/>
                            <a:ea typeface="Cambria" panose="02040503050406030204" pitchFamily="18" charset="0"/>
                            <a:cs typeface="+mn-cs"/>
                            <a:sym typeface="Arial"/>
                          </a:rPr>
                          <a:t>Prô</a:t>
                        </a: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-mê-tê lấy cắp của thần </a:t>
                        </a:r>
                        <a:r>
                          <a:rPr lang="en-US" sz="1600" b="0" i="0" u="none" strike="noStrike" cap="none" dirty="0" err="1">
                            <a:solidFill>
                              <a:schemeClr val="accent4"/>
                            </a:solidFill>
                            <a:effectLst/>
                            <a:latin typeface="Cambria" panose="02040503050406030204" pitchFamily="18" charset="0"/>
                            <a:ea typeface="Cambria" panose="02040503050406030204" pitchFamily="18" charset="0"/>
                            <a:cs typeface="+mn-cs"/>
                            <a:sym typeface="Arial"/>
                          </a:rPr>
                          <a:t>Dớt</a:t>
                        </a: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 mang đến cho loài người). Nguồn gốc về địa cầu (Thần Át lát chống </a:t>
                        </a:r>
                        <a:r>
                          <a:rPr lang="en-US" sz="1600" b="0" i="0" u="none" strike="noStrike" cap="none" dirty="0" err="1">
                            <a:solidFill>
                              <a:schemeClr val="accent4"/>
                            </a:solidFill>
                            <a:effectLst/>
                            <a:latin typeface="Cambria" panose="02040503050406030204" pitchFamily="18" charset="0"/>
                            <a:ea typeface="Cambria" panose="02040503050406030204" pitchFamily="18" charset="0"/>
                            <a:cs typeface="+mn-cs"/>
                            <a:sym typeface="Arial"/>
                          </a:rPr>
                          <a:t>trời</a:t>
                        </a:r>
                        <a:r>
                          <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a:t>
                        </a:r>
                        <a:r>
                          <a:rPr lang="vi-VN"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rPr>
                          <a:t>.</a:t>
                        </a:r>
                        <a:endParaRPr lang="en-US" sz="1600" b="0" i="0" u="none" strike="noStrike" cap="none" dirty="0">
                          <a:solidFill>
                            <a:schemeClr val="accent4"/>
                          </a:solidFill>
                          <a:effectLst/>
                          <a:latin typeface="Cambria" panose="02040503050406030204" pitchFamily="18" charset="0"/>
                          <a:ea typeface="Cambria" panose="02040503050406030204" pitchFamily="18" charset="0"/>
                          <a:cs typeface="+mn-cs"/>
                          <a:sym typeface="Arial"/>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1">
                          <a:lumMod val="25000"/>
                        </a:schemeClr>
                      </a:solidFill>
                    </a:tcPr>
                  </a:tc>
                  <a:extLst>
                    <a:ext uri="{0D108BD9-81ED-4DB2-BD59-A6C34878D82A}">
                      <a16:rowId xmlns:a16="http://schemas.microsoft.com/office/drawing/2014/main" val="10000"/>
                    </a:ext>
                  </a:extLst>
                </a:tr>
              </a:tbl>
            </a:graphicData>
          </a:graphic>
        </p:graphicFrame>
        <p:sp>
          <p:nvSpPr>
            <p:cNvPr id="232" name="Google Shape;1278;p24">
              <a:extLst>
                <a:ext uri="{FF2B5EF4-FFF2-40B4-BE49-F238E27FC236}">
                  <a16:creationId xmlns:a16="http://schemas.microsoft.com/office/drawing/2014/main" id="{035E9FEB-54F8-4F59-A180-194A86FC58EA}"/>
                </a:ext>
              </a:extLst>
            </p:cNvPr>
            <p:cNvSpPr/>
            <p:nvPr/>
          </p:nvSpPr>
          <p:spPr>
            <a:xfrm>
              <a:off x="6417050" y="1574388"/>
              <a:ext cx="572700" cy="5727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233" name="Google Shape;1279;p24">
              <a:extLst>
                <a:ext uri="{FF2B5EF4-FFF2-40B4-BE49-F238E27FC236}">
                  <a16:creationId xmlns:a16="http://schemas.microsoft.com/office/drawing/2014/main" id="{9DA6391A-B0FE-4B26-9E67-1DB701E03A16}"/>
                </a:ext>
              </a:extLst>
            </p:cNvPr>
            <p:cNvCxnSpPr>
              <a:cxnSpLocks/>
            </p:cNvCxnSpPr>
            <p:nvPr/>
          </p:nvCxnSpPr>
          <p:spPr>
            <a:xfrm flipV="1">
              <a:off x="3529832" y="1753605"/>
              <a:ext cx="1453970" cy="1069270"/>
            </a:xfrm>
            <a:prstGeom prst="bentConnector3">
              <a:avLst>
                <a:gd name="adj1" fmla="val 50000"/>
              </a:avLst>
            </a:prstGeom>
            <a:noFill/>
            <a:ln w="38100" cap="flat" cmpd="sng">
              <a:solidFill>
                <a:srgbClr val="000000"/>
              </a:solidFill>
              <a:prstDash val="solid"/>
              <a:round/>
              <a:headEnd type="none" w="med" len="med"/>
              <a:tailEnd type="triangle" w="med" len="med"/>
            </a:ln>
          </p:spPr>
        </p:cxnSp>
        <p:cxnSp>
          <p:nvCxnSpPr>
            <p:cNvPr id="234" name="Google Shape;1280;p24">
              <a:extLst>
                <a:ext uri="{FF2B5EF4-FFF2-40B4-BE49-F238E27FC236}">
                  <a16:creationId xmlns:a16="http://schemas.microsoft.com/office/drawing/2014/main" id="{1FF11BA4-6CCA-404E-B9DE-3981EB227B0D}"/>
                </a:ext>
              </a:extLst>
            </p:cNvPr>
            <p:cNvCxnSpPr>
              <a:cxnSpLocks/>
            </p:cNvCxnSpPr>
            <p:nvPr/>
          </p:nvCxnSpPr>
          <p:spPr>
            <a:xfrm>
              <a:off x="3529831" y="2822875"/>
              <a:ext cx="1453971" cy="854866"/>
            </a:xfrm>
            <a:prstGeom prst="bentConnector3">
              <a:avLst>
                <a:gd name="adj1" fmla="val 50000"/>
              </a:avLst>
            </a:prstGeom>
            <a:noFill/>
            <a:ln w="38100" cap="flat" cmpd="sng">
              <a:solidFill>
                <a:srgbClr val="000000"/>
              </a:solidFill>
              <a:prstDash val="solid"/>
              <a:round/>
              <a:headEnd type="none" w="med" len="med"/>
              <a:tailEnd type="triangle" w="med" len="med"/>
            </a:ln>
          </p:spPr>
        </p:cxnSp>
      </p:grpSp>
      <p:pic>
        <p:nvPicPr>
          <p:cNvPr id="2" name="Picture 1">
            <a:extLst>
              <a:ext uri="{FF2B5EF4-FFF2-40B4-BE49-F238E27FC236}">
                <a16:creationId xmlns:a16="http://schemas.microsoft.com/office/drawing/2014/main" id="{2660C6F2-76BD-582F-B207-E08C50028B8C}"/>
              </a:ext>
            </a:extLst>
          </p:cNvPr>
          <p:cNvPicPr>
            <a:picLocks noChangeAspect="1"/>
          </p:cNvPicPr>
          <p:nvPr/>
        </p:nvPicPr>
        <p:blipFill rotWithShape="1">
          <a:blip r:embed="rId3"/>
          <a:srcRect t="3811"/>
          <a:stretch/>
        </p:blipFill>
        <p:spPr>
          <a:xfrm>
            <a:off x="0" y="1503603"/>
            <a:ext cx="2787345" cy="3521228"/>
          </a:xfrm>
          <a:prstGeom prst="rect">
            <a:avLst/>
          </a:prstGeom>
          <a:ln>
            <a:noFill/>
          </a:ln>
          <a:effectLst>
            <a:softEdge rad="112500"/>
          </a:effectLst>
        </p:spPr>
      </p:pic>
    </p:spTree>
    <p:extLst>
      <p:ext uri="{BB962C8B-B14F-4D97-AF65-F5344CB8AC3E}">
        <p14:creationId xmlns:p14="http://schemas.microsoft.com/office/powerpoint/2010/main" val="1170441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barn(inVertical)">
                                      <p:cBhvr>
                                        <p:cTn id="1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51559" y="722753"/>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5</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Điển tích, điển cố được thể hiện trong đoạn trích </a:t>
            </a:r>
          </a:p>
        </p:txBody>
      </p:sp>
      <p:sp>
        <p:nvSpPr>
          <p:cNvPr id="29" name="Hộp Văn bản 28">
            <a:extLst>
              <a:ext uri="{FF2B5EF4-FFF2-40B4-BE49-F238E27FC236}">
                <a16:creationId xmlns:a16="http://schemas.microsoft.com/office/drawing/2014/main" id="{E64D97FC-DA6E-466D-ADF9-27DFCC6FD778}"/>
              </a:ext>
            </a:extLst>
          </p:cNvPr>
          <p:cNvSpPr txBox="1"/>
          <p:nvPr/>
        </p:nvSpPr>
        <p:spPr>
          <a:xfrm>
            <a:off x="1073297" y="1575279"/>
            <a:ext cx="4335781" cy="2485787"/>
          </a:xfrm>
          <a:prstGeom prst="roundRect">
            <a:avLst/>
          </a:prstGeom>
          <a:solidFill>
            <a:schemeClr val="accent5">
              <a:lumMod val="20000"/>
              <a:lumOff val="80000"/>
            </a:schemeClr>
          </a:solidFill>
          <a:ln w="57150">
            <a:solidFill>
              <a:schemeClr val="accent4"/>
            </a:solidFill>
          </a:ln>
        </p:spPr>
        <p:txBody>
          <a:bodyPr wrap="square">
            <a:spAutoFit/>
          </a:bodyPr>
          <a:lstStyle/>
          <a:p>
            <a:pPr algn="just"/>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chuyện thần Át-lát đỡ bầu trời đã thành biểu tượng </a:t>
            </a:r>
            <a:r>
              <a:rPr lang="en-US" sz="2000" dirty="0">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rPr>
              <a:t>văn hóa của loài người. </a:t>
            </a:r>
            <a:endParaRPr lang="vi-VN" sz="2000" dirty="0">
              <a:solidFill>
                <a:schemeClr val="accent5">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algn="just"/>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tượng người đàn ông lực lưỡng một chân quỳ xuống đất, hai tay đỡ bầu trời trên vai được tạo tạc và xuất hiện ở nhiều nơi trên thế giới.</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Hình ảnh 3" descr="Ảnh có chứa văn bản&#10;&#10;Mô tả được tạo tự động">
            <a:extLst>
              <a:ext uri="{FF2B5EF4-FFF2-40B4-BE49-F238E27FC236}">
                <a16:creationId xmlns:a16="http://schemas.microsoft.com/office/drawing/2014/main" id="{E93682CD-585B-4658-A3A9-26A44B784EDE}"/>
              </a:ext>
            </a:extLst>
          </p:cNvPr>
          <p:cNvPicPr>
            <a:picLocks noChangeAspect="1"/>
          </p:cNvPicPr>
          <p:nvPr/>
        </p:nvPicPr>
        <p:blipFill rotWithShape="1">
          <a:blip r:embed="rId3">
            <a:clrChange>
              <a:clrFrom>
                <a:srgbClr val="FFFFFF"/>
              </a:clrFrom>
              <a:clrTo>
                <a:srgbClr val="FFFFFF">
                  <a:alpha val="0"/>
                </a:srgbClr>
              </a:clrTo>
            </a:clrChange>
          </a:blip>
          <a:srcRect l="27333" t="19385" r="32963" b="22461"/>
          <a:stretch/>
        </p:blipFill>
        <p:spPr>
          <a:xfrm>
            <a:off x="5798820" y="992509"/>
            <a:ext cx="2492863" cy="3651325"/>
          </a:xfrm>
          <a:prstGeom prst="rect">
            <a:avLst/>
          </a:prstGeom>
        </p:spPr>
      </p:pic>
    </p:spTree>
    <p:extLst>
      <p:ext uri="{BB962C8B-B14F-4D97-AF65-F5344CB8AC3E}">
        <p14:creationId xmlns:p14="http://schemas.microsoft.com/office/powerpoint/2010/main" val="185516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left)">
                                      <p:cBhvr>
                                        <p:cTn id="7" dur="500"/>
                                        <p:tgtEl>
                                          <p:spTgt spid="18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wipe(left)">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800" decel="100000"/>
                                        <p:tgtEl>
                                          <p:spTgt spid="29"/>
                                        </p:tgtEl>
                                      </p:cBhvr>
                                    </p:animEffect>
                                    <p:anim calcmode="lin" valueType="num">
                                      <p:cBhvr>
                                        <p:cTn id="16" dur="800" decel="100000" fill="hold"/>
                                        <p:tgtEl>
                                          <p:spTgt spid="29"/>
                                        </p:tgtEl>
                                        <p:attrNameLst>
                                          <p:attrName>style.rotation</p:attrName>
                                        </p:attrNameLst>
                                      </p:cBhvr>
                                      <p:tavLst>
                                        <p:tav tm="0">
                                          <p:val>
                                            <p:fltVal val="-90"/>
                                          </p:val>
                                        </p:tav>
                                        <p:tav tm="100000">
                                          <p:val>
                                            <p:fltVal val="0"/>
                                          </p:val>
                                        </p:tav>
                                      </p:tavLst>
                                    </p:anim>
                                    <p:anim calcmode="lin" valueType="num">
                                      <p:cBhvr>
                                        <p:cTn id="17" dur="800" decel="100000" fill="hold"/>
                                        <p:tgtEl>
                                          <p:spTgt spid="29"/>
                                        </p:tgtEl>
                                        <p:attrNameLst>
                                          <p:attrName>ppt_x</p:attrName>
                                        </p:attrNameLst>
                                      </p:cBhvr>
                                      <p:tavLst>
                                        <p:tav tm="0">
                                          <p:val>
                                            <p:strVal val="#ppt_x+0.4"/>
                                          </p:val>
                                        </p:tav>
                                        <p:tav tm="100000">
                                          <p:val>
                                            <p:strVal val="#ppt_x-0.05"/>
                                          </p:val>
                                        </p:tav>
                                      </p:tavLst>
                                    </p:anim>
                                    <p:anim calcmode="lin" valueType="num">
                                      <p:cBhvr>
                                        <p:cTn id="18" dur="800" decel="100000" fill="hold"/>
                                        <p:tgtEl>
                                          <p:spTgt spid="2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74" grpId="0"/>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85" name="Google Shape;932;p44">
            <a:extLst>
              <a:ext uri="{FF2B5EF4-FFF2-40B4-BE49-F238E27FC236}">
                <a16:creationId xmlns:a16="http://schemas.microsoft.com/office/drawing/2014/main" id="{1D472D73-0047-401C-B244-1EED76A65A24}"/>
              </a:ext>
            </a:extLst>
          </p:cNvPr>
          <p:cNvSpPr txBox="1">
            <a:spLocks/>
          </p:cNvSpPr>
          <p:nvPr/>
        </p:nvSpPr>
        <p:spPr>
          <a:xfrm>
            <a:off x="814215" y="239559"/>
            <a:ext cx="2523346" cy="499581"/>
          </a:xfrm>
          <a:prstGeom prst="rect">
            <a:avLst/>
          </a:prstGeom>
          <a:solidFill>
            <a:schemeClr val="accent1"/>
          </a:solidFill>
          <a:ln w="38100" cap="flat" cmpd="sng">
            <a:solidFill>
              <a:schemeClr val="accent4"/>
            </a:solidFill>
            <a:prstDash val="solid"/>
            <a:round/>
            <a:headEnd type="none" w="sm" len="sm"/>
            <a:tailEnd type="none" w="sm" len="sm"/>
          </a:ln>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Cinzel SemiBold"/>
              <a:buNone/>
              <a:defRPr sz="2200" b="0" i="0" u="none" strike="noStrike" cap="none">
                <a:solidFill>
                  <a:schemeClr val="dk1"/>
                </a:solidFill>
                <a:latin typeface="Cinzel SemiBold"/>
                <a:ea typeface="Cinzel SemiBold"/>
                <a:cs typeface="Cinzel SemiBold"/>
                <a:sym typeface="Cinzel SemiBold"/>
              </a:defRPr>
            </a:lvl1pPr>
            <a:lvl2pPr marR="0" lvl="1"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2pPr>
            <a:lvl3pPr marR="0" lvl="2"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3pPr>
            <a:lvl4pPr marR="0" lvl="3"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4pPr>
            <a:lvl5pPr marR="0" lvl="4"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5pPr>
            <a:lvl6pPr marR="0" lvl="5"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6pPr>
            <a:lvl7pPr marR="0" lvl="6"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7pPr>
            <a:lvl8pPr marR="0" lvl="7"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8pPr>
            <a:lvl9pPr marR="0" lvl="8" algn="ctr" rtl="0">
              <a:lnSpc>
                <a:spcPct val="100000"/>
              </a:lnSpc>
              <a:spcBef>
                <a:spcPts val="0"/>
              </a:spcBef>
              <a:spcAft>
                <a:spcPts val="0"/>
              </a:spcAft>
              <a:buClr>
                <a:schemeClr val="accent6"/>
              </a:buClr>
              <a:buSzPts val="3000"/>
              <a:buFont typeface="Cinzel SemiBold"/>
              <a:buNone/>
              <a:defRPr sz="3000" b="0" i="0" u="none" strike="noStrike" cap="none">
                <a:solidFill>
                  <a:schemeClr val="accent6"/>
                </a:solidFill>
                <a:latin typeface="Cinzel SemiBold"/>
                <a:ea typeface="Cinzel SemiBold"/>
                <a:cs typeface="Cinzel SemiBold"/>
                <a:sym typeface="Cinzel SemiBold"/>
              </a:defRPr>
            </a:lvl9pPr>
          </a:lstStyle>
          <a:p>
            <a:r>
              <a:rPr lang="en-US" sz="2000" b="1" dirty="0">
                <a:latin typeface="Cambria" panose="02040503050406030204" pitchFamily="18" charset="0"/>
                <a:ea typeface="Cambria" panose="02040503050406030204" pitchFamily="18" charset="0"/>
              </a:rPr>
              <a:t>II. Đọc hiểu văn bản</a:t>
            </a:r>
          </a:p>
        </p:txBody>
      </p:sp>
      <p:sp>
        <p:nvSpPr>
          <p:cNvPr id="174" name="Hộp Văn bản 173">
            <a:extLst>
              <a:ext uri="{FF2B5EF4-FFF2-40B4-BE49-F238E27FC236}">
                <a16:creationId xmlns:a16="http://schemas.microsoft.com/office/drawing/2014/main" id="{E1760076-117E-4AA4-865C-668EFACBA864}"/>
              </a:ext>
            </a:extLst>
          </p:cNvPr>
          <p:cNvSpPr txBox="1"/>
          <p:nvPr/>
        </p:nvSpPr>
        <p:spPr>
          <a:xfrm>
            <a:off x="1051559" y="722753"/>
            <a:ext cx="6781801" cy="369332"/>
          </a:xfrm>
          <a:prstGeom prst="rect">
            <a:avLst/>
          </a:prstGeom>
          <a:noFill/>
        </p:spPr>
        <p:txBody>
          <a:bodyPr wrap="square">
            <a:spAutoFit/>
          </a:bodyPr>
          <a:lstStyle/>
          <a:p>
            <a:pPr algn="just"/>
            <a:r>
              <a:rPr lang="vi-VN"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5</a:t>
            </a:r>
            <a:r>
              <a:rPr lang="en-US" sz="18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Điển tích, điển cố được thể hiện trong đoạn trích </a:t>
            </a:r>
          </a:p>
        </p:txBody>
      </p:sp>
      <p:pic>
        <p:nvPicPr>
          <p:cNvPr id="2050" name="Picture 2" descr="Cha đẻ của loài người - Prometheus">
            <a:extLst>
              <a:ext uri="{FF2B5EF4-FFF2-40B4-BE49-F238E27FC236}">
                <a16:creationId xmlns:a16="http://schemas.microsoft.com/office/drawing/2014/main" id="{D3D2863D-ADFD-4224-8FA4-987480048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19" y="1250301"/>
            <a:ext cx="3024541" cy="31704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Hộp Văn bản 33">
            <a:extLst>
              <a:ext uri="{FF2B5EF4-FFF2-40B4-BE49-F238E27FC236}">
                <a16:creationId xmlns:a16="http://schemas.microsoft.com/office/drawing/2014/main" id="{0C02A885-8AAC-4466-9422-0A79DB386BF6}"/>
              </a:ext>
            </a:extLst>
          </p:cNvPr>
          <p:cNvSpPr txBox="1"/>
          <p:nvPr/>
        </p:nvSpPr>
        <p:spPr>
          <a:xfrm>
            <a:off x="4188841" y="1250301"/>
            <a:ext cx="4140944" cy="3166824"/>
          </a:xfrm>
          <a:prstGeom prst="roundRect">
            <a:avLst/>
          </a:prstGeom>
          <a:solidFill>
            <a:schemeClr val="accent5">
              <a:lumMod val="20000"/>
              <a:lumOff val="80000"/>
            </a:schemeClr>
          </a:solidFill>
          <a:ln w="57150">
            <a:solidFill>
              <a:schemeClr val="accent4"/>
            </a:solidFill>
          </a:ln>
        </p:spPr>
        <p:txBody>
          <a:bodyPr wrap="square">
            <a:spAutoFit/>
          </a:bodyPr>
          <a:lstStyle/>
          <a:p>
            <a:pPr algn="just"/>
            <a:r>
              <a:rPr lang="en-US" sz="1800" dirty="0">
                <a:solidFill>
                  <a:srgbClr val="000000"/>
                </a:solidFill>
                <a:effectLst/>
                <a:latin typeface="Cambria" panose="02040503050406030204" pitchFamily="18" charset="0"/>
                <a:ea typeface="Cambria" panose="02040503050406030204" pitchFamily="18" charset="0"/>
              </a:rPr>
              <a:t>Thần </a:t>
            </a:r>
            <a:r>
              <a:rPr lang="en-US" sz="1800" dirty="0" err="1">
                <a:solidFill>
                  <a:srgbClr val="000000"/>
                </a:solidFill>
                <a:effectLst/>
                <a:latin typeface="Cambria" panose="02040503050406030204" pitchFamily="18" charset="0"/>
                <a:ea typeface="Cambria" panose="02040503050406030204" pitchFamily="18" charset="0"/>
              </a:rPr>
              <a:t>Prô</a:t>
            </a:r>
            <a:r>
              <a:rPr lang="en-US" sz="1800" dirty="0">
                <a:solidFill>
                  <a:srgbClr val="000000"/>
                </a:solidFill>
                <a:effectLst/>
                <a:latin typeface="Cambria" panose="02040503050406030204" pitchFamily="18" charset="0"/>
                <a:ea typeface="Cambria" panose="02040503050406030204" pitchFamily="18" charset="0"/>
              </a:rPr>
              <a:t>-mê-tê cũng là một biểu tượng văn hóa, </a:t>
            </a:r>
            <a:r>
              <a:rPr lang="en-US" sz="1800" dirty="0">
                <a:solidFill>
                  <a:schemeClr val="accent5">
                    <a:lumMod val="50000"/>
                  </a:schemeClr>
                </a:solidFill>
                <a:effectLst/>
                <a:latin typeface="Cambria" panose="02040503050406030204" pitchFamily="18" charset="0"/>
                <a:ea typeface="Cambria" panose="02040503050406030204" pitchFamily="18" charset="0"/>
              </a:rPr>
              <a:t>đại diện cho bình minh của nền văn minh loài người</a:t>
            </a:r>
            <a:r>
              <a:rPr lang="en-US" sz="1800" dirty="0">
                <a:solidFill>
                  <a:srgbClr val="000000"/>
                </a:solidFill>
                <a:effectLst/>
                <a:latin typeface="Cambria" panose="02040503050406030204" pitchFamily="18" charset="0"/>
                <a:ea typeface="Cambria" panose="02040503050406030204" pitchFamily="18" charset="0"/>
              </a:rPr>
              <a:t>: Đã tạo ra loài người đầu tiên bằng đất sét và giúp loài người rất nhiều. Thành tựu lớn nhất của </a:t>
            </a:r>
            <a:r>
              <a:rPr lang="en-US" sz="1800" dirty="0" err="1">
                <a:solidFill>
                  <a:srgbClr val="000000"/>
                </a:solidFill>
                <a:effectLst/>
                <a:latin typeface="Cambria" panose="02040503050406030204" pitchFamily="18" charset="0"/>
                <a:ea typeface="Cambria" panose="02040503050406030204" pitchFamily="18" charset="0"/>
              </a:rPr>
              <a:t>Prô</a:t>
            </a:r>
            <a:r>
              <a:rPr lang="en-US" sz="1800" dirty="0">
                <a:solidFill>
                  <a:srgbClr val="000000"/>
                </a:solidFill>
                <a:effectLst/>
                <a:latin typeface="Cambria" panose="02040503050406030204" pitchFamily="18" charset="0"/>
                <a:ea typeface="Cambria" panose="02040503050406030204" pitchFamily="18" charset="0"/>
              </a:rPr>
              <a:t>-mê-tê là lấy trộm lửa của thần </a:t>
            </a:r>
            <a:r>
              <a:rPr lang="en-US" sz="1800" dirty="0" err="1">
                <a:solidFill>
                  <a:srgbClr val="000000"/>
                </a:solidFill>
                <a:effectLst/>
                <a:latin typeface="Cambria" panose="02040503050406030204" pitchFamily="18" charset="0"/>
                <a:ea typeface="Cambria" panose="02040503050406030204" pitchFamily="18" charset="0"/>
              </a:rPr>
              <a:t>Dớt</a:t>
            </a:r>
            <a:r>
              <a:rPr lang="en-US" sz="1800" dirty="0">
                <a:solidFill>
                  <a:srgbClr val="000000"/>
                </a:solidFill>
                <a:effectLst/>
                <a:latin typeface="Cambria" panose="02040503050406030204" pitchFamily="18" charset="0"/>
                <a:ea typeface="Cambria" panose="02040503050406030204" pitchFamily="18" charset="0"/>
              </a:rPr>
              <a:t> đưa cho loài người, từ đó loài người mới có lửa để nấu nướng, sinh hoạt, phát triển nền văn minh.</a:t>
            </a:r>
            <a:endParaRPr 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0295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left)">
                                      <p:cBhvr>
                                        <p:cTn id="7" dur="500"/>
                                        <p:tgtEl>
                                          <p:spTgt spid="18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wipe(left)">
                                      <p:cBhvr>
                                        <p:cTn id="10" dur="500"/>
                                        <p:tgtEl>
                                          <p:spTgt spid="17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800" decel="100000"/>
                                        <p:tgtEl>
                                          <p:spTgt spid="2050"/>
                                        </p:tgtEl>
                                      </p:cBhvr>
                                    </p:animEffect>
                                    <p:anim calcmode="lin" valueType="num">
                                      <p:cBhvr>
                                        <p:cTn id="16" dur="800" decel="100000" fill="hold"/>
                                        <p:tgtEl>
                                          <p:spTgt spid="2050"/>
                                        </p:tgtEl>
                                        <p:attrNameLst>
                                          <p:attrName>style.rotation</p:attrName>
                                        </p:attrNameLst>
                                      </p:cBhvr>
                                      <p:tavLst>
                                        <p:tav tm="0">
                                          <p:val>
                                            <p:fltVal val="-90"/>
                                          </p:val>
                                        </p:tav>
                                        <p:tav tm="100000">
                                          <p:val>
                                            <p:fltVal val="0"/>
                                          </p:val>
                                        </p:tav>
                                      </p:tavLst>
                                    </p:anim>
                                    <p:anim calcmode="lin" valueType="num">
                                      <p:cBhvr>
                                        <p:cTn id="17" dur="800" decel="100000" fill="hold"/>
                                        <p:tgtEl>
                                          <p:spTgt spid="2050"/>
                                        </p:tgtEl>
                                        <p:attrNameLst>
                                          <p:attrName>ppt_x</p:attrName>
                                        </p:attrNameLst>
                                      </p:cBhvr>
                                      <p:tavLst>
                                        <p:tav tm="0">
                                          <p:val>
                                            <p:strVal val="#ppt_x+0.4"/>
                                          </p:val>
                                        </p:tav>
                                        <p:tav tm="100000">
                                          <p:val>
                                            <p:strVal val="#ppt_x-0.05"/>
                                          </p:val>
                                        </p:tav>
                                      </p:tavLst>
                                    </p:anim>
                                    <p:anim calcmode="lin" valueType="num">
                                      <p:cBhvr>
                                        <p:cTn id="18" dur="800" decel="100000" fill="hold"/>
                                        <p:tgtEl>
                                          <p:spTgt spid="205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800" decel="100000"/>
                                        <p:tgtEl>
                                          <p:spTgt spid="34"/>
                                        </p:tgtEl>
                                      </p:cBhvr>
                                    </p:animEffect>
                                    <p:anim calcmode="lin" valueType="num">
                                      <p:cBhvr>
                                        <p:cTn id="24" dur="800" decel="100000" fill="hold"/>
                                        <p:tgtEl>
                                          <p:spTgt spid="34"/>
                                        </p:tgtEl>
                                        <p:attrNameLst>
                                          <p:attrName>style.rotation</p:attrName>
                                        </p:attrNameLst>
                                      </p:cBhvr>
                                      <p:tavLst>
                                        <p:tav tm="0">
                                          <p:val>
                                            <p:fltVal val="-90"/>
                                          </p:val>
                                        </p:tav>
                                        <p:tav tm="100000">
                                          <p:val>
                                            <p:fltVal val="0"/>
                                          </p:val>
                                        </p:tav>
                                      </p:tavLst>
                                    </p:anim>
                                    <p:anim calcmode="lin" valueType="num">
                                      <p:cBhvr>
                                        <p:cTn id="25" dur="800" decel="100000" fill="hold"/>
                                        <p:tgtEl>
                                          <p:spTgt spid="34"/>
                                        </p:tgtEl>
                                        <p:attrNameLst>
                                          <p:attrName>ppt_x</p:attrName>
                                        </p:attrNameLst>
                                      </p:cBhvr>
                                      <p:tavLst>
                                        <p:tav tm="0">
                                          <p:val>
                                            <p:strVal val="#ppt_x+0.4"/>
                                          </p:val>
                                        </p:tav>
                                        <p:tav tm="100000">
                                          <p:val>
                                            <p:strVal val="#ppt_x-0.05"/>
                                          </p:val>
                                        </p:tav>
                                      </p:tavLst>
                                    </p:anim>
                                    <p:anim calcmode="lin" valueType="num">
                                      <p:cBhvr>
                                        <p:cTn id="26" dur="800" decel="100000" fill="hold"/>
                                        <p:tgtEl>
                                          <p:spTgt spid="3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74" grpId="0"/>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2" name="Hộp Văn bản 161">
            <a:extLst>
              <a:ext uri="{FF2B5EF4-FFF2-40B4-BE49-F238E27FC236}">
                <a16:creationId xmlns:a16="http://schemas.microsoft.com/office/drawing/2014/main" id="{C3AA8644-12B6-4DB2-BE8F-D201DBD2560F}"/>
              </a:ext>
            </a:extLst>
          </p:cNvPr>
          <p:cNvSpPr txBox="1"/>
          <p:nvPr/>
        </p:nvSpPr>
        <p:spPr>
          <a:xfrm>
            <a:off x="1390636" y="1384857"/>
            <a:ext cx="2772415" cy="959048"/>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algn="just"/>
            <a:r>
              <a:rPr lang="vi-VN" sz="1800" dirty="0">
                <a:solidFill>
                  <a:schemeClr val="tx2"/>
                </a:solidFill>
                <a:latin typeface="Cambria" panose="02040503050406030204" pitchFamily="18" charset="0"/>
                <a:ea typeface="Cambria" panose="02040503050406030204" pitchFamily="18" charset="0"/>
              </a:rPr>
              <a:t>Tóm tắt nội dung bao quát của văn bản theo gợi ý trả lời các câu hỏi sau:</a:t>
            </a:r>
          </a:p>
        </p:txBody>
      </p:sp>
      <p:sp>
        <p:nvSpPr>
          <p:cNvPr id="63" name="Hộp Văn bản 62">
            <a:extLst>
              <a:ext uri="{FF2B5EF4-FFF2-40B4-BE49-F238E27FC236}">
                <a16:creationId xmlns:a16="http://schemas.microsoft.com/office/drawing/2014/main" id="{F1F5CEDE-FACC-416F-BBEE-9F185BC3550B}"/>
              </a:ext>
            </a:extLst>
          </p:cNvPr>
          <p:cNvSpPr txBox="1"/>
          <p:nvPr/>
        </p:nvSpPr>
        <p:spPr>
          <a:xfrm>
            <a:off x="935445" y="626117"/>
            <a:ext cx="5966469" cy="461665"/>
          </a:xfrm>
          <a:prstGeom prst="rect">
            <a:avLst/>
          </a:prstGeom>
          <a:noFill/>
        </p:spPr>
        <p:txBody>
          <a:bodyPr wrap="square">
            <a:spAutoFit/>
          </a:bodyPr>
          <a:lstStyle/>
          <a:p>
            <a:pPr lvl="0" algn="just"/>
            <a:r>
              <a:rPr lang="vi-VN"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Cách đọc hiểu văn bản thần thoại</a:t>
            </a:r>
            <a:endParaRPr lang="en-US" sz="2400" b="1" dirty="0">
              <a:solidFill>
                <a:schemeClr val="tx2"/>
              </a:solidFill>
              <a:latin typeface="Cambria" panose="02040503050406030204" pitchFamily="18" charset="0"/>
              <a:ea typeface="Cambria" panose="02040503050406030204" pitchFamily="18" charset="0"/>
            </a:endParaRPr>
          </a:p>
        </p:txBody>
      </p:sp>
      <p:grpSp>
        <p:nvGrpSpPr>
          <p:cNvPr id="164" name="Google Shape;18510;p69">
            <a:extLst>
              <a:ext uri="{FF2B5EF4-FFF2-40B4-BE49-F238E27FC236}">
                <a16:creationId xmlns:a16="http://schemas.microsoft.com/office/drawing/2014/main" id="{0D17C16C-3347-44E6-B785-ACD31C54FA1C}"/>
              </a:ext>
            </a:extLst>
          </p:cNvPr>
          <p:cNvGrpSpPr/>
          <p:nvPr/>
        </p:nvGrpSpPr>
        <p:grpSpPr>
          <a:xfrm>
            <a:off x="7053127" y="429775"/>
            <a:ext cx="1727581" cy="1099689"/>
            <a:chOff x="4070432" y="3503536"/>
            <a:chExt cx="983816" cy="626211"/>
          </a:xfrm>
        </p:grpSpPr>
        <p:sp>
          <p:nvSpPr>
            <p:cNvPr id="165" name="Google Shape;18511;p69">
              <a:extLst>
                <a:ext uri="{FF2B5EF4-FFF2-40B4-BE49-F238E27FC236}">
                  <a16:creationId xmlns:a16="http://schemas.microsoft.com/office/drawing/2014/main" id="{5C07FBF8-C83B-4509-8386-B072F7AAE0FF}"/>
                </a:ext>
              </a:extLst>
            </p:cNvPr>
            <p:cNvSpPr/>
            <p:nvPr/>
          </p:nvSpPr>
          <p:spPr>
            <a:xfrm>
              <a:off x="4070432" y="3765836"/>
              <a:ext cx="983816" cy="277252"/>
            </a:xfrm>
            <a:custGeom>
              <a:avLst/>
              <a:gdLst/>
              <a:ahLst/>
              <a:cxnLst/>
              <a:rect l="l" t="t" r="r" b="b"/>
              <a:pathLst>
                <a:path w="23363" h="6584" extrusionOk="0">
                  <a:moveTo>
                    <a:pt x="2691" y="0"/>
                  </a:moveTo>
                  <a:cubicBezTo>
                    <a:pt x="2389" y="0"/>
                    <a:pt x="1524" y="345"/>
                    <a:pt x="1149" y="808"/>
                  </a:cubicBezTo>
                  <a:cubicBezTo>
                    <a:pt x="717" y="1331"/>
                    <a:pt x="0" y="2821"/>
                    <a:pt x="944" y="4185"/>
                  </a:cubicBezTo>
                  <a:cubicBezTo>
                    <a:pt x="2240" y="6095"/>
                    <a:pt x="5560" y="6584"/>
                    <a:pt x="11585" y="6584"/>
                  </a:cubicBezTo>
                  <a:cubicBezTo>
                    <a:pt x="17576" y="6584"/>
                    <a:pt x="23363" y="6402"/>
                    <a:pt x="23363" y="6402"/>
                  </a:cubicBezTo>
                  <a:lnTo>
                    <a:pt x="23363" y="6004"/>
                  </a:lnTo>
                  <a:cubicBezTo>
                    <a:pt x="23237" y="6009"/>
                    <a:pt x="23061" y="6016"/>
                    <a:pt x="22859" y="6016"/>
                  </a:cubicBezTo>
                  <a:cubicBezTo>
                    <a:pt x="22053" y="6016"/>
                    <a:pt x="20820" y="5908"/>
                    <a:pt x="20612" y="5118"/>
                  </a:cubicBezTo>
                  <a:cubicBezTo>
                    <a:pt x="20453" y="4549"/>
                    <a:pt x="21396" y="4037"/>
                    <a:pt x="21817" y="3481"/>
                  </a:cubicBezTo>
                  <a:cubicBezTo>
                    <a:pt x="22226" y="2946"/>
                    <a:pt x="22044" y="2059"/>
                    <a:pt x="21669" y="1968"/>
                  </a:cubicBezTo>
                  <a:cubicBezTo>
                    <a:pt x="21611" y="1952"/>
                    <a:pt x="21556" y="1945"/>
                    <a:pt x="21504" y="1945"/>
                  </a:cubicBezTo>
                  <a:cubicBezTo>
                    <a:pt x="21216" y="1945"/>
                    <a:pt x="21025" y="2170"/>
                    <a:pt x="21112" y="2468"/>
                  </a:cubicBezTo>
                  <a:cubicBezTo>
                    <a:pt x="21191" y="2707"/>
                    <a:pt x="21726" y="2571"/>
                    <a:pt x="21476" y="3071"/>
                  </a:cubicBezTo>
                  <a:cubicBezTo>
                    <a:pt x="21214" y="3571"/>
                    <a:pt x="20066" y="3810"/>
                    <a:pt x="18361" y="3810"/>
                  </a:cubicBezTo>
                  <a:lnTo>
                    <a:pt x="4457" y="3810"/>
                  </a:lnTo>
                  <a:cubicBezTo>
                    <a:pt x="3115" y="3810"/>
                    <a:pt x="2490" y="3662"/>
                    <a:pt x="1865" y="3162"/>
                  </a:cubicBezTo>
                  <a:cubicBezTo>
                    <a:pt x="1058" y="2526"/>
                    <a:pt x="1183" y="1627"/>
                    <a:pt x="1546" y="1377"/>
                  </a:cubicBezTo>
                  <a:cubicBezTo>
                    <a:pt x="1636" y="1315"/>
                    <a:pt x="1730" y="1293"/>
                    <a:pt x="1823" y="1293"/>
                  </a:cubicBezTo>
                  <a:cubicBezTo>
                    <a:pt x="2077" y="1293"/>
                    <a:pt x="2325" y="1462"/>
                    <a:pt x="2481" y="1462"/>
                  </a:cubicBezTo>
                  <a:cubicBezTo>
                    <a:pt x="2541" y="1462"/>
                    <a:pt x="2587" y="1436"/>
                    <a:pt x="2615" y="1366"/>
                  </a:cubicBezTo>
                  <a:cubicBezTo>
                    <a:pt x="2741" y="1048"/>
                    <a:pt x="2911" y="149"/>
                    <a:pt x="2786" y="25"/>
                  </a:cubicBezTo>
                  <a:cubicBezTo>
                    <a:pt x="2770" y="8"/>
                    <a:pt x="2737" y="0"/>
                    <a:pt x="2691" y="0"/>
                  </a:cubicBez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6" name="Google Shape;18512;p69">
              <a:extLst>
                <a:ext uri="{FF2B5EF4-FFF2-40B4-BE49-F238E27FC236}">
                  <a16:creationId xmlns:a16="http://schemas.microsoft.com/office/drawing/2014/main" id="{E782363A-3128-4777-ADE8-F173A8D42A6A}"/>
                </a:ext>
              </a:extLst>
            </p:cNvPr>
            <p:cNvSpPr/>
            <p:nvPr/>
          </p:nvSpPr>
          <p:spPr>
            <a:xfrm>
              <a:off x="4584126" y="3504505"/>
              <a:ext cx="10570" cy="421774"/>
            </a:xfrm>
            <a:custGeom>
              <a:avLst/>
              <a:gdLst/>
              <a:ahLst/>
              <a:cxnLst/>
              <a:rect l="l" t="t" r="r" b="b"/>
              <a:pathLst>
                <a:path w="251" h="10016" extrusionOk="0">
                  <a:moveTo>
                    <a:pt x="0" y="1"/>
                  </a:moveTo>
                  <a:lnTo>
                    <a:pt x="0" y="10016"/>
                  </a:lnTo>
                  <a:lnTo>
                    <a:pt x="250" y="10016"/>
                  </a:lnTo>
                  <a:lnTo>
                    <a:pt x="250" y="1"/>
                  </a:lnTo>
                  <a:close/>
                </a:path>
              </a:pathLst>
            </a:custGeom>
            <a:solidFill>
              <a:srgbClr val="BFD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7" name="Google Shape;18513;p69">
              <a:extLst>
                <a:ext uri="{FF2B5EF4-FFF2-40B4-BE49-F238E27FC236}">
                  <a16:creationId xmlns:a16="http://schemas.microsoft.com/office/drawing/2014/main" id="{CAA884F4-8B99-4BC7-BB41-D600389DFC3D}"/>
                </a:ext>
              </a:extLst>
            </p:cNvPr>
            <p:cNvSpPr/>
            <p:nvPr/>
          </p:nvSpPr>
          <p:spPr>
            <a:xfrm>
              <a:off x="4373452" y="3523664"/>
              <a:ext cx="550083" cy="358567"/>
            </a:xfrm>
            <a:custGeom>
              <a:avLst/>
              <a:gdLst/>
              <a:ahLst/>
              <a:cxnLst/>
              <a:rect l="l" t="t" r="r" b="b"/>
              <a:pathLst>
                <a:path w="13063" h="8515" extrusionOk="0">
                  <a:moveTo>
                    <a:pt x="11949" y="0"/>
                  </a:moveTo>
                  <a:lnTo>
                    <a:pt x="1" y="1910"/>
                  </a:lnTo>
                  <a:cubicBezTo>
                    <a:pt x="1" y="1910"/>
                    <a:pt x="1444" y="2979"/>
                    <a:pt x="1308" y="5002"/>
                  </a:cubicBezTo>
                  <a:cubicBezTo>
                    <a:pt x="1194" y="6514"/>
                    <a:pt x="1" y="8515"/>
                    <a:pt x="1" y="8515"/>
                  </a:cubicBezTo>
                  <a:cubicBezTo>
                    <a:pt x="1" y="8515"/>
                    <a:pt x="2775" y="7514"/>
                    <a:pt x="5412" y="7264"/>
                  </a:cubicBezTo>
                  <a:cubicBezTo>
                    <a:pt x="5717" y="7236"/>
                    <a:pt x="5996" y="7223"/>
                    <a:pt x="6250" y="7223"/>
                  </a:cubicBezTo>
                  <a:cubicBezTo>
                    <a:pt x="8408" y="7223"/>
                    <a:pt x="8800" y="8151"/>
                    <a:pt x="8800" y="8151"/>
                  </a:cubicBezTo>
                  <a:cubicBezTo>
                    <a:pt x="10801" y="6730"/>
                    <a:pt x="13063" y="2717"/>
                    <a:pt x="11949" y="0"/>
                  </a:cubicBez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8" name="Google Shape;18514;p69">
              <a:extLst>
                <a:ext uri="{FF2B5EF4-FFF2-40B4-BE49-F238E27FC236}">
                  <a16:creationId xmlns:a16="http://schemas.microsoft.com/office/drawing/2014/main" id="{D58EA374-BBC5-422B-B07E-9046414F0656}"/>
                </a:ext>
              </a:extLst>
            </p:cNvPr>
            <p:cNvSpPr/>
            <p:nvPr/>
          </p:nvSpPr>
          <p:spPr>
            <a:xfrm>
              <a:off x="4306456" y="3503536"/>
              <a:ext cx="617080" cy="110623"/>
            </a:xfrm>
            <a:custGeom>
              <a:avLst/>
              <a:gdLst/>
              <a:ahLst/>
              <a:cxnLst/>
              <a:rect l="l" t="t" r="r" b="b"/>
              <a:pathLst>
                <a:path w="14654" h="2627" extrusionOk="0">
                  <a:moveTo>
                    <a:pt x="14608" y="1"/>
                  </a:moveTo>
                  <a:lnTo>
                    <a:pt x="0" y="2331"/>
                  </a:lnTo>
                  <a:lnTo>
                    <a:pt x="46" y="2627"/>
                  </a:lnTo>
                  <a:lnTo>
                    <a:pt x="14654" y="296"/>
                  </a:lnTo>
                  <a:lnTo>
                    <a:pt x="14608" y="1"/>
                  </a:lnTo>
                  <a:close/>
                </a:path>
              </a:pathLst>
            </a:custGeom>
            <a:solidFill>
              <a:srgbClr val="D2B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9" name="Google Shape;18515;p69">
              <a:extLst>
                <a:ext uri="{FF2B5EF4-FFF2-40B4-BE49-F238E27FC236}">
                  <a16:creationId xmlns:a16="http://schemas.microsoft.com/office/drawing/2014/main" id="{AF8C4D74-DF94-4F22-AACD-00D9F8556D2C}"/>
                </a:ext>
              </a:extLst>
            </p:cNvPr>
            <p:cNvSpPr/>
            <p:nvPr/>
          </p:nvSpPr>
          <p:spPr>
            <a:xfrm>
              <a:off x="4373452" y="3594029"/>
              <a:ext cx="115929" cy="288201"/>
            </a:xfrm>
            <a:custGeom>
              <a:avLst/>
              <a:gdLst/>
              <a:ahLst/>
              <a:cxnLst/>
              <a:rect l="l" t="t" r="r" b="b"/>
              <a:pathLst>
                <a:path w="2753" h="6844" extrusionOk="0">
                  <a:moveTo>
                    <a:pt x="1490" y="0"/>
                  </a:moveTo>
                  <a:lnTo>
                    <a:pt x="1" y="239"/>
                  </a:lnTo>
                  <a:cubicBezTo>
                    <a:pt x="1" y="239"/>
                    <a:pt x="1444" y="1308"/>
                    <a:pt x="1308" y="3331"/>
                  </a:cubicBezTo>
                  <a:cubicBezTo>
                    <a:pt x="1194" y="4843"/>
                    <a:pt x="1" y="6844"/>
                    <a:pt x="1" y="6844"/>
                  </a:cubicBezTo>
                  <a:cubicBezTo>
                    <a:pt x="1" y="6844"/>
                    <a:pt x="603" y="6639"/>
                    <a:pt x="1490" y="6378"/>
                  </a:cubicBezTo>
                  <a:cubicBezTo>
                    <a:pt x="2649" y="4264"/>
                    <a:pt x="2752" y="1262"/>
                    <a:pt x="1490"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0" name="Google Shape;18516;p69">
              <a:extLst>
                <a:ext uri="{FF2B5EF4-FFF2-40B4-BE49-F238E27FC236}">
                  <a16:creationId xmlns:a16="http://schemas.microsoft.com/office/drawing/2014/main" id="{D1EED6E7-9104-4C12-BCD7-BA27F6B50FFB}"/>
                </a:ext>
              </a:extLst>
            </p:cNvPr>
            <p:cNvSpPr/>
            <p:nvPr/>
          </p:nvSpPr>
          <p:spPr>
            <a:xfrm>
              <a:off x="4482600" y="3575375"/>
              <a:ext cx="110160" cy="275273"/>
            </a:xfrm>
            <a:custGeom>
              <a:avLst/>
              <a:gdLst/>
              <a:ahLst/>
              <a:cxnLst/>
              <a:rect l="l" t="t" r="r" b="b"/>
              <a:pathLst>
                <a:path w="2616" h="6537" extrusionOk="0">
                  <a:moveTo>
                    <a:pt x="1683" y="0"/>
                  </a:moveTo>
                  <a:lnTo>
                    <a:pt x="853" y="125"/>
                  </a:lnTo>
                  <a:lnTo>
                    <a:pt x="262" y="227"/>
                  </a:lnTo>
                  <a:cubicBezTo>
                    <a:pt x="1524" y="2421"/>
                    <a:pt x="729" y="4763"/>
                    <a:pt x="1" y="6537"/>
                  </a:cubicBezTo>
                  <a:cubicBezTo>
                    <a:pt x="365" y="6446"/>
                    <a:pt x="751" y="6366"/>
                    <a:pt x="1138" y="6286"/>
                  </a:cubicBezTo>
                  <a:cubicBezTo>
                    <a:pt x="2047" y="4002"/>
                    <a:pt x="2616" y="1319"/>
                    <a:pt x="1683"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1" name="Google Shape;18517;p69">
              <a:extLst>
                <a:ext uri="{FF2B5EF4-FFF2-40B4-BE49-F238E27FC236}">
                  <a16:creationId xmlns:a16="http://schemas.microsoft.com/office/drawing/2014/main" id="{A2C45309-99A1-4A8E-AEE7-CE8073489CCB}"/>
                </a:ext>
              </a:extLst>
            </p:cNvPr>
            <p:cNvSpPr/>
            <p:nvPr/>
          </p:nvSpPr>
          <p:spPr>
            <a:xfrm>
              <a:off x="4659249" y="3540382"/>
              <a:ext cx="136479" cy="294938"/>
            </a:xfrm>
            <a:custGeom>
              <a:avLst/>
              <a:gdLst/>
              <a:ahLst/>
              <a:cxnLst/>
              <a:rect l="l" t="t" r="r" b="b"/>
              <a:pathLst>
                <a:path w="3241" h="7004" extrusionOk="0">
                  <a:moveTo>
                    <a:pt x="2683" y="1"/>
                  </a:moveTo>
                  <a:lnTo>
                    <a:pt x="2092" y="92"/>
                  </a:lnTo>
                  <a:lnTo>
                    <a:pt x="1365" y="205"/>
                  </a:lnTo>
                  <a:cubicBezTo>
                    <a:pt x="1910" y="2297"/>
                    <a:pt x="1217" y="4639"/>
                    <a:pt x="0" y="6845"/>
                  </a:cubicBezTo>
                  <a:cubicBezTo>
                    <a:pt x="353" y="6879"/>
                    <a:pt x="649" y="6936"/>
                    <a:pt x="899" y="7004"/>
                  </a:cubicBezTo>
                  <a:cubicBezTo>
                    <a:pt x="2513" y="4560"/>
                    <a:pt x="3241" y="2127"/>
                    <a:pt x="2683" y="1"/>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2" name="Google Shape;18518;p69">
              <a:extLst>
                <a:ext uri="{FF2B5EF4-FFF2-40B4-BE49-F238E27FC236}">
                  <a16:creationId xmlns:a16="http://schemas.microsoft.com/office/drawing/2014/main" id="{01C6182F-6DE1-4D93-97CC-2172760419E8}"/>
                </a:ext>
              </a:extLst>
            </p:cNvPr>
            <p:cNvSpPr/>
            <p:nvPr/>
          </p:nvSpPr>
          <p:spPr>
            <a:xfrm>
              <a:off x="4726751" y="3523664"/>
              <a:ext cx="166166" cy="343281"/>
            </a:xfrm>
            <a:custGeom>
              <a:avLst/>
              <a:gdLst/>
              <a:ahLst/>
              <a:cxnLst/>
              <a:rect l="l" t="t" r="r" b="b"/>
              <a:pathLst>
                <a:path w="3946" h="8152" extrusionOk="0">
                  <a:moveTo>
                    <a:pt x="3559" y="0"/>
                  </a:moveTo>
                  <a:lnTo>
                    <a:pt x="2229" y="216"/>
                  </a:lnTo>
                  <a:cubicBezTo>
                    <a:pt x="3139" y="3217"/>
                    <a:pt x="1570" y="5445"/>
                    <a:pt x="1" y="7719"/>
                  </a:cubicBezTo>
                  <a:cubicBezTo>
                    <a:pt x="1" y="7719"/>
                    <a:pt x="342" y="7981"/>
                    <a:pt x="410" y="8151"/>
                  </a:cubicBezTo>
                  <a:cubicBezTo>
                    <a:pt x="2093" y="6958"/>
                    <a:pt x="3945" y="3945"/>
                    <a:pt x="3843" y="1398"/>
                  </a:cubicBezTo>
                  <a:cubicBezTo>
                    <a:pt x="3809" y="943"/>
                    <a:pt x="3718" y="478"/>
                    <a:pt x="355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3" name="Google Shape;18519;p69">
              <a:extLst>
                <a:ext uri="{FF2B5EF4-FFF2-40B4-BE49-F238E27FC236}">
                  <a16:creationId xmlns:a16="http://schemas.microsoft.com/office/drawing/2014/main" id="{101AF021-EFCE-4906-9642-DE226BDD9ED3}"/>
                </a:ext>
              </a:extLst>
            </p:cNvPr>
            <p:cNvSpPr/>
            <p:nvPr/>
          </p:nvSpPr>
          <p:spPr>
            <a:xfrm>
              <a:off x="4575493" y="3557184"/>
              <a:ext cx="127846" cy="275273"/>
            </a:xfrm>
            <a:custGeom>
              <a:avLst/>
              <a:gdLst/>
              <a:ahLst/>
              <a:cxnLst/>
              <a:rect l="l" t="t" r="r" b="b"/>
              <a:pathLst>
                <a:path w="3036" h="6537" extrusionOk="0">
                  <a:moveTo>
                    <a:pt x="2149" y="0"/>
                  </a:moveTo>
                  <a:lnTo>
                    <a:pt x="773" y="227"/>
                  </a:lnTo>
                  <a:cubicBezTo>
                    <a:pt x="1660" y="2126"/>
                    <a:pt x="842" y="4707"/>
                    <a:pt x="0" y="6537"/>
                  </a:cubicBezTo>
                  <a:lnTo>
                    <a:pt x="614" y="6468"/>
                  </a:lnTo>
                  <a:cubicBezTo>
                    <a:pt x="796" y="6457"/>
                    <a:pt x="966" y="6446"/>
                    <a:pt x="1125" y="6435"/>
                  </a:cubicBezTo>
                  <a:cubicBezTo>
                    <a:pt x="1944" y="4536"/>
                    <a:pt x="3035" y="2126"/>
                    <a:pt x="214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4" name="Google Shape;18520;p69">
              <a:extLst>
                <a:ext uri="{FF2B5EF4-FFF2-40B4-BE49-F238E27FC236}">
                  <a16:creationId xmlns:a16="http://schemas.microsoft.com/office/drawing/2014/main" id="{C65C6EC7-B438-4B53-AF8E-193632ADC16F}"/>
                </a:ext>
              </a:extLst>
            </p:cNvPr>
            <p:cNvSpPr/>
            <p:nvPr/>
          </p:nvSpPr>
          <p:spPr>
            <a:xfrm>
              <a:off x="4226027" y="3952087"/>
              <a:ext cx="582634" cy="41226"/>
            </a:xfrm>
            <a:custGeom>
              <a:avLst/>
              <a:gdLst/>
              <a:ahLst/>
              <a:cxnLst/>
              <a:rect l="l" t="t" r="r" b="b"/>
              <a:pathLst>
                <a:path w="13836" h="979" extrusionOk="0">
                  <a:moveTo>
                    <a:pt x="0" y="1"/>
                  </a:moveTo>
                  <a:lnTo>
                    <a:pt x="0" y="978"/>
                  </a:lnTo>
                  <a:lnTo>
                    <a:pt x="13835" y="978"/>
                  </a:lnTo>
                  <a:lnTo>
                    <a:pt x="13835" y="1"/>
                  </a:ln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5" name="Google Shape;18521;p69">
              <a:extLst>
                <a:ext uri="{FF2B5EF4-FFF2-40B4-BE49-F238E27FC236}">
                  <a16:creationId xmlns:a16="http://schemas.microsoft.com/office/drawing/2014/main" id="{75FE4BB9-4AF5-472B-AB6D-DCFBCE621217}"/>
                </a:ext>
              </a:extLst>
            </p:cNvPr>
            <p:cNvSpPr/>
            <p:nvPr/>
          </p:nvSpPr>
          <p:spPr>
            <a:xfrm>
              <a:off x="4229859" y="3955455"/>
              <a:ext cx="575475" cy="34530"/>
            </a:xfrm>
            <a:custGeom>
              <a:avLst/>
              <a:gdLst/>
              <a:ahLst/>
              <a:cxnLst/>
              <a:rect l="l" t="t" r="r" b="b"/>
              <a:pathLst>
                <a:path w="13666" h="820" extrusionOk="0">
                  <a:moveTo>
                    <a:pt x="0" y="1"/>
                  </a:moveTo>
                  <a:lnTo>
                    <a:pt x="0" y="819"/>
                  </a:lnTo>
                  <a:lnTo>
                    <a:pt x="13665" y="819"/>
                  </a:lnTo>
                  <a:lnTo>
                    <a:pt x="13665" y="1"/>
                  </a:ln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6" name="Google Shape;18522;p69">
              <a:extLst>
                <a:ext uri="{FF2B5EF4-FFF2-40B4-BE49-F238E27FC236}">
                  <a16:creationId xmlns:a16="http://schemas.microsoft.com/office/drawing/2014/main" id="{07C615A2-91BD-4F19-8480-05E1F79334A1}"/>
                </a:ext>
              </a:extLst>
            </p:cNvPr>
            <p:cNvSpPr/>
            <p:nvPr/>
          </p:nvSpPr>
          <p:spPr>
            <a:xfrm>
              <a:off x="4205941" y="4008597"/>
              <a:ext cx="848306" cy="34488"/>
            </a:xfrm>
            <a:custGeom>
              <a:avLst/>
              <a:gdLst/>
              <a:ahLst/>
              <a:cxnLst/>
              <a:rect l="l" t="t" r="r" b="b"/>
              <a:pathLst>
                <a:path w="20145" h="819" extrusionOk="0">
                  <a:moveTo>
                    <a:pt x="0" y="0"/>
                  </a:moveTo>
                  <a:cubicBezTo>
                    <a:pt x="1819" y="626"/>
                    <a:pt x="4547" y="819"/>
                    <a:pt x="8367" y="819"/>
                  </a:cubicBezTo>
                  <a:cubicBezTo>
                    <a:pt x="14358" y="819"/>
                    <a:pt x="20145" y="637"/>
                    <a:pt x="20145" y="637"/>
                  </a:cubicBezTo>
                  <a:lnTo>
                    <a:pt x="20145" y="239"/>
                  </a:lnTo>
                  <a:cubicBezTo>
                    <a:pt x="20021" y="242"/>
                    <a:pt x="19850" y="248"/>
                    <a:pt x="19652" y="248"/>
                  </a:cubicBezTo>
                  <a:cubicBezTo>
                    <a:pt x="19156" y="248"/>
                    <a:pt x="18495" y="211"/>
                    <a:pt x="18008"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7" name="Google Shape;18523;p69">
              <a:extLst>
                <a:ext uri="{FF2B5EF4-FFF2-40B4-BE49-F238E27FC236}">
                  <a16:creationId xmlns:a16="http://schemas.microsoft.com/office/drawing/2014/main" id="{1E7D3ACA-F7C7-4D8F-875B-B710F6D8340A}"/>
                </a:ext>
              </a:extLst>
            </p:cNvPr>
            <p:cNvSpPr/>
            <p:nvPr/>
          </p:nvSpPr>
          <p:spPr>
            <a:xfrm>
              <a:off x="4760270" y="3945391"/>
              <a:ext cx="107759" cy="141742"/>
            </a:xfrm>
            <a:custGeom>
              <a:avLst/>
              <a:gdLst/>
              <a:ahLst/>
              <a:cxnLst/>
              <a:rect l="l" t="t" r="r" b="b"/>
              <a:pathLst>
                <a:path w="2559" h="3366" extrusionOk="0">
                  <a:moveTo>
                    <a:pt x="80" y="0"/>
                  </a:moveTo>
                  <a:lnTo>
                    <a:pt x="1" y="69"/>
                  </a:lnTo>
                  <a:lnTo>
                    <a:pt x="2479"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8" name="Google Shape;18524;p69">
              <a:extLst>
                <a:ext uri="{FF2B5EF4-FFF2-40B4-BE49-F238E27FC236}">
                  <a16:creationId xmlns:a16="http://schemas.microsoft.com/office/drawing/2014/main" id="{23989FD1-5A9E-4098-8065-53D1AA9685C9}"/>
                </a:ext>
              </a:extLst>
            </p:cNvPr>
            <p:cNvSpPr/>
            <p:nvPr/>
          </p:nvSpPr>
          <p:spPr>
            <a:xfrm>
              <a:off x="4863185" y="4083258"/>
              <a:ext cx="37857" cy="46489"/>
            </a:xfrm>
            <a:custGeom>
              <a:avLst/>
              <a:gdLst/>
              <a:ahLst/>
              <a:cxnLst/>
              <a:rect l="l" t="t" r="r" b="b"/>
              <a:pathLst>
                <a:path w="899" h="1104" extrusionOk="0">
                  <a:moveTo>
                    <a:pt x="149" y="1"/>
                  </a:moveTo>
                  <a:lnTo>
                    <a:pt x="0" y="114"/>
                  </a:lnTo>
                  <a:lnTo>
                    <a:pt x="660" y="1069"/>
                  </a:lnTo>
                  <a:cubicBezTo>
                    <a:pt x="672" y="1092"/>
                    <a:pt x="683"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9" name="Google Shape;18525;p69">
              <a:extLst>
                <a:ext uri="{FF2B5EF4-FFF2-40B4-BE49-F238E27FC236}">
                  <a16:creationId xmlns:a16="http://schemas.microsoft.com/office/drawing/2014/main" id="{FFC9737B-FC01-4FFE-8464-C5A18738000B}"/>
                </a:ext>
              </a:extLst>
            </p:cNvPr>
            <p:cNvSpPr/>
            <p:nvPr/>
          </p:nvSpPr>
          <p:spPr>
            <a:xfrm>
              <a:off x="4722455" y="3945391"/>
              <a:ext cx="107759" cy="141742"/>
            </a:xfrm>
            <a:custGeom>
              <a:avLst/>
              <a:gdLst/>
              <a:ahLst/>
              <a:cxnLst/>
              <a:rect l="l" t="t" r="r" b="b"/>
              <a:pathLst>
                <a:path w="2559" h="3366" extrusionOk="0">
                  <a:moveTo>
                    <a:pt x="80" y="0"/>
                  </a:moveTo>
                  <a:lnTo>
                    <a:pt x="0" y="69"/>
                  </a:lnTo>
                  <a:lnTo>
                    <a:pt x="2478"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0" name="Google Shape;18526;p69">
              <a:extLst>
                <a:ext uri="{FF2B5EF4-FFF2-40B4-BE49-F238E27FC236}">
                  <a16:creationId xmlns:a16="http://schemas.microsoft.com/office/drawing/2014/main" id="{408FCF43-63F4-4CBC-A5F2-141218097300}"/>
                </a:ext>
              </a:extLst>
            </p:cNvPr>
            <p:cNvSpPr/>
            <p:nvPr/>
          </p:nvSpPr>
          <p:spPr>
            <a:xfrm>
              <a:off x="4825371" y="4083258"/>
              <a:ext cx="37857" cy="46489"/>
            </a:xfrm>
            <a:custGeom>
              <a:avLst/>
              <a:gdLst/>
              <a:ahLst/>
              <a:cxnLst/>
              <a:rect l="l" t="t" r="r" b="b"/>
              <a:pathLst>
                <a:path w="899" h="1104" extrusionOk="0">
                  <a:moveTo>
                    <a:pt x="148" y="1"/>
                  </a:moveTo>
                  <a:lnTo>
                    <a:pt x="1" y="114"/>
                  </a:lnTo>
                  <a:lnTo>
                    <a:pt x="660" y="1069"/>
                  </a:lnTo>
                  <a:cubicBezTo>
                    <a:pt x="671" y="1092"/>
                    <a:pt x="683" y="1104"/>
                    <a:pt x="706" y="1104"/>
                  </a:cubicBezTo>
                  <a:cubicBezTo>
                    <a:pt x="717"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1" name="Google Shape;18527;p69">
              <a:extLst>
                <a:ext uri="{FF2B5EF4-FFF2-40B4-BE49-F238E27FC236}">
                  <a16:creationId xmlns:a16="http://schemas.microsoft.com/office/drawing/2014/main" id="{2FF40A24-C408-407B-9AC1-EED566DCB214}"/>
                </a:ext>
              </a:extLst>
            </p:cNvPr>
            <p:cNvSpPr/>
            <p:nvPr/>
          </p:nvSpPr>
          <p:spPr>
            <a:xfrm>
              <a:off x="4684641" y="3945391"/>
              <a:ext cx="107717" cy="141742"/>
            </a:xfrm>
            <a:custGeom>
              <a:avLst/>
              <a:gdLst/>
              <a:ahLst/>
              <a:cxnLst/>
              <a:rect l="l" t="t" r="r" b="b"/>
              <a:pathLst>
                <a:path w="2558" h="3366" extrusionOk="0">
                  <a:moveTo>
                    <a:pt x="80" y="0"/>
                  </a:moveTo>
                  <a:lnTo>
                    <a:pt x="0" y="69"/>
                  </a:lnTo>
                  <a:lnTo>
                    <a:pt x="2467"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2" name="Google Shape;18528;p69">
              <a:extLst>
                <a:ext uri="{FF2B5EF4-FFF2-40B4-BE49-F238E27FC236}">
                  <a16:creationId xmlns:a16="http://schemas.microsoft.com/office/drawing/2014/main" id="{D5C45767-768C-42CD-87D1-885C5C0DE665}"/>
                </a:ext>
              </a:extLst>
            </p:cNvPr>
            <p:cNvSpPr/>
            <p:nvPr/>
          </p:nvSpPr>
          <p:spPr>
            <a:xfrm>
              <a:off x="4787557" y="4083258"/>
              <a:ext cx="37857" cy="46489"/>
            </a:xfrm>
            <a:custGeom>
              <a:avLst/>
              <a:gdLst/>
              <a:ahLst/>
              <a:cxnLst/>
              <a:rect l="l" t="t" r="r" b="b"/>
              <a:pathLst>
                <a:path w="899" h="1104" extrusionOk="0">
                  <a:moveTo>
                    <a:pt x="148" y="1"/>
                  </a:moveTo>
                  <a:lnTo>
                    <a:pt x="0" y="114"/>
                  </a:lnTo>
                  <a:lnTo>
                    <a:pt x="660" y="1069"/>
                  </a:lnTo>
                  <a:cubicBezTo>
                    <a:pt x="671" y="1092"/>
                    <a:pt x="682" y="1104"/>
                    <a:pt x="705" y="1104"/>
                  </a:cubicBezTo>
                  <a:cubicBezTo>
                    <a:pt x="717" y="1104"/>
                    <a:pt x="740" y="1104"/>
                    <a:pt x="751" y="1092"/>
                  </a:cubicBezTo>
                  <a:lnTo>
                    <a:pt x="864" y="1001"/>
                  </a:lnTo>
                  <a:cubicBezTo>
                    <a:pt x="887" y="990"/>
                    <a:pt x="887" y="967"/>
                    <a:pt x="899" y="956"/>
                  </a:cubicBezTo>
                  <a:cubicBezTo>
                    <a:pt x="899" y="933"/>
                    <a:pt x="887" y="922"/>
                    <a:pt x="876"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3" name="Google Shape;18529;p69">
              <a:extLst>
                <a:ext uri="{FF2B5EF4-FFF2-40B4-BE49-F238E27FC236}">
                  <a16:creationId xmlns:a16="http://schemas.microsoft.com/office/drawing/2014/main" id="{BEEFAEEB-6B9A-40FC-B9A7-CB8CA6907B7C}"/>
                </a:ext>
              </a:extLst>
            </p:cNvPr>
            <p:cNvSpPr/>
            <p:nvPr/>
          </p:nvSpPr>
          <p:spPr>
            <a:xfrm>
              <a:off x="4646785"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4" name="Google Shape;18530;p69">
              <a:extLst>
                <a:ext uri="{FF2B5EF4-FFF2-40B4-BE49-F238E27FC236}">
                  <a16:creationId xmlns:a16="http://schemas.microsoft.com/office/drawing/2014/main" id="{6B771660-03AB-4908-9A57-62451D89648D}"/>
                </a:ext>
              </a:extLst>
            </p:cNvPr>
            <p:cNvSpPr/>
            <p:nvPr/>
          </p:nvSpPr>
          <p:spPr>
            <a:xfrm>
              <a:off x="4749237" y="4083258"/>
              <a:ext cx="38362" cy="46489"/>
            </a:xfrm>
            <a:custGeom>
              <a:avLst/>
              <a:gdLst/>
              <a:ahLst/>
              <a:cxnLst/>
              <a:rect l="l" t="t" r="r" b="b"/>
              <a:pathLst>
                <a:path w="911" h="1104" extrusionOk="0">
                  <a:moveTo>
                    <a:pt x="160" y="1"/>
                  </a:moveTo>
                  <a:lnTo>
                    <a:pt x="1" y="114"/>
                  </a:lnTo>
                  <a:lnTo>
                    <a:pt x="672" y="1069"/>
                  </a:lnTo>
                  <a:cubicBezTo>
                    <a:pt x="683" y="1092"/>
                    <a:pt x="695" y="1104"/>
                    <a:pt x="706" y="1104"/>
                  </a:cubicBezTo>
                  <a:cubicBezTo>
                    <a:pt x="728" y="1104"/>
                    <a:pt x="740" y="1104"/>
                    <a:pt x="763" y="1092"/>
                  </a:cubicBezTo>
                  <a:lnTo>
                    <a:pt x="877" y="1001"/>
                  </a:lnTo>
                  <a:cubicBezTo>
                    <a:pt x="899" y="990"/>
                    <a:pt x="899" y="967"/>
                    <a:pt x="910"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5" name="Google Shape;18531;p69">
              <a:extLst>
                <a:ext uri="{FF2B5EF4-FFF2-40B4-BE49-F238E27FC236}">
                  <a16:creationId xmlns:a16="http://schemas.microsoft.com/office/drawing/2014/main" id="{D703B1C2-53B8-4DA3-9440-204E7F6F9DAC}"/>
                </a:ext>
              </a:extLst>
            </p:cNvPr>
            <p:cNvSpPr/>
            <p:nvPr/>
          </p:nvSpPr>
          <p:spPr>
            <a:xfrm>
              <a:off x="4609013"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6" name="Google Shape;18532;p69">
              <a:extLst>
                <a:ext uri="{FF2B5EF4-FFF2-40B4-BE49-F238E27FC236}">
                  <a16:creationId xmlns:a16="http://schemas.microsoft.com/office/drawing/2014/main" id="{A0C01CED-6A42-4BED-9296-B63FE0A35D34}"/>
                </a:ext>
              </a:extLst>
            </p:cNvPr>
            <p:cNvSpPr/>
            <p:nvPr/>
          </p:nvSpPr>
          <p:spPr>
            <a:xfrm>
              <a:off x="4711465" y="4083258"/>
              <a:ext cx="38320" cy="46489"/>
            </a:xfrm>
            <a:custGeom>
              <a:avLst/>
              <a:gdLst/>
              <a:ahLst/>
              <a:cxnLst/>
              <a:rect l="l" t="t" r="r" b="b"/>
              <a:pathLst>
                <a:path w="910" h="1104" extrusionOk="0">
                  <a:moveTo>
                    <a:pt x="159" y="1"/>
                  </a:moveTo>
                  <a:lnTo>
                    <a:pt x="0" y="114"/>
                  </a:lnTo>
                  <a:lnTo>
                    <a:pt x="670" y="1069"/>
                  </a:lnTo>
                  <a:cubicBezTo>
                    <a:pt x="670" y="1092"/>
                    <a:pt x="693" y="1104"/>
                    <a:pt x="705" y="1104"/>
                  </a:cubicBezTo>
                  <a:cubicBezTo>
                    <a:pt x="728" y="1104"/>
                    <a:pt x="739" y="1104"/>
                    <a:pt x="761" y="1092"/>
                  </a:cubicBezTo>
                  <a:lnTo>
                    <a:pt x="875" y="1001"/>
                  </a:lnTo>
                  <a:cubicBezTo>
                    <a:pt x="887" y="990"/>
                    <a:pt x="898" y="967"/>
                    <a:pt x="898" y="956"/>
                  </a:cubicBezTo>
                  <a:cubicBezTo>
                    <a:pt x="910" y="933"/>
                    <a:pt x="898" y="922"/>
                    <a:pt x="887" y="910"/>
                  </a:cubicBezTo>
                  <a:lnTo>
                    <a:pt x="15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7" name="Google Shape;18533;p69">
              <a:extLst>
                <a:ext uri="{FF2B5EF4-FFF2-40B4-BE49-F238E27FC236}">
                  <a16:creationId xmlns:a16="http://schemas.microsoft.com/office/drawing/2014/main" id="{921F6129-EB31-4B6E-9419-7F5EE4A93C0D}"/>
                </a:ext>
              </a:extLst>
            </p:cNvPr>
            <p:cNvSpPr/>
            <p:nvPr/>
          </p:nvSpPr>
          <p:spPr>
            <a:xfrm>
              <a:off x="4570693" y="3945391"/>
              <a:ext cx="108223" cy="141742"/>
            </a:xfrm>
            <a:custGeom>
              <a:avLst/>
              <a:gdLst/>
              <a:ahLst/>
              <a:cxnLst/>
              <a:rect l="l" t="t" r="r" b="b"/>
              <a:pathLst>
                <a:path w="2570" h="3366" extrusionOk="0">
                  <a:moveTo>
                    <a:pt x="92" y="0"/>
                  </a:moveTo>
                  <a:lnTo>
                    <a:pt x="1" y="69"/>
                  </a:lnTo>
                  <a:lnTo>
                    <a:pt x="2479" y="3366"/>
                  </a:lnTo>
                  <a:lnTo>
                    <a:pt x="2570" y="3309"/>
                  </a:lnTo>
                  <a:lnTo>
                    <a:pt x="92"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8" name="Google Shape;18534;p69">
              <a:extLst>
                <a:ext uri="{FF2B5EF4-FFF2-40B4-BE49-F238E27FC236}">
                  <a16:creationId xmlns:a16="http://schemas.microsoft.com/office/drawing/2014/main" id="{C9D249FD-6054-4A47-9F8E-62A0955BF93A}"/>
                </a:ext>
              </a:extLst>
            </p:cNvPr>
            <p:cNvSpPr/>
            <p:nvPr/>
          </p:nvSpPr>
          <p:spPr>
            <a:xfrm>
              <a:off x="4673608" y="4083258"/>
              <a:ext cx="37899" cy="46489"/>
            </a:xfrm>
            <a:custGeom>
              <a:avLst/>
              <a:gdLst/>
              <a:ahLst/>
              <a:cxnLst/>
              <a:rect l="l" t="t" r="r" b="b"/>
              <a:pathLst>
                <a:path w="900" h="1104" extrusionOk="0">
                  <a:moveTo>
                    <a:pt x="149" y="1"/>
                  </a:moveTo>
                  <a:lnTo>
                    <a:pt x="1" y="114"/>
                  </a:lnTo>
                  <a:lnTo>
                    <a:pt x="660" y="1069"/>
                  </a:lnTo>
                  <a:cubicBezTo>
                    <a:pt x="672" y="1092"/>
                    <a:pt x="694" y="1104"/>
                    <a:pt x="705" y="1104"/>
                  </a:cubicBezTo>
                  <a:cubicBezTo>
                    <a:pt x="728"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9" name="Google Shape;18535;p69">
              <a:extLst>
                <a:ext uri="{FF2B5EF4-FFF2-40B4-BE49-F238E27FC236}">
                  <a16:creationId xmlns:a16="http://schemas.microsoft.com/office/drawing/2014/main" id="{29B57D8D-8CEA-496C-8ED8-1F370355BD50}"/>
                </a:ext>
              </a:extLst>
            </p:cNvPr>
            <p:cNvSpPr/>
            <p:nvPr/>
          </p:nvSpPr>
          <p:spPr>
            <a:xfrm>
              <a:off x="4532879" y="3945391"/>
              <a:ext cx="107759" cy="141742"/>
            </a:xfrm>
            <a:custGeom>
              <a:avLst/>
              <a:gdLst/>
              <a:ahLst/>
              <a:cxnLst/>
              <a:rect l="l" t="t" r="r" b="b"/>
              <a:pathLst>
                <a:path w="2559" h="3366" extrusionOk="0">
                  <a:moveTo>
                    <a:pt x="91" y="0"/>
                  </a:moveTo>
                  <a:lnTo>
                    <a:pt x="0" y="69"/>
                  </a:lnTo>
                  <a:lnTo>
                    <a:pt x="2479" y="3366"/>
                  </a:lnTo>
                  <a:lnTo>
                    <a:pt x="2559"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0" name="Google Shape;18536;p69">
              <a:extLst>
                <a:ext uri="{FF2B5EF4-FFF2-40B4-BE49-F238E27FC236}">
                  <a16:creationId xmlns:a16="http://schemas.microsoft.com/office/drawing/2014/main" id="{F535CB9C-55FD-4FF6-93E5-043C5DE5723B}"/>
                </a:ext>
              </a:extLst>
            </p:cNvPr>
            <p:cNvSpPr/>
            <p:nvPr/>
          </p:nvSpPr>
          <p:spPr>
            <a:xfrm>
              <a:off x="4635794"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8" y="990"/>
                    <a:pt x="899" y="967"/>
                    <a:pt x="899" y="956"/>
                  </a:cubicBezTo>
                  <a:cubicBezTo>
                    <a:pt x="899" y="933"/>
                    <a:pt x="899" y="922"/>
                    <a:pt x="888"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1" name="Google Shape;18537;p69">
              <a:extLst>
                <a:ext uri="{FF2B5EF4-FFF2-40B4-BE49-F238E27FC236}">
                  <a16:creationId xmlns:a16="http://schemas.microsoft.com/office/drawing/2014/main" id="{A7FEF78F-5B35-4834-A56F-17D8F6E6FB62}"/>
                </a:ext>
              </a:extLst>
            </p:cNvPr>
            <p:cNvSpPr/>
            <p:nvPr/>
          </p:nvSpPr>
          <p:spPr>
            <a:xfrm>
              <a:off x="4495064" y="3945391"/>
              <a:ext cx="107717" cy="141742"/>
            </a:xfrm>
            <a:custGeom>
              <a:avLst/>
              <a:gdLst/>
              <a:ahLst/>
              <a:cxnLst/>
              <a:rect l="l" t="t" r="r" b="b"/>
              <a:pathLst>
                <a:path w="2558" h="3366" extrusionOk="0">
                  <a:moveTo>
                    <a:pt x="91" y="0"/>
                  </a:moveTo>
                  <a:lnTo>
                    <a:pt x="1" y="69"/>
                  </a:lnTo>
                  <a:lnTo>
                    <a:pt x="2479"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2" name="Google Shape;18538;p69">
              <a:extLst>
                <a:ext uri="{FF2B5EF4-FFF2-40B4-BE49-F238E27FC236}">
                  <a16:creationId xmlns:a16="http://schemas.microsoft.com/office/drawing/2014/main" id="{9CB809BB-0DE8-411D-85F4-F39F27FFB612}"/>
                </a:ext>
              </a:extLst>
            </p:cNvPr>
            <p:cNvSpPr/>
            <p:nvPr/>
          </p:nvSpPr>
          <p:spPr>
            <a:xfrm>
              <a:off x="4597980" y="4083258"/>
              <a:ext cx="37857" cy="46489"/>
            </a:xfrm>
            <a:custGeom>
              <a:avLst/>
              <a:gdLst/>
              <a:ahLst/>
              <a:cxnLst/>
              <a:rect l="l" t="t" r="r" b="b"/>
              <a:pathLst>
                <a:path w="899" h="1104" extrusionOk="0">
                  <a:moveTo>
                    <a:pt x="149" y="1"/>
                  </a:moveTo>
                  <a:lnTo>
                    <a:pt x="0" y="114"/>
                  </a:lnTo>
                  <a:lnTo>
                    <a:pt x="660" y="1069"/>
                  </a:lnTo>
                  <a:cubicBezTo>
                    <a:pt x="671" y="1092"/>
                    <a:pt x="682"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3" name="Google Shape;18539;p69">
              <a:extLst>
                <a:ext uri="{FF2B5EF4-FFF2-40B4-BE49-F238E27FC236}">
                  <a16:creationId xmlns:a16="http://schemas.microsoft.com/office/drawing/2014/main" id="{626C4AC1-EF77-4EC0-8AA9-3176C0B2FCF3}"/>
                </a:ext>
              </a:extLst>
            </p:cNvPr>
            <p:cNvSpPr/>
            <p:nvPr/>
          </p:nvSpPr>
          <p:spPr>
            <a:xfrm>
              <a:off x="4457208" y="3945391"/>
              <a:ext cx="107802" cy="141742"/>
            </a:xfrm>
            <a:custGeom>
              <a:avLst/>
              <a:gdLst/>
              <a:ahLst/>
              <a:cxnLst/>
              <a:rect l="l" t="t" r="r" b="b"/>
              <a:pathLst>
                <a:path w="2560" h="3366" extrusionOk="0">
                  <a:moveTo>
                    <a:pt x="81" y="0"/>
                  </a:moveTo>
                  <a:lnTo>
                    <a:pt x="1" y="69"/>
                  </a:lnTo>
                  <a:lnTo>
                    <a:pt x="2479"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4" name="Google Shape;18540;p69">
              <a:extLst>
                <a:ext uri="{FF2B5EF4-FFF2-40B4-BE49-F238E27FC236}">
                  <a16:creationId xmlns:a16="http://schemas.microsoft.com/office/drawing/2014/main" id="{A97FB1D7-D5D8-4BDC-A346-51FD7A2C1DF1}"/>
                </a:ext>
              </a:extLst>
            </p:cNvPr>
            <p:cNvSpPr/>
            <p:nvPr/>
          </p:nvSpPr>
          <p:spPr>
            <a:xfrm>
              <a:off x="4560166" y="4083258"/>
              <a:ext cx="37857" cy="46489"/>
            </a:xfrm>
            <a:custGeom>
              <a:avLst/>
              <a:gdLst/>
              <a:ahLst/>
              <a:cxnLst/>
              <a:rect l="l" t="t" r="r" b="b"/>
              <a:pathLst>
                <a:path w="899" h="1104" extrusionOk="0">
                  <a:moveTo>
                    <a:pt x="148" y="1"/>
                  </a:moveTo>
                  <a:lnTo>
                    <a:pt x="1" y="114"/>
                  </a:lnTo>
                  <a:lnTo>
                    <a:pt x="660" y="1069"/>
                  </a:lnTo>
                  <a:cubicBezTo>
                    <a:pt x="671" y="1092"/>
                    <a:pt x="683" y="1104"/>
                    <a:pt x="705" y="1104"/>
                  </a:cubicBezTo>
                  <a:cubicBezTo>
                    <a:pt x="716"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5" name="Google Shape;18541;p69">
              <a:extLst>
                <a:ext uri="{FF2B5EF4-FFF2-40B4-BE49-F238E27FC236}">
                  <a16:creationId xmlns:a16="http://schemas.microsoft.com/office/drawing/2014/main" id="{0A63B7DE-57E1-4D74-A890-53E71DDF36A1}"/>
                </a:ext>
              </a:extLst>
            </p:cNvPr>
            <p:cNvSpPr/>
            <p:nvPr/>
          </p:nvSpPr>
          <p:spPr>
            <a:xfrm>
              <a:off x="4419436" y="3945391"/>
              <a:ext cx="107717" cy="141742"/>
            </a:xfrm>
            <a:custGeom>
              <a:avLst/>
              <a:gdLst/>
              <a:ahLst/>
              <a:cxnLst/>
              <a:rect l="l" t="t" r="r" b="b"/>
              <a:pathLst>
                <a:path w="2558" h="3366" extrusionOk="0">
                  <a:moveTo>
                    <a:pt x="79" y="0"/>
                  </a:moveTo>
                  <a:lnTo>
                    <a:pt x="0" y="69"/>
                  </a:lnTo>
                  <a:lnTo>
                    <a:pt x="2479"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6" name="Google Shape;18542;p69">
              <a:extLst>
                <a:ext uri="{FF2B5EF4-FFF2-40B4-BE49-F238E27FC236}">
                  <a16:creationId xmlns:a16="http://schemas.microsoft.com/office/drawing/2014/main" id="{EAA9DC4D-80C2-4CD0-8980-884FC2B60F94}"/>
                </a:ext>
              </a:extLst>
            </p:cNvPr>
            <p:cNvSpPr/>
            <p:nvPr/>
          </p:nvSpPr>
          <p:spPr>
            <a:xfrm>
              <a:off x="4522351" y="4083258"/>
              <a:ext cx="37857" cy="46489"/>
            </a:xfrm>
            <a:custGeom>
              <a:avLst/>
              <a:gdLst/>
              <a:ahLst/>
              <a:cxnLst/>
              <a:rect l="l" t="t" r="r" b="b"/>
              <a:pathLst>
                <a:path w="899" h="1104" extrusionOk="0">
                  <a:moveTo>
                    <a:pt x="148" y="1"/>
                  </a:moveTo>
                  <a:lnTo>
                    <a:pt x="0" y="114"/>
                  </a:lnTo>
                  <a:lnTo>
                    <a:pt x="659" y="1069"/>
                  </a:lnTo>
                  <a:cubicBezTo>
                    <a:pt x="671" y="1092"/>
                    <a:pt x="682" y="1104"/>
                    <a:pt x="705" y="1104"/>
                  </a:cubicBezTo>
                  <a:cubicBezTo>
                    <a:pt x="717" y="1104"/>
                    <a:pt x="739" y="1104"/>
                    <a:pt x="750" y="1092"/>
                  </a:cubicBezTo>
                  <a:lnTo>
                    <a:pt x="876" y="1001"/>
                  </a:lnTo>
                  <a:cubicBezTo>
                    <a:pt x="887" y="990"/>
                    <a:pt x="899" y="967"/>
                    <a:pt x="899" y="956"/>
                  </a:cubicBezTo>
                  <a:cubicBezTo>
                    <a:pt x="899" y="933"/>
                    <a:pt x="887"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7" name="Google Shape;18543;p69">
              <a:extLst>
                <a:ext uri="{FF2B5EF4-FFF2-40B4-BE49-F238E27FC236}">
                  <a16:creationId xmlns:a16="http://schemas.microsoft.com/office/drawing/2014/main" id="{6072E45E-2730-49DD-807A-2B62D89421AA}"/>
                </a:ext>
              </a:extLst>
            </p:cNvPr>
            <p:cNvSpPr/>
            <p:nvPr/>
          </p:nvSpPr>
          <p:spPr>
            <a:xfrm>
              <a:off x="4381579"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8" name="Google Shape;18544;p69">
              <a:extLst>
                <a:ext uri="{FF2B5EF4-FFF2-40B4-BE49-F238E27FC236}">
                  <a16:creationId xmlns:a16="http://schemas.microsoft.com/office/drawing/2014/main" id="{F613F86F-8C57-46C4-9A97-F6A8C1429F2D}"/>
                </a:ext>
              </a:extLst>
            </p:cNvPr>
            <p:cNvSpPr/>
            <p:nvPr/>
          </p:nvSpPr>
          <p:spPr>
            <a:xfrm>
              <a:off x="4484537" y="4083258"/>
              <a:ext cx="37857" cy="46489"/>
            </a:xfrm>
            <a:custGeom>
              <a:avLst/>
              <a:gdLst/>
              <a:ahLst/>
              <a:cxnLst/>
              <a:rect l="l" t="t" r="r" b="b"/>
              <a:pathLst>
                <a:path w="899" h="1104" extrusionOk="0">
                  <a:moveTo>
                    <a:pt x="148" y="1"/>
                  </a:moveTo>
                  <a:lnTo>
                    <a:pt x="0" y="114"/>
                  </a:lnTo>
                  <a:lnTo>
                    <a:pt x="660" y="1069"/>
                  </a:lnTo>
                  <a:cubicBezTo>
                    <a:pt x="671" y="1092"/>
                    <a:pt x="683" y="1104"/>
                    <a:pt x="705" y="1104"/>
                  </a:cubicBezTo>
                  <a:cubicBezTo>
                    <a:pt x="716" y="1104"/>
                    <a:pt x="739" y="1104"/>
                    <a:pt x="751" y="1092"/>
                  </a:cubicBezTo>
                  <a:lnTo>
                    <a:pt x="864" y="1001"/>
                  </a:lnTo>
                  <a:cubicBezTo>
                    <a:pt x="887" y="990"/>
                    <a:pt x="887" y="967"/>
                    <a:pt x="898" y="956"/>
                  </a:cubicBezTo>
                  <a:cubicBezTo>
                    <a:pt x="898" y="933"/>
                    <a:pt x="887" y="922"/>
                    <a:pt x="875"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9" name="Google Shape;18545;p69">
              <a:extLst>
                <a:ext uri="{FF2B5EF4-FFF2-40B4-BE49-F238E27FC236}">
                  <a16:creationId xmlns:a16="http://schemas.microsoft.com/office/drawing/2014/main" id="{F9990851-16FD-4B5E-9DB2-D5A31136B1DD}"/>
                </a:ext>
              </a:extLst>
            </p:cNvPr>
            <p:cNvSpPr/>
            <p:nvPr/>
          </p:nvSpPr>
          <p:spPr>
            <a:xfrm>
              <a:off x="4343807"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0" name="Google Shape;18546;p69">
              <a:extLst>
                <a:ext uri="{FF2B5EF4-FFF2-40B4-BE49-F238E27FC236}">
                  <a16:creationId xmlns:a16="http://schemas.microsoft.com/office/drawing/2014/main" id="{94AB1CE3-078F-490A-B5C9-1F8271A9B82A}"/>
                </a:ext>
              </a:extLst>
            </p:cNvPr>
            <p:cNvSpPr/>
            <p:nvPr/>
          </p:nvSpPr>
          <p:spPr>
            <a:xfrm>
              <a:off x="4446217" y="4083258"/>
              <a:ext cx="38362" cy="46489"/>
            </a:xfrm>
            <a:custGeom>
              <a:avLst/>
              <a:gdLst/>
              <a:ahLst/>
              <a:cxnLst/>
              <a:rect l="l" t="t" r="r" b="b"/>
              <a:pathLst>
                <a:path w="911" h="1104" extrusionOk="0">
                  <a:moveTo>
                    <a:pt x="160" y="1"/>
                  </a:moveTo>
                  <a:lnTo>
                    <a:pt x="1" y="114"/>
                  </a:lnTo>
                  <a:lnTo>
                    <a:pt x="671" y="1069"/>
                  </a:lnTo>
                  <a:cubicBezTo>
                    <a:pt x="683" y="1092"/>
                    <a:pt x="694" y="1104"/>
                    <a:pt x="706" y="1104"/>
                  </a:cubicBezTo>
                  <a:cubicBezTo>
                    <a:pt x="729" y="1104"/>
                    <a:pt x="739" y="1104"/>
                    <a:pt x="762" y="1092"/>
                  </a:cubicBezTo>
                  <a:lnTo>
                    <a:pt x="876" y="1001"/>
                  </a:lnTo>
                  <a:cubicBezTo>
                    <a:pt x="899" y="990"/>
                    <a:pt x="899" y="967"/>
                    <a:pt x="910" y="956"/>
                  </a:cubicBezTo>
                  <a:cubicBezTo>
                    <a:pt x="910" y="933"/>
                    <a:pt x="899" y="922"/>
                    <a:pt x="888"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1" name="Google Shape;18547;p69">
              <a:extLst>
                <a:ext uri="{FF2B5EF4-FFF2-40B4-BE49-F238E27FC236}">
                  <a16:creationId xmlns:a16="http://schemas.microsoft.com/office/drawing/2014/main" id="{6EF95550-3F15-4B35-AB29-CF47E74A1AE9}"/>
                </a:ext>
              </a:extLst>
            </p:cNvPr>
            <p:cNvSpPr/>
            <p:nvPr/>
          </p:nvSpPr>
          <p:spPr>
            <a:xfrm>
              <a:off x="4305951" y="3945391"/>
              <a:ext cx="107759" cy="141742"/>
            </a:xfrm>
            <a:custGeom>
              <a:avLst/>
              <a:gdLst/>
              <a:ahLst/>
              <a:cxnLst/>
              <a:rect l="l" t="t" r="r" b="b"/>
              <a:pathLst>
                <a:path w="2559"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2" name="Google Shape;18548;p69">
              <a:extLst>
                <a:ext uri="{FF2B5EF4-FFF2-40B4-BE49-F238E27FC236}">
                  <a16:creationId xmlns:a16="http://schemas.microsoft.com/office/drawing/2014/main" id="{C723F937-6DDB-4BD9-9A55-F41B4C6A03EB}"/>
                </a:ext>
              </a:extLst>
            </p:cNvPr>
            <p:cNvSpPr/>
            <p:nvPr/>
          </p:nvSpPr>
          <p:spPr>
            <a:xfrm>
              <a:off x="4408403" y="4083258"/>
              <a:ext cx="38320" cy="46489"/>
            </a:xfrm>
            <a:custGeom>
              <a:avLst/>
              <a:gdLst/>
              <a:ahLst/>
              <a:cxnLst/>
              <a:rect l="l" t="t" r="r" b="b"/>
              <a:pathLst>
                <a:path w="910" h="1104" extrusionOk="0">
                  <a:moveTo>
                    <a:pt x="160" y="1"/>
                  </a:moveTo>
                  <a:lnTo>
                    <a:pt x="0" y="114"/>
                  </a:lnTo>
                  <a:lnTo>
                    <a:pt x="672" y="1069"/>
                  </a:lnTo>
                  <a:cubicBezTo>
                    <a:pt x="672" y="1092"/>
                    <a:pt x="694" y="1104"/>
                    <a:pt x="705" y="1104"/>
                  </a:cubicBezTo>
                  <a:cubicBezTo>
                    <a:pt x="728" y="1104"/>
                    <a:pt x="740" y="1104"/>
                    <a:pt x="763" y="1092"/>
                  </a:cubicBezTo>
                  <a:lnTo>
                    <a:pt x="876" y="1001"/>
                  </a:lnTo>
                  <a:cubicBezTo>
                    <a:pt x="887" y="990"/>
                    <a:pt x="899" y="967"/>
                    <a:pt x="899"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3" name="Google Shape;18549;p69">
              <a:extLst>
                <a:ext uri="{FF2B5EF4-FFF2-40B4-BE49-F238E27FC236}">
                  <a16:creationId xmlns:a16="http://schemas.microsoft.com/office/drawing/2014/main" id="{E2BB7D55-4113-4CC8-97FD-8B810C997911}"/>
                </a:ext>
              </a:extLst>
            </p:cNvPr>
            <p:cNvSpPr/>
            <p:nvPr/>
          </p:nvSpPr>
          <p:spPr>
            <a:xfrm>
              <a:off x="4267673" y="3945391"/>
              <a:ext cx="107759" cy="141742"/>
            </a:xfrm>
            <a:custGeom>
              <a:avLst/>
              <a:gdLst/>
              <a:ahLst/>
              <a:cxnLst/>
              <a:rect l="l" t="t" r="r" b="b"/>
              <a:pathLst>
                <a:path w="2559" h="3366" extrusionOk="0">
                  <a:moveTo>
                    <a:pt x="91" y="0"/>
                  </a:moveTo>
                  <a:lnTo>
                    <a:pt x="0" y="69"/>
                  </a:lnTo>
                  <a:lnTo>
                    <a:pt x="2478"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4" name="Google Shape;18550;p69">
              <a:extLst>
                <a:ext uri="{FF2B5EF4-FFF2-40B4-BE49-F238E27FC236}">
                  <a16:creationId xmlns:a16="http://schemas.microsoft.com/office/drawing/2014/main" id="{433001AF-8A42-46AC-823B-0F0E1E15B7CE}"/>
                </a:ext>
              </a:extLst>
            </p:cNvPr>
            <p:cNvSpPr/>
            <p:nvPr/>
          </p:nvSpPr>
          <p:spPr>
            <a:xfrm>
              <a:off x="4370589"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5" name="Google Shape;18551;p69">
              <a:extLst>
                <a:ext uri="{FF2B5EF4-FFF2-40B4-BE49-F238E27FC236}">
                  <a16:creationId xmlns:a16="http://schemas.microsoft.com/office/drawing/2014/main" id="{11F6576E-1D31-4A62-A371-231203CFE978}"/>
                </a:ext>
              </a:extLst>
            </p:cNvPr>
            <p:cNvSpPr/>
            <p:nvPr/>
          </p:nvSpPr>
          <p:spPr>
            <a:xfrm>
              <a:off x="4720055"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6" name="Google Shape;18552;p69">
              <a:extLst>
                <a:ext uri="{FF2B5EF4-FFF2-40B4-BE49-F238E27FC236}">
                  <a16:creationId xmlns:a16="http://schemas.microsoft.com/office/drawing/2014/main" id="{A1F90620-B9F7-4B31-93AE-A164A60A5B0B}"/>
                </a:ext>
              </a:extLst>
            </p:cNvPr>
            <p:cNvSpPr/>
            <p:nvPr/>
          </p:nvSpPr>
          <p:spPr>
            <a:xfrm>
              <a:off x="4728182"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7" name="Google Shape;18553;p69">
              <a:extLst>
                <a:ext uri="{FF2B5EF4-FFF2-40B4-BE49-F238E27FC236}">
                  <a16:creationId xmlns:a16="http://schemas.microsoft.com/office/drawing/2014/main" id="{0A99999C-D5C7-4726-8244-FAC511A39E01}"/>
                </a:ext>
              </a:extLst>
            </p:cNvPr>
            <p:cNvSpPr/>
            <p:nvPr/>
          </p:nvSpPr>
          <p:spPr>
            <a:xfrm>
              <a:off x="4660723" y="3909008"/>
              <a:ext cx="35920" cy="36425"/>
            </a:xfrm>
            <a:custGeom>
              <a:avLst/>
              <a:gdLst/>
              <a:ahLst/>
              <a:cxnLst/>
              <a:rect l="l" t="t" r="r" b="b"/>
              <a:pathLst>
                <a:path w="853" h="865" extrusionOk="0">
                  <a:moveTo>
                    <a:pt x="432" y="0"/>
                  </a:moveTo>
                  <a:cubicBezTo>
                    <a:pt x="193" y="0"/>
                    <a:pt x="0" y="194"/>
                    <a:pt x="0" y="432"/>
                  </a:cubicBezTo>
                  <a:cubicBezTo>
                    <a:pt x="0" y="672"/>
                    <a:pt x="193" y="864"/>
                    <a:pt x="432" y="864"/>
                  </a:cubicBezTo>
                  <a:cubicBezTo>
                    <a:pt x="659" y="864"/>
                    <a:pt x="852" y="672"/>
                    <a:pt x="852" y="432"/>
                  </a:cubicBezTo>
                  <a:cubicBezTo>
                    <a:pt x="852" y="194"/>
                    <a:pt x="659"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8" name="Google Shape;18554;p69">
              <a:extLst>
                <a:ext uri="{FF2B5EF4-FFF2-40B4-BE49-F238E27FC236}">
                  <a16:creationId xmlns:a16="http://schemas.microsoft.com/office/drawing/2014/main" id="{B4752BF3-B478-4399-B01C-6779DE790DD1}"/>
                </a:ext>
              </a:extLst>
            </p:cNvPr>
            <p:cNvSpPr/>
            <p:nvPr/>
          </p:nvSpPr>
          <p:spPr>
            <a:xfrm>
              <a:off x="4668345" y="3916672"/>
              <a:ext cx="20634" cy="21097"/>
            </a:xfrm>
            <a:custGeom>
              <a:avLst/>
              <a:gdLst/>
              <a:ahLst/>
              <a:cxnLst/>
              <a:rect l="l" t="t" r="r" b="b"/>
              <a:pathLst>
                <a:path w="490" h="501" extrusionOk="0">
                  <a:moveTo>
                    <a:pt x="251" y="0"/>
                  </a:moveTo>
                  <a:cubicBezTo>
                    <a:pt x="115" y="0"/>
                    <a:pt x="1" y="114"/>
                    <a:pt x="1" y="250"/>
                  </a:cubicBezTo>
                  <a:cubicBezTo>
                    <a:pt x="1" y="387"/>
                    <a:pt x="115" y="501"/>
                    <a:pt x="251" y="501"/>
                  </a:cubicBezTo>
                  <a:cubicBezTo>
                    <a:pt x="376" y="501"/>
                    <a:pt x="489" y="387"/>
                    <a:pt x="489" y="250"/>
                  </a:cubicBezTo>
                  <a:cubicBezTo>
                    <a:pt x="489" y="114"/>
                    <a:pt x="376"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9" name="Google Shape;18555;p69">
              <a:extLst>
                <a:ext uri="{FF2B5EF4-FFF2-40B4-BE49-F238E27FC236}">
                  <a16:creationId xmlns:a16="http://schemas.microsoft.com/office/drawing/2014/main" id="{54CF4194-5D48-445D-B338-833F0A899ECA}"/>
                </a:ext>
              </a:extLst>
            </p:cNvPr>
            <p:cNvSpPr/>
            <p:nvPr/>
          </p:nvSpPr>
          <p:spPr>
            <a:xfrm>
              <a:off x="4600843"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2" y="864"/>
                    <a:pt x="865" y="672"/>
                    <a:pt x="865" y="432"/>
                  </a:cubicBezTo>
                  <a:cubicBezTo>
                    <a:pt x="865" y="194"/>
                    <a:pt x="672"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0" name="Google Shape;18556;p69">
              <a:extLst>
                <a:ext uri="{FF2B5EF4-FFF2-40B4-BE49-F238E27FC236}">
                  <a16:creationId xmlns:a16="http://schemas.microsoft.com/office/drawing/2014/main" id="{F1817001-568B-4F25-9DCB-0F541ACD8A65}"/>
                </a:ext>
              </a:extLst>
            </p:cNvPr>
            <p:cNvSpPr/>
            <p:nvPr/>
          </p:nvSpPr>
          <p:spPr>
            <a:xfrm>
              <a:off x="4608507" y="3916672"/>
              <a:ext cx="20634" cy="21097"/>
            </a:xfrm>
            <a:custGeom>
              <a:avLst/>
              <a:gdLst/>
              <a:ahLst/>
              <a:cxnLst/>
              <a:rect l="l" t="t" r="r" b="b"/>
              <a:pathLst>
                <a:path w="490" h="501" extrusionOk="0">
                  <a:moveTo>
                    <a:pt x="251" y="0"/>
                  </a:moveTo>
                  <a:cubicBezTo>
                    <a:pt x="114" y="0"/>
                    <a:pt x="0" y="114"/>
                    <a:pt x="0" y="250"/>
                  </a:cubicBezTo>
                  <a:cubicBezTo>
                    <a:pt x="0" y="387"/>
                    <a:pt x="114" y="501"/>
                    <a:pt x="251" y="501"/>
                  </a:cubicBezTo>
                  <a:cubicBezTo>
                    <a:pt x="387" y="501"/>
                    <a:pt x="490" y="387"/>
                    <a:pt x="490" y="250"/>
                  </a:cubicBezTo>
                  <a:cubicBezTo>
                    <a:pt x="490"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1" name="Google Shape;18557;p69">
              <a:extLst>
                <a:ext uri="{FF2B5EF4-FFF2-40B4-BE49-F238E27FC236}">
                  <a16:creationId xmlns:a16="http://schemas.microsoft.com/office/drawing/2014/main" id="{7141E674-D6E6-404E-8D10-3BF1BBD695EA}"/>
                </a:ext>
              </a:extLst>
            </p:cNvPr>
            <p:cNvSpPr/>
            <p:nvPr/>
          </p:nvSpPr>
          <p:spPr>
            <a:xfrm>
              <a:off x="454100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2" name="Google Shape;18558;p69">
              <a:extLst>
                <a:ext uri="{FF2B5EF4-FFF2-40B4-BE49-F238E27FC236}">
                  <a16:creationId xmlns:a16="http://schemas.microsoft.com/office/drawing/2014/main" id="{7F6A5BF0-4E61-449E-A2D5-2DB519C5366D}"/>
                </a:ext>
              </a:extLst>
            </p:cNvPr>
            <p:cNvSpPr/>
            <p:nvPr/>
          </p:nvSpPr>
          <p:spPr>
            <a:xfrm>
              <a:off x="4548670" y="3916672"/>
              <a:ext cx="20634" cy="21097"/>
            </a:xfrm>
            <a:custGeom>
              <a:avLst/>
              <a:gdLst/>
              <a:ahLst/>
              <a:cxnLst/>
              <a:rect l="l" t="t" r="r" b="b"/>
              <a:pathLst>
                <a:path w="490" h="501" extrusionOk="0">
                  <a:moveTo>
                    <a:pt x="251" y="0"/>
                  </a:moveTo>
                  <a:cubicBezTo>
                    <a:pt x="114" y="0"/>
                    <a:pt x="1" y="114"/>
                    <a:pt x="1" y="250"/>
                  </a:cubicBezTo>
                  <a:cubicBezTo>
                    <a:pt x="1" y="387"/>
                    <a:pt x="114" y="501"/>
                    <a:pt x="251" y="501"/>
                  </a:cubicBezTo>
                  <a:cubicBezTo>
                    <a:pt x="387" y="501"/>
                    <a:pt x="489" y="387"/>
                    <a:pt x="489" y="250"/>
                  </a:cubicBezTo>
                  <a:cubicBezTo>
                    <a:pt x="489"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3" name="Google Shape;18559;p69">
              <a:extLst>
                <a:ext uri="{FF2B5EF4-FFF2-40B4-BE49-F238E27FC236}">
                  <a16:creationId xmlns:a16="http://schemas.microsoft.com/office/drawing/2014/main" id="{7BA1A973-C807-4A3A-A823-63450E3D2EBD}"/>
                </a:ext>
              </a:extLst>
            </p:cNvPr>
            <p:cNvSpPr/>
            <p:nvPr/>
          </p:nvSpPr>
          <p:spPr>
            <a:xfrm>
              <a:off x="448116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2" y="864"/>
                    <a:pt x="864" y="672"/>
                    <a:pt x="864" y="432"/>
                  </a:cubicBezTo>
                  <a:cubicBezTo>
                    <a:pt x="864" y="194"/>
                    <a:pt x="672"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4" name="Google Shape;18560;p69">
              <a:extLst>
                <a:ext uri="{FF2B5EF4-FFF2-40B4-BE49-F238E27FC236}">
                  <a16:creationId xmlns:a16="http://schemas.microsoft.com/office/drawing/2014/main" id="{41565516-E643-4F7D-8A8D-6168DA33CE88}"/>
                </a:ext>
              </a:extLst>
            </p:cNvPr>
            <p:cNvSpPr/>
            <p:nvPr/>
          </p:nvSpPr>
          <p:spPr>
            <a:xfrm>
              <a:off x="4488832" y="3916672"/>
              <a:ext cx="20634" cy="21097"/>
            </a:xfrm>
            <a:custGeom>
              <a:avLst/>
              <a:gdLst/>
              <a:ahLst/>
              <a:cxnLst/>
              <a:rect l="l" t="t" r="r" b="b"/>
              <a:pathLst>
                <a:path w="490" h="501" extrusionOk="0">
                  <a:moveTo>
                    <a:pt x="250" y="0"/>
                  </a:moveTo>
                  <a:cubicBezTo>
                    <a:pt x="114" y="0"/>
                    <a:pt x="0" y="114"/>
                    <a:pt x="0" y="250"/>
                  </a:cubicBezTo>
                  <a:cubicBezTo>
                    <a:pt x="0" y="387"/>
                    <a:pt x="114" y="501"/>
                    <a:pt x="250" y="501"/>
                  </a:cubicBezTo>
                  <a:cubicBezTo>
                    <a:pt x="387" y="501"/>
                    <a:pt x="490" y="387"/>
                    <a:pt x="490" y="250"/>
                  </a:cubicBezTo>
                  <a:cubicBezTo>
                    <a:pt x="490" y="114"/>
                    <a:pt x="387" y="0"/>
                    <a:pt x="25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5" name="Google Shape;18561;p69">
              <a:extLst>
                <a:ext uri="{FF2B5EF4-FFF2-40B4-BE49-F238E27FC236}">
                  <a16:creationId xmlns:a16="http://schemas.microsoft.com/office/drawing/2014/main" id="{DCB19DB5-44A6-4AC6-9BA7-8254B5E28307}"/>
                </a:ext>
              </a:extLst>
            </p:cNvPr>
            <p:cNvSpPr/>
            <p:nvPr/>
          </p:nvSpPr>
          <p:spPr>
            <a:xfrm>
              <a:off x="4421331"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6" name="Google Shape;18562;p69">
              <a:extLst>
                <a:ext uri="{FF2B5EF4-FFF2-40B4-BE49-F238E27FC236}">
                  <a16:creationId xmlns:a16="http://schemas.microsoft.com/office/drawing/2014/main" id="{ABE16BEB-033F-4076-8F25-6BB8A50FB0A7}"/>
                </a:ext>
              </a:extLst>
            </p:cNvPr>
            <p:cNvSpPr/>
            <p:nvPr/>
          </p:nvSpPr>
          <p:spPr>
            <a:xfrm>
              <a:off x="4428995" y="3916672"/>
              <a:ext cx="21097" cy="21097"/>
            </a:xfrm>
            <a:custGeom>
              <a:avLst/>
              <a:gdLst/>
              <a:ahLst/>
              <a:cxnLst/>
              <a:rect l="l" t="t" r="r" b="b"/>
              <a:pathLst>
                <a:path w="501" h="501" extrusionOk="0">
                  <a:moveTo>
                    <a:pt x="251" y="0"/>
                  </a:moveTo>
                  <a:cubicBezTo>
                    <a:pt x="114" y="0"/>
                    <a:pt x="1" y="114"/>
                    <a:pt x="1" y="250"/>
                  </a:cubicBezTo>
                  <a:cubicBezTo>
                    <a:pt x="1" y="387"/>
                    <a:pt x="114" y="501"/>
                    <a:pt x="251" y="501"/>
                  </a:cubicBezTo>
                  <a:cubicBezTo>
                    <a:pt x="387" y="501"/>
                    <a:pt x="501" y="387"/>
                    <a:pt x="501" y="250"/>
                  </a:cubicBezTo>
                  <a:cubicBezTo>
                    <a:pt x="501"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7" name="Google Shape;18563;p69">
              <a:extLst>
                <a:ext uri="{FF2B5EF4-FFF2-40B4-BE49-F238E27FC236}">
                  <a16:creationId xmlns:a16="http://schemas.microsoft.com/office/drawing/2014/main" id="{AFF84EBA-63B5-4025-88D9-B3E3A158B3BC}"/>
                </a:ext>
              </a:extLst>
            </p:cNvPr>
            <p:cNvSpPr/>
            <p:nvPr/>
          </p:nvSpPr>
          <p:spPr>
            <a:xfrm>
              <a:off x="4361493"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8" name="Google Shape;18564;p69">
              <a:extLst>
                <a:ext uri="{FF2B5EF4-FFF2-40B4-BE49-F238E27FC236}">
                  <a16:creationId xmlns:a16="http://schemas.microsoft.com/office/drawing/2014/main" id="{81418E48-854E-4E96-8F15-94F5B179B79B}"/>
                </a:ext>
              </a:extLst>
            </p:cNvPr>
            <p:cNvSpPr/>
            <p:nvPr/>
          </p:nvSpPr>
          <p:spPr>
            <a:xfrm>
              <a:off x="4369662" y="3916672"/>
              <a:ext cx="20592" cy="21097"/>
            </a:xfrm>
            <a:custGeom>
              <a:avLst/>
              <a:gdLst/>
              <a:ahLst/>
              <a:cxnLst/>
              <a:rect l="l" t="t" r="r" b="b"/>
              <a:pathLst>
                <a:path w="489" h="501" extrusionOk="0">
                  <a:moveTo>
                    <a:pt x="238" y="0"/>
                  </a:moveTo>
                  <a:cubicBezTo>
                    <a:pt x="102" y="0"/>
                    <a:pt x="0" y="114"/>
                    <a:pt x="0" y="250"/>
                  </a:cubicBezTo>
                  <a:cubicBezTo>
                    <a:pt x="0" y="387"/>
                    <a:pt x="102" y="501"/>
                    <a:pt x="238" y="501"/>
                  </a:cubicBezTo>
                  <a:cubicBezTo>
                    <a:pt x="375" y="501"/>
                    <a:pt x="488" y="387"/>
                    <a:pt x="488" y="250"/>
                  </a:cubicBezTo>
                  <a:cubicBezTo>
                    <a:pt x="488" y="114"/>
                    <a:pt x="375" y="0"/>
                    <a:pt x="238"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9" name="Google Shape;18565;p69">
              <a:extLst>
                <a:ext uri="{FF2B5EF4-FFF2-40B4-BE49-F238E27FC236}">
                  <a16:creationId xmlns:a16="http://schemas.microsoft.com/office/drawing/2014/main" id="{70D68E57-6D86-4AEA-B190-5F6D57410907}"/>
                </a:ext>
              </a:extLst>
            </p:cNvPr>
            <p:cNvSpPr/>
            <p:nvPr/>
          </p:nvSpPr>
          <p:spPr>
            <a:xfrm>
              <a:off x="430165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0" name="Google Shape;18566;p69">
              <a:extLst>
                <a:ext uri="{FF2B5EF4-FFF2-40B4-BE49-F238E27FC236}">
                  <a16:creationId xmlns:a16="http://schemas.microsoft.com/office/drawing/2014/main" id="{EA22F353-8B41-4A59-AD87-A57256D3129B}"/>
                </a:ext>
              </a:extLst>
            </p:cNvPr>
            <p:cNvSpPr/>
            <p:nvPr/>
          </p:nvSpPr>
          <p:spPr>
            <a:xfrm>
              <a:off x="4309783"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1" name="Google Shape;18567;p69">
              <a:extLst>
                <a:ext uri="{FF2B5EF4-FFF2-40B4-BE49-F238E27FC236}">
                  <a16:creationId xmlns:a16="http://schemas.microsoft.com/office/drawing/2014/main" id="{5BDC8D00-E9C2-4292-BAE3-E9473F6CD0D7}"/>
                </a:ext>
              </a:extLst>
            </p:cNvPr>
            <p:cNvSpPr/>
            <p:nvPr/>
          </p:nvSpPr>
          <p:spPr>
            <a:xfrm>
              <a:off x="424181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2" name="Google Shape;18568;p69">
              <a:extLst>
                <a:ext uri="{FF2B5EF4-FFF2-40B4-BE49-F238E27FC236}">
                  <a16:creationId xmlns:a16="http://schemas.microsoft.com/office/drawing/2014/main" id="{A3856ED8-F640-4ACA-A303-A46D4ED00E0B}"/>
                </a:ext>
              </a:extLst>
            </p:cNvPr>
            <p:cNvSpPr/>
            <p:nvPr/>
          </p:nvSpPr>
          <p:spPr>
            <a:xfrm>
              <a:off x="4249945" y="3916672"/>
              <a:ext cx="20634" cy="21097"/>
            </a:xfrm>
            <a:custGeom>
              <a:avLst/>
              <a:gdLst/>
              <a:ahLst/>
              <a:cxnLst/>
              <a:rect l="l" t="t" r="r" b="b"/>
              <a:pathLst>
                <a:path w="490" h="501" extrusionOk="0">
                  <a:moveTo>
                    <a:pt x="239" y="0"/>
                  </a:moveTo>
                  <a:cubicBezTo>
                    <a:pt x="115" y="0"/>
                    <a:pt x="1" y="114"/>
                    <a:pt x="1" y="250"/>
                  </a:cubicBezTo>
                  <a:cubicBezTo>
                    <a:pt x="1" y="387"/>
                    <a:pt x="115" y="501"/>
                    <a:pt x="239" y="501"/>
                  </a:cubicBezTo>
                  <a:cubicBezTo>
                    <a:pt x="376" y="501"/>
                    <a:pt x="489" y="387"/>
                    <a:pt x="489" y="250"/>
                  </a:cubicBezTo>
                  <a:cubicBezTo>
                    <a:pt x="489" y="114"/>
                    <a:pt x="376" y="0"/>
                    <a:pt x="239"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3" name="Google Shape;18569;p69">
              <a:extLst>
                <a:ext uri="{FF2B5EF4-FFF2-40B4-BE49-F238E27FC236}">
                  <a16:creationId xmlns:a16="http://schemas.microsoft.com/office/drawing/2014/main" id="{823A27A9-05EF-470E-AE4E-B35C1F237F2F}"/>
                </a:ext>
              </a:extLst>
            </p:cNvPr>
            <p:cNvSpPr/>
            <p:nvPr/>
          </p:nvSpPr>
          <p:spPr>
            <a:xfrm>
              <a:off x="4832530" y="3941559"/>
              <a:ext cx="91000" cy="35457"/>
            </a:xfrm>
            <a:custGeom>
              <a:avLst/>
              <a:gdLst/>
              <a:ahLst/>
              <a:cxnLst/>
              <a:rect l="l" t="t" r="r" b="b"/>
              <a:pathLst>
                <a:path w="2161" h="842" extrusionOk="0">
                  <a:moveTo>
                    <a:pt x="1183" y="1"/>
                  </a:moveTo>
                  <a:cubicBezTo>
                    <a:pt x="637" y="1"/>
                    <a:pt x="195" y="422"/>
                    <a:pt x="195" y="422"/>
                  </a:cubicBezTo>
                  <a:cubicBezTo>
                    <a:pt x="195" y="422"/>
                    <a:pt x="1" y="604"/>
                    <a:pt x="24" y="626"/>
                  </a:cubicBezTo>
                  <a:cubicBezTo>
                    <a:pt x="24" y="627"/>
                    <a:pt x="24" y="627"/>
                    <a:pt x="24" y="627"/>
                  </a:cubicBezTo>
                  <a:cubicBezTo>
                    <a:pt x="36" y="627"/>
                    <a:pt x="216" y="478"/>
                    <a:pt x="238" y="478"/>
                  </a:cubicBezTo>
                  <a:cubicBezTo>
                    <a:pt x="239" y="478"/>
                    <a:pt x="240" y="478"/>
                    <a:pt x="240" y="478"/>
                  </a:cubicBezTo>
                  <a:cubicBezTo>
                    <a:pt x="387" y="592"/>
                    <a:pt x="774" y="842"/>
                    <a:pt x="1183" y="842"/>
                  </a:cubicBezTo>
                  <a:cubicBezTo>
                    <a:pt x="1729" y="842"/>
                    <a:pt x="2161" y="422"/>
                    <a:pt x="2161" y="422"/>
                  </a:cubicBezTo>
                  <a:cubicBezTo>
                    <a:pt x="2161" y="422"/>
                    <a:pt x="1729" y="1"/>
                    <a:pt x="1183" y="1"/>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4" name="Google Shape;18570;p69">
              <a:extLst>
                <a:ext uri="{FF2B5EF4-FFF2-40B4-BE49-F238E27FC236}">
                  <a16:creationId xmlns:a16="http://schemas.microsoft.com/office/drawing/2014/main" id="{A261EF97-78AE-437B-9056-87B09DF3905F}"/>
                </a:ext>
              </a:extLst>
            </p:cNvPr>
            <p:cNvSpPr/>
            <p:nvPr/>
          </p:nvSpPr>
          <p:spPr>
            <a:xfrm>
              <a:off x="4844026" y="3946865"/>
              <a:ext cx="76177" cy="25392"/>
            </a:xfrm>
            <a:custGeom>
              <a:avLst/>
              <a:gdLst/>
              <a:ahLst/>
              <a:cxnLst/>
              <a:rect l="l" t="t" r="r" b="b"/>
              <a:pathLst>
                <a:path w="1809" h="603" extrusionOk="0">
                  <a:moveTo>
                    <a:pt x="910" y="0"/>
                  </a:moveTo>
                  <a:cubicBezTo>
                    <a:pt x="535" y="0"/>
                    <a:pt x="205" y="170"/>
                    <a:pt x="1" y="296"/>
                  </a:cubicBezTo>
                  <a:cubicBezTo>
                    <a:pt x="205" y="432"/>
                    <a:pt x="535" y="602"/>
                    <a:pt x="910" y="602"/>
                  </a:cubicBezTo>
                  <a:cubicBezTo>
                    <a:pt x="1274" y="602"/>
                    <a:pt x="1604" y="432"/>
                    <a:pt x="1809" y="296"/>
                  </a:cubicBezTo>
                  <a:cubicBezTo>
                    <a:pt x="1604" y="170"/>
                    <a:pt x="1274" y="0"/>
                    <a:pt x="91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5" name="Google Shape;18571;p69">
              <a:extLst>
                <a:ext uri="{FF2B5EF4-FFF2-40B4-BE49-F238E27FC236}">
                  <a16:creationId xmlns:a16="http://schemas.microsoft.com/office/drawing/2014/main" id="{02247B97-2116-45FA-97E2-841C4A552BE3}"/>
                </a:ext>
              </a:extLst>
            </p:cNvPr>
            <p:cNvSpPr/>
            <p:nvPr/>
          </p:nvSpPr>
          <p:spPr>
            <a:xfrm>
              <a:off x="4871818" y="3949223"/>
              <a:ext cx="20634" cy="20634"/>
            </a:xfrm>
            <a:custGeom>
              <a:avLst/>
              <a:gdLst/>
              <a:ahLst/>
              <a:cxnLst/>
              <a:rect l="l" t="t" r="r" b="b"/>
              <a:pathLst>
                <a:path w="490" h="490" extrusionOk="0">
                  <a:moveTo>
                    <a:pt x="250" y="0"/>
                  </a:moveTo>
                  <a:cubicBezTo>
                    <a:pt x="114" y="0"/>
                    <a:pt x="0" y="114"/>
                    <a:pt x="0" y="240"/>
                  </a:cubicBezTo>
                  <a:cubicBezTo>
                    <a:pt x="0" y="376"/>
                    <a:pt x="114" y="490"/>
                    <a:pt x="250" y="490"/>
                  </a:cubicBezTo>
                  <a:cubicBezTo>
                    <a:pt x="376" y="490"/>
                    <a:pt x="489" y="376"/>
                    <a:pt x="489" y="240"/>
                  </a:cubicBezTo>
                  <a:cubicBezTo>
                    <a:pt x="489" y="114"/>
                    <a:pt x="376" y="0"/>
                    <a:pt x="250"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6" name="Google Shape;18572;p69">
              <a:extLst>
                <a:ext uri="{FF2B5EF4-FFF2-40B4-BE49-F238E27FC236}">
                  <a16:creationId xmlns:a16="http://schemas.microsoft.com/office/drawing/2014/main" id="{2513B2BA-1EFC-475D-9721-1467E8C56576}"/>
                </a:ext>
              </a:extLst>
            </p:cNvPr>
            <p:cNvSpPr/>
            <p:nvPr/>
          </p:nvSpPr>
          <p:spPr>
            <a:xfrm>
              <a:off x="4878050" y="3955455"/>
              <a:ext cx="8169" cy="8169"/>
            </a:xfrm>
            <a:custGeom>
              <a:avLst/>
              <a:gdLst/>
              <a:ahLst/>
              <a:cxnLst/>
              <a:rect l="l" t="t" r="r" b="b"/>
              <a:pathLst>
                <a:path w="194" h="194" extrusionOk="0">
                  <a:moveTo>
                    <a:pt x="102" y="1"/>
                  </a:moveTo>
                  <a:cubicBezTo>
                    <a:pt x="46" y="1"/>
                    <a:pt x="0" y="46"/>
                    <a:pt x="0" y="92"/>
                  </a:cubicBezTo>
                  <a:cubicBezTo>
                    <a:pt x="0" y="148"/>
                    <a:pt x="46" y="193"/>
                    <a:pt x="102" y="193"/>
                  </a:cubicBezTo>
                  <a:cubicBezTo>
                    <a:pt x="148" y="193"/>
                    <a:pt x="193" y="148"/>
                    <a:pt x="193" y="92"/>
                  </a:cubicBezTo>
                  <a:cubicBezTo>
                    <a:pt x="193" y="46"/>
                    <a:pt x="148" y="1"/>
                    <a:pt x="102" y="1"/>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
        <p:nvSpPr>
          <p:cNvPr id="3" name="Rounded Rectangle 2"/>
          <p:cNvSpPr/>
          <p:nvPr/>
        </p:nvSpPr>
        <p:spPr>
          <a:xfrm>
            <a:off x="854405" y="1447825"/>
            <a:ext cx="609822" cy="55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2"/>
                </a:solidFill>
              </a:rPr>
              <a:t>1</a:t>
            </a:r>
            <a:endParaRPr lang="en-US" sz="2400" dirty="0">
              <a:solidFill>
                <a:schemeClr val="tx2"/>
              </a:solidFill>
            </a:endParaRPr>
          </a:p>
        </p:txBody>
      </p:sp>
      <p:sp>
        <p:nvSpPr>
          <p:cNvPr id="108" name="Hộp Văn bản 161">
            <a:extLst>
              <a:ext uri="{FF2B5EF4-FFF2-40B4-BE49-F238E27FC236}">
                <a16:creationId xmlns:a16="http://schemas.microsoft.com/office/drawing/2014/main" id="{C3AA8644-12B6-4DB2-BE8F-D201DBD2560F}"/>
              </a:ext>
            </a:extLst>
          </p:cNvPr>
          <p:cNvSpPr txBox="1"/>
          <p:nvPr/>
        </p:nvSpPr>
        <p:spPr>
          <a:xfrm>
            <a:off x="4129476" y="1481468"/>
            <a:ext cx="4415849" cy="1246763"/>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marL="342900" indent="-342900" algn="just">
              <a:buAutoNum type="arabicPeriod"/>
            </a:pPr>
            <a:r>
              <a:rPr lang="vi-VN" sz="1800" dirty="0">
                <a:solidFill>
                  <a:schemeClr val="tx2"/>
                </a:solidFill>
                <a:latin typeface="Cambria" panose="02040503050406030204" pitchFamily="18" charset="0"/>
                <a:ea typeface="Cambria" panose="02040503050406030204" pitchFamily="18" charset="0"/>
              </a:rPr>
              <a:t>Câu chuyện kể lại sự kiện gì?</a:t>
            </a:r>
          </a:p>
          <a:p>
            <a:pPr marL="342900" indent="-342900" algn="just">
              <a:buAutoNum type="arabicPeriod"/>
            </a:pPr>
            <a:r>
              <a:rPr lang="vi-VN" sz="1800" dirty="0">
                <a:solidFill>
                  <a:schemeClr val="tx2"/>
                </a:solidFill>
                <a:latin typeface="Cambria" panose="02040503050406030204" pitchFamily="18" charset="0"/>
                <a:ea typeface="Cambria" panose="02040503050406030204" pitchFamily="18" charset="0"/>
              </a:rPr>
              <a:t>Xảy ra trong bối cảnh thời gian, không gian như thế nào?</a:t>
            </a:r>
          </a:p>
          <a:p>
            <a:pPr marL="342900" indent="-342900" algn="just">
              <a:buAutoNum type="arabicPeriod"/>
            </a:pPr>
            <a:r>
              <a:rPr lang="vi-VN" sz="1800" dirty="0">
                <a:solidFill>
                  <a:schemeClr val="tx2"/>
                </a:solidFill>
                <a:latin typeface="Cambria" panose="02040503050406030204" pitchFamily="18" charset="0"/>
                <a:ea typeface="Cambria" panose="02040503050406030204" pitchFamily="18" charset="0"/>
              </a:rPr>
              <a:t>Có chi tiết thần kì nào?</a:t>
            </a:r>
          </a:p>
        </p:txBody>
      </p:sp>
      <p:sp>
        <p:nvSpPr>
          <p:cNvPr id="109" name="Hộp Văn bản 161">
            <a:extLst>
              <a:ext uri="{FF2B5EF4-FFF2-40B4-BE49-F238E27FC236}">
                <a16:creationId xmlns:a16="http://schemas.microsoft.com/office/drawing/2014/main" id="{C3AA8644-12B6-4DB2-BE8F-D201DBD2560F}"/>
              </a:ext>
            </a:extLst>
          </p:cNvPr>
          <p:cNvSpPr txBox="1"/>
          <p:nvPr/>
        </p:nvSpPr>
        <p:spPr>
          <a:xfrm>
            <a:off x="1390635" y="2811235"/>
            <a:ext cx="5228373" cy="383619"/>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algn="just"/>
            <a:r>
              <a:rPr lang="vi-VN" sz="1800" dirty="0">
                <a:solidFill>
                  <a:schemeClr val="tx2"/>
                </a:solidFill>
                <a:latin typeface="Cambria" panose="02040503050406030204" pitchFamily="18" charset="0"/>
                <a:ea typeface="Cambria" panose="02040503050406030204" pitchFamily="18" charset="0"/>
              </a:rPr>
              <a:t>Tìm hiểu nhân vật chính và đặc điểm nổi bật</a:t>
            </a:r>
          </a:p>
        </p:txBody>
      </p:sp>
      <p:sp>
        <p:nvSpPr>
          <p:cNvPr id="110" name="Rounded Rectangle 109"/>
          <p:cNvSpPr/>
          <p:nvPr/>
        </p:nvSpPr>
        <p:spPr>
          <a:xfrm>
            <a:off x="824439" y="2514696"/>
            <a:ext cx="609822" cy="55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2"/>
                </a:solidFill>
              </a:rPr>
              <a:t>2</a:t>
            </a:r>
            <a:endParaRPr lang="en-US" sz="2400" dirty="0">
              <a:solidFill>
                <a:schemeClr val="tx2"/>
              </a:solidFill>
            </a:endParaRPr>
          </a:p>
        </p:txBody>
      </p:sp>
      <p:cxnSp>
        <p:nvCxnSpPr>
          <p:cNvPr id="5" name="Straight Connector 4"/>
          <p:cNvCxnSpPr/>
          <p:nvPr/>
        </p:nvCxnSpPr>
        <p:spPr>
          <a:xfrm>
            <a:off x="1129350" y="2002573"/>
            <a:ext cx="0" cy="5121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1" name="Hộp Văn bản 161">
            <a:extLst>
              <a:ext uri="{FF2B5EF4-FFF2-40B4-BE49-F238E27FC236}">
                <a16:creationId xmlns:a16="http://schemas.microsoft.com/office/drawing/2014/main" id="{C3AA8644-12B6-4DB2-BE8F-D201DBD2560F}"/>
              </a:ext>
            </a:extLst>
          </p:cNvPr>
          <p:cNvSpPr txBox="1"/>
          <p:nvPr/>
        </p:nvSpPr>
        <p:spPr>
          <a:xfrm>
            <a:off x="1354266" y="3408255"/>
            <a:ext cx="5301110" cy="383619"/>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algn="just"/>
            <a:r>
              <a:rPr lang="vi-VN" sz="1800" dirty="0">
                <a:solidFill>
                  <a:schemeClr val="tx2"/>
                </a:solidFill>
                <a:latin typeface="Cambria" panose="02040503050406030204" pitchFamily="18" charset="0"/>
                <a:ea typeface="Cambria" panose="02040503050406030204" pitchFamily="18" charset="0"/>
              </a:rPr>
              <a:t>Nhận ra thông điệp từ câu chuyện</a:t>
            </a:r>
          </a:p>
        </p:txBody>
      </p:sp>
      <p:sp>
        <p:nvSpPr>
          <p:cNvPr id="112" name="Rounded Rectangle 111"/>
          <p:cNvSpPr/>
          <p:nvPr/>
        </p:nvSpPr>
        <p:spPr>
          <a:xfrm>
            <a:off x="780814" y="3429000"/>
            <a:ext cx="609822" cy="55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2"/>
                </a:solidFill>
              </a:rPr>
              <a:t>3</a:t>
            </a:r>
            <a:endParaRPr lang="en-US" sz="2400" dirty="0">
              <a:solidFill>
                <a:schemeClr val="tx2"/>
              </a:solidFill>
            </a:endParaRPr>
          </a:p>
        </p:txBody>
      </p:sp>
      <p:cxnSp>
        <p:nvCxnSpPr>
          <p:cNvPr id="113" name="Straight Connector 112"/>
          <p:cNvCxnSpPr>
            <a:stCxn id="110" idx="2"/>
          </p:cNvCxnSpPr>
          <p:nvPr/>
        </p:nvCxnSpPr>
        <p:spPr>
          <a:xfrm>
            <a:off x="1129350" y="3069444"/>
            <a:ext cx="0" cy="35955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7" name="Hộp Văn bản 161">
            <a:extLst>
              <a:ext uri="{FF2B5EF4-FFF2-40B4-BE49-F238E27FC236}">
                <a16:creationId xmlns:a16="http://schemas.microsoft.com/office/drawing/2014/main" id="{C3AA8644-12B6-4DB2-BE8F-D201DBD2560F}"/>
              </a:ext>
            </a:extLst>
          </p:cNvPr>
          <p:cNvSpPr txBox="1"/>
          <p:nvPr/>
        </p:nvSpPr>
        <p:spPr>
          <a:xfrm>
            <a:off x="1358217" y="4117581"/>
            <a:ext cx="5293208" cy="671334"/>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algn="just"/>
            <a:r>
              <a:rPr lang="vi-VN" sz="1800">
                <a:solidFill>
                  <a:schemeClr val="tx2"/>
                </a:solidFill>
                <a:latin typeface="Cambria" panose="02040503050406030204" pitchFamily="18" charset="0"/>
                <a:ea typeface="Cambria" panose="02040503050406030204" pitchFamily="18" charset="0"/>
              </a:rPr>
              <a:t>Vận dụng, liên hệ, kết nối với kiế thức và kinh nghiệm sống của bản thân để hiểu thêm câu chuyện</a:t>
            </a:r>
            <a:endParaRPr lang="vi-VN" sz="1800" dirty="0">
              <a:solidFill>
                <a:schemeClr val="tx2"/>
              </a:solidFill>
              <a:latin typeface="Cambria" panose="02040503050406030204" pitchFamily="18" charset="0"/>
              <a:ea typeface="Cambria" panose="02040503050406030204" pitchFamily="18" charset="0"/>
            </a:endParaRPr>
          </a:p>
        </p:txBody>
      </p:sp>
      <p:sp>
        <p:nvSpPr>
          <p:cNvPr id="118" name="Rounded Rectangle 117"/>
          <p:cNvSpPr/>
          <p:nvPr/>
        </p:nvSpPr>
        <p:spPr>
          <a:xfrm>
            <a:off x="780814" y="4375790"/>
            <a:ext cx="609822" cy="5547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2"/>
                </a:solidFill>
              </a:rPr>
              <a:t>4</a:t>
            </a:r>
            <a:endParaRPr lang="en-US" sz="2400" dirty="0">
              <a:solidFill>
                <a:schemeClr val="tx2"/>
              </a:solidFill>
            </a:endParaRPr>
          </a:p>
        </p:txBody>
      </p:sp>
      <p:cxnSp>
        <p:nvCxnSpPr>
          <p:cNvPr id="119" name="Straight Connector 118"/>
          <p:cNvCxnSpPr>
            <a:stCxn id="112" idx="2"/>
            <a:endCxn id="118" idx="0"/>
          </p:cNvCxnSpPr>
          <p:nvPr/>
        </p:nvCxnSpPr>
        <p:spPr>
          <a:xfrm>
            <a:off x="1085725" y="3983748"/>
            <a:ext cx="0" cy="39204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82198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barn(inVertical)">
                                      <p:cBhvr>
                                        <p:cTn id="18" dur="5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down)">
                                      <p:cBhvr>
                                        <p:cTn id="23" dur="500"/>
                                        <p:tgtEl>
                                          <p:spTgt spid="10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barn(inVertical)">
                                      <p:cBhvr>
                                        <p:cTn id="35" dur="500"/>
                                        <p:tgtEl>
                                          <p:spTgt spid="1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barn(inVertical)">
                                      <p:cBhvr>
                                        <p:cTn id="40" dur="500"/>
                                        <p:tgtEl>
                                          <p:spTgt spid="109"/>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fade">
                                      <p:cBhvr>
                                        <p:cTn id="45" dur="1000"/>
                                        <p:tgtEl>
                                          <p:spTgt spid="113"/>
                                        </p:tgtEl>
                                      </p:cBhvr>
                                    </p:animEffect>
                                    <p:anim calcmode="lin" valueType="num">
                                      <p:cBhvr>
                                        <p:cTn id="46" dur="1000" fill="hold"/>
                                        <p:tgtEl>
                                          <p:spTgt spid="113"/>
                                        </p:tgtEl>
                                        <p:attrNameLst>
                                          <p:attrName>ppt_x</p:attrName>
                                        </p:attrNameLst>
                                      </p:cBhvr>
                                      <p:tavLst>
                                        <p:tav tm="0">
                                          <p:val>
                                            <p:strVal val="#ppt_x"/>
                                          </p:val>
                                        </p:tav>
                                        <p:tav tm="100000">
                                          <p:val>
                                            <p:strVal val="#ppt_x"/>
                                          </p:val>
                                        </p:tav>
                                      </p:tavLst>
                                    </p:anim>
                                    <p:anim calcmode="lin" valueType="num">
                                      <p:cBhvr>
                                        <p:cTn id="47"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barn(inVertical)">
                                      <p:cBhvr>
                                        <p:cTn id="52" dur="500"/>
                                        <p:tgtEl>
                                          <p:spTgt spid="1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barn(inVertical)">
                                      <p:cBhvr>
                                        <p:cTn id="57" dur="500"/>
                                        <p:tgtEl>
                                          <p:spTgt spid="111"/>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fade">
                                      <p:cBhvr>
                                        <p:cTn id="62" dur="1000"/>
                                        <p:tgtEl>
                                          <p:spTgt spid="119"/>
                                        </p:tgtEl>
                                      </p:cBhvr>
                                    </p:animEffect>
                                    <p:anim calcmode="lin" valueType="num">
                                      <p:cBhvr>
                                        <p:cTn id="63" dur="1000" fill="hold"/>
                                        <p:tgtEl>
                                          <p:spTgt spid="119"/>
                                        </p:tgtEl>
                                        <p:attrNameLst>
                                          <p:attrName>ppt_x</p:attrName>
                                        </p:attrNameLst>
                                      </p:cBhvr>
                                      <p:tavLst>
                                        <p:tav tm="0">
                                          <p:val>
                                            <p:strVal val="#ppt_x"/>
                                          </p:val>
                                        </p:tav>
                                        <p:tav tm="100000">
                                          <p:val>
                                            <p:strVal val="#ppt_x"/>
                                          </p:val>
                                        </p:tav>
                                      </p:tavLst>
                                    </p:anim>
                                    <p:anim calcmode="lin" valueType="num">
                                      <p:cBhvr>
                                        <p:cTn id="6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18"/>
                                        </p:tgtEl>
                                        <p:attrNameLst>
                                          <p:attrName>style.visibility</p:attrName>
                                        </p:attrNameLst>
                                      </p:cBhvr>
                                      <p:to>
                                        <p:strVal val="visible"/>
                                      </p:to>
                                    </p:set>
                                    <p:animEffect transition="in" filter="barn(inVertical)">
                                      <p:cBhvr>
                                        <p:cTn id="69" dur="500"/>
                                        <p:tgtEl>
                                          <p:spTgt spid="11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barn(inVertical)">
                                      <p:cBhvr>
                                        <p:cTn id="7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63" grpId="0"/>
      <p:bldP spid="3" grpId="0" animBg="1"/>
      <p:bldP spid="108" grpId="0" animBg="1"/>
      <p:bldP spid="109" grpId="0" animBg="1"/>
      <p:bldP spid="110" grpId="0" animBg="1"/>
      <p:bldP spid="111" grpId="0" animBg="1"/>
      <p:bldP spid="112" grpId="0" animBg="1"/>
      <p:bldP spid="117" grpId="0" animBg="1"/>
      <p:bldP spid="1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3"/>
          <p:cNvSpPr/>
          <p:nvPr/>
        </p:nvSpPr>
        <p:spPr>
          <a:xfrm>
            <a:off x="763133" y="-477850"/>
            <a:ext cx="2515450" cy="3867050"/>
          </a:xfrm>
          <a:custGeom>
            <a:avLst/>
            <a:gdLst/>
            <a:ahLst/>
            <a:cxnLst/>
            <a:rect l="l" t="t" r="r" b="b"/>
            <a:pathLst>
              <a:path w="100618" h="154682" extrusionOk="0">
                <a:moveTo>
                  <a:pt x="58673" y="0"/>
                </a:moveTo>
                <a:cubicBezTo>
                  <a:pt x="62842" y="11673"/>
                  <a:pt x="68450" y="24717"/>
                  <a:pt x="65045" y="36635"/>
                </a:cubicBezTo>
                <a:cubicBezTo>
                  <a:pt x="61148" y="50275"/>
                  <a:pt x="52761" y="63346"/>
                  <a:pt x="41683" y="72208"/>
                </a:cubicBezTo>
                <a:cubicBezTo>
                  <a:pt x="32059" y="79907"/>
                  <a:pt x="19438" y="84088"/>
                  <a:pt x="11419" y="93446"/>
                </a:cubicBezTo>
                <a:cubicBezTo>
                  <a:pt x="4099" y="101989"/>
                  <a:pt x="270" y="114052"/>
                  <a:pt x="270" y="125302"/>
                </a:cubicBezTo>
                <a:cubicBezTo>
                  <a:pt x="270" y="128859"/>
                  <a:pt x="-802" y="133074"/>
                  <a:pt x="1332" y="135921"/>
                </a:cubicBezTo>
                <a:cubicBezTo>
                  <a:pt x="5238" y="141132"/>
                  <a:pt x="8912" y="147094"/>
                  <a:pt x="14605" y="150257"/>
                </a:cubicBezTo>
                <a:cubicBezTo>
                  <a:pt x="22828" y="154825"/>
                  <a:pt x="34148" y="156199"/>
                  <a:pt x="42745" y="152380"/>
                </a:cubicBezTo>
                <a:cubicBezTo>
                  <a:pt x="62948" y="143405"/>
                  <a:pt x="79172" y="114631"/>
                  <a:pt x="100618" y="119993"/>
                </a:cubicBezTo>
              </a:path>
            </a:pathLst>
          </a:custGeom>
          <a:noFill/>
          <a:ln w="19050" cap="flat" cmpd="sng">
            <a:solidFill>
              <a:schemeClr val="accent4"/>
            </a:solidFill>
            <a:prstDash val="dot"/>
            <a:round/>
            <a:headEnd type="none" w="med" len="med"/>
            <a:tailEnd type="none" w="med" len="med"/>
          </a:ln>
        </p:spPr>
        <p:txBody>
          <a:bodyPr/>
          <a:lstStyle/>
          <a:p>
            <a:endParaRPr lang="en-US">
              <a:solidFill>
                <a:schemeClr val="tx2"/>
              </a:solidFill>
            </a:endParaRPr>
          </a:p>
        </p:txBody>
      </p:sp>
      <p:sp>
        <p:nvSpPr>
          <p:cNvPr id="740" name="Google Shape;740;p43"/>
          <p:cNvSpPr txBox="1">
            <a:spLocks noGrp="1"/>
          </p:cNvSpPr>
          <p:nvPr>
            <p:ph type="title"/>
          </p:nvPr>
        </p:nvSpPr>
        <p:spPr>
          <a:xfrm>
            <a:off x="3008234" y="2736916"/>
            <a:ext cx="4701287" cy="1176000"/>
          </a:xfrm>
          <a:prstGeom prst="rect">
            <a:avLst/>
          </a:prstGeom>
        </p:spPr>
        <p:txBody>
          <a:bodyPr spcFirstLastPara="1" wrap="square" lIns="91425" tIns="91425" rIns="91425" bIns="91425" anchor="ctr" anchorCtr="0">
            <a:noAutofit/>
          </a:bodyPr>
          <a:lstStyle/>
          <a:p>
            <a:r>
              <a:rPr lang="en-US" sz="8000" b="1" dirty="0">
                <a:solidFill>
                  <a:schemeClr val="tx2"/>
                </a:solidFill>
                <a:latin typeface="DaddysGirl" panose="02000603000000000000" pitchFamily="2" charset="0"/>
                <a:ea typeface="DaddysGirl" panose="02000603000000000000" pitchFamily="2" charset="0"/>
              </a:rPr>
              <a:t>Luyện tập</a:t>
            </a:r>
            <a:endParaRPr sz="8000" b="1" dirty="0">
              <a:solidFill>
                <a:schemeClr val="tx2"/>
              </a:solidFill>
              <a:latin typeface="DaddysGirl" panose="02000603000000000000" pitchFamily="2" charset="0"/>
              <a:ea typeface="DaddysGirl" panose="02000603000000000000" pitchFamily="2" charset="0"/>
            </a:endParaRPr>
          </a:p>
        </p:txBody>
      </p:sp>
      <p:sp>
        <p:nvSpPr>
          <p:cNvPr id="741" name="Google Shape;741;p43"/>
          <p:cNvSpPr txBox="1">
            <a:spLocks noGrp="1"/>
          </p:cNvSpPr>
          <p:nvPr>
            <p:ph type="title" idx="2"/>
          </p:nvPr>
        </p:nvSpPr>
        <p:spPr>
          <a:xfrm>
            <a:off x="5672150" y="1179311"/>
            <a:ext cx="1907700" cy="918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tx2"/>
                </a:solidFill>
              </a:rPr>
              <a:t>03</a:t>
            </a:r>
            <a:endParaRPr dirty="0">
              <a:solidFill>
                <a:schemeClr val="tx2"/>
              </a:solidFill>
            </a:endParaRPr>
          </a:p>
        </p:txBody>
      </p:sp>
      <p:grpSp>
        <p:nvGrpSpPr>
          <p:cNvPr id="743" name="Google Shape;743;p43"/>
          <p:cNvGrpSpPr/>
          <p:nvPr/>
        </p:nvGrpSpPr>
        <p:grpSpPr>
          <a:xfrm>
            <a:off x="4176425" y="1990100"/>
            <a:ext cx="1682340" cy="669750"/>
            <a:chOff x="5981625" y="1844100"/>
            <a:chExt cx="1682340" cy="669750"/>
          </a:xfrm>
        </p:grpSpPr>
        <p:sp>
          <p:nvSpPr>
            <p:cNvPr id="744" name="Google Shape;744;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nvGrpSpPr>
            <p:cNvPr id="745" name="Google Shape;745;p43"/>
            <p:cNvGrpSpPr/>
            <p:nvPr/>
          </p:nvGrpSpPr>
          <p:grpSpPr>
            <a:xfrm>
              <a:off x="6140808" y="2016260"/>
              <a:ext cx="1417036" cy="497589"/>
              <a:chOff x="6140808" y="1936610"/>
              <a:chExt cx="1417036" cy="497589"/>
            </a:xfrm>
          </p:grpSpPr>
          <p:sp>
            <p:nvSpPr>
              <p:cNvPr id="746" name="Google Shape;746;p43"/>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47" name="Google Shape;747;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grpSp>
        <p:nvGrpSpPr>
          <p:cNvPr id="748" name="Google Shape;748;p43"/>
          <p:cNvGrpSpPr/>
          <p:nvPr/>
        </p:nvGrpSpPr>
        <p:grpSpPr>
          <a:xfrm>
            <a:off x="911100" y="583038"/>
            <a:ext cx="1682340" cy="656476"/>
            <a:chOff x="5981625" y="1844100"/>
            <a:chExt cx="1682340" cy="656476"/>
          </a:xfrm>
        </p:grpSpPr>
        <p:sp>
          <p:nvSpPr>
            <p:cNvPr id="749" name="Google Shape;749;p43"/>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nvGrpSpPr>
            <p:cNvPr id="750" name="Google Shape;750;p43"/>
            <p:cNvGrpSpPr/>
            <p:nvPr/>
          </p:nvGrpSpPr>
          <p:grpSpPr>
            <a:xfrm>
              <a:off x="6140808" y="2016260"/>
              <a:ext cx="1417036" cy="484316"/>
              <a:chOff x="6140808" y="1936610"/>
              <a:chExt cx="1417036" cy="484316"/>
            </a:xfrm>
          </p:grpSpPr>
          <p:sp>
            <p:nvSpPr>
              <p:cNvPr id="751" name="Google Shape;751;p43"/>
              <p:cNvSpPr/>
              <p:nvPr/>
            </p:nvSpPr>
            <p:spPr>
              <a:xfrm>
                <a:off x="6140808" y="2117839"/>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52" name="Google Shape;752;p43"/>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grpSp>
        <p:nvGrpSpPr>
          <p:cNvPr id="753" name="Google Shape;753;p43"/>
          <p:cNvGrpSpPr/>
          <p:nvPr/>
        </p:nvGrpSpPr>
        <p:grpSpPr>
          <a:xfrm rot="-1443738" flipH="1">
            <a:off x="3144358" y="2137722"/>
            <a:ext cx="673302" cy="678737"/>
            <a:chOff x="4566208" y="2132179"/>
            <a:chExt cx="1190999" cy="1200614"/>
          </a:xfrm>
        </p:grpSpPr>
        <p:sp>
          <p:nvSpPr>
            <p:cNvPr id="754" name="Google Shape;754;p43"/>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55" name="Google Shape;755;p43"/>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56" name="Google Shape;756;p43"/>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57" name="Google Shape;757;p43"/>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nvGrpSpPr>
          <p:cNvPr id="21" name="Google Shape;1248;p57">
            <a:extLst>
              <a:ext uri="{FF2B5EF4-FFF2-40B4-BE49-F238E27FC236}">
                <a16:creationId xmlns:a16="http://schemas.microsoft.com/office/drawing/2014/main" id="{26066354-B119-49E5-9EA2-61AE3C84FA6A}"/>
              </a:ext>
            </a:extLst>
          </p:cNvPr>
          <p:cNvGrpSpPr/>
          <p:nvPr/>
        </p:nvGrpSpPr>
        <p:grpSpPr>
          <a:xfrm>
            <a:off x="354556" y="1938775"/>
            <a:ext cx="2692590" cy="3090960"/>
            <a:chOff x="4018800" y="311200"/>
            <a:chExt cx="677775" cy="794100"/>
          </a:xfrm>
        </p:grpSpPr>
        <p:sp>
          <p:nvSpPr>
            <p:cNvPr id="22" name="Google Shape;1249;p57">
              <a:extLst>
                <a:ext uri="{FF2B5EF4-FFF2-40B4-BE49-F238E27FC236}">
                  <a16:creationId xmlns:a16="http://schemas.microsoft.com/office/drawing/2014/main" id="{38659109-5218-42E9-AEE7-33A4A400C143}"/>
                </a:ext>
              </a:extLst>
            </p:cNvPr>
            <p:cNvSpPr/>
            <p:nvPr/>
          </p:nvSpPr>
          <p:spPr>
            <a:xfrm>
              <a:off x="4235950" y="550200"/>
              <a:ext cx="47400" cy="98675"/>
            </a:xfrm>
            <a:custGeom>
              <a:avLst/>
              <a:gdLst/>
              <a:ahLst/>
              <a:cxnLst/>
              <a:rect l="l" t="t" r="r" b="b"/>
              <a:pathLst>
                <a:path w="1896" h="3947" extrusionOk="0">
                  <a:moveTo>
                    <a:pt x="950" y="0"/>
                  </a:moveTo>
                  <a:cubicBezTo>
                    <a:pt x="426" y="0"/>
                    <a:pt x="0" y="429"/>
                    <a:pt x="0" y="949"/>
                  </a:cubicBezTo>
                  <a:lnTo>
                    <a:pt x="0" y="2997"/>
                  </a:lnTo>
                  <a:cubicBezTo>
                    <a:pt x="0" y="3521"/>
                    <a:pt x="426" y="3947"/>
                    <a:pt x="950" y="3947"/>
                  </a:cubicBezTo>
                  <a:cubicBezTo>
                    <a:pt x="1470" y="3947"/>
                    <a:pt x="1895" y="3521"/>
                    <a:pt x="1895" y="2997"/>
                  </a:cubicBezTo>
                  <a:lnTo>
                    <a:pt x="1895" y="949"/>
                  </a:lnTo>
                  <a:cubicBezTo>
                    <a:pt x="1895" y="429"/>
                    <a:pt x="1470" y="0"/>
                    <a:pt x="95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3" name="Google Shape;1250;p57">
              <a:extLst>
                <a:ext uri="{FF2B5EF4-FFF2-40B4-BE49-F238E27FC236}">
                  <a16:creationId xmlns:a16="http://schemas.microsoft.com/office/drawing/2014/main" id="{FA4460E0-7722-476B-BF96-D6763C48928E}"/>
                </a:ext>
              </a:extLst>
            </p:cNvPr>
            <p:cNvSpPr/>
            <p:nvPr/>
          </p:nvSpPr>
          <p:spPr>
            <a:xfrm>
              <a:off x="4235950" y="550200"/>
              <a:ext cx="47400" cy="23750"/>
            </a:xfrm>
            <a:custGeom>
              <a:avLst/>
              <a:gdLst/>
              <a:ahLst/>
              <a:cxnLst/>
              <a:rect l="l" t="t" r="r" b="b"/>
              <a:pathLst>
                <a:path w="1896" h="950" extrusionOk="0">
                  <a:moveTo>
                    <a:pt x="0" y="0"/>
                  </a:moveTo>
                  <a:lnTo>
                    <a:pt x="0" y="949"/>
                  </a:lnTo>
                  <a:cubicBezTo>
                    <a:pt x="0" y="429"/>
                    <a:pt x="426" y="0"/>
                    <a:pt x="950" y="0"/>
                  </a:cubicBezTo>
                  <a:close/>
                  <a:moveTo>
                    <a:pt x="950" y="0"/>
                  </a:moveTo>
                  <a:cubicBezTo>
                    <a:pt x="1470" y="0"/>
                    <a:pt x="1895" y="429"/>
                    <a:pt x="1895" y="949"/>
                  </a:cubicBezTo>
                  <a:lnTo>
                    <a:pt x="1895" y="0"/>
                  </a:lnTo>
                  <a:close/>
                </a:path>
              </a:pathLst>
            </a:custGeom>
            <a:solidFill>
              <a:srgbClr val="F3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4" name="Google Shape;1251;p57">
              <a:extLst>
                <a:ext uri="{FF2B5EF4-FFF2-40B4-BE49-F238E27FC236}">
                  <a16:creationId xmlns:a16="http://schemas.microsoft.com/office/drawing/2014/main" id="{6A23738A-7025-47DA-A001-CA54961A8277}"/>
                </a:ext>
              </a:extLst>
            </p:cNvPr>
            <p:cNvSpPr/>
            <p:nvPr/>
          </p:nvSpPr>
          <p:spPr>
            <a:xfrm>
              <a:off x="4235950" y="550200"/>
              <a:ext cx="47400" cy="44500"/>
            </a:xfrm>
            <a:custGeom>
              <a:avLst/>
              <a:gdLst/>
              <a:ahLst/>
              <a:cxnLst/>
              <a:rect l="l" t="t" r="r" b="b"/>
              <a:pathLst>
                <a:path w="1896" h="1780" extrusionOk="0">
                  <a:moveTo>
                    <a:pt x="950" y="0"/>
                  </a:moveTo>
                  <a:cubicBezTo>
                    <a:pt x="426" y="0"/>
                    <a:pt x="0" y="429"/>
                    <a:pt x="0" y="949"/>
                  </a:cubicBezTo>
                  <a:lnTo>
                    <a:pt x="0" y="1582"/>
                  </a:lnTo>
                  <a:cubicBezTo>
                    <a:pt x="279" y="1732"/>
                    <a:pt x="586" y="1780"/>
                    <a:pt x="864" y="1780"/>
                  </a:cubicBezTo>
                  <a:cubicBezTo>
                    <a:pt x="1426" y="1780"/>
                    <a:pt x="1895" y="1582"/>
                    <a:pt x="1895" y="1582"/>
                  </a:cubicBezTo>
                  <a:lnTo>
                    <a:pt x="1895" y="949"/>
                  </a:lnTo>
                  <a:cubicBezTo>
                    <a:pt x="1895" y="429"/>
                    <a:pt x="1470" y="0"/>
                    <a:pt x="950" y="0"/>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5" name="Google Shape;1252;p57">
              <a:extLst>
                <a:ext uri="{FF2B5EF4-FFF2-40B4-BE49-F238E27FC236}">
                  <a16:creationId xmlns:a16="http://schemas.microsoft.com/office/drawing/2014/main" id="{1AB6BE75-CD9F-451E-A20D-F201035F917D}"/>
                </a:ext>
              </a:extLst>
            </p:cNvPr>
            <p:cNvSpPr/>
            <p:nvPr/>
          </p:nvSpPr>
          <p:spPr>
            <a:xfrm>
              <a:off x="4142825" y="607525"/>
              <a:ext cx="233650" cy="400650"/>
            </a:xfrm>
            <a:custGeom>
              <a:avLst/>
              <a:gdLst/>
              <a:ahLst/>
              <a:cxnLst/>
              <a:rect l="l" t="t" r="r" b="b"/>
              <a:pathLst>
                <a:path w="9346" h="16026" extrusionOk="0">
                  <a:moveTo>
                    <a:pt x="4253" y="0"/>
                  </a:moveTo>
                  <a:cubicBezTo>
                    <a:pt x="1915" y="0"/>
                    <a:pt x="0" y="1987"/>
                    <a:pt x="0" y="4413"/>
                  </a:cubicBezTo>
                  <a:lnTo>
                    <a:pt x="762" y="11830"/>
                  </a:lnTo>
                  <a:cubicBezTo>
                    <a:pt x="1357" y="14235"/>
                    <a:pt x="2048" y="15624"/>
                    <a:pt x="4253" y="16025"/>
                  </a:cubicBezTo>
                  <a:lnTo>
                    <a:pt x="5093" y="16025"/>
                  </a:lnTo>
                  <a:cubicBezTo>
                    <a:pt x="7434" y="16025"/>
                    <a:pt x="8114" y="14413"/>
                    <a:pt x="8546" y="11830"/>
                  </a:cubicBezTo>
                  <a:lnTo>
                    <a:pt x="9346" y="4413"/>
                  </a:lnTo>
                  <a:cubicBezTo>
                    <a:pt x="9346" y="1987"/>
                    <a:pt x="7434" y="0"/>
                    <a:pt x="5093"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6" name="Google Shape;1253;p57">
              <a:extLst>
                <a:ext uri="{FF2B5EF4-FFF2-40B4-BE49-F238E27FC236}">
                  <a16:creationId xmlns:a16="http://schemas.microsoft.com/office/drawing/2014/main" id="{A6FF4D23-9E8D-4961-8972-70966ABC1B0A}"/>
                </a:ext>
              </a:extLst>
            </p:cNvPr>
            <p:cNvSpPr/>
            <p:nvPr/>
          </p:nvSpPr>
          <p:spPr>
            <a:xfrm>
              <a:off x="4161850" y="903250"/>
              <a:ext cx="194650" cy="104925"/>
            </a:xfrm>
            <a:custGeom>
              <a:avLst/>
              <a:gdLst/>
              <a:ahLst/>
              <a:cxnLst/>
              <a:rect l="l" t="t" r="r" b="b"/>
              <a:pathLst>
                <a:path w="7786" h="4197" extrusionOk="0">
                  <a:moveTo>
                    <a:pt x="1" y="1"/>
                  </a:moveTo>
                  <a:cubicBezTo>
                    <a:pt x="596" y="2406"/>
                    <a:pt x="1287" y="3795"/>
                    <a:pt x="3492" y="4196"/>
                  </a:cubicBezTo>
                  <a:lnTo>
                    <a:pt x="4332" y="4196"/>
                  </a:lnTo>
                  <a:cubicBezTo>
                    <a:pt x="6673" y="4196"/>
                    <a:pt x="7353" y="2584"/>
                    <a:pt x="7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7" name="Google Shape;1254;p57">
              <a:extLst>
                <a:ext uri="{FF2B5EF4-FFF2-40B4-BE49-F238E27FC236}">
                  <a16:creationId xmlns:a16="http://schemas.microsoft.com/office/drawing/2014/main" id="{13ECCBE5-9048-45D1-8D11-1C0AC1903E52}"/>
                </a:ext>
              </a:extLst>
            </p:cNvPr>
            <p:cNvSpPr/>
            <p:nvPr/>
          </p:nvSpPr>
          <p:spPr>
            <a:xfrm>
              <a:off x="4280500" y="828800"/>
              <a:ext cx="327075" cy="204100"/>
            </a:xfrm>
            <a:custGeom>
              <a:avLst/>
              <a:gdLst/>
              <a:ahLst/>
              <a:cxnLst/>
              <a:rect l="l" t="t" r="r" b="b"/>
              <a:pathLst>
                <a:path w="13083" h="8164" extrusionOk="0">
                  <a:moveTo>
                    <a:pt x="7333" y="1"/>
                  </a:moveTo>
                  <a:cubicBezTo>
                    <a:pt x="5783" y="1"/>
                    <a:pt x="4491" y="1281"/>
                    <a:pt x="3131" y="2625"/>
                  </a:cubicBezTo>
                  <a:cubicBezTo>
                    <a:pt x="2325" y="3421"/>
                    <a:pt x="1495" y="4244"/>
                    <a:pt x="589" y="4833"/>
                  </a:cubicBezTo>
                  <a:cubicBezTo>
                    <a:pt x="131" y="5133"/>
                    <a:pt x="1" y="5742"/>
                    <a:pt x="297" y="6201"/>
                  </a:cubicBezTo>
                  <a:cubicBezTo>
                    <a:pt x="488" y="6492"/>
                    <a:pt x="805" y="6651"/>
                    <a:pt x="1129" y="6651"/>
                  </a:cubicBezTo>
                  <a:cubicBezTo>
                    <a:pt x="1313" y="6651"/>
                    <a:pt x="1499" y="6599"/>
                    <a:pt x="1665" y="6490"/>
                  </a:cubicBezTo>
                  <a:cubicBezTo>
                    <a:pt x="2740" y="5793"/>
                    <a:pt x="3686" y="4857"/>
                    <a:pt x="4520" y="4031"/>
                  </a:cubicBezTo>
                  <a:cubicBezTo>
                    <a:pt x="5583" y="2976"/>
                    <a:pt x="6593" y="1978"/>
                    <a:pt x="7361" y="1978"/>
                  </a:cubicBezTo>
                  <a:cubicBezTo>
                    <a:pt x="7419" y="1978"/>
                    <a:pt x="7475" y="1984"/>
                    <a:pt x="7530" y="1996"/>
                  </a:cubicBezTo>
                  <a:cubicBezTo>
                    <a:pt x="8214" y="2142"/>
                    <a:pt x="9378" y="3224"/>
                    <a:pt x="11041" y="7531"/>
                  </a:cubicBezTo>
                  <a:cubicBezTo>
                    <a:pt x="11195" y="7923"/>
                    <a:pt x="11569" y="8164"/>
                    <a:pt x="11963" y="8164"/>
                  </a:cubicBezTo>
                  <a:cubicBezTo>
                    <a:pt x="12082" y="8164"/>
                    <a:pt x="12202" y="8144"/>
                    <a:pt x="12321" y="8096"/>
                  </a:cubicBezTo>
                  <a:cubicBezTo>
                    <a:pt x="12828" y="7903"/>
                    <a:pt x="13083" y="7327"/>
                    <a:pt x="12886" y="6821"/>
                  </a:cubicBezTo>
                  <a:cubicBezTo>
                    <a:pt x="11205" y="2468"/>
                    <a:pt x="9728" y="447"/>
                    <a:pt x="7946" y="67"/>
                  </a:cubicBezTo>
                  <a:cubicBezTo>
                    <a:pt x="7737" y="22"/>
                    <a:pt x="7533" y="1"/>
                    <a:pt x="73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8" name="Google Shape;1255;p57">
              <a:extLst>
                <a:ext uri="{FF2B5EF4-FFF2-40B4-BE49-F238E27FC236}">
                  <a16:creationId xmlns:a16="http://schemas.microsoft.com/office/drawing/2014/main" id="{495FE8C6-F3BD-4183-BA68-C57BCFA24196}"/>
                </a:ext>
              </a:extLst>
            </p:cNvPr>
            <p:cNvSpPr/>
            <p:nvPr/>
          </p:nvSpPr>
          <p:spPr>
            <a:xfrm>
              <a:off x="4528025" y="984000"/>
              <a:ext cx="168550" cy="75625"/>
            </a:xfrm>
            <a:custGeom>
              <a:avLst/>
              <a:gdLst/>
              <a:ahLst/>
              <a:cxnLst/>
              <a:rect l="l" t="t" r="r" b="b"/>
              <a:pathLst>
                <a:path w="6742" h="3025" extrusionOk="0">
                  <a:moveTo>
                    <a:pt x="699" y="0"/>
                  </a:moveTo>
                  <a:cubicBezTo>
                    <a:pt x="0" y="1552"/>
                    <a:pt x="699" y="3025"/>
                    <a:pt x="699" y="3025"/>
                  </a:cubicBezTo>
                  <a:lnTo>
                    <a:pt x="5761" y="3025"/>
                  </a:lnTo>
                  <a:cubicBezTo>
                    <a:pt x="5761" y="3025"/>
                    <a:pt x="6741" y="2613"/>
                    <a:pt x="26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9" name="Google Shape;1256;p57">
              <a:extLst>
                <a:ext uri="{FF2B5EF4-FFF2-40B4-BE49-F238E27FC236}">
                  <a16:creationId xmlns:a16="http://schemas.microsoft.com/office/drawing/2014/main" id="{E454D274-5285-40FE-BA26-0E42F3926490}"/>
                </a:ext>
              </a:extLst>
            </p:cNvPr>
            <p:cNvSpPr/>
            <p:nvPr/>
          </p:nvSpPr>
          <p:spPr>
            <a:xfrm>
              <a:off x="4539250" y="1046500"/>
              <a:ext cx="139450" cy="13125"/>
            </a:xfrm>
            <a:custGeom>
              <a:avLst/>
              <a:gdLst/>
              <a:ahLst/>
              <a:cxnLst/>
              <a:rect l="l" t="t" r="r" b="b"/>
              <a:pathLst>
                <a:path w="5578" h="525" extrusionOk="0">
                  <a:moveTo>
                    <a:pt x="1" y="1"/>
                  </a:moveTo>
                  <a:lnTo>
                    <a:pt x="151" y="525"/>
                  </a:lnTo>
                  <a:lnTo>
                    <a:pt x="5325" y="525"/>
                  </a:lnTo>
                  <a:cubicBezTo>
                    <a:pt x="5578" y="334"/>
                    <a:pt x="5342" y="1"/>
                    <a:pt x="5342"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0" name="Google Shape;1257;p57">
              <a:extLst>
                <a:ext uri="{FF2B5EF4-FFF2-40B4-BE49-F238E27FC236}">
                  <a16:creationId xmlns:a16="http://schemas.microsoft.com/office/drawing/2014/main" id="{12020E81-8D40-4E83-A3E9-9FE98E64E69D}"/>
                </a:ext>
              </a:extLst>
            </p:cNvPr>
            <p:cNvSpPr/>
            <p:nvPr/>
          </p:nvSpPr>
          <p:spPr>
            <a:xfrm>
              <a:off x="4614975" y="1015275"/>
              <a:ext cx="57850" cy="31250"/>
            </a:xfrm>
            <a:custGeom>
              <a:avLst/>
              <a:gdLst/>
              <a:ahLst/>
              <a:cxnLst/>
              <a:rect l="l" t="t" r="r" b="b"/>
              <a:pathLst>
                <a:path w="2314" h="1250" extrusionOk="0">
                  <a:moveTo>
                    <a:pt x="878" y="1"/>
                  </a:moveTo>
                  <a:cubicBezTo>
                    <a:pt x="589" y="1"/>
                    <a:pt x="28" y="144"/>
                    <a:pt x="0" y="1250"/>
                  </a:cubicBezTo>
                  <a:lnTo>
                    <a:pt x="2313" y="1250"/>
                  </a:lnTo>
                  <a:cubicBezTo>
                    <a:pt x="2313" y="1250"/>
                    <a:pt x="2273" y="889"/>
                    <a:pt x="1048" y="18"/>
                  </a:cubicBezTo>
                  <a:cubicBezTo>
                    <a:pt x="1048" y="18"/>
                    <a:pt x="980" y="1"/>
                    <a:pt x="878"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1" name="Google Shape;1258;p57">
              <a:extLst>
                <a:ext uri="{FF2B5EF4-FFF2-40B4-BE49-F238E27FC236}">
                  <a16:creationId xmlns:a16="http://schemas.microsoft.com/office/drawing/2014/main" id="{66651E02-B93D-4FB2-A5FF-01167E478C52}"/>
                </a:ext>
              </a:extLst>
            </p:cNvPr>
            <p:cNvSpPr/>
            <p:nvPr/>
          </p:nvSpPr>
          <p:spPr>
            <a:xfrm>
              <a:off x="4555000" y="1010425"/>
              <a:ext cx="24950" cy="20950"/>
            </a:xfrm>
            <a:custGeom>
              <a:avLst/>
              <a:gdLst/>
              <a:ahLst/>
              <a:cxnLst/>
              <a:rect l="l" t="t" r="r" b="b"/>
              <a:pathLst>
                <a:path w="998" h="838" extrusionOk="0">
                  <a:moveTo>
                    <a:pt x="501" y="1"/>
                  </a:moveTo>
                  <a:cubicBezTo>
                    <a:pt x="225" y="1"/>
                    <a:pt x="0" y="189"/>
                    <a:pt x="0" y="420"/>
                  </a:cubicBezTo>
                  <a:cubicBezTo>
                    <a:pt x="0" y="651"/>
                    <a:pt x="225" y="838"/>
                    <a:pt x="501" y="838"/>
                  </a:cubicBezTo>
                  <a:cubicBezTo>
                    <a:pt x="776" y="838"/>
                    <a:pt x="997" y="651"/>
                    <a:pt x="997" y="420"/>
                  </a:cubicBezTo>
                  <a:cubicBezTo>
                    <a:pt x="997" y="189"/>
                    <a:pt x="776" y="1"/>
                    <a:pt x="501"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2" name="Google Shape;1259;p57">
              <a:extLst>
                <a:ext uri="{FF2B5EF4-FFF2-40B4-BE49-F238E27FC236}">
                  <a16:creationId xmlns:a16="http://schemas.microsoft.com/office/drawing/2014/main" id="{98E81F88-8668-4C1C-A365-A438796D166F}"/>
                </a:ext>
              </a:extLst>
            </p:cNvPr>
            <p:cNvSpPr/>
            <p:nvPr/>
          </p:nvSpPr>
          <p:spPr>
            <a:xfrm>
              <a:off x="4322200" y="653475"/>
              <a:ext cx="176675" cy="206700"/>
            </a:xfrm>
            <a:custGeom>
              <a:avLst/>
              <a:gdLst/>
              <a:ahLst/>
              <a:cxnLst/>
              <a:rect l="l" t="t" r="r" b="b"/>
              <a:pathLst>
                <a:path w="7067" h="8268" extrusionOk="0">
                  <a:moveTo>
                    <a:pt x="853" y="1"/>
                  </a:moveTo>
                  <a:cubicBezTo>
                    <a:pt x="761" y="1"/>
                    <a:pt x="666" y="18"/>
                    <a:pt x="575" y="54"/>
                  </a:cubicBezTo>
                  <a:cubicBezTo>
                    <a:pt x="190" y="207"/>
                    <a:pt x="0" y="642"/>
                    <a:pt x="157" y="1030"/>
                  </a:cubicBezTo>
                  <a:cubicBezTo>
                    <a:pt x="647" y="2269"/>
                    <a:pt x="919" y="3531"/>
                    <a:pt x="1157" y="4647"/>
                  </a:cubicBezTo>
                  <a:cubicBezTo>
                    <a:pt x="1542" y="6444"/>
                    <a:pt x="1844" y="7862"/>
                    <a:pt x="2987" y="8199"/>
                  </a:cubicBezTo>
                  <a:cubicBezTo>
                    <a:pt x="3137" y="8244"/>
                    <a:pt x="3287" y="8267"/>
                    <a:pt x="3447" y="8267"/>
                  </a:cubicBezTo>
                  <a:cubicBezTo>
                    <a:pt x="4294" y="8267"/>
                    <a:pt x="5304" y="7617"/>
                    <a:pt x="6771" y="6158"/>
                  </a:cubicBezTo>
                  <a:cubicBezTo>
                    <a:pt x="7067" y="5865"/>
                    <a:pt x="7067" y="5389"/>
                    <a:pt x="6774" y="5097"/>
                  </a:cubicBezTo>
                  <a:cubicBezTo>
                    <a:pt x="6628" y="4948"/>
                    <a:pt x="6434" y="4874"/>
                    <a:pt x="6241" y="4874"/>
                  </a:cubicBezTo>
                  <a:cubicBezTo>
                    <a:pt x="6050" y="4874"/>
                    <a:pt x="5858" y="4947"/>
                    <a:pt x="5713" y="5092"/>
                  </a:cubicBezTo>
                  <a:cubicBezTo>
                    <a:pt x="4152" y="6644"/>
                    <a:pt x="3586" y="6764"/>
                    <a:pt x="3450" y="6764"/>
                  </a:cubicBezTo>
                  <a:cubicBezTo>
                    <a:pt x="3429" y="6764"/>
                    <a:pt x="3418" y="6761"/>
                    <a:pt x="3416" y="6760"/>
                  </a:cubicBezTo>
                  <a:cubicBezTo>
                    <a:pt x="3127" y="6675"/>
                    <a:pt x="2814" y="5208"/>
                    <a:pt x="2627" y="4331"/>
                  </a:cubicBezTo>
                  <a:cubicBezTo>
                    <a:pt x="2389" y="3218"/>
                    <a:pt x="2093" y="1830"/>
                    <a:pt x="1552" y="472"/>
                  </a:cubicBezTo>
                  <a:cubicBezTo>
                    <a:pt x="1435" y="179"/>
                    <a:pt x="1152" y="1"/>
                    <a:pt x="85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3" name="Google Shape;1260;p57">
              <a:extLst>
                <a:ext uri="{FF2B5EF4-FFF2-40B4-BE49-F238E27FC236}">
                  <a16:creationId xmlns:a16="http://schemas.microsoft.com/office/drawing/2014/main" id="{BF953EE7-C47D-4428-BE04-C1F2EE72688E}"/>
                </a:ext>
              </a:extLst>
            </p:cNvPr>
            <p:cNvSpPr/>
            <p:nvPr/>
          </p:nvSpPr>
          <p:spPr>
            <a:xfrm>
              <a:off x="4149450" y="612025"/>
              <a:ext cx="255800" cy="314300"/>
            </a:xfrm>
            <a:custGeom>
              <a:avLst/>
              <a:gdLst/>
              <a:ahLst/>
              <a:cxnLst/>
              <a:rect l="l" t="t" r="r" b="b"/>
              <a:pathLst>
                <a:path w="10232" h="12572" extrusionOk="0">
                  <a:moveTo>
                    <a:pt x="5936" y="0"/>
                  </a:moveTo>
                  <a:cubicBezTo>
                    <a:pt x="5826" y="0"/>
                    <a:pt x="5712" y="9"/>
                    <a:pt x="5594" y="28"/>
                  </a:cubicBezTo>
                  <a:lnTo>
                    <a:pt x="5773" y="300"/>
                  </a:lnTo>
                  <a:cubicBezTo>
                    <a:pt x="5723" y="919"/>
                    <a:pt x="5222" y="1937"/>
                    <a:pt x="5342" y="2545"/>
                  </a:cubicBezTo>
                  <a:lnTo>
                    <a:pt x="5117" y="2872"/>
                  </a:lnTo>
                  <a:cubicBezTo>
                    <a:pt x="4777" y="2856"/>
                    <a:pt x="4617" y="2474"/>
                    <a:pt x="4410" y="2206"/>
                  </a:cubicBezTo>
                  <a:cubicBezTo>
                    <a:pt x="3746" y="1361"/>
                    <a:pt x="3437" y="1089"/>
                    <a:pt x="3222" y="38"/>
                  </a:cubicBezTo>
                  <a:cubicBezTo>
                    <a:pt x="3184" y="37"/>
                    <a:pt x="3147" y="36"/>
                    <a:pt x="3110" y="36"/>
                  </a:cubicBezTo>
                  <a:cubicBezTo>
                    <a:pt x="2007" y="36"/>
                    <a:pt x="1011" y="854"/>
                    <a:pt x="514" y="1848"/>
                  </a:cubicBezTo>
                  <a:cubicBezTo>
                    <a:pt x="0" y="2876"/>
                    <a:pt x="48" y="3682"/>
                    <a:pt x="34" y="4832"/>
                  </a:cubicBezTo>
                  <a:cubicBezTo>
                    <a:pt x="7" y="7098"/>
                    <a:pt x="65" y="9581"/>
                    <a:pt x="351" y="11830"/>
                  </a:cubicBezTo>
                  <a:cubicBezTo>
                    <a:pt x="425" y="12411"/>
                    <a:pt x="705" y="12572"/>
                    <a:pt x="1115" y="12572"/>
                  </a:cubicBezTo>
                  <a:cubicBezTo>
                    <a:pt x="1571" y="12572"/>
                    <a:pt x="2187" y="12374"/>
                    <a:pt x="2862" y="12331"/>
                  </a:cubicBezTo>
                  <a:cubicBezTo>
                    <a:pt x="3716" y="12279"/>
                    <a:pt x="4583" y="12011"/>
                    <a:pt x="5355" y="12004"/>
                  </a:cubicBezTo>
                  <a:cubicBezTo>
                    <a:pt x="6750" y="11997"/>
                    <a:pt x="7332" y="11909"/>
                    <a:pt x="7332" y="11909"/>
                  </a:cubicBezTo>
                  <a:lnTo>
                    <a:pt x="8281" y="11650"/>
                  </a:lnTo>
                  <a:cubicBezTo>
                    <a:pt x="8904" y="10874"/>
                    <a:pt x="8482" y="8098"/>
                    <a:pt x="8911" y="6309"/>
                  </a:cubicBezTo>
                  <a:lnTo>
                    <a:pt x="8917" y="6288"/>
                  </a:lnTo>
                  <a:cubicBezTo>
                    <a:pt x="9241" y="6166"/>
                    <a:pt x="9567" y="6043"/>
                    <a:pt x="9891" y="5921"/>
                  </a:cubicBezTo>
                  <a:cubicBezTo>
                    <a:pt x="10006" y="5877"/>
                    <a:pt x="10132" y="5822"/>
                    <a:pt x="10180" y="5709"/>
                  </a:cubicBezTo>
                  <a:cubicBezTo>
                    <a:pt x="10231" y="5601"/>
                    <a:pt x="10187" y="5472"/>
                    <a:pt x="10142" y="5356"/>
                  </a:cubicBezTo>
                  <a:cubicBezTo>
                    <a:pt x="9833" y="4560"/>
                    <a:pt x="9486" y="3774"/>
                    <a:pt x="9108" y="3008"/>
                  </a:cubicBezTo>
                  <a:cubicBezTo>
                    <a:pt x="8819" y="2419"/>
                    <a:pt x="8448" y="1879"/>
                    <a:pt x="8043" y="1361"/>
                  </a:cubicBezTo>
                  <a:cubicBezTo>
                    <a:pt x="7437" y="587"/>
                    <a:pt x="6824" y="0"/>
                    <a:pt x="5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4" name="Google Shape;1261;p57">
              <a:extLst>
                <a:ext uri="{FF2B5EF4-FFF2-40B4-BE49-F238E27FC236}">
                  <a16:creationId xmlns:a16="http://schemas.microsoft.com/office/drawing/2014/main" id="{0FF18CAD-F688-48DC-917A-5DE4D22DECF4}"/>
                </a:ext>
              </a:extLst>
            </p:cNvPr>
            <p:cNvSpPr/>
            <p:nvPr/>
          </p:nvSpPr>
          <p:spPr>
            <a:xfrm>
              <a:off x="4338450" y="678150"/>
              <a:ext cx="39900" cy="113075"/>
            </a:xfrm>
            <a:custGeom>
              <a:avLst/>
              <a:gdLst/>
              <a:ahLst/>
              <a:cxnLst/>
              <a:rect l="l" t="t" r="r" b="b"/>
              <a:pathLst>
                <a:path w="1596" h="4523" extrusionOk="0">
                  <a:moveTo>
                    <a:pt x="55" y="0"/>
                  </a:moveTo>
                  <a:cubicBezTo>
                    <a:pt x="29" y="0"/>
                    <a:pt x="1" y="30"/>
                    <a:pt x="17" y="60"/>
                  </a:cubicBezTo>
                  <a:cubicBezTo>
                    <a:pt x="609" y="1346"/>
                    <a:pt x="1262" y="3044"/>
                    <a:pt x="1143" y="4484"/>
                  </a:cubicBezTo>
                  <a:cubicBezTo>
                    <a:pt x="1141" y="4508"/>
                    <a:pt x="1163" y="4522"/>
                    <a:pt x="1184" y="4522"/>
                  </a:cubicBezTo>
                  <a:cubicBezTo>
                    <a:pt x="1200" y="4522"/>
                    <a:pt x="1217" y="4513"/>
                    <a:pt x="1222" y="4493"/>
                  </a:cubicBezTo>
                  <a:cubicBezTo>
                    <a:pt x="1596" y="3068"/>
                    <a:pt x="721" y="1268"/>
                    <a:pt x="85" y="19"/>
                  </a:cubicBezTo>
                  <a:cubicBezTo>
                    <a:pt x="78" y="6"/>
                    <a:pt x="67" y="0"/>
                    <a:pt x="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5" name="Google Shape;1262;p57">
              <a:extLst>
                <a:ext uri="{FF2B5EF4-FFF2-40B4-BE49-F238E27FC236}">
                  <a16:creationId xmlns:a16="http://schemas.microsoft.com/office/drawing/2014/main" id="{78340563-C231-4C82-BF92-663B4969299C}"/>
                </a:ext>
              </a:extLst>
            </p:cNvPr>
            <p:cNvSpPr/>
            <p:nvPr/>
          </p:nvSpPr>
          <p:spPr>
            <a:xfrm>
              <a:off x="4227075" y="778675"/>
              <a:ext cx="95300" cy="108725"/>
            </a:xfrm>
            <a:custGeom>
              <a:avLst/>
              <a:gdLst/>
              <a:ahLst/>
              <a:cxnLst/>
              <a:rect l="l" t="t" r="r" b="b"/>
              <a:pathLst>
                <a:path w="3812" h="4349" extrusionOk="0">
                  <a:moveTo>
                    <a:pt x="3777" y="1"/>
                  </a:moveTo>
                  <a:cubicBezTo>
                    <a:pt x="3766" y="1"/>
                    <a:pt x="3755" y="7"/>
                    <a:pt x="3750" y="20"/>
                  </a:cubicBezTo>
                  <a:cubicBezTo>
                    <a:pt x="3244" y="1758"/>
                    <a:pt x="1600" y="3392"/>
                    <a:pt x="46" y="4263"/>
                  </a:cubicBezTo>
                  <a:cubicBezTo>
                    <a:pt x="1" y="4290"/>
                    <a:pt x="30" y="4348"/>
                    <a:pt x="74" y="4348"/>
                  </a:cubicBezTo>
                  <a:cubicBezTo>
                    <a:pt x="80" y="4348"/>
                    <a:pt x="86" y="4347"/>
                    <a:pt x="93" y="4344"/>
                  </a:cubicBezTo>
                  <a:cubicBezTo>
                    <a:pt x="1760" y="3613"/>
                    <a:pt x="3376" y="1816"/>
                    <a:pt x="3805" y="37"/>
                  </a:cubicBezTo>
                  <a:cubicBezTo>
                    <a:pt x="3812" y="14"/>
                    <a:pt x="3794" y="1"/>
                    <a:pt x="3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6" name="Google Shape;1263;p57">
              <a:extLst>
                <a:ext uri="{FF2B5EF4-FFF2-40B4-BE49-F238E27FC236}">
                  <a16:creationId xmlns:a16="http://schemas.microsoft.com/office/drawing/2014/main" id="{31250BAA-210E-4AA7-860A-FED11AB2212E}"/>
                </a:ext>
              </a:extLst>
            </p:cNvPr>
            <p:cNvSpPr/>
            <p:nvPr/>
          </p:nvSpPr>
          <p:spPr>
            <a:xfrm>
              <a:off x="4205675" y="605900"/>
              <a:ext cx="71700" cy="79150"/>
            </a:xfrm>
            <a:custGeom>
              <a:avLst/>
              <a:gdLst/>
              <a:ahLst/>
              <a:cxnLst/>
              <a:rect l="l" t="t" r="r" b="b"/>
              <a:pathLst>
                <a:path w="2868" h="3166" extrusionOk="0">
                  <a:moveTo>
                    <a:pt x="1150" y="1"/>
                  </a:moveTo>
                  <a:cubicBezTo>
                    <a:pt x="806" y="51"/>
                    <a:pt x="470" y="136"/>
                    <a:pt x="143" y="252"/>
                  </a:cubicBezTo>
                  <a:cubicBezTo>
                    <a:pt x="79" y="276"/>
                    <a:pt x="0" y="314"/>
                    <a:pt x="0" y="381"/>
                  </a:cubicBezTo>
                  <a:cubicBezTo>
                    <a:pt x="0" y="433"/>
                    <a:pt x="41" y="470"/>
                    <a:pt x="79" y="501"/>
                  </a:cubicBezTo>
                  <a:cubicBezTo>
                    <a:pt x="473" y="838"/>
                    <a:pt x="888" y="1154"/>
                    <a:pt x="1313" y="1450"/>
                  </a:cubicBezTo>
                  <a:cubicBezTo>
                    <a:pt x="1170" y="1480"/>
                    <a:pt x="1109" y="1667"/>
                    <a:pt x="1153" y="1807"/>
                  </a:cubicBezTo>
                  <a:cubicBezTo>
                    <a:pt x="1197" y="1947"/>
                    <a:pt x="1317" y="2049"/>
                    <a:pt x="1426" y="2144"/>
                  </a:cubicBezTo>
                  <a:cubicBezTo>
                    <a:pt x="1712" y="2386"/>
                    <a:pt x="1998" y="2631"/>
                    <a:pt x="2283" y="2872"/>
                  </a:cubicBezTo>
                  <a:cubicBezTo>
                    <a:pt x="2450" y="3012"/>
                    <a:pt x="2634" y="3158"/>
                    <a:pt x="2848" y="3165"/>
                  </a:cubicBezTo>
                  <a:lnTo>
                    <a:pt x="2868" y="3117"/>
                  </a:lnTo>
                  <a:cubicBezTo>
                    <a:pt x="2345" y="2107"/>
                    <a:pt x="1789" y="1116"/>
                    <a:pt x="1201" y="147"/>
                  </a:cubicBezTo>
                  <a:lnTo>
                    <a:pt x="1150" y="1"/>
                  </a:ln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7" name="Google Shape;1264;p57">
              <a:extLst>
                <a:ext uri="{FF2B5EF4-FFF2-40B4-BE49-F238E27FC236}">
                  <a16:creationId xmlns:a16="http://schemas.microsoft.com/office/drawing/2014/main" id="{12C7A690-7D6D-4B3F-8557-D7AF63BAC290}"/>
                </a:ext>
              </a:extLst>
            </p:cNvPr>
            <p:cNvSpPr/>
            <p:nvPr/>
          </p:nvSpPr>
          <p:spPr>
            <a:xfrm>
              <a:off x="4278650" y="608500"/>
              <a:ext cx="35150" cy="74750"/>
            </a:xfrm>
            <a:custGeom>
              <a:avLst/>
              <a:gdLst/>
              <a:ahLst/>
              <a:cxnLst/>
              <a:rect l="l" t="t" r="r" b="b"/>
              <a:pathLst>
                <a:path w="1406" h="2990" extrusionOk="0">
                  <a:moveTo>
                    <a:pt x="464" y="0"/>
                  </a:moveTo>
                  <a:cubicBezTo>
                    <a:pt x="351" y="0"/>
                    <a:pt x="238" y="10"/>
                    <a:pt x="126" y="29"/>
                  </a:cubicBezTo>
                  <a:cubicBezTo>
                    <a:pt x="85" y="1016"/>
                    <a:pt x="41" y="2003"/>
                    <a:pt x="0" y="2989"/>
                  </a:cubicBezTo>
                  <a:lnTo>
                    <a:pt x="85" y="2956"/>
                  </a:lnTo>
                  <a:cubicBezTo>
                    <a:pt x="494" y="2496"/>
                    <a:pt x="891" y="2023"/>
                    <a:pt x="1276" y="1543"/>
                  </a:cubicBezTo>
                  <a:cubicBezTo>
                    <a:pt x="1197" y="1332"/>
                    <a:pt x="803" y="1359"/>
                    <a:pt x="773" y="1139"/>
                  </a:cubicBezTo>
                  <a:cubicBezTo>
                    <a:pt x="762" y="1040"/>
                    <a:pt x="837" y="955"/>
                    <a:pt x="908" y="883"/>
                  </a:cubicBezTo>
                  <a:cubicBezTo>
                    <a:pt x="1034" y="758"/>
                    <a:pt x="1157" y="635"/>
                    <a:pt x="1283" y="509"/>
                  </a:cubicBezTo>
                  <a:cubicBezTo>
                    <a:pt x="1340" y="451"/>
                    <a:pt x="1406" y="379"/>
                    <a:pt x="1389" y="298"/>
                  </a:cubicBezTo>
                  <a:cubicBezTo>
                    <a:pt x="1371" y="223"/>
                    <a:pt x="1296" y="183"/>
                    <a:pt x="1229" y="152"/>
                  </a:cubicBezTo>
                  <a:cubicBezTo>
                    <a:pt x="988" y="52"/>
                    <a:pt x="726" y="0"/>
                    <a:pt x="464"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8" name="Google Shape;1265;p57">
              <a:extLst>
                <a:ext uri="{FF2B5EF4-FFF2-40B4-BE49-F238E27FC236}">
                  <a16:creationId xmlns:a16="http://schemas.microsoft.com/office/drawing/2014/main" id="{7A40F940-3DB2-479C-8B7D-6117C1F610CA}"/>
                </a:ext>
              </a:extLst>
            </p:cNvPr>
            <p:cNvSpPr/>
            <p:nvPr/>
          </p:nvSpPr>
          <p:spPr>
            <a:xfrm>
              <a:off x="4193000" y="831350"/>
              <a:ext cx="254850" cy="227175"/>
            </a:xfrm>
            <a:custGeom>
              <a:avLst/>
              <a:gdLst/>
              <a:ahLst/>
              <a:cxnLst/>
              <a:rect l="l" t="t" r="r" b="b"/>
              <a:pathLst>
                <a:path w="10194" h="9087" extrusionOk="0">
                  <a:moveTo>
                    <a:pt x="6420" y="0"/>
                  </a:moveTo>
                  <a:cubicBezTo>
                    <a:pt x="5128" y="0"/>
                    <a:pt x="3917" y="1229"/>
                    <a:pt x="2439" y="2727"/>
                  </a:cubicBezTo>
                  <a:cubicBezTo>
                    <a:pt x="1814" y="3367"/>
                    <a:pt x="1160" y="4027"/>
                    <a:pt x="449" y="4653"/>
                  </a:cubicBezTo>
                  <a:cubicBezTo>
                    <a:pt x="41" y="5014"/>
                    <a:pt x="0" y="5637"/>
                    <a:pt x="361" y="6045"/>
                  </a:cubicBezTo>
                  <a:cubicBezTo>
                    <a:pt x="557" y="6268"/>
                    <a:pt x="830" y="6383"/>
                    <a:pt x="1105" y="6383"/>
                  </a:cubicBezTo>
                  <a:cubicBezTo>
                    <a:pt x="1337" y="6383"/>
                    <a:pt x="1569" y="6302"/>
                    <a:pt x="1756" y="6136"/>
                  </a:cubicBezTo>
                  <a:cubicBezTo>
                    <a:pt x="2518" y="5463"/>
                    <a:pt x="3226" y="4748"/>
                    <a:pt x="3848" y="4116"/>
                  </a:cubicBezTo>
                  <a:cubicBezTo>
                    <a:pt x="4542" y="3412"/>
                    <a:pt x="5199" y="2745"/>
                    <a:pt x="5736" y="2343"/>
                  </a:cubicBezTo>
                  <a:cubicBezTo>
                    <a:pt x="6185" y="2011"/>
                    <a:pt x="6386" y="1985"/>
                    <a:pt x="6441" y="1985"/>
                  </a:cubicBezTo>
                  <a:cubicBezTo>
                    <a:pt x="6452" y="1985"/>
                    <a:pt x="6457" y="1986"/>
                    <a:pt x="6457" y="1986"/>
                  </a:cubicBezTo>
                  <a:cubicBezTo>
                    <a:pt x="6553" y="2016"/>
                    <a:pt x="7417" y="2469"/>
                    <a:pt x="8166" y="8225"/>
                  </a:cubicBezTo>
                  <a:cubicBezTo>
                    <a:pt x="8230" y="8726"/>
                    <a:pt x="8656" y="9087"/>
                    <a:pt x="9142" y="9087"/>
                  </a:cubicBezTo>
                  <a:cubicBezTo>
                    <a:pt x="9186" y="9087"/>
                    <a:pt x="9230" y="9087"/>
                    <a:pt x="9271" y="9079"/>
                  </a:cubicBezTo>
                  <a:cubicBezTo>
                    <a:pt x="9813" y="9008"/>
                    <a:pt x="10193" y="8515"/>
                    <a:pt x="10125" y="7974"/>
                  </a:cubicBezTo>
                  <a:cubicBezTo>
                    <a:pt x="9455" y="2826"/>
                    <a:pt x="8604" y="621"/>
                    <a:pt x="7087" y="111"/>
                  </a:cubicBezTo>
                  <a:cubicBezTo>
                    <a:pt x="6861" y="36"/>
                    <a:pt x="6640" y="0"/>
                    <a:pt x="6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9" name="Google Shape;1266;p57">
              <a:extLst>
                <a:ext uri="{FF2B5EF4-FFF2-40B4-BE49-F238E27FC236}">
                  <a16:creationId xmlns:a16="http://schemas.microsoft.com/office/drawing/2014/main" id="{4D46861D-4A11-40A7-B9C0-A445A8207BF1}"/>
                </a:ext>
              </a:extLst>
            </p:cNvPr>
            <p:cNvSpPr/>
            <p:nvPr/>
          </p:nvSpPr>
          <p:spPr>
            <a:xfrm>
              <a:off x="4366850" y="1000825"/>
              <a:ext cx="156800" cy="104300"/>
            </a:xfrm>
            <a:custGeom>
              <a:avLst/>
              <a:gdLst/>
              <a:ahLst/>
              <a:cxnLst/>
              <a:rect l="l" t="t" r="r" b="b"/>
              <a:pathLst>
                <a:path w="6272" h="4172" extrusionOk="0">
                  <a:moveTo>
                    <a:pt x="1058" y="1"/>
                  </a:moveTo>
                  <a:cubicBezTo>
                    <a:pt x="1" y="1334"/>
                    <a:pt x="313" y="2933"/>
                    <a:pt x="313" y="2933"/>
                  </a:cubicBezTo>
                  <a:lnTo>
                    <a:pt x="5182" y="4172"/>
                  </a:lnTo>
                  <a:cubicBezTo>
                    <a:pt x="5182" y="4172"/>
                    <a:pt x="6271" y="4026"/>
                    <a:pt x="2944" y="480"/>
                  </a:cubicBezTo>
                  <a:lnTo>
                    <a:pt x="10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0" name="Google Shape;1267;p57">
              <a:extLst>
                <a:ext uri="{FF2B5EF4-FFF2-40B4-BE49-F238E27FC236}">
                  <a16:creationId xmlns:a16="http://schemas.microsoft.com/office/drawing/2014/main" id="{A538511A-933C-4EA9-B5F7-4DFC4C643259}"/>
                </a:ext>
              </a:extLst>
            </p:cNvPr>
            <p:cNvSpPr/>
            <p:nvPr/>
          </p:nvSpPr>
          <p:spPr>
            <a:xfrm>
              <a:off x="4371175" y="1059775"/>
              <a:ext cx="133075" cy="45525"/>
            </a:xfrm>
            <a:custGeom>
              <a:avLst/>
              <a:gdLst/>
              <a:ahLst/>
              <a:cxnLst/>
              <a:rect l="l" t="t" r="r" b="b"/>
              <a:pathLst>
                <a:path w="5323" h="1821" extrusionOk="0">
                  <a:moveTo>
                    <a:pt x="1" y="0"/>
                  </a:moveTo>
                  <a:lnTo>
                    <a:pt x="15" y="542"/>
                  </a:lnTo>
                  <a:lnTo>
                    <a:pt x="5033" y="1820"/>
                  </a:lnTo>
                  <a:cubicBezTo>
                    <a:pt x="5322" y="1701"/>
                    <a:pt x="5176" y="1317"/>
                    <a:pt x="5176" y="1317"/>
                  </a:cubicBezTo>
                  <a:lnTo>
                    <a:pt x="1" y="0"/>
                  </a:ln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 name="Google Shape;1268;p57">
              <a:extLst>
                <a:ext uri="{FF2B5EF4-FFF2-40B4-BE49-F238E27FC236}">
                  <a16:creationId xmlns:a16="http://schemas.microsoft.com/office/drawing/2014/main" id="{F706524A-2F90-4D26-9712-440357450154}"/>
                </a:ext>
              </a:extLst>
            </p:cNvPr>
            <p:cNvSpPr/>
            <p:nvPr/>
          </p:nvSpPr>
          <p:spPr>
            <a:xfrm>
              <a:off x="4444600" y="1052900"/>
              <a:ext cx="57250" cy="39825"/>
            </a:xfrm>
            <a:custGeom>
              <a:avLst/>
              <a:gdLst/>
              <a:ahLst/>
              <a:cxnLst/>
              <a:rect l="l" t="t" r="r" b="b"/>
              <a:pathLst>
                <a:path w="2290" h="1593" extrusionOk="0">
                  <a:moveTo>
                    <a:pt x="957" y="1"/>
                  </a:moveTo>
                  <a:cubicBezTo>
                    <a:pt x="655" y="1"/>
                    <a:pt x="239" y="175"/>
                    <a:pt x="0" y="1024"/>
                  </a:cubicBezTo>
                  <a:lnTo>
                    <a:pt x="2239" y="1592"/>
                  </a:lnTo>
                  <a:cubicBezTo>
                    <a:pt x="2239" y="1592"/>
                    <a:pt x="2290" y="1232"/>
                    <a:pt x="1321" y="85"/>
                  </a:cubicBezTo>
                  <a:cubicBezTo>
                    <a:pt x="1321" y="85"/>
                    <a:pt x="1167" y="1"/>
                    <a:pt x="957"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 name="Google Shape;1269;p57">
              <a:extLst>
                <a:ext uri="{FF2B5EF4-FFF2-40B4-BE49-F238E27FC236}">
                  <a16:creationId xmlns:a16="http://schemas.microsoft.com/office/drawing/2014/main" id="{4A300609-5AFA-4DDE-9943-EEF337985605}"/>
                </a:ext>
              </a:extLst>
            </p:cNvPr>
            <p:cNvSpPr/>
            <p:nvPr/>
          </p:nvSpPr>
          <p:spPr>
            <a:xfrm>
              <a:off x="4391350" y="1031325"/>
              <a:ext cx="26975" cy="21200"/>
            </a:xfrm>
            <a:custGeom>
              <a:avLst/>
              <a:gdLst/>
              <a:ahLst/>
              <a:cxnLst/>
              <a:rect l="l" t="t" r="r" b="b"/>
              <a:pathLst>
                <a:path w="1079" h="848" extrusionOk="0">
                  <a:moveTo>
                    <a:pt x="499" y="0"/>
                  </a:moveTo>
                  <a:cubicBezTo>
                    <a:pt x="289" y="0"/>
                    <a:pt x="105" y="118"/>
                    <a:pt x="58" y="301"/>
                  </a:cubicBezTo>
                  <a:cubicBezTo>
                    <a:pt x="1" y="526"/>
                    <a:pt x="170" y="761"/>
                    <a:pt x="436" y="829"/>
                  </a:cubicBezTo>
                  <a:cubicBezTo>
                    <a:pt x="485" y="841"/>
                    <a:pt x="534" y="847"/>
                    <a:pt x="582" y="847"/>
                  </a:cubicBezTo>
                  <a:cubicBezTo>
                    <a:pt x="794" y="847"/>
                    <a:pt x="977" y="730"/>
                    <a:pt x="1025" y="546"/>
                  </a:cubicBezTo>
                  <a:cubicBezTo>
                    <a:pt x="1078" y="322"/>
                    <a:pt x="909" y="83"/>
                    <a:pt x="643" y="19"/>
                  </a:cubicBezTo>
                  <a:cubicBezTo>
                    <a:pt x="595" y="6"/>
                    <a:pt x="546" y="0"/>
                    <a:pt x="499"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 name="Google Shape;1270;p57">
              <a:extLst>
                <a:ext uri="{FF2B5EF4-FFF2-40B4-BE49-F238E27FC236}">
                  <a16:creationId xmlns:a16="http://schemas.microsoft.com/office/drawing/2014/main" id="{4921E8AC-E6B5-40C8-82C8-610CFA728079}"/>
                </a:ext>
              </a:extLst>
            </p:cNvPr>
            <p:cNvSpPr/>
            <p:nvPr/>
          </p:nvSpPr>
          <p:spPr>
            <a:xfrm>
              <a:off x="4116525" y="653450"/>
              <a:ext cx="302225" cy="223800"/>
            </a:xfrm>
            <a:custGeom>
              <a:avLst/>
              <a:gdLst/>
              <a:ahLst/>
              <a:cxnLst/>
              <a:rect l="l" t="t" r="r" b="b"/>
              <a:pathLst>
                <a:path w="12089" h="8952" extrusionOk="0">
                  <a:moveTo>
                    <a:pt x="2393" y="0"/>
                  </a:moveTo>
                  <a:cubicBezTo>
                    <a:pt x="2089" y="0"/>
                    <a:pt x="1802" y="189"/>
                    <a:pt x="1688" y="491"/>
                  </a:cubicBezTo>
                  <a:cubicBezTo>
                    <a:pt x="0" y="5043"/>
                    <a:pt x="1015" y="7119"/>
                    <a:pt x="2161" y="8061"/>
                  </a:cubicBezTo>
                  <a:cubicBezTo>
                    <a:pt x="2889" y="8659"/>
                    <a:pt x="3852" y="8952"/>
                    <a:pt x="4985" y="8952"/>
                  </a:cubicBezTo>
                  <a:cubicBezTo>
                    <a:pt x="6832" y="8952"/>
                    <a:pt x="9139" y="8169"/>
                    <a:pt x="11622" y="6642"/>
                  </a:cubicBezTo>
                  <a:cubicBezTo>
                    <a:pt x="11977" y="6428"/>
                    <a:pt x="12089" y="5965"/>
                    <a:pt x="11871" y="5611"/>
                  </a:cubicBezTo>
                  <a:cubicBezTo>
                    <a:pt x="11729" y="5380"/>
                    <a:pt x="11482" y="5251"/>
                    <a:pt x="11229" y="5251"/>
                  </a:cubicBezTo>
                  <a:cubicBezTo>
                    <a:pt x="11095" y="5251"/>
                    <a:pt x="10959" y="5287"/>
                    <a:pt x="10837" y="5363"/>
                  </a:cubicBezTo>
                  <a:cubicBezTo>
                    <a:pt x="8613" y="6729"/>
                    <a:pt x="6524" y="7451"/>
                    <a:pt x="4977" y="7451"/>
                  </a:cubicBezTo>
                  <a:cubicBezTo>
                    <a:pt x="4204" y="7451"/>
                    <a:pt x="3566" y="7271"/>
                    <a:pt x="3114" y="6901"/>
                  </a:cubicBezTo>
                  <a:cubicBezTo>
                    <a:pt x="2028" y="6006"/>
                    <a:pt x="2021" y="3917"/>
                    <a:pt x="3097" y="1015"/>
                  </a:cubicBezTo>
                  <a:cubicBezTo>
                    <a:pt x="3243" y="623"/>
                    <a:pt x="3042" y="191"/>
                    <a:pt x="2654" y="48"/>
                  </a:cubicBezTo>
                  <a:cubicBezTo>
                    <a:pt x="2568" y="16"/>
                    <a:pt x="2480" y="0"/>
                    <a:pt x="2393"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 name="Google Shape;1271;p57">
              <a:extLst>
                <a:ext uri="{FF2B5EF4-FFF2-40B4-BE49-F238E27FC236}">
                  <a16:creationId xmlns:a16="http://schemas.microsoft.com/office/drawing/2014/main" id="{B0F7D7A7-1A06-4481-8BD5-E7D553651738}"/>
                </a:ext>
              </a:extLst>
            </p:cNvPr>
            <p:cNvSpPr/>
            <p:nvPr/>
          </p:nvSpPr>
          <p:spPr>
            <a:xfrm>
              <a:off x="4123675" y="624375"/>
              <a:ext cx="86775" cy="155000"/>
            </a:xfrm>
            <a:custGeom>
              <a:avLst/>
              <a:gdLst/>
              <a:ahLst/>
              <a:cxnLst/>
              <a:rect l="l" t="t" r="r" b="b"/>
              <a:pathLst>
                <a:path w="3471" h="6200" extrusionOk="0">
                  <a:moveTo>
                    <a:pt x="2736" y="1"/>
                  </a:moveTo>
                  <a:cubicBezTo>
                    <a:pt x="2728" y="1"/>
                    <a:pt x="2720" y="3"/>
                    <a:pt x="2712" y="7"/>
                  </a:cubicBezTo>
                  <a:cubicBezTo>
                    <a:pt x="2195" y="265"/>
                    <a:pt x="1045" y="1137"/>
                    <a:pt x="796" y="1548"/>
                  </a:cubicBezTo>
                  <a:cubicBezTo>
                    <a:pt x="52" y="2793"/>
                    <a:pt x="17" y="4351"/>
                    <a:pt x="3" y="5825"/>
                  </a:cubicBezTo>
                  <a:cubicBezTo>
                    <a:pt x="0" y="5896"/>
                    <a:pt x="3" y="5975"/>
                    <a:pt x="41" y="6032"/>
                  </a:cubicBezTo>
                  <a:cubicBezTo>
                    <a:pt x="99" y="6124"/>
                    <a:pt x="215" y="6141"/>
                    <a:pt x="320" y="6148"/>
                  </a:cubicBezTo>
                  <a:cubicBezTo>
                    <a:pt x="792" y="6182"/>
                    <a:pt x="1267" y="6199"/>
                    <a:pt x="1741" y="6199"/>
                  </a:cubicBezTo>
                  <a:cubicBezTo>
                    <a:pt x="2018" y="6199"/>
                    <a:pt x="2296" y="6193"/>
                    <a:pt x="2572" y="6182"/>
                  </a:cubicBezTo>
                  <a:cubicBezTo>
                    <a:pt x="2624" y="6179"/>
                    <a:pt x="2678" y="6175"/>
                    <a:pt x="2718" y="6145"/>
                  </a:cubicBezTo>
                  <a:cubicBezTo>
                    <a:pt x="2770" y="6107"/>
                    <a:pt x="2790" y="6032"/>
                    <a:pt x="2803" y="5967"/>
                  </a:cubicBezTo>
                  <a:cubicBezTo>
                    <a:pt x="2946" y="5287"/>
                    <a:pt x="3089" y="4610"/>
                    <a:pt x="3236" y="3929"/>
                  </a:cubicBezTo>
                  <a:cubicBezTo>
                    <a:pt x="3351" y="3378"/>
                    <a:pt x="3470" y="2817"/>
                    <a:pt x="3406" y="2255"/>
                  </a:cubicBezTo>
                  <a:cubicBezTo>
                    <a:pt x="3341" y="1694"/>
                    <a:pt x="3321" y="1255"/>
                    <a:pt x="3130" y="749"/>
                  </a:cubicBezTo>
                  <a:cubicBezTo>
                    <a:pt x="3008" y="505"/>
                    <a:pt x="2869" y="1"/>
                    <a:pt x="2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 name="Google Shape;1272;p57">
              <a:extLst>
                <a:ext uri="{FF2B5EF4-FFF2-40B4-BE49-F238E27FC236}">
                  <a16:creationId xmlns:a16="http://schemas.microsoft.com/office/drawing/2014/main" id="{FBA037EA-2003-4BD1-9236-E159A0A120ED}"/>
                </a:ext>
              </a:extLst>
            </p:cNvPr>
            <p:cNvSpPr/>
            <p:nvPr/>
          </p:nvSpPr>
          <p:spPr>
            <a:xfrm>
              <a:off x="4174275" y="681375"/>
              <a:ext cx="28450" cy="98575"/>
            </a:xfrm>
            <a:custGeom>
              <a:avLst/>
              <a:gdLst/>
              <a:ahLst/>
              <a:cxnLst/>
              <a:rect l="l" t="t" r="r" b="b"/>
              <a:pathLst>
                <a:path w="1138" h="3943" extrusionOk="0">
                  <a:moveTo>
                    <a:pt x="474" y="0"/>
                  </a:moveTo>
                  <a:cubicBezTo>
                    <a:pt x="447" y="0"/>
                    <a:pt x="419" y="27"/>
                    <a:pt x="426" y="61"/>
                  </a:cubicBezTo>
                  <a:cubicBezTo>
                    <a:pt x="579" y="823"/>
                    <a:pt x="746" y="1527"/>
                    <a:pt x="722" y="2316"/>
                  </a:cubicBezTo>
                  <a:cubicBezTo>
                    <a:pt x="712" y="2646"/>
                    <a:pt x="725" y="3037"/>
                    <a:pt x="644" y="3358"/>
                  </a:cubicBezTo>
                  <a:cubicBezTo>
                    <a:pt x="531" y="3793"/>
                    <a:pt x="473" y="3797"/>
                    <a:pt x="38" y="3847"/>
                  </a:cubicBezTo>
                  <a:cubicBezTo>
                    <a:pt x="0" y="3851"/>
                    <a:pt x="0" y="3902"/>
                    <a:pt x="38" y="3905"/>
                  </a:cubicBezTo>
                  <a:cubicBezTo>
                    <a:pt x="245" y="3926"/>
                    <a:pt x="446" y="3943"/>
                    <a:pt x="654" y="3943"/>
                  </a:cubicBezTo>
                  <a:cubicBezTo>
                    <a:pt x="698" y="3943"/>
                    <a:pt x="722" y="3909"/>
                    <a:pt x="725" y="3871"/>
                  </a:cubicBezTo>
                  <a:cubicBezTo>
                    <a:pt x="875" y="2667"/>
                    <a:pt x="1137" y="1139"/>
                    <a:pt x="511" y="24"/>
                  </a:cubicBezTo>
                  <a:cubicBezTo>
                    <a:pt x="502" y="7"/>
                    <a:pt x="488"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6" name="Google Shape;1273;p57">
              <a:extLst>
                <a:ext uri="{FF2B5EF4-FFF2-40B4-BE49-F238E27FC236}">
                  <a16:creationId xmlns:a16="http://schemas.microsoft.com/office/drawing/2014/main" id="{38C0ED26-C984-4A80-904C-9A2661090A8E}"/>
                </a:ext>
              </a:extLst>
            </p:cNvPr>
            <p:cNvSpPr/>
            <p:nvPr/>
          </p:nvSpPr>
          <p:spPr>
            <a:xfrm>
              <a:off x="4405550" y="719200"/>
              <a:ext cx="94100" cy="92225"/>
            </a:xfrm>
            <a:custGeom>
              <a:avLst/>
              <a:gdLst/>
              <a:ahLst/>
              <a:cxnLst/>
              <a:rect l="l" t="t" r="r" b="b"/>
              <a:pathLst>
                <a:path w="3764" h="3689" extrusionOk="0">
                  <a:moveTo>
                    <a:pt x="85" y="1"/>
                  </a:moveTo>
                  <a:cubicBezTo>
                    <a:pt x="67" y="1"/>
                    <a:pt x="56" y="5"/>
                    <a:pt x="55" y="14"/>
                  </a:cubicBezTo>
                  <a:cubicBezTo>
                    <a:pt x="0" y="378"/>
                    <a:pt x="1732" y="2059"/>
                    <a:pt x="1732" y="2427"/>
                  </a:cubicBezTo>
                  <a:cubicBezTo>
                    <a:pt x="1735" y="2641"/>
                    <a:pt x="1743" y="2862"/>
                    <a:pt x="1797" y="3069"/>
                  </a:cubicBezTo>
                  <a:cubicBezTo>
                    <a:pt x="1851" y="3280"/>
                    <a:pt x="1960" y="3481"/>
                    <a:pt x="2130" y="3614"/>
                  </a:cubicBezTo>
                  <a:cubicBezTo>
                    <a:pt x="2168" y="3641"/>
                    <a:pt x="2209" y="3668"/>
                    <a:pt x="2253" y="3679"/>
                  </a:cubicBezTo>
                  <a:cubicBezTo>
                    <a:pt x="2274" y="3685"/>
                    <a:pt x="2295" y="3688"/>
                    <a:pt x="2318" y="3688"/>
                  </a:cubicBezTo>
                  <a:cubicBezTo>
                    <a:pt x="2353" y="3688"/>
                    <a:pt x="2389" y="3680"/>
                    <a:pt x="2423" y="3668"/>
                  </a:cubicBezTo>
                  <a:cubicBezTo>
                    <a:pt x="2531" y="3631"/>
                    <a:pt x="2620" y="3542"/>
                    <a:pt x="2678" y="3443"/>
                  </a:cubicBezTo>
                  <a:cubicBezTo>
                    <a:pt x="2740" y="3345"/>
                    <a:pt x="2773" y="3236"/>
                    <a:pt x="2807" y="3124"/>
                  </a:cubicBezTo>
                  <a:cubicBezTo>
                    <a:pt x="2954" y="2678"/>
                    <a:pt x="3096" y="2232"/>
                    <a:pt x="3239" y="1787"/>
                  </a:cubicBezTo>
                  <a:cubicBezTo>
                    <a:pt x="3307" y="1573"/>
                    <a:pt x="3379" y="1355"/>
                    <a:pt x="3413" y="1127"/>
                  </a:cubicBezTo>
                  <a:cubicBezTo>
                    <a:pt x="3426" y="1021"/>
                    <a:pt x="3437" y="912"/>
                    <a:pt x="3461" y="803"/>
                  </a:cubicBezTo>
                  <a:cubicBezTo>
                    <a:pt x="3495" y="664"/>
                    <a:pt x="3559" y="528"/>
                    <a:pt x="3648" y="416"/>
                  </a:cubicBezTo>
                  <a:lnTo>
                    <a:pt x="3764" y="392"/>
                  </a:lnTo>
                  <a:cubicBezTo>
                    <a:pt x="3655" y="300"/>
                    <a:pt x="3512" y="259"/>
                    <a:pt x="3371" y="259"/>
                  </a:cubicBezTo>
                  <a:cubicBezTo>
                    <a:pt x="3366" y="259"/>
                    <a:pt x="3361" y="259"/>
                    <a:pt x="3355" y="259"/>
                  </a:cubicBezTo>
                  <a:cubicBezTo>
                    <a:pt x="3209" y="263"/>
                    <a:pt x="3066" y="304"/>
                    <a:pt x="2930" y="354"/>
                  </a:cubicBezTo>
                  <a:cubicBezTo>
                    <a:pt x="2566" y="491"/>
                    <a:pt x="2233" y="708"/>
                    <a:pt x="1960" y="987"/>
                  </a:cubicBezTo>
                  <a:cubicBezTo>
                    <a:pt x="1959" y="988"/>
                    <a:pt x="1957" y="989"/>
                    <a:pt x="1955" y="989"/>
                  </a:cubicBezTo>
                  <a:cubicBezTo>
                    <a:pt x="1872" y="989"/>
                    <a:pt x="975" y="350"/>
                    <a:pt x="926" y="324"/>
                  </a:cubicBezTo>
                  <a:cubicBezTo>
                    <a:pt x="700" y="196"/>
                    <a:pt x="212" y="1"/>
                    <a:pt x="85"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7" name="Google Shape;1274;p57">
              <a:extLst>
                <a:ext uri="{FF2B5EF4-FFF2-40B4-BE49-F238E27FC236}">
                  <a16:creationId xmlns:a16="http://schemas.microsoft.com/office/drawing/2014/main" id="{01E288C1-1B77-4361-86D1-70DC3A5465AE}"/>
                </a:ext>
              </a:extLst>
            </p:cNvPr>
            <p:cNvSpPr/>
            <p:nvPr/>
          </p:nvSpPr>
          <p:spPr>
            <a:xfrm>
              <a:off x="4369225" y="716125"/>
              <a:ext cx="86775" cy="126475"/>
            </a:xfrm>
            <a:custGeom>
              <a:avLst/>
              <a:gdLst/>
              <a:ahLst/>
              <a:cxnLst/>
              <a:rect l="l" t="t" r="r" b="b"/>
              <a:pathLst>
                <a:path w="3471" h="5059" extrusionOk="0">
                  <a:moveTo>
                    <a:pt x="1444" y="1"/>
                  </a:moveTo>
                  <a:cubicBezTo>
                    <a:pt x="1217" y="1"/>
                    <a:pt x="1088" y="264"/>
                    <a:pt x="1021" y="481"/>
                  </a:cubicBezTo>
                  <a:cubicBezTo>
                    <a:pt x="732" y="1396"/>
                    <a:pt x="586" y="2107"/>
                    <a:pt x="297" y="3023"/>
                  </a:cubicBezTo>
                  <a:cubicBezTo>
                    <a:pt x="208" y="3332"/>
                    <a:pt x="120" y="3645"/>
                    <a:pt x="31" y="3954"/>
                  </a:cubicBezTo>
                  <a:cubicBezTo>
                    <a:pt x="14" y="4009"/>
                    <a:pt x="0" y="4070"/>
                    <a:pt x="31" y="4118"/>
                  </a:cubicBezTo>
                  <a:cubicBezTo>
                    <a:pt x="52" y="4155"/>
                    <a:pt x="96" y="4172"/>
                    <a:pt x="137" y="4189"/>
                  </a:cubicBezTo>
                  <a:cubicBezTo>
                    <a:pt x="967" y="4519"/>
                    <a:pt x="1563" y="4791"/>
                    <a:pt x="2192" y="5043"/>
                  </a:cubicBezTo>
                  <a:cubicBezTo>
                    <a:pt x="2219" y="5054"/>
                    <a:pt x="2259" y="5059"/>
                    <a:pt x="2305" y="5059"/>
                  </a:cubicBezTo>
                  <a:cubicBezTo>
                    <a:pt x="2426" y="5059"/>
                    <a:pt x="2585" y="5024"/>
                    <a:pt x="2634" y="4965"/>
                  </a:cubicBezTo>
                  <a:cubicBezTo>
                    <a:pt x="2658" y="4934"/>
                    <a:pt x="2668" y="4897"/>
                    <a:pt x="2678" y="4863"/>
                  </a:cubicBezTo>
                  <a:cubicBezTo>
                    <a:pt x="2991" y="3682"/>
                    <a:pt x="3158" y="2573"/>
                    <a:pt x="3471" y="1393"/>
                  </a:cubicBezTo>
                  <a:lnTo>
                    <a:pt x="3468" y="1386"/>
                  </a:lnTo>
                  <a:cubicBezTo>
                    <a:pt x="2886" y="967"/>
                    <a:pt x="2307" y="549"/>
                    <a:pt x="1726" y="127"/>
                  </a:cubicBezTo>
                  <a:cubicBezTo>
                    <a:pt x="1644" y="69"/>
                    <a:pt x="1555" y="8"/>
                    <a:pt x="1457" y="1"/>
                  </a:cubicBezTo>
                  <a:cubicBezTo>
                    <a:pt x="1453" y="1"/>
                    <a:pt x="1448"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8" name="Google Shape;1275;p57">
              <a:extLst>
                <a:ext uri="{FF2B5EF4-FFF2-40B4-BE49-F238E27FC236}">
                  <a16:creationId xmlns:a16="http://schemas.microsoft.com/office/drawing/2014/main" id="{4390CE16-91C1-405C-A683-C307D7B62AB7}"/>
                </a:ext>
              </a:extLst>
            </p:cNvPr>
            <p:cNvSpPr/>
            <p:nvPr/>
          </p:nvSpPr>
          <p:spPr>
            <a:xfrm>
              <a:off x="4432700" y="726950"/>
              <a:ext cx="70525" cy="113825"/>
            </a:xfrm>
            <a:custGeom>
              <a:avLst/>
              <a:gdLst/>
              <a:ahLst/>
              <a:cxnLst/>
              <a:rect l="l" t="t" r="r" b="b"/>
              <a:pathLst>
                <a:path w="2821" h="4553" extrusionOk="0">
                  <a:moveTo>
                    <a:pt x="2687" y="0"/>
                  </a:moveTo>
                  <a:cubicBezTo>
                    <a:pt x="2368" y="187"/>
                    <a:pt x="1343" y="429"/>
                    <a:pt x="898" y="908"/>
                  </a:cubicBezTo>
                  <a:lnTo>
                    <a:pt x="0" y="4553"/>
                  </a:lnTo>
                  <a:cubicBezTo>
                    <a:pt x="622" y="4392"/>
                    <a:pt x="1241" y="4229"/>
                    <a:pt x="1861" y="4056"/>
                  </a:cubicBezTo>
                  <a:cubicBezTo>
                    <a:pt x="1915" y="4039"/>
                    <a:pt x="1970" y="4022"/>
                    <a:pt x="2007" y="3981"/>
                  </a:cubicBezTo>
                  <a:cubicBezTo>
                    <a:pt x="2045" y="3940"/>
                    <a:pt x="2058" y="3882"/>
                    <a:pt x="2068" y="3831"/>
                  </a:cubicBezTo>
                  <a:cubicBezTo>
                    <a:pt x="2317" y="2552"/>
                    <a:pt x="2568" y="1276"/>
                    <a:pt x="28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9" name="Google Shape;1276;p57">
              <a:extLst>
                <a:ext uri="{FF2B5EF4-FFF2-40B4-BE49-F238E27FC236}">
                  <a16:creationId xmlns:a16="http://schemas.microsoft.com/office/drawing/2014/main" id="{FD8E29D1-9D3B-4AE9-B80E-190DEE6727C5}"/>
                </a:ext>
              </a:extLst>
            </p:cNvPr>
            <p:cNvSpPr/>
            <p:nvPr/>
          </p:nvSpPr>
          <p:spPr>
            <a:xfrm>
              <a:off x="4358050" y="776250"/>
              <a:ext cx="43750" cy="61250"/>
            </a:xfrm>
            <a:custGeom>
              <a:avLst/>
              <a:gdLst/>
              <a:ahLst/>
              <a:cxnLst/>
              <a:rect l="l" t="t" r="r" b="b"/>
              <a:pathLst>
                <a:path w="1750" h="2450" extrusionOk="0">
                  <a:moveTo>
                    <a:pt x="1217" y="1"/>
                  </a:moveTo>
                  <a:cubicBezTo>
                    <a:pt x="1198" y="1"/>
                    <a:pt x="1177" y="3"/>
                    <a:pt x="1155" y="8"/>
                  </a:cubicBezTo>
                  <a:cubicBezTo>
                    <a:pt x="937" y="63"/>
                    <a:pt x="785" y="192"/>
                    <a:pt x="665" y="355"/>
                  </a:cubicBezTo>
                  <a:cubicBezTo>
                    <a:pt x="577" y="423"/>
                    <a:pt x="499" y="505"/>
                    <a:pt x="438" y="607"/>
                  </a:cubicBezTo>
                  <a:cubicBezTo>
                    <a:pt x="349" y="757"/>
                    <a:pt x="305" y="916"/>
                    <a:pt x="366" y="1063"/>
                  </a:cubicBezTo>
                  <a:cubicBezTo>
                    <a:pt x="254" y="1236"/>
                    <a:pt x="182" y="1437"/>
                    <a:pt x="189" y="1676"/>
                  </a:cubicBezTo>
                  <a:cubicBezTo>
                    <a:pt x="193" y="1750"/>
                    <a:pt x="220" y="1811"/>
                    <a:pt x="257" y="1859"/>
                  </a:cubicBezTo>
                  <a:lnTo>
                    <a:pt x="254" y="1863"/>
                  </a:lnTo>
                  <a:cubicBezTo>
                    <a:pt x="0" y="2101"/>
                    <a:pt x="241" y="2450"/>
                    <a:pt x="515" y="2450"/>
                  </a:cubicBezTo>
                  <a:cubicBezTo>
                    <a:pt x="593" y="2450"/>
                    <a:pt x="674" y="2421"/>
                    <a:pt x="747" y="2353"/>
                  </a:cubicBezTo>
                  <a:cubicBezTo>
                    <a:pt x="910" y="2199"/>
                    <a:pt x="1070" y="2043"/>
                    <a:pt x="1234" y="1893"/>
                  </a:cubicBezTo>
                  <a:cubicBezTo>
                    <a:pt x="1404" y="1737"/>
                    <a:pt x="1523" y="1570"/>
                    <a:pt x="1669" y="1393"/>
                  </a:cubicBezTo>
                  <a:cubicBezTo>
                    <a:pt x="1749" y="1291"/>
                    <a:pt x="1689" y="1147"/>
                    <a:pt x="1568" y="1147"/>
                  </a:cubicBezTo>
                  <a:cubicBezTo>
                    <a:pt x="1556" y="1147"/>
                    <a:pt x="1543" y="1148"/>
                    <a:pt x="1529" y="1152"/>
                  </a:cubicBezTo>
                  <a:cubicBezTo>
                    <a:pt x="1298" y="1202"/>
                    <a:pt x="1108" y="1254"/>
                    <a:pt x="910" y="1370"/>
                  </a:cubicBezTo>
                  <a:cubicBezTo>
                    <a:pt x="1016" y="1199"/>
                    <a:pt x="1206" y="1073"/>
                    <a:pt x="1373" y="961"/>
                  </a:cubicBezTo>
                  <a:cubicBezTo>
                    <a:pt x="1605" y="805"/>
                    <a:pt x="1516" y="488"/>
                    <a:pt x="1325" y="403"/>
                  </a:cubicBezTo>
                  <a:cubicBezTo>
                    <a:pt x="1496" y="272"/>
                    <a:pt x="1420" y="1"/>
                    <a:pt x="1217"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0" name="Google Shape;1277;p57">
              <a:extLst>
                <a:ext uri="{FF2B5EF4-FFF2-40B4-BE49-F238E27FC236}">
                  <a16:creationId xmlns:a16="http://schemas.microsoft.com/office/drawing/2014/main" id="{D8D4B936-50DA-42AA-86EB-6E4DB4543E71}"/>
                </a:ext>
              </a:extLst>
            </p:cNvPr>
            <p:cNvSpPr/>
            <p:nvPr/>
          </p:nvSpPr>
          <p:spPr>
            <a:xfrm>
              <a:off x="4475200" y="769650"/>
              <a:ext cx="24525" cy="43700"/>
            </a:xfrm>
            <a:custGeom>
              <a:avLst/>
              <a:gdLst/>
              <a:ahLst/>
              <a:cxnLst/>
              <a:rect l="l" t="t" r="r" b="b"/>
              <a:pathLst>
                <a:path w="981" h="1748" extrusionOk="0">
                  <a:moveTo>
                    <a:pt x="451" y="0"/>
                  </a:moveTo>
                  <a:cubicBezTo>
                    <a:pt x="348" y="0"/>
                    <a:pt x="266" y="78"/>
                    <a:pt x="252" y="197"/>
                  </a:cubicBezTo>
                  <a:cubicBezTo>
                    <a:pt x="239" y="303"/>
                    <a:pt x="273" y="429"/>
                    <a:pt x="301" y="544"/>
                  </a:cubicBezTo>
                  <a:cubicBezTo>
                    <a:pt x="292" y="544"/>
                    <a:pt x="284" y="543"/>
                    <a:pt x="276" y="543"/>
                  </a:cubicBezTo>
                  <a:cubicBezTo>
                    <a:pt x="246" y="543"/>
                    <a:pt x="216" y="548"/>
                    <a:pt x="185" y="561"/>
                  </a:cubicBezTo>
                  <a:cubicBezTo>
                    <a:pt x="69" y="609"/>
                    <a:pt x="1" y="742"/>
                    <a:pt x="39" y="864"/>
                  </a:cubicBezTo>
                  <a:cubicBezTo>
                    <a:pt x="89" y="1045"/>
                    <a:pt x="178" y="1194"/>
                    <a:pt x="310" y="1310"/>
                  </a:cubicBezTo>
                  <a:cubicBezTo>
                    <a:pt x="260" y="1344"/>
                    <a:pt x="202" y="1375"/>
                    <a:pt x="144" y="1409"/>
                  </a:cubicBezTo>
                  <a:cubicBezTo>
                    <a:pt x="28" y="1487"/>
                    <a:pt x="25" y="1711"/>
                    <a:pt x="188" y="1739"/>
                  </a:cubicBezTo>
                  <a:cubicBezTo>
                    <a:pt x="222" y="1744"/>
                    <a:pt x="258" y="1747"/>
                    <a:pt x="294" y="1747"/>
                  </a:cubicBezTo>
                  <a:cubicBezTo>
                    <a:pt x="475" y="1747"/>
                    <a:pt x="667" y="1677"/>
                    <a:pt x="783" y="1538"/>
                  </a:cubicBezTo>
                  <a:cubicBezTo>
                    <a:pt x="821" y="1491"/>
                    <a:pt x="844" y="1436"/>
                    <a:pt x="844" y="1381"/>
                  </a:cubicBezTo>
                  <a:cubicBezTo>
                    <a:pt x="899" y="1327"/>
                    <a:pt x="937" y="1252"/>
                    <a:pt x="933" y="1177"/>
                  </a:cubicBezTo>
                  <a:cubicBezTo>
                    <a:pt x="933" y="1099"/>
                    <a:pt x="909" y="1042"/>
                    <a:pt x="872" y="990"/>
                  </a:cubicBezTo>
                  <a:cubicBezTo>
                    <a:pt x="981" y="833"/>
                    <a:pt x="940" y="613"/>
                    <a:pt x="872" y="442"/>
                  </a:cubicBezTo>
                  <a:cubicBezTo>
                    <a:pt x="814" y="296"/>
                    <a:pt x="702" y="92"/>
                    <a:pt x="552" y="24"/>
                  </a:cubicBezTo>
                  <a:cubicBezTo>
                    <a:pt x="517" y="8"/>
                    <a:pt x="483" y="0"/>
                    <a:pt x="451"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1" name="Google Shape;1278;p57">
              <a:extLst>
                <a:ext uri="{FF2B5EF4-FFF2-40B4-BE49-F238E27FC236}">
                  <a16:creationId xmlns:a16="http://schemas.microsoft.com/office/drawing/2014/main" id="{265EAFCB-D0C0-4F76-852F-F3C26939A324}"/>
                </a:ext>
              </a:extLst>
            </p:cNvPr>
            <p:cNvSpPr/>
            <p:nvPr/>
          </p:nvSpPr>
          <p:spPr>
            <a:xfrm>
              <a:off x="4315400" y="513725"/>
              <a:ext cx="46275" cy="44550"/>
            </a:xfrm>
            <a:custGeom>
              <a:avLst/>
              <a:gdLst/>
              <a:ahLst/>
              <a:cxnLst/>
              <a:rect l="l" t="t" r="r" b="b"/>
              <a:pathLst>
                <a:path w="1851" h="1782" extrusionOk="0">
                  <a:moveTo>
                    <a:pt x="930" y="0"/>
                  </a:moveTo>
                  <a:cubicBezTo>
                    <a:pt x="907" y="0"/>
                    <a:pt x="884" y="1"/>
                    <a:pt x="861" y="3"/>
                  </a:cubicBezTo>
                  <a:cubicBezTo>
                    <a:pt x="368" y="40"/>
                    <a:pt x="0" y="466"/>
                    <a:pt x="38" y="956"/>
                  </a:cubicBezTo>
                  <a:cubicBezTo>
                    <a:pt x="73" y="1426"/>
                    <a:pt x="461" y="1781"/>
                    <a:pt x="921" y="1781"/>
                  </a:cubicBezTo>
                  <a:cubicBezTo>
                    <a:pt x="944" y="1781"/>
                    <a:pt x="967" y="1781"/>
                    <a:pt x="990" y="1779"/>
                  </a:cubicBezTo>
                  <a:cubicBezTo>
                    <a:pt x="1483" y="1741"/>
                    <a:pt x="1851" y="1317"/>
                    <a:pt x="1814" y="827"/>
                  </a:cubicBezTo>
                  <a:cubicBezTo>
                    <a:pt x="1778" y="356"/>
                    <a:pt x="1390" y="0"/>
                    <a:pt x="93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2" name="Google Shape;1279;p57">
              <a:extLst>
                <a:ext uri="{FF2B5EF4-FFF2-40B4-BE49-F238E27FC236}">
                  <a16:creationId xmlns:a16="http://schemas.microsoft.com/office/drawing/2014/main" id="{D054CC83-6F7A-4F9E-89CB-890CC008A157}"/>
                </a:ext>
              </a:extLst>
            </p:cNvPr>
            <p:cNvSpPr/>
            <p:nvPr/>
          </p:nvSpPr>
          <p:spPr>
            <a:xfrm>
              <a:off x="4167475" y="503525"/>
              <a:ext cx="46300" cy="44600"/>
            </a:xfrm>
            <a:custGeom>
              <a:avLst/>
              <a:gdLst/>
              <a:ahLst/>
              <a:cxnLst/>
              <a:rect l="l" t="t" r="r" b="b"/>
              <a:pathLst>
                <a:path w="1852" h="1784" extrusionOk="0">
                  <a:moveTo>
                    <a:pt x="920" y="0"/>
                  </a:moveTo>
                  <a:cubicBezTo>
                    <a:pt x="900" y="0"/>
                    <a:pt x="879" y="1"/>
                    <a:pt x="858" y="2"/>
                  </a:cubicBezTo>
                  <a:cubicBezTo>
                    <a:pt x="368" y="40"/>
                    <a:pt x="0" y="469"/>
                    <a:pt x="38" y="959"/>
                  </a:cubicBezTo>
                  <a:cubicBezTo>
                    <a:pt x="74" y="1427"/>
                    <a:pt x="464" y="1784"/>
                    <a:pt x="927" y="1784"/>
                  </a:cubicBezTo>
                  <a:cubicBezTo>
                    <a:pt x="948" y="1784"/>
                    <a:pt x="969" y="1783"/>
                    <a:pt x="990" y="1782"/>
                  </a:cubicBezTo>
                  <a:cubicBezTo>
                    <a:pt x="1484" y="1745"/>
                    <a:pt x="1852" y="1316"/>
                    <a:pt x="1814" y="826"/>
                  </a:cubicBezTo>
                  <a:cubicBezTo>
                    <a:pt x="1778" y="357"/>
                    <a:pt x="1386" y="0"/>
                    <a:pt x="920"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3" name="Google Shape;1280;p57">
              <a:extLst>
                <a:ext uri="{FF2B5EF4-FFF2-40B4-BE49-F238E27FC236}">
                  <a16:creationId xmlns:a16="http://schemas.microsoft.com/office/drawing/2014/main" id="{F2E47297-CA5D-4721-87B3-3EAC8418C20A}"/>
                </a:ext>
              </a:extLst>
            </p:cNvPr>
            <p:cNvSpPr/>
            <p:nvPr/>
          </p:nvSpPr>
          <p:spPr>
            <a:xfrm>
              <a:off x="4184225" y="367075"/>
              <a:ext cx="170575" cy="216800"/>
            </a:xfrm>
            <a:custGeom>
              <a:avLst/>
              <a:gdLst/>
              <a:ahLst/>
              <a:cxnLst/>
              <a:rect l="l" t="t" r="r" b="b"/>
              <a:pathLst>
                <a:path w="6823" h="8672" extrusionOk="0">
                  <a:moveTo>
                    <a:pt x="3511" y="0"/>
                  </a:moveTo>
                  <a:cubicBezTo>
                    <a:pt x="1897" y="0"/>
                    <a:pt x="509" y="1245"/>
                    <a:pt x="365" y="2885"/>
                  </a:cubicBezTo>
                  <a:lnTo>
                    <a:pt x="154" y="5229"/>
                  </a:lnTo>
                  <a:cubicBezTo>
                    <a:pt x="1" y="6961"/>
                    <a:pt x="1293" y="8505"/>
                    <a:pt x="3025" y="8659"/>
                  </a:cubicBezTo>
                  <a:cubicBezTo>
                    <a:pt x="3121" y="8668"/>
                    <a:pt x="3216" y="8672"/>
                    <a:pt x="3310" y="8672"/>
                  </a:cubicBezTo>
                  <a:cubicBezTo>
                    <a:pt x="4927" y="8672"/>
                    <a:pt x="6314" y="7427"/>
                    <a:pt x="6458" y="5787"/>
                  </a:cubicBezTo>
                  <a:lnTo>
                    <a:pt x="6669" y="3447"/>
                  </a:lnTo>
                  <a:cubicBezTo>
                    <a:pt x="6822" y="1712"/>
                    <a:pt x="5530" y="167"/>
                    <a:pt x="3795" y="13"/>
                  </a:cubicBezTo>
                  <a:cubicBezTo>
                    <a:pt x="3700" y="5"/>
                    <a:pt x="3605" y="0"/>
                    <a:pt x="3511"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4" name="Google Shape;1281;p57">
              <a:extLst>
                <a:ext uri="{FF2B5EF4-FFF2-40B4-BE49-F238E27FC236}">
                  <a16:creationId xmlns:a16="http://schemas.microsoft.com/office/drawing/2014/main" id="{146179F9-7E82-4AB3-9B33-3B7C91CCB0FC}"/>
                </a:ext>
              </a:extLst>
            </p:cNvPr>
            <p:cNvSpPr/>
            <p:nvPr/>
          </p:nvSpPr>
          <p:spPr>
            <a:xfrm>
              <a:off x="4299050" y="496550"/>
              <a:ext cx="18725" cy="18675"/>
            </a:xfrm>
            <a:custGeom>
              <a:avLst/>
              <a:gdLst/>
              <a:ahLst/>
              <a:cxnLst/>
              <a:rect l="l" t="t" r="r" b="b"/>
              <a:pathLst>
                <a:path w="749" h="747" extrusionOk="0">
                  <a:moveTo>
                    <a:pt x="377" y="0"/>
                  </a:moveTo>
                  <a:cubicBezTo>
                    <a:pt x="200" y="0"/>
                    <a:pt x="47" y="140"/>
                    <a:pt x="25" y="330"/>
                  </a:cubicBezTo>
                  <a:cubicBezTo>
                    <a:pt x="1" y="537"/>
                    <a:pt x="137" y="721"/>
                    <a:pt x="331" y="744"/>
                  </a:cubicBezTo>
                  <a:cubicBezTo>
                    <a:pt x="345" y="746"/>
                    <a:pt x="358" y="747"/>
                    <a:pt x="372" y="747"/>
                  </a:cubicBezTo>
                  <a:cubicBezTo>
                    <a:pt x="549" y="747"/>
                    <a:pt x="703" y="607"/>
                    <a:pt x="725" y="418"/>
                  </a:cubicBezTo>
                  <a:cubicBezTo>
                    <a:pt x="749" y="210"/>
                    <a:pt x="613" y="27"/>
                    <a:pt x="419" y="3"/>
                  </a:cubicBezTo>
                  <a:cubicBezTo>
                    <a:pt x="405" y="1"/>
                    <a:pt x="391" y="0"/>
                    <a:pt x="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5" name="Google Shape;1282;p57">
              <a:extLst>
                <a:ext uri="{FF2B5EF4-FFF2-40B4-BE49-F238E27FC236}">
                  <a16:creationId xmlns:a16="http://schemas.microsoft.com/office/drawing/2014/main" id="{7E25F9E1-F31E-4CCF-AB46-F9950ADAD576}"/>
                </a:ext>
              </a:extLst>
            </p:cNvPr>
            <p:cNvSpPr/>
            <p:nvPr/>
          </p:nvSpPr>
          <p:spPr>
            <a:xfrm>
              <a:off x="4232875" y="491025"/>
              <a:ext cx="18825" cy="18675"/>
            </a:xfrm>
            <a:custGeom>
              <a:avLst/>
              <a:gdLst/>
              <a:ahLst/>
              <a:cxnLst/>
              <a:rect l="l" t="t" r="r" b="b"/>
              <a:pathLst>
                <a:path w="753" h="747" extrusionOk="0">
                  <a:moveTo>
                    <a:pt x="382" y="0"/>
                  </a:moveTo>
                  <a:cubicBezTo>
                    <a:pt x="204" y="0"/>
                    <a:pt x="50" y="140"/>
                    <a:pt x="28" y="329"/>
                  </a:cubicBezTo>
                  <a:cubicBezTo>
                    <a:pt x="1" y="534"/>
                    <a:pt x="140" y="720"/>
                    <a:pt x="334" y="744"/>
                  </a:cubicBezTo>
                  <a:cubicBezTo>
                    <a:pt x="347" y="746"/>
                    <a:pt x="361" y="747"/>
                    <a:pt x="374" y="747"/>
                  </a:cubicBezTo>
                  <a:cubicBezTo>
                    <a:pt x="549" y="747"/>
                    <a:pt x="707" y="604"/>
                    <a:pt x="729" y="414"/>
                  </a:cubicBezTo>
                  <a:cubicBezTo>
                    <a:pt x="753" y="210"/>
                    <a:pt x="616" y="26"/>
                    <a:pt x="423" y="3"/>
                  </a:cubicBezTo>
                  <a:cubicBezTo>
                    <a:pt x="409" y="1"/>
                    <a:pt x="395"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6" name="Google Shape;1283;p57">
              <a:extLst>
                <a:ext uri="{FF2B5EF4-FFF2-40B4-BE49-F238E27FC236}">
                  <a16:creationId xmlns:a16="http://schemas.microsoft.com/office/drawing/2014/main" id="{ADBF9142-A607-454B-A96B-21942B015D6F}"/>
                </a:ext>
              </a:extLst>
            </p:cNvPr>
            <p:cNvSpPr/>
            <p:nvPr/>
          </p:nvSpPr>
          <p:spPr>
            <a:xfrm>
              <a:off x="4256275" y="524225"/>
              <a:ext cx="28850" cy="15025"/>
            </a:xfrm>
            <a:custGeom>
              <a:avLst/>
              <a:gdLst/>
              <a:ahLst/>
              <a:cxnLst/>
              <a:rect l="l" t="t" r="r" b="b"/>
              <a:pathLst>
                <a:path w="1154" h="601" extrusionOk="0">
                  <a:moveTo>
                    <a:pt x="84" y="1"/>
                  </a:moveTo>
                  <a:cubicBezTo>
                    <a:pt x="77" y="1"/>
                    <a:pt x="69" y="2"/>
                    <a:pt x="62" y="5"/>
                  </a:cubicBezTo>
                  <a:cubicBezTo>
                    <a:pt x="21" y="19"/>
                    <a:pt x="0" y="60"/>
                    <a:pt x="14" y="100"/>
                  </a:cubicBezTo>
                  <a:cubicBezTo>
                    <a:pt x="140" y="481"/>
                    <a:pt x="303" y="529"/>
                    <a:pt x="439" y="570"/>
                  </a:cubicBezTo>
                  <a:cubicBezTo>
                    <a:pt x="456" y="573"/>
                    <a:pt x="473" y="580"/>
                    <a:pt x="487" y="583"/>
                  </a:cubicBezTo>
                  <a:cubicBezTo>
                    <a:pt x="517" y="597"/>
                    <a:pt x="552" y="600"/>
                    <a:pt x="589" y="600"/>
                  </a:cubicBezTo>
                  <a:cubicBezTo>
                    <a:pt x="756" y="600"/>
                    <a:pt x="970" y="488"/>
                    <a:pt x="1133" y="206"/>
                  </a:cubicBezTo>
                  <a:cubicBezTo>
                    <a:pt x="1153" y="168"/>
                    <a:pt x="1140" y="124"/>
                    <a:pt x="1106" y="104"/>
                  </a:cubicBezTo>
                  <a:cubicBezTo>
                    <a:pt x="1093" y="97"/>
                    <a:pt x="1080" y="93"/>
                    <a:pt x="1066" y="93"/>
                  </a:cubicBezTo>
                  <a:cubicBezTo>
                    <a:pt x="1041" y="93"/>
                    <a:pt x="1017" y="106"/>
                    <a:pt x="1004" y="131"/>
                  </a:cubicBezTo>
                  <a:cubicBezTo>
                    <a:pt x="864" y="374"/>
                    <a:pt x="697" y="451"/>
                    <a:pt x="589" y="451"/>
                  </a:cubicBezTo>
                  <a:cubicBezTo>
                    <a:pt x="569" y="451"/>
                    <a:pt x="550" y="448"/>
                    <a:pt x="534" y="443"/>
                  </a:cubicBezTo>
                  <a:cubicBezTo>
                    <a:pt x="517" y="437"/>
                    <a:pt x="497" y="430"/>
                    <a:pt x="480" y="427"/>
                  </a:cubicBezTo>
                  <a:cubicBezTo>
                    <a:pt x="361" y="390"/>
                    <a:pt x="255" y="358"/>
                    <a:pt x="157" y="52"/>
                  </a:cubicBezTo>
                  <a:cubicBezTo>
                    <a:pt x="146" y="22"/>
                    <a:pt x="115"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7" name="Google Shape;1284;p57">
              <a:extLst>
                <a:ext uri="{FF2B5EF4-FFF2-40B4-BE49-F238E27FC236}">
                  <a16:creationId xmlns:a16="http://schemas.microsoft.com/office/drawing/2014/main" id="{F40B2681-DB0A-4ABA-AF4A-0A30F7F549BA}"/>
                </a:ext>
              </a:extLst>
            </p:cNvPr>
            <p:cNvSpPr/>
            <p:nvPr/>
          </p:nvSpPr>
          <p:spPr>
            <a:xfrm>
              <a:off x="4228125" y="466550"/>
              <a:ext cx="22550" cy="8475"/>
            </a:xfrm>
            <a:custGeom>
              <a:avLst/>
              <a:gdLst/>
              <a:ahLst/>
              <a:cxnLst/>
              <a:rect l="l" t="t" r="r" b="b"/>
              <a:pathLst>
                <a:path w="902" h="339" extrusionOk="0">
                  <a:moveTo>
                    <a:pt x="488" y="0"/>
                  </a:moveTo>
                  <a:cubicBezTo>
                    <a:pt x="474" y="0"/>
                    <a:pt x="460" y="1"/>
                    <a:pt x="446" y="2"/>
                  </a:cubicBezTo>
                  <a:cubicBezTo>
                    <a:pt x="218" y="19"/>
                    <a:pt x="34" y="206"/>
                    <a:pt x="27" y="213"/>
                  </a:cubicBezTo>
                  <a:cubicBezTo>
                    <a:pt x="0" y="244"/>
                    <a:pt x="0" y="291"/>
                    <a:pt x="31" y="318"/>
                  </a:cubicBezTo>
                  <a:cubicBezTo>
                    <a:pt x="45" y="332"/>
                    <a:pt x="62" y="338"/>
                    <a:pt x="82" y="338"/>
                  </a:cubicBezTo>
                  <a:cubicBezTo>
                    <a:pt x="103" y="338"/>
                    <a:pt x="120" y="332"/>
                    <a:pt x="136" y="318"/>
                  </a:cubicBezTo>
                  <a:cubicBezTo>
                    <a:pt x="136" y="315"/>
                    <a:pt x="290" y="165"/>
                    <a:pt x="456" y="151"/>
                  </a:cubicBezTo>
                  <a:cubicBezTo>
                    <a:pt x="465" y="151"/>
                    <a:pt x="475" y="150"/>
                    <a:pt x="484" y="150"/>
                  </a:cubicBezTo>
                  <a:cubicBezTo>
                    <a:pt x="641" y="150"/>
                    <a:pt x="769" y="257"/>
                    <a:pt x="769" y="257"/>
                  </a:cubicBezTo>
                  <a:cubicBezTo>
                    <a:pt x="783" y="269"/>
                    <a:pt x="800" y="275"/>
                    <a:pt x="818" y="275"/>
                  </a:cubicBezTo>
                  <a:cubicBezTo>
                    <a:pt x="839" y="275"/>
                    <a:pt x="860" y="267"/>
                    <a:pt x="875" y="250"/>
                  </a:cubicBezTo>
                  <a:cubicBezTo>
                    <a:pt x="902" y="219"/>
                    <a:pt x="899" y="172"/>
                    <a:pt x="868" y="145"/>
                  </a:cubicBezTo>
                  <a:cubicBezTo>
                    <a:pt x="858" y="138"/>
                    <a:pt x="699" y="0"/>
                    <a:pt x="4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8" name="Google Shape;1285;p57">
              <a:extLst>
                <a:ext uri="{FF2B5EF4-FFF2-40B4-BE49-F238E27FC236}">
                  <a16:creationId xmlns:a16="http://schemas.microsoft.com/office/drawing/2014/main" id="{41B180E9-AC27-42C1-8AF2-5C18493CA6AF}"/>
                </a:ext>
              </a:extLst>
            </p:cNvPr>
            <p:cNvSpPr/>
            <p:nvPr/>
          </p:nvSpPr>
          <p:spPr>
            <a:xfrm>
              <a:off x="4303575" y="473200"/>
              <a:ext cx="20950" cy="12725"/>
            </a:xfrm>
            <a:custGeom>
              <a:avLst/>
              <a:gdLst/>
              <a:ahLst/>
              <a:cxnLst/>
              <a:rect l="l" t="t" r="r" b="b"/>
              <a:pathLst>
                <a:path w="838" h="509" extrusionOk="0">
                  <a:moveTo>
                    <a:pt x="318" y="1"/>
                  </a:moveTo>
                  <a:cubicBezTo>
                    <a:pt x="180" y="1"/>
                    <a:pt x="65" y="43"/>
                    <a:pt x="58" y="45"/>
                  </a:cubicBezTo>
                  <a:cubicBezTo>
                    <a:pt x="21" y="63"/>
                    <a:pt x="0" y="103"/>
                    <a:pt x="13" y="144"/>
                  </a:cubicBezTo>
                  <a:cubicBezTo>
                    <a:pt x="26" y="173"/>
                    <a:pt x="55" y="191"/>
                    <a:pt x="84" y="191"/>
                  </a:cubicBezTo>
                  <a:cubicBezTo>
                    <a:pt x="94" y="191"/>
                    <a:pt x="103" y="189"/>
                    <a:pt x="112" y="185"/>
                  </a:cubicBezTo>
                  <a:cubicBezTo>
                    <a:pt x="112" y="185"/>
                    <a:pt x="207" y="151"/>
                    <a:pt x="315" y="151"/>
                  </a:cubicBezTo>
                  <a:cubicBezTo>
                    <a:pt x="367" y="151"/>
                    <a:pt x="421" y="158"/>
                    <a:pt x="470" y="182"/>
                  </a:cubicBezTo>
                  <a:cubicBezTo>
                    <a:pt x="619" y="253"/>
                    <a:pt x="681" y="450"/>
                    <a:pt x="681" y="454"/>
                  </a:cubicBezTo>
                  <a:cubicBezTo>
                    <a:pt x="690" y="488"/>
                    <a:pt x="721" y="508"/>
                    <a:pt x="752" y="508"/>
                  </a:cubicBezTo>
                  <a:cubicBezTo>
                    <a:pt x="759" y="508"/>
                    <a:pt x="766" y="508"/>
                    <a:pt x="772" y="504"/>
                  </a:cubicBezTo>
                  <a:cubicBezTo>
                    <a:pt x="813" y="494"/>
                    <a:pt x="837" y="450"/>
                    <a:pt x="824" y="413"/>
                  </a:cubicBezTo>
                  <a:cubicBezTo>
                    <a:pt x="824" y="402"/>
                    <a:pt x="745" y="147"/>
                    <a:pt x="534" y="45"/>
                  </a:cubicBezTo>
                  <a:cubicBezTo>
                    <a:pt x="464" y="12"/>
                    <a:pt x="38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59" name="Google Shape;1286;p57">
              <a:extLst>
                <a:ext uri="{FF2B5EF4-FFF2-40B4-BE49-F238E27FC236}">
                  <a16:creationId xmlns:a16="http://schemas.microsoft.com/office/drawing/2014/main" id="{584125EC-9FB3-4AF1-BE66-67C625AA1252}"/>
                </a:ext>
              </a:extLst>
            </p:cNvPr>
            <p:cNvSpPr/>
            <p:nvPr/>
          </p:nvSpPr>
          <p:spPr>
            <a:xfrm>
              <a:off x="4271325" y="473800"/>
              <a:ext cx="9400" cy="44350"/>
            </a:xfrm>
            <a:custGeom>
              <a:avLst/>
              <a:gdLst/>
              <a:ahLst/>
              <a:cxnLst/>
              <a:rect l="l" t="t" r="r" b="b"/>
              <a:pathLst>
                <a:path w="376" h="1774" extrusionOk="0">
                  <a:moveTo>
                    <a:pt x="245" y="1"/>
                  </a:moveTo>
                  <a:cubicBezTo>
                    <a:pt x="201" y="1"/>
                    <a:pt x="171" y="35"/>
                    <a:pt x="171" y="76"/>
                  </a:cubicBezTo>
                  <a:cubicBezTo>
                    <a:pt x="171" y="225"/>
                    <a:pt x="177" y="378"/>
                    <a:pt x="184" y="528"/>
                  </a:cubicBezTo>
                  <a:cubicBezTo>
                    <a:pt x="204" y="1004"/>
                    <a:pt x="225" y="1450"/>
                    <a:pt x="31" y="1648"/>
                  </a:cubicBezTo>
                  <a:cubicBezTo>
                    <a:pt x="0" y="1675"/>
                    <a:pt x="0" y="1722"/>
                    <a:pt x="31" y="1753"/>
                  </a:cubicBezTo>
                  <a:cubicBezTo>
                    <a:pt x="45" y="1766"/>
                    <a:pt x="66" y="1774"/>
                    <a:pt x="82" y="1774"/>
                  </a:cubicBezTo>
                  <a:cubicBezTo>
                    <a:pt x="102" y="1774"/>
                    <a:pt x="119" y="1766"/>
                    <a:pt x="137" y="1753"/>
                  </a:cubicBezTo>
                  <a:cubicBezTo>
                    <a:pt x="375" y="1512"/>
                    <a:pt x="355" y="1031"/>
                    <a:pt x="334" y="521"/>
                  </a:cubicBezTo>
                  <a:cubicBezTo>
                    <a:pt x="327" y="375"/>
                    <a:pt x="320" y="222"/>
                    <a:pt x="320" y="76"/>
                  </a:cubicBezTo>
                  <a:cubicBezTo>
                    <a:pt x="320" y="35"/>
                    <a:pt x="286" y="1"/>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0" name="Google Shape;1287;p57">
              <a:extLst>
                <a:ext uri="{FF2B5EF4-FFF2-40B4-BE49-F238E27FC236}">
                  <a16:creationId xmlns:a16="http://schemas.microsoft.com/office/drawing/2014/main" id="{FF3A4E9D-2DBE-421A-B99D-900CA9481374}"/>
                </a:ext>
              </a:extLst>
            </p:cNvPr>
            <p:cNvSpPr/>
            <p:nvPr/>
          </p:nvSpPr>
          <p:spPr>
            <a:xfrm>
              <a:off x="4175375" y="311200"/>
              <a:ext cx="100900" cy="83075"/>
            </a:xfrm>
            <a:custGeom>
              <a:avLst/>
              <a:gdLst/>
              <a:ahLst/>
              <a:cxnLst/>
              <a:rect l="l" t="t" r="r" b="b"/>
              <a:pathLst>
                <a:path w="4036" h="3323" extrusionOk="0">
                  <a:moveTo>
                    <a:pt x="2176" y="0"/>
                  </a:moveTo>
                  <a:cubicBezTo>
                    <a:pt x="1923" y="0"/>
                    <a:pt x="1669" y="54"/>
                    <a:pt x="1429" y="136"/>
                  </a:cubicBezTo>
                  <a:cubicBezTo>
                    <a:pt x="872" y="326"/>
                    <a:pt x="341" y="731"/>
                    <a:pt x="184" y="1303"/>
                  </a:cubicBezTo>
                  <a:cubicBezTo>
                    <a:pt x="0" y="1956"/>
                    <a:pt x="368" y="2670"/>
                    <a:pt x="916" y="3069"/>
                  </a:cubicBezTo>
                  <a:cubicBezTo>
                    <a:pt x="1062" y="3177"/>
                    <a:pt x="1225" y="3266"/>
                    <a:pt x="1406" y="3303"/>
                  </a:cubicBezTo>
                  <a:cubicBezTo>
                    <a:pt x="1471" y="3317"/>
                    <a:pt x="1537" y="3322"/>
                    <a:pt x="1603" y="3322"/>
                  </a:cubicBezTo>
                  <a:cubicBezTo>
                    <a:pt x="1789" y="3322"/>
                    <a:pt x="1978" y="3277"/>
                    <a:pt x="2161" y="3232"/>
                  </a:cubicBezTo>
                  <a:cubicBezTo>
                    <a:pt x="2634" y="3110"/>
                    <a:pt x="3182" y="3116"/>
                    <a:pt x="3645" y="2970"/>
                  </a:cubicBezTo>
                  <a:cubicBezTo>
                    <a:pt x="3961" y="2422"/>
                    <a:pt x="4036" y="1728"/>
                    <a:pt x="3805" y="1143"/>
                  </a:cubicBezTo>
                  <a:cubicBezTo>
                    <a:pt x="3570" y="554"/>
                    <a:pt x="3015" y="92"/>
                    <a:pt x="2389" y="13"/>
                  </a:cubicBezTo>
                  <a:cubicBezTo>
                    <a:pt x="2318" y="4"/>
                    <a:pt x="2247" y="0"/>
                    <a:pt x="2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1" name="Google Shape;1288;p57">
              <a:extLst>
                <a:ext uri="{FF2B5EF4-FFF2-40B4-BE49-F238E27FC236}">
                  <a16:creationId xmlns:a16="http://schemas.microsoft.com/office/drawing/2014/main" id="{F3B5E097-7CD6-48E0-9FDA-C75AFA189B69}"/>
                </a:ext>
              </a:extLst>
            </p:cNvPr>
            <p:cNvSpPr/>
            <p:nvPr/>
          </p:nvSpPr>
          <p:spPr>
            <a:xfrm>
              <a:off x="4233275" y="360675"/>
              <a:ext cx="131125" cy="148975"/>
            </a:xfrm>
            <a:custGeom>
              <a:avLst/>
              <a:gdLst/>
              <a:ahLst/>
              <a:cxnLst/>
              <a:rect l="l" t="t" r="r" b="b"/>
              <a:pathLst>
                <a:path w="5245" h="5959" extrusionOk="0">
                  <a:moveTo>
                    <a:pt x="2369" y="0"/>
                  </a:moveTo>
                  <a:cubicBezTo>
                    <a:pt x="1367" y="0"/>
                    <a:pt x="1" y="744"/>
                    <a:pt x="1005" y="1671"/>
                  </a:cubicBezTo>
                  <a:cubicBezTo>
                    <a:pt x="1869" y="2243"/>
                    <a:pt x="2968" y="2818"/>
                    <a:pt x="3469" y="3727"/>
                  </a:cubicBezTo>
                  <a:cubicBezTo>
                    <a:pt x="3935" y="4577"/>
                    <a:pt x="4306" y="5234"/>
                    <a:pt x="4949" y="5958"/>
                  </a:cubicBezTo>
                  <a:cubicBezTo>
                    <a:pt x="5217" y="5030"/>
                    <a:pt x="5214" y="4274"/>
                    <a:pt x="5234" y="3304"/>
                  </a:cubicBezTo>
                  <a:cubicBezTo>
                    <a:pt x="5245" y="2814"/>
                    <a:pt x="5058" y="2188"/>
                    <a:pt x="4850" y="1743"/>
                  </a:cubicBezTo>
                  <a:cubicBezTo>
                    <a:pt x="4540" y="1076"/>
                    <a:pt x="3411" y="167"/>
                    <a:pt x="2686" y="28"/>
                  </a:cubicBezTo>
                  <a:cubicBezTo>
                    <a:pt x="2587" y="9"/>
                    <a:pt x="2481"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2" name="Google Shape;1289;p57">
              <a:extLst>
                <a:ext uri="{FF2B5EF4-FFF2-40B4-BE49-F238E27FC236}">
                  <a16:creationId xmlns:a16="http://schemas.microsoft.com/office/drawing/2014/main" id="{31C96754-387F-4EA2-95F5-666537769E46}"/>
                </a:ext>
              </a:extLst>
            </p:cNvPr>
            <p:cNvSpPr/>
            <p:nvPr/>
          </p:nvSpPr>
          <p:spPr>
            <a:xfrm>
              <a:off x="4181250" y="364350"/>
              <a:ext cx="107475" cy="139250"/>
            </a:xfrm>
            <a:custGeom>
              <a:avLst/>
              <a:gdLst/>
              <a:ahLst/>
              <a:cxnLst/>
              <a:rect l="l" t="t" r="r" b="b"/>
              <a:pathLst>
                <a:path w="4299" h="5570" extrusionOk="0">
                  <a:moveTo>
                    <a:pt x="2666" y="1"/>
                  </a:moveTo>
                  <a:cubicBezTo>
                    <a:pt x="2560" y="1"/>
                    <a:pt x="2471" y="9"/>
                    <a:pt x="2413" y="24"/>
                  </a:cubicBezTo>
                  <a:cubicBezTo>
                    <a:pt x="1902" y="160"/>
                    <a:pt x="1137" y="714"/>
                    <a:pt x="896" y="1014"/>
                  </a:cubicBezTo>
                  <a:cubicBezTo>
                    <a:pt x="18" y="2096"/>
                    <a:pt x="18" y="3467"/>
                    <a:pt x="18" y="3882"/>
                  </a:cubicBezTo>
                  <a:cubicBezTo>
                    <a:pt x="18" y="4161"/>
                    <a:pt x="1" y="5440"/>
                    <a:pt x="307" y="5569"/>
                  </a:cubicBezTo>
                  <a:cubicBezTo>
                    <a:pt x="977" y="4764"/>
                    <a:pt x="1698" y="3906"/>
                    <a:pt x="2260" y="3018"/>
                  </a:cubicBezTo>
                  <a:cubicBezTo>
                    <a:pt x="2617" y="2446"/>
                    <a:pt x="2954" y="1862"/>
                    <a:pt x="3264" y="1262"/>
                  </a:cubicBezTo>
                  <a:cubicBezTo>
                    <a:pt x="4299" y="264"/>
                    <a:pt x="3243" y="1"/>
                    <a:pt x="26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3" name="Google Shape;1290;p57">
              <a:extLst>
                <a:ext uri="{FF2B5EF4-FFF2-40B4-BE49-F238E27FC236}">
                  <a16:creationId xmlns:a16="http://schemas.microsoft.com/office/drawing/2014/main" id="{9448AD4F-A3C2-454A-A98C-BFA35C236AC4}"/>
                </a:ext>
              </a:extLst>
            </p:cNvPr>
            <p:cNvSpPr/>
            <p:nvPr/>
          </p:nvSpPr>
          <p:spPr>
            <a:xfrm>
              <a:off x="4018800" y="995900"/>
              <a:ext cx="177800" cy="51800"/>
            </a:xfrm>
            <a:custGeom>
              <a:avLst/>
              <a:gdLst/>
              <a:ahLst/>
              <a:cxnLst/>
              <a:rect l="l" t="t" r="r" b="b"/>
              <a:pathLst>
                <a:path w="7112" h="2072" extrusionOk="0">
                  <a:moveTo>
                    <a:pt x="429" y="0"/>
                  </a:moveTo>
                  <a:cubicBezTo>
                    <a:pt x="0" y="0"/>
                    <a:pt x="63" y="1001"/>
                    <a:pt x="113" y="1001"/>
                  </a:cubicBezTo>
                  <a:cubicBezTo>
                    <a:pt x="114" y="1001"/>
                    <a:pt x="115" y="1001"/>
                    <a:pt x="116" y="1001"/>
                  </a:cubicBezTo>
                  <a:lnTo>
                    <a:pt x="279" y="1330"/>
                  </a:lnTo>
                  <a:cubicBezTo>
                    <a:pt x="504" y="1729"/>
                    <a:pt x="507" y="1892"/>
                    <a:pt x="878" y="2072"/>
                  </a:cubicBezTo>
                  <a:lnTo>
                    <a:pt x="5978" y="2072"/>
                  </a:lnTo>
                  <a:cubicBezTo>
                    <a:pt x="6414" y="2072"/>
                    <a:pt x="6767" y="1715"/>
                    <a:pt x="6767" y="1280"/>
                  </a:cubicBezTo>
                  <a:lnTo>
                    <a:pt x="7111" y="1464"/>
                  </a:lnTo>
                  <a:cubicBezTo>
                    <a:pt x="7111" y="1028"/>
                    <a:pt x="5965" y="0"/>
                    <a:pt x="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4" name="Google Shape;1291;p57">
              <a:extLst>
                <a:ext uri="{FF2B5EF4-FFF2-40B4-BE49-F238E27FC236}">
                  <a16:creationId xmlns:a16="http://schemas.microsoft.com/office/drawing/2014/main" id="{44D8A9D9-40BB-4A02-9CAB-3E053D73D85B}"/>
                </a:ext>
              </a:extLst>
            </p:cNvPr>
            <p:cNvSpPr/>
            <p:nvPr/>
          </p:nvSpPr>
          <p:spPr>
            <a:xfrm>
              <a:off x="4034100" y="1023450"/>
              <a:ext cx="162500" cy="24250"/>
            </a:xfrm>
            <a:custGeom>
              <a:avLst/>
              <a:gdLst/>
              <a:ahLst/>
              <a:cxnLst/>
              <a:rect l="l" t="t" r="r" b="b"/>
              <a:pathLst>
                <a:path w="6500" h="970" extrusionOk="0">
                  <a:moveTo>
                    <a:pt x="303" y="1"/>
                  </a:moveTo>
                  <a:cubicBezTo>
                    <a:pt x="34" y="1"/>
                    <a:pt x="83" y="219"/>
                    <a:pt x="83" y="484"/>
                  </a:cubicBezTo>
                  <a:lnTo>
                    <a:pt x="262" y="630"/>
                  </a:lnTo>
                  <a:cubicBezTo>
                    <a:pt x="1" y="725"/>
                    <a:pt x="34" y="970"/>
                    <a:pt x="303" y="970"/>
                  </a:cubicBezTo>
                  <a:lnTo>
                    <a:pt x="6012" y="970"/>
                  </a:lnTo>
                  <a:cubicBezTo>
                    <a:pt x="6281" y="970"/>
                    <a:pt x="6499" y="753"/>
                    <a:pt x="6499" y="484"/>
                  </a:cubicBezTo>
                  <a:cubicBezTo>
                    <a:pt x="6499" y="219"/>
                    <a:pt x="6281" y="1"/>
                    <a:pt x="60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5" name="Google Shape;1292;p57">
              <a:extLst>
                <a:ext uri="{FF2B5EF4-FFF2-40B4-BE49-F238E27FC236}">
                  <a16:creationId xmlns:a16="http://schemas.microsoft.com/office/drawing/2014/main" id="{1D6015C8-4367-47AB-BDE3-1C093F5AD402}"/>
                </a:ext>
              </a:extLst>
            </p:cNvPr>
            <p:cNvSpPr/>
            <p:nvPr/>
          </p:nvSpPr>
          <p:spPr>
            <a:xfrm>
              <a:off x="4019050" y="998175"/>
              <a:ext cx="27725" cy="41550"/>
            </a:xfrm>
            <a:custGeom>
              <a:avLst/>
              <a:gdLst/>
              <a:ahLst/>
              <a:cxnLst/>
              <a:rect l="l" t="t" r="r" b="b"/>
              <a:pathLst>
                <a:path w="1109" h="1662" extrusionOk="0">
                  <a:moveTo>
                    <a:pt x="228" y="1"/>
                  </a:moveTo>
                  <a:cubicBezTo>
                    <a:pt x="0" y="355"/>
                    <a:pt x="75" y="797"/>
                    <a:pt x="75" y="797"/>
                  </a:cubicBezTo>
                  <a:lnTo>
                    <a:pt x="644" y="1634"/>
                  </a:lnTo>
                  <a:cubicBezTo>
                    <a:pt x="698" y="1653"/>
                    <a:pt x="743" y="1662"/>
                    <a:pt x="780" y="1662"/>
                  </a:cubicBezTo>
                  <a:cubicBezTo>
                    <a:pt x="1108" y="1662"/>
                    <a:pt x="817" y="977"/>
                    <a:pt x="817" y="977"/>
                  </a:cubicBezTo>
                  <a:lnTo>
                    <a:pt x="228" y="1"/>
                  </a:ln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nvGrpSpPr>
          <p:cNvPr id="66" name="Google Shape;1327;p57">
            <a:extLst>
              <a:ext uri="{FF2B5EF4-FFF2-40B4-BE49-F238E27FC236}">
                <a16:creationId xmlns:a16="http://schemas.microsoft.com/office/drawing/2014/main" id="{06061CEA-BB3C-4423-806D-B08EDA7CC11A}"/>
              </a:ext>
            </a:extLst>
          </p:cNvPr>
          <p:cNvGrpSpPr/>
          <p:nvPr/>
        </p:nvGrpSpPr>
        <p:grpSpPr>
          <a:xfrm>
            <a:off x="8011875" y="1676400"/>
            <a:ext cx="1063700" cy="3104671"/>
            <a:chOff x="4949400" y="326425"/>
            <a:chExt cx="463500" cy="1606325"/>
          </a:xfrm>
        </p:grpSpPr>
        <p:sp>
          <p:nvSpPr>
            <p:cNvPr id="67" name="Google Shape;1328;p57">
              <a:extLst>
                <a:ext uri="{FF2B5EF4-FFF2-40B4-BE49-F238E27FC236}">
                  <a16:creationId xmlns:a16="http://schemas.microsoft.com/office/drawing/2014/main" id="{3B21D841-A700-453B-83EA-EBA70CB1CD60}"/>
                </a:ext>
              </a:extLst>
            </p:cNvPr>
            <p:cNvSpPr/>
            <p:nvPr/>
          </p:nvSpPr>
          <p:spPr>
            <a:xfrm>
              <a:off x="5100125" y="1115150"/>
              <a:ext cx="66200" cy="749300"/>
            </a:xfrm>
            <a:custGeom>
              <a:avLst/>
              <a:gdLst/>
              <a:ahLst/>
              <a:cxnLst/>
              <a:rect l="l" t="t" r="r" b="b"/>
              <a:pathLst>
                <a:path w="2648" h="29972" extrusionOk="0">
                  <a:moveTo>
                    <a:pt x="1324" y="1"/>
                  </a:moveTo>
                  <a:cubicBezTo>
                    <a:pt x="592" y="1"/>
                    <a:pt x="0" y="596"/>
                    <a:pt x="0" y="1328"/>
                  </a:cubicBezTo>
                  <a:lnTo>
                    <a:pt x="0" y="28648"/>
                  </a:lnTo>
                  <a:cubicBezTo>
                    <a:pt x="0" y="29379"/>
                    <a:pt x="592" y="29971"/>
                    <a:pt x="1324" y="29971"/>
                  </a:cubicBezTo>
                  <a:cubicBezTo>
                    <a:pt x="2056" y="29971"/>
                    <a:pt x="2648" y="29379"/>
                    <a:pt x="2648" y="28648"/>
                  </a:cubicBezTo>
                  <a:lnTo>
                    <a:pt x="2648" y="1328"/>
                  </a:lnTo>
                  <a:cubicBezTo>
                    <a:pt x="2648" y="596"/>
                    <a:pt x="2056"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8" name="Google Shape;1329;p57">
              <a:extLst>
                <a:ext uri="{FF2B5EF4-FFF2-40B4-BE49-F238E27FC236}">
                  <a16:creationId xmlns:a16="http://schemas.microsoft.com/office/drawing/2014/main" id="{83242D16-DBB1-4CFF-913B-8AAC9DA0B9DB}"/>
                </a:ext>
              </a:extLst>
            </p:cNvPr>
            <p:cNvSpPr/>
            <p:nvPr/>
          </p:nvSpPr>
          <p:spPr>
            <a:xfrm>
              <a:off x="4961300" y="1831325"/>
              <a:ext cx="226025" cy="101425"/>
            </a:xfrm>
            <a:custGeom>
              <a:avLst/>
              <a:gdLst/>
              <a:ahLst/>
              <a:cxnLst/>
              <a:rect l="l" t="t" r="r" b="b"/>
              <a:pathLst>
                <a:path w="9041" h="4057" extrusionOk="0">
                  <a:moveTo>
                    <a:pt x="5496" y="1"/>
                  </a:moveTo>
                  <a:cubicBezTo>
                    <a:pt x="1" y="3505"/>
                    <a:pt x="1315" y="4057"/>
                    <a:pt x="1315" y="4057"/>
                  </a:cubicBezTo>
                  <a:lnTo>
                    <a:pt x="8105" y="4057"/>
                  </a:lnTo>
                  <a:cubicBezTo>
                    <a:pt x="8105" y="4057"/>
                    <a:pt x="9041" y="2083"/>
                    <a:pt x="8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69" name="Google Shape;1330;p57">
              <a:extLst>
                <a:ext uri="{FF2B5EF4-FFF2-40B4-BE49-F238E27FC236}">
                  <a16:creationId xmlns:a16="http://schemas.microsoft.com/office/drawing/2014/main" id="{FD596A1F-4CFC-40F0-B30E-0B04AD1BB8E1}"/>
                </a:ext>
              </a:extLst>
            </p:cNvPr>
            <p:cNvSpPr/>
            <p:nvPr/>
          </p:nvSpPr>
          <p:spPr>
            <a:xfrm>
              <a:off x="4985200" y="1915275"/>
              <a:ext cx="187000" cy="17475"/>
            </a:xfrm>
            <a:custGeom>
              <a:avLst/>
              <a:gdLst/>
              <a:ahLst/>
              <a:cxnLst/>
              <a:rect l="l" t="t" r="r" b="b"/>
              <a:pathLst>
                <a:path w="7480" h="699" extrusionOk="0">
                  <a:moveTo>
                    <a:pt x="318" y="1"/>
                  </a:moveTo>
                  <a:cubicBezTo>
                    <a:pt x="318" y="1"/>
                    <a:pt x="1" y="446"/>
                    <a:pt x="338" y="699"/>
                  </a:cubicBezTo>
                  <a:lnTo>
                    <a:pt x="7282" y="699"/>
                  </a:lnTo>
                  <a:lnTo>
                    <a:pt x="7480" y="1"/>
                  </a:ln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0" name="Google Shape;1331;p57">
              <a:extLst>
                <a:ext uri="{FF2B5EF4-FFF2-40B4-BE49-F238E27FC236}">
                  <a16:creationId xmlns:a16="http://schemas.microsoft.com/office/drawing/2014/main" id="{96B14F24-E2C1-48CA-9B56-2897847DBB17}"/>
                </a:ext>
              </a:extLst>
            </p:cNvPr>
            <p:cNvSpPr/>
            <p:nvPr/>
          </p:nvSpPr>
          <p:spPr>
            <a:xfrm>
              <a:off x="4993125" y="1873275"/>
              <a:ext cx="77525" cy="42025"/>
            </a:xfrm>
            <a:custGeom>
              <a:avLst/>
              <a:gdLst/>
              <a:ahLst/>
              <a:cxnLst/>
              <a:rect l="l" t="t" r="r" b="b"/>
              <a:pathLst>
                <a:path w="3101" h="1681" extrusionOk="0">
                  <a:moveTo>
                    <a:pt x="1919" y="1"/>
                  </a:moveTo>
                  <a:cubicBezTo>
                    <a:pt x="1785" y="1"/>
                    <a:pt x="1695" y="24"/>
                    <a:pt x="1695" y="24"/>
                  </a:cubicBezTo>
                  <a:cubicBezTo>
                    <a:pt x="55" y="1191"/>
                    <a:pt x="1" y="1681"/>
                    <a:pt x="1" y="1681"/>
                  </a:cubicBezTo>
                  <a:lnTo>
                    <a:pt x="3100" y="1681"/>
                  </a:lnTo>
                  <a:cubicBezTo>
                    <a:pt x="3062" y="192"/>
                    <a:pt x="2305" y="1"/>
                    <a:pt x="1919"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1" name="Google Shape;1332;p57">
              <a:extLst>
                <a:ext uri="{FF2B5EF4-FFF2-40B4-BE49-F238E27FC236}">
                  <a16:creationId xmlns:a16="http://schemas.microsoft.com/office/drawing/2014/main" id="{0A0FDBDA-CBB8-49CC-83C8-B0FC5C4783B6}"/>
                </a:ext>
              </a:extLst>
            </p:cNvPr>
            <p:cNvSpPr/>
            <p:nvPr/>
          </p:nvSpPr>
          <p:spPr>
            <a:xfrm>
              <a:off x="5117650" y="1866800"/>
              <a:ext cx="33450" cy="28200"/>
            </a:xfrm>
            <a:custGeom>
              <a:avLst/>
              <a:gdLst/>
              <a:ahLst/>
              <a:cxnLst/>
              <a:rect l="l" t="t" r="r" b="b"/>
              <a:pathLst>
                <a:path w="1338" h="1128" extrusionOk="0">
                  <a:moveTo>
                    <a:pt x="667" y="0"/>
                  </a:moveTo>
                  <a:cubicBezTo>
                    <a:pt x="300" y="0"/>
                    <a:pt x="1" y="253"/>
                    <a:pt x="1" y="562"/>
                  </a:cubicBezTo>
                  <a:cubicBezTo>
                    <a:pt x="1" y="875"/>
                    <a:pt x="300" y="1127"/>
                    <a:pt x="667" y="1127"/>
                  </a:cubicBezTo>
                  <a:cubicBezTo>
                    <a:pt x="1039" y="1127"/>
                    <a:pt x="1337" y="875"/>
                    <a:pt x="1337" y="562"/>
                  </a:cubicBezTo>
                  <a:cubicBezTo>
                    <a:pt x="1337" y="253"/>
                    <a:pt x="1039" y="0"/>
                    <a:pt x="667"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2" name="Google Shape;1333;p57">
              <a:extLst>
                <a:ext uri="{FF2B5EF4-FFF2-40B4-BE49-F238E27FC236}">
                  <a16:creationId xmlns:a16="http://schemas.microsoft.com/office/drawing/2014/main" id="{174D344D-CEF1-44BF-AED5-B3EBFDF9EAB3}"/>
                </a:ext>
              </a:extLst>
            </p:cNvPr>
            <p:cNvSpPr/>
            <p:nvPr/>
          </p:nvSpPr>
          <p:spPr>
            <a:xfrm>
              <a:off x="5162050" y="1115150"/>
              <a:ext cx="173975" cy="690250"/>
            </a:xfrm>
            <a:custGeom>
              <a:avLst/>
              <a:gdLst/>
              <a:ahLst/>
              <a:cxnLst/>
              <a:rect l="l" t="t" r="r" b="b"/>
              <a:pathLst>
                <a:path w="6959" h="27610" extrusionOk="0">
                  <a:moveTo>
                    <a:pt x="3822" y="0"/>
                  </a:moveTo>
                  <a:cubicBezTo>
                    <a:pt x="3231" y="0"/>
                    <a:pt x="2691" y="402"/>
                    <a:pt x="2539" y="1001"/>
                  </a:cubicBezTo>
                  <a:cubicBezTo>
                    <a:pt x="1" y="11037"/>
                    <a:pt x="620" y="20244"/>
                    <a:pt x="4284" y="26919"/>
                  </a:cubicBezTo>
                  <a:cubicBezTo>
                    <a:pt x="4522" y="27362"/>
                    <a:pt x="4978" y="27610"/>
                    <a:pt x="5444" y="27610"/>
                  </a:cubicBezTo>
                  <a:cubicBezTo>
                    <a:pt x="5662" y="27610"/>
                    <a:pt x="5880" y="27555"/>
                    <a:pt x="6081" y="27447"/>
                  </a:cubicBezTo>
                  <a:cubicBezTo>
                    <a:pt x="6723" y="27093"/>
                    <a:pt x="6959" y="26286"/>
                    <a:pt x="6604" y="25647"/>
                  </a:cubicBezTo>
                  <a:cubicBezTo>
                    <a:pt x="3267" y="19557"/>
                    <a:pt x="2736" y="11034"/>
                    <a:pt x="5107" y="1650"/>
                  </a:cubicBezTo>
                  <a:cubicBezTo>
                    <a:pt x="5288" y="943"/>
                    <a:pt x="4859" y="221"/>
                    <a:pt x="4148" y="41"/>
                  </a:cubicBezTo>
                  <a:cubicBezTo>
                    <a:pt x="4039" y="14"/>
                    <a:pt x="3930" y="0"/>
                    <a:pt x="3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3" name="Google Shape;1334;p57">
              <a:extLst>
                <a:ext uri="{FF2B5EF4-FFF2-40B4-BE49-F238E27FC236}">
                  <a16:creationId xmlns:a16="http://schemas.microsoft.com/office/drawing/2014/main" id="{F1B02F55-0F9C-4A28-91C7-6A19C80447B4}"/>
                </a:ext>
              </a:extLst>
            </p:cNvPr>
            <p:cNvSpPr/>
            <p:nvPr/>
          </p:nvSpPr>
          <p:spPr>
            <a:xfrm>
              <a:off x="5222900" y="1748150"/>
              <a:ext cx="161350" cy="184050"/>
            </a:xfrm>
            <a:custGeom>
              <a:avLst/>
              <a:gdLst/>
              <a:ahLst/>
              <a:cxnLst/>
              <a:rect l="l" t="t" r="r" b="b"/>
              <a:pathLst>
                <a:path w="6454" h="7362" extrusionOk="0">
                  <a:moveTo>
                    <a:pt x="3942" y="0"/>
                  </a:moveTo>
                  <a:lnTo>
                    <a:pt x="1894" y="1613"/>
                  </a:lnTo>
                  <a:cubicBezTo>
                    <a:pt x="1" y="7041"/>
                    <a:pt x="878" y="7362"/>
                    <a:pt x="1112" y="7362"/>
                  </a:cubicBezTo>
                  <a:cubicBezTo>
                    <a:pt x="1143" y="7362"/>
                    <a:pt x="1163" y="7356"/>
                    <a:pt x="1163" y="7356"/>
                  </a:cubicBezTo>
                  <a:lnTo>
                    <a:pt x="6453" y="3185"/>
                  </a:lnTo>
                  <a:cubicBezTo>
                    <a:pt x="6453" y="3185"/>
                    <a:pt x="5967" y="1059"/>
                    <a:pt x="3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4" name="Google Shape;1335;p57">
              <a:extLst>
                <a:ext uri="{FF2B5EF4-FFF2-40B4-BE49-F238E27FC236}">
                  <a16:creationId xmlns:a16="http://schemas.microsoft.com/office/drawing/2014/main" id="{E575E3D7-3805-431E-8777-4B5F0ADE0D8F}"/>
                </a:ext>
              </a:extLst>
            </p:cNvPr>
            <p:cNvSpPr/>
            <p:nvPr/>
          </p:nvSpPr>
          <p:spPr>
            <a:xfrm>
              <a:off x="5240050" y="1808275"/>
              <a:ext cx="147600" cy="124300"/>
            </a:xfrm>
            <a:custGeom>
              <a:avLst/>
              <a:gdLst/>
              <a:ahLst/>
              <a:cxnLst/>
              <a:rect l="l" t="t" r="r" b="b"/>
              <a:pathLst>
                <a:path w="5904" h="4972" extrusionOk="0">
                  <a:moveTo>
                    <a:pt x="5624" y="1"/>
                  </a:moveTo>
                  <a:lnTo>
                    <a:pt x="1" y="4434"/>
                  </a:lnTo>
                  <a:cubicBezTo>
                    <a:pt x="1" y="4434"/>
                    <a:pt x="27" y="4971"/>
                    <a:pt x="438" y="4971"/>
                  </a:cubicBezTo>
                  <a:cubicBezTo>
                    <a:pt x="442" y="4971"/>
                    <a:pt x="446" y="4971"/>
                    <a:pt x="450" y="4971"/>
                  </a:cubicBezTo>
                  <a:lnTo>
                    <a:pt x="5904" y="675"/>
                  </a:lnTo>
                  <a:lnTo>
                    <a:pt x="5624" y="1"/>
                  </a:ln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5" name="Google Shape;1336;p57">
              <a:extLst>
                <a:ext uri="{FF2B5EF4-FFF2-40B4-BE49-F238E27FC236}">
                  <a16:creationId xmlns:a16="http://schemas.microsoft.com/office/drawing/2014/main" id="{871FB651-4DEE-4EAD-A1B5-775A297A077A}"/>
                </a:ext>
              </a:extLst>
            </p:cNvPr>
            <p:cNvSpPr/>
            <p:nvPr/>
          </p:nvSpPr>
          <p:spPr>
            <a:xfrm>
              <a:off x="5233575" y="1850700"/>
              <a:ext cx="67325" cy="68450"/>
            </a:xfrm>
            <a:custGeom>
              <a:avLst/>
              <a:gdLst/>
              <a:ahLst/>
              <a:cxnLst/>
              <a:rect l="l" t="t" r="r" b="b"/>
              <a:pathLst>
                <a:path w="2693" h="2738" extrusionOk="0">
                  <a:moveTo>
                    <a:pt x="1367" y="1"/>
                  </a:moveTo>
                  <a:cubicBezTo>
                    <a:pt x="862" y="1"/>
                    <a:pt x="566" y="389"/>
                    <a:pt x="566" y="389"/>
                  </a:cubicBezTo>
                  <a:cubicBezTo>
                    <a:pt x="1" y="2322"/>
                    <a:pt x="260" y="2737"/>
                    <a:pt x="260" y="2737"/>
                  </a:cubicBezTo>
                  <a:lnTo>
                    <a:pt x="2692" y="818"/>
                  </a:lnTo>
                  <a:cubicBezTo>
                    <a:pt x="2169" y="187"/>
                    <a:pt x="1718" y="1"/>
                    <a:pt x="1367"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6" name="Google Shape;1337;p57">
              <a:extLst>
                <a:ext uri="{FF2B5EF4-FFF2-40B4-BE49-F238E27FC236}">
                  <a16:creationId xmlns:a16="http://schemas.microsoft.com/office/drawing/2014/main" id="{20F4318C-27CD-47B7-84FF-70B69A68687F}"/>
                </a:ext>
              </a:extLst>
            </p:cNvPr>
            <p:cNvSpPr/>
            <p:nvPr/>
          </p:nvSpPr>
          <p:spPr>
            <a:xfrm>
              <a:off x="5311750" y="1789600"/>
              <a:ext cx="35900" cy="30275"/>
            </a:xfrm>
            <a:custGeom>
              <a:avLst/>
              <a:gdLst/>
              <a:ahLst/>
              <a:cxnLst/>
              <a:rect l="l" t="t" r="r" b="b"/>
              <a:pathLst>
                <a:path w="1436" h="1211" extrusionOk="0">
                  <a:moveTo>
                    <a:pt x="821" y="0"/>
                  </a:moveTo>
                  <a:cubicBezTo>
                    <a:pt x="670" y="0"/>
                    <a:pt x="509" y="54"/>
                    <a:pt x="371" y="162"/>
                  </a:cubicBezTo>
                  <a:cubicBezTo>
                    <a:pt x="79" y="390"/>
                    <a:pt x="0" y="775"/>
                    <a:pt x="195" y="1020"/>
                  </a:cubicBezTo>
                  <a:cubicBezTo>
                    <a:pt x="294" y="1146"/>
                    <a:pt x="448" y="1210"/>
                    <a:pt x="614" y="1210"/>
                  </a:cubicBezTo>
                  <a:cubicBezTo>
                    <a:pt x="765" y="1210"/>
                    <a:pt x="927" y="1156"/>
                    <a:pt x="1065" y="1047"/>
                  </a:cubicBezTo>
                  <a:cubicBezTo>
                    <a:pt x="1354" y="819"/>
                    <a:pt x="1436" y="434"/>
                    <a:pt x="1242" y="194"/>
                  </a:cubicBezTo>
                  <a:cubicBezTo>
                    <a:pt x="1143" y="65"/>
                    <a:pt x="988" y="0"/>
                    <a:pt x="821" y="0"/>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7" name="Google Shape;1338;p57">
              <a:extLst>
                <a:ext uri="{FF2B5EF4-FFF2-40B4-BE49-F238E27FC236}">
                  <a16:creationId xmlns:a16="http://schemas.microsoft.com/office/drawing/2014/main" id="{4F2F2234-80E1-479A-95DF-1C97B39EE6EF}"/>
                </a:ext>
              </a:extLst>
            </p:cNvPr>
            <p:cNvSpPr/>
            <p:nvPr/>
          </p:nvSpPr>
          <p:spPr>
            <a:xfrm>
              <a:off x="4954425" y="723250"/>
              <a:ext cx="158900" cy="224950"/>
            </a:xfrm>
            <a:custGeom>
              <a:avLst/>
              <a:gdLst/>
              <a:ahLst/>
              <a:cxnLst/>
              <a:rect l="l" t="t" r="r" b="b"/>
              <a:pathLst>
                <a:path w="6356" h="8998" extrusionOk="0">
                  <a:moveTo>
                    <a:pt x="5281" y="1"/>
                  </a:moveTo>
                  <a:cubicBezTo>
                    <a:pt x="5231" y="1"/>
                    <a:pt x="5181" y="4"/>
                    <a:pt x="5131" y="12"/>
                  </a:cubicBezTo>
                  <a:cubicBezTo>
                    <a:pt x="4754" y="70"/>
                    <a:pt x="3964" y="189"/>
                    <a:pt x="2039" y="3418"/>
                  </a:cubicBezTo>
                  <a:cubicBezTo>
                    <a:pt x="1239" y="4755"/>
                    <a:pt x="263" y="6643"/>
                    <a:pt x="130" y="7562"/>
                  </a:cubicBezTo>
                  <a:cubicBezTo>
                    <a:pt x="1" y="8460"/>
                    <a:pt x="575" y="8804"/>
                    <a:pt x="756" y="8889"/>
                  </a:cubicBezTo>
                  <a:cubicBezTo>
                    <a:pt x="919" y="8964"/>
                    <a:pt x="1076" y="8997"/>
                    <a:pt x="1229" y="8997"/>
                  </a:cubicBezTo>
                  <a:cubicBezTo>
                    <a:pt x="1906" y="8997"/>
                    <a:pt x="2491" y="8341"/>
                    <a:pt x="2940" y="7838"/>
                  </a:cubicBezTo>
                  <a:cubicBezTo>
                    <a:pt x="3311" y="7422"/>
                    <a:pt x="3273" y="6786"/>
                    <a:pt x="2858" y="6415"/>
                  </a:cubicBezTo>
                  <a:cubicBezTo>
                    <a:pt x="2821" y="6381"/>
                    <a:pt x="2783" y="6351"/>
                    <a:pt x="2743" y="6323"/>
                  </a:cubicBezTo>
                  <a:cubicBezTo>
                    <a:pt x="3559" y="4690"/>
                    <a:pt x="4961" y="2400"/>
                    <a:pt x="5570" y="1975"/>
                  </a:cubicBezTo>
                  <a:cubicBezTo>
                    <a:pt x="6043" y="1836"/>
                    <a:pt x="6356" y="1362"/>
                    <a:pt x="6277" y="859"/>
                  </a:cubicBezTo>
                  <a:cubicBezTo>
                    <a:pt x="6203" y="359"/>
                    <a:pt x="5772" y="1"/>
                    <a:pt x="5281"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8" name="Google Shape;1339;p57">
              <a:extLst>
                <a:ext uri="{FF2B5EF4-FFF2-40B4-BE49-F238E27FC236}">
                  <a16:creationId xmlns:a16="http://schemas.microsoft.com/office/drawing/2014/main" id="{E5A7FA2C-1DAF-494B-9261-F89652824CF1}"/>
                </a:ext>
              </a:extLst>
            </p:cNvPr>
            <p:cNvSpPr/>
            <p:nvPr/>
          </p:nvSpPr>
          <p:spPr>
            <a:xfrm>
              <a:off x="5167150" y="584800"/>
              <a:ext cx="63650" cy="132400"/>
            </a:xfrm>
            <a:custGeom>
              <a:avLst/>
              <a:gdLst/>
              <a:ahLst/>
              <a:cxnLst/>
              <a:rect l="l" t="t" r="r" b="b"/>
              <a:pathLst>
                <a:path w="2546" h="5296" extrusionOk="0">
                  <a:moveTo>
                    <a:pt x="1273" y="1"/>
                  </a:moveTo>
                  <a:cubicBezTo>
                    <a:pt x="572" y="1"/>
                    <a:pt x="1" y="572"/>
                    <a:pt x="1" y="1274"/>
                  </a:cubicBezTo>
                  <a:lnTo>
                    <a:pt x="1" y="4022"/>
                  </a:lnTo>
                  <a:cubicBezTo>
                    <a:pt x="1" y="4720"/>
                    <a:pt x="572" y="5295"/>
                    <a:pt x="1273" y="5295"/>
                  </a:cubicBezTo>
                  <a:cubicBezTo>
                    <a:pt x="1970" y="5295"/>
                    <a:pt x="2545" y="4720"/>
                    <a:pt x="2545" y="4022"/>
                  </a:cubicBezTo>
                  <a:lnTo>
                    <a:pt x="2545" y="1274"/>
                  </a:lnTo>
                  <a:cubicBezTo>
                    <a:pt x="2545" y="572"/>
                    <a:pt x="1970" y="1"/>
                    <a:pt x="1273"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9" name="Google Shape;1340;p57">
              <a:extLst>
                <a:ext uri="{FF2B5EF4-FFF2-40B4-BE49-F238E27FC236}">
                  <a16:creationId xmlns:a16="http://schemas.microsoft.com/office/drawing/2014/main" id="{0B436108-3480-4E47-93CE-B5B8F8CA5468}"/>
                </a:ext>
              </a:extLst>
            </p:cNvPr>
            <p:cNvSpPr/>
            <p:nvPr/>
          </p:nvSpPr>
          <p:spPr>
            <a:xfrm>
              <a:off x="5167150" y="597825"/>
              <a:ext cx="63650" cy="18825"/>
            </a:xfrm>
            <a:custGeom>
              <a:avLst/>
              <a:gdLst/>
              <a:ahLst/>
              <a:cxnLst/>
              <a:rect l="l" t="t" r="r" b="b"/>
              <a:pathLst>
                <a:path w="2546" h="753" extrusionOk="0">
                  <a:moveTo>
                    <a:pt x="1" y="1"/>
                  </a:moveTo>
                  <a:lnTo>
                    <a:pt x="1" y="753"/>
                  </a:lnTo>
                  <a:cubicBezTo>
                    <a:pt x="1" y="470"/>
                    <a:pt x="92" y="211"/>
                    <a:pt x="249" y="1"/>
                  </a:cubicBezTo>
                  <a:close/>
                  <a:moveTo>
                    <a:pt x="2297" y="1"/>
                  </a:moveTo>
                  <a:cubicBezTo>
                    <a:pt x="2450" y="211"/>
                    <a:pt x="2545" y="470"/>
                    <a:pt x="2545" y="753"/>
                  </a:cubicBezTo>
                  <a:lnTo>
                    <a:pt x="2545" y="1"/>
                  </a:lnTo>
                  <a:close/>
                </a:path>
              </a:pathLst>
            </a:custGeom>
            <a:solidFill>
              <a:srgbClr val="F3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0" name="Google Shape;1341;p57">
              <a:extLst>
                <a:ext uri="{FF2B5EF4-FFF2-40B4-BE49-F238E27FC236}">
                  <a16:creationId xmlns:a16="http://schemas.microsoft.com/office/drawing/2014/main" id="{5FB28DC6-4930-45ED-BAF9-28C33E1F711F}"/>
                </a:ext>
              </a:extLst>
            </p:cNvPr>
            <p:cNvSpPr/>
            <p:nvPr/>
          </p:nvSpPr>
          <p:spPr>
            <a:xfrm>
              <a:off x="5167150" y="597825"/>
              <a:ext cx="63650" cy="63900"/>
            </a:xfrm>
            <a:custGeom>
              <a:avLst/>
              <a:gdLst/>
              <a:ahLst/>
              <a:cxnLst/>
              <a:rect l="l" t="t" r="r" b="b"/>
              <a:pathLst>
                <a:path w="2546" h="2556" extrusionOk="0">
                  <a:moveTo>
                    <a:pt x="249" y="1"/>
                  </a:moveTo>
                  <a:cubicBezTo>
                    <a:pt x="92" y="211"/>
                    <a:pt x="1" y="470"/>
                    <a:pt x="1" y="753"/>
                  </a:cubicBezTo>
                  <a:lnTo>
                    <a:pt x="1" y="2556"/>
                  </a:lnTo>
                  <a:cubicBezTo>
                    <a:pt x="1" y="2556"/>
                    <a:pt x="1419" y="2467"/>
                    <a:pt x="2545" y="1872"/>
                  </a:cubicBezTo>
                  <a:lnTo>
                    <a:pt x="2545" y="753"/>
                  </a:lnTo>
                  <a:cubicBezTo>
                    <a:pt x="2545" y="470"/>
                    <a:pt x="2450" y="211"/>
                    <a:pt x="2297" y="1"/>
                  </a:cubicBezTo>
                  <a:close/>
                </a:path>
              </a:pathLst>
            </a:custGeom>
            <a:solidFill>
              <a:srgbClr val="F3A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1" name="Google Shape;1342;p57">
              <a:extLst>
                <a:ext uri="{FF2B5EF4-FFF2-40B4-BE49-F238E27FC236}">
                  <a16:creationId xmlns:a16="http://schemas.microsoft.com/office/drawing/2014/main" id="{83BADDFC-1AFF-4A09-A401-33898D91842A}"/>
                </a:ext>
              </a:extLst>
            </p:cNvPr>
            <p:cNvSpPr/>
            <p:nvPr/>
          </p:nvSpPr>
          <p:spPr>
            <a:xfrm>
              <a:off x="5042275" y="661700"/>
              <a:ext cx="313400" cy="537350"/>
            </a:xfrm>
            <a:custGeom>
              <a:avLst/>
              <a:gdLst/>
              <a:ahLst/>
              <a:cxnLst/>
              <a:rect l="l" t="t" r="r" b="b"/>
              <a:pathLst>
                <a:path w="12536" h="21494" extrusionOk="0">
                  <a:moveTo>
                    <a:pt x="5703" y="1"/>
                  </a:moveTo>
                  <a:cubicBezTo>
                    <a:pt x="2567" y="1"/>
                    <a:pt x="1" y="2661"/>
                    <a:pt x="1" y="5914"/>
                  </a:cubicBezTo>
                  <a:lnTo>
                    <a:pt x="1073" y="15862"/>
                  </a:lnTo>
                  <a:cubicBezTo>
                    <a:pt x="1651" y="19329"/>
                    <a:pt x="2567" y="21493"/>
                    <a:pt x="5703" y="21493"/>
                  </a:cubicBezTo>
                  <a:lnTo>
                    <a:pt x="6830" y="21493"/>
                  </a:lnTo>
                  <a:cubicBezTo>
                    <a:pt x="9786" y="20952"/>
                    <a:pt x="10715" y="19094"/>
                    <a:pt x="11514" y="15862"/>
                  </a:cubicBezTo>
                  <a:lnTo>
                    <a:pt x="12535" y="5914"/>
                  </a:lnTo>
                  <a:cubicBezTo>
                    <a:pt x="12535" y="2661"/>
                    <a:pt x="9966" y="1"/>
                    <a:pt x="6830"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2" name="Google Shape;1343;p57">
              <a:extLst>
                <a:ext uri="{FF2B5EF4-FFF2-40B4-BE49-F238E27FC236}">
                  <a16:creationId xmlns:a16="http://schemas.microsoft.com/office/drawing/2014/main" id="{EEFC2B68-BD3A-4485-A838-FDC4FA5ADFDC}"/>
                </a:ext>
              </a:extLst>
            </p:cNvPr>
            <p:cNvSpPr/>
            <p:nvPr/>
          </p:nvSpPr>
          <p:spPr>
            <a:xfrm>
              <a:off x="4949400" y="663225"/>
              <a:ext cx="397350" cy="571325"/>
            </a:xfrm>
            <a:custGeom>
              <a:avLst/>
              <a:gdLst/>
              <a:ahLst/>
              <a:cxnLst/>
              <a:rect l="l" t="t" r="r" b="b"/>
              <a:pathLst>
                <a:path w="15894" h="22853" extrusionOk="0">
                  <a:moveTo>
                    <a:pt x="8303" y="1"/>
                  </a:moveTo>
                  <a:cubicBezTo>
                    <a:pt x="7608" y="89"/>
                    <a:pt x="6948" y="365"/>
                    <a:pt x="6376" y="770"/>
                  </a:cubicBezTo>
                  <a:cubicBezTo>
                    <a:pt x="5087" y="1436"/>
                    <a:pt x="4101" y="2488"/>
                    <a:pt x="3441" y="3515"/>
                  </a:cubicBezTo>
                  <a:cubicBezTo>
                    <a:pt x="2780" y="4547"/>
                    <a:pt x="2457" y="4771"/>
                    <a:pt x="1767" y="5781"/>
                  </a:cubicBezTo>
                  <a:cubicBezTo>
                    <a:pt x="981" y="6924"/>
                    <a:pt x="504" y="7857"/>
                    <a:pt x="96" y="9180"/>
                  </a:cubicBezTo>
                  <a:cubicBezTo>
                    <a:pt x="38" y="9367"/>
                    <a:pt x="18" y="10058"/>
                    <a:pt x="11" y="10252"/>
                  </a:cubicBezTo>
                  <a:cubicBezTo>
                    <a:pt x="1" y="10555"/>
                    <a:pt x="11" y="10854"/>
                    <a:pt x="371" y="11170"/>
                  </a:cubicBezTo>
                  <a:cubicBezTo>
                    <a:pt x="545" y="11325"/>
                    <a:pt x="832" y="11513"/>
                    <a:pt x="1340" y="11513"/>
                  </a:cubicBezTo>
                  <a:cubicBezTo>
                    <a:pt x="1438" y="11513"/>
                    <a:pt x="1543" y="11506"/>
                    <a:pt x="1657" y="11490"/>
                  </a:cubicBezTo>
                  <a:cubicBezTo>
                    <a:pt x="1745" y="11479"/>
                    <a:pt x="1838" y="11475"/>
                    <a:pt x="1935" y="11475"/>
                  </a:cubicBezTo>
                  <a:cubicBezTo>
                    <a:pt x="2160" y="11475"/>
                    <a:pt x="2402" y="11497"/>
                    <a:pt x="2624" y="11497"/>
                  </a:cubicBezTo>
                  <a:cubicBezTo>
                    <a:pt x="2994" y="11497"/>
                    <a:pt x="3310" y="11435"/>
                    <a:pt x="3403" y="11106"/>
                  </a:cubicBezTo>
                  <a:cubicBezTo>
                    <a:pt x="3270" y="10520"/>
                    <a:pt x="2903" y="8846"/>
                    <a:pt x="2934" y="8694"/>
                  </a:cubicBezTo>
                  <a:cubicBezTo>
                    <a:pt x="2968" y="8533"/>
                    <a:pt x="3027" y="8510"/>
                    <a:pt x="3057" y="8510"/>
                  </a:cubicBezTo>
                  <a:cubicBezTo>
                    <a:pt x="3069" y="8510"/>
                    <a:pt x="3077" y="8513"/>
                    <a:pt x="3077" y="8513"/>
                  </a:cubicBezTo>
                  <a:cubicBezTo>
                    <a:pt x="3328" y="8183"/>
                    <a:pt x="3573" y="7846"/>
                    <a:pt x="3815" y="7507"/>
                  </a:cubicBezTo>
                  <a:lnTo>
                    <a:pt x="3815" y="7507"/>
                  </a:lnTo>
                  <a:cubicBezTo>
                    <a:pt x="3682" y="12076"/>
                    <a:pt x="3549" y="16641"/>
                    <a:pt x="3416" y="21211"/>
                  </a:cubicBezTo>
                  <a:cubicBezTo>
                    <a:pt x="3407" y="21558"/>
                    <a:pt x="3478" y="22010"/>
                    <a:pt x="3818" y="22075"/>
                  </a:cubicBezTo>
                  <a:lnTo>
                    <a:pt x="3832" y="22085"/>
                  </a:lnTo>
                  <a:cubicBezTo>
                    <a:pt x="5600" y="22596"/>
                    <a:pt x="7439" y="22853"/>
                    <a:pt x="9279" y="22853"/>
                  </a:cubicBezTo>
                  <a:cubicBezTo>
                    <a:pt x="10980" y="22853"/>
                    <a:pt x="12680" y="22634"/>
                    <a:pt x="14325" y="22194"/>
                  </a:cubicBezTo>
                  <a:cubicBezTo>
                    <a:pt x="14501" y="22147"/>
                    <a:pt x="14689" y="22092"/>
                    <a:pt x="14804" y="21949"/>
                  </a:cubicBezTo>
                  <a:cubicBezTo>
                    <a:pt x="14906" y="21820"/>
                    <a:pt x="14930" y="21643"/>
                    <a:pt x="14947" y="21479"/>
                  </a:cubicBezTo>
                  <a:cubicBezTo>
                    <a:pt x="15260" y="18706"/>
                    <a:pt x="15570" y="15934"/>
                    <a:pt x="15883" y="13161"/>
                  </a:cubicBezTo>
                  <a:lnTo>
                    <a:pt x="15883" y="13161"/>
                  </a:lnTo>
                  <a:cubicBezTo>
                    <a:pt x="15092" y="13339"/>
                    <a:pt x="14259" y="13422"/>
                    <a:pt x="13415" y="13422"/>
                  </a:cubicBezTo>
                  <a:cubicBezTo>
                    <a:pt x="10841" y="13422"/>
                    <a:pt x="8155" y="12655"/>
                    <a:pt x="6183" y="11484"/>
                  </a:cubicBezTo>
                  <a:cubicBezTo>
                    <a:pt x="5662" y="11137"/>
                    <a:pt x="5836" y="9408"/>
                    <a:pt x="6527" y="9061"/>
                  </a:cubicBezTo>
                  <a:cubicBezTo>
                    <a:pt x="7072" y="8771"/>
                    <a:pt x="7649" y="8671"/>
                    <a:pt x="8237" y="8671"/>
                  </a:cubicBezTo>
                  <a:cubicBezTo>
                    <a:pt x="9512" y="8671"/>
                    <a:pt x="10839" y="9139"/>
                    <a:pt x="12023" y="9139"/>
                  </a:cubicBezTo>
                  <a:cubicBezTo>
                    <a:pt x="12888" y="9139"/>
                    <a:pt x="13677" y="8889"/>
                    <a:pt x="14311" y="8023"/>
                  </a:cubicBezTo>
                  <a:cubicBezTo>
                    <a:pt x="15005" y="6986"/>
                    <a:pt x="14311" y="5431"/>
                    <a:pt x="14832" y="4046"/>
                  </a:cubicBezTo>
                  <a:cubicBezTo>
                    <a:pt x="15165" y="3600"/>
                    <a:pt x="15427" y="2944"/>
                    <a:pt x="15893" y="2576"/>
                  </a:cubicBezTo>
                  <a:cubicBezTo>
                    <a:pt x="14777" y="1249"/>
                    <a:pt x="13362" y="167"/>
                    <a:pt x="11671" y="24"/>
                  </a:cubicBezTo>
                  <a:lnTo>
                    <a:pt x="11525" y="15"/>
                  </a:lnTo>
                  <a:cubicBezTo>
                    <a:pt x="11521" y="838"/>
                    <a:pt x="10786" y="1590"/>
                    <a:pt x="9963" y="1613"/>
                  </a:cubicBezTo>
                  <a:cubicBezTo>
                    <a:pt x="9949" y="1614"/>
                    <a:pt x="9936" y="1614"/>
                    <a:pt x="9922" y="1614"/>
                  </a:cubicBezTo>
                  <a:cubicBezTo>
                    <a:pt x="9114" y="1614"/>
                    <a:pt x="8363" y="917"/>
                    <a:pt x="8312" y="106"/>
                  </a:cubicBezTo>
                  <a:lnTo>
                    <a:pt x="83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3" name="Google Shape;1344;p57">
              <a:extLst>
                <a:ext uri="{FF2B5EF4-FFF2-40B4-BE49-F238E27FC236}">
                  <a16:creationId xmlns:a16="http://schemas.microsoft.com/office/drawing/2014/main" id="{F09747DC-C549-4846-8F02-F9429EE07302}"/>
                </a:ext>
              </a:extLst>
            </p:cNvPr>
            <p:cNvSpPr/>
            <p:nvPr/>
          </p:nvSpPr>
          <p:spPr>
            <a:xfrm>
              <a:off x="5054200" y="734750"/>
              <a:ext cx="42800" cy="140375"/>
            </a:xfrm>
            <a:custGeom>
              <a:avLst/>
              <a:gdLst/>
              <a:ahLst/>
              <a:cxnLst/>
              <a:rect l="l" t="t" r="r" b="b"/>
              <a:pathLst>
                <a:path w="1712" h="5615" extrusionOk="0">
                  <a:moveTo>
                    <a:pt x="1583" y="0"/>
                  </a:moveTo>
                  <a:cubicBezTo>
                    <a:pt x="1552" y="0"/>
                    <a:pt x="1522" y="15"/>
                    <a:pt x="1507" y="49"/>
                  </a:cubicBezTo>
                  <a:cubicBezTo>
                    <a:pt x="769" y="1695"/>
                    <a:pt x="0" y="3662"/>
                    <a:pt x="38" y="5496"/>
                  </a:cubicBezTo>
                  <a:cubicBezTo>
                    <a:pt x="39" y="5571"/>
                    <a:pt x="102" y="5615"/>
                    <a:pt x="164" y="5615"/>
                  </a:cubicBezTo>
                  <a:cubicBezTo>
                    <a:pt x="214" y="5615"/>
                    <a:pt x="263" y="5587"/>
                    <a:pt x="279" y="5527"/>
                  </a:cubicBezTo>
                  <a:cubicBezTo>
                    <a:pt x="524" y="4635"/>
                    <a:pt x="612" y="3693"/>
                    <a:pt x="848" y="2791"/>
                  </a:cubicBezTo>
                  <a:cubicBezTo>
                    <a:pt x="1086" y="1886"/>
                    <a:pt x="1351" y="998"/>
                    <a:pt x="1685" y="123"/>
                  </a:cubicBezTo>
                  <a:cubicBezTo>
                    <a:pt x="1712" y="56"/>
                    <a:pt x="1644" y="0"/>
                    <a:pt x="1583" y="0"/>
                  </a:cubicBezTo>
                  <a:close/>
                </a:path>
              </a:pathLst>
            </a:custGeom>
            <a:solidFill>
              <a:srgbClr val="DEA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4" name="Google Shape;1345;p57">
              <a:extLst>
                <a:ext uri="{FF2B5EF4-FFF2-40B4-BE49-F238E27FC236}">
                  <a16:creationId xmlns:a16="http://schemas.microsoft.com/office/drawing/2014/main" id="{31E79777-F605-407C-AE75-AA6748F96138}"/>
                </a:ext>
              </a:extLst>
            </p:cNvPr>
            <p:cNvSpPr/>
            <p:nvPr/>
          </p:nvSpPr>
          <p:spPr>
            <a:xfrm>
              <a:off x="4966750" y="821375"/>
              <a:ext cx="131625" cy="124450"/>
            </a:xfrm>
            <a:custGeom>
              <a:avLst/>
              <a:gdLst/>
              <a:ahLst/>
              <a:cxnLst/>
              <a:rect l="l" t="t" r="r" b="b"/>
              <a:pathLst>
                <a:path w="5265" h="4978" extrusionOk="0">
                  <a:moveTo>
                    <a:pt x="5163" y="1"/>
                  </a:moveTo>
                  <a:cubicBezTo>
                    <a:pt x="4964" y="1"/>
                    <a:pt x="4293" y="230"/>
                    <a:pt x="3975" y="381"/>
                  </a:cubicBezTo>
                  <a:cubicBezTo>
                    <a:pt x="3905" y="417"/>
                    <a:pt x="2618" y="1228"/>
                    <a:pt x="2481" y="1228"/>
                  </a:cubicBezTo>
                  <a:cubicBezTo>
                    <a:pt x="2476" y="1228"/>
                    <a:pt x="2473" y="1227"/>
                    <a:pt x="2471" y="1225"/>
                  </a:cubicBezTo>
                  <a:cubicBezTo>
                    <a:pt x="2114" y="816"/>
                    <a:pt x="1665" y="486"/>
                    <a:pt x="1168" y="262"/>
                  </a:cubicBezTo>
                  <a:cubicBezTo>
                    <a:pt x="981" y="180"/>
                    <a:pt x="787" y="112"/>
                    <a:pt x="583" y="95"/>
                  </a:cubicBezTo>
                  <a:cubicBezTo>
                    <a:pt x="559" y="94"/>
                    <a:pt x="535" y="93"/>
                    <a:pt x="511" y="93"/>
                  </a:cubicBezTo>
                  <a:cubicBezTo>
                    <a:pt x="329" y="93"/>
                    <a:pt x="145" y="140"/>
                    <a:pt x="1" y="251"/>
                  </a:cubicBezTo>
                  <a:lnTo>
                    <a:pt x="161" y="289"/>
                  </a:lnTo>
                  <a:cubicBezTo>
                    <a:pt x="277" y="459"/>
                    <a:pt x="354" y="650"/>
                    <a:pt x="392" y="851"/>
                  </a:cubicBezTo>
                  <a:cubicBezTo>
                    <a:pt x="416" y="1003"/>
                    <a:pt x="420" y="1157"/>
                    <a:pt x="433" y="1306"/>
                  </a:cubicBezTo>
                  <a:cubicBezTo>
                    <a:pt x="460" y="1626"/>
                    <a:pt x="542" y="1936"/>
                    <a:pt x="620" y="2242"/>
                  </a:cubicBezTo>
                  <a:cubicBezTo>
                    <a:pt x="783" y="2878"/>
                    <a:pt x="950" y="3514"/>
                    <a:pt x="1114" y="4147"/>
                  </a:cubicBezTo>
                  <a:cubicBezTo>
                    <a:pt x="1155" y="4304"/>
                    <a:pt x="1195" y="4464"/>
                    <a:pt x="1270" y="4607"/>
                  </a:cubicBezTo>
                  <a:cubicBezTo>
                    <a:pt x="1345" y="4750"/>
                    <a:pt x="1461" y="4879"/>
                    <a:pt x="1610" y="4940"/>
                  </a:cubicBezTo>
                  <a:cubicBezTo>
                    <a:pt x="1663" y="4964"/>
                    <a:pt x="1719" y="4978"/>
                    <a:pt x="1776" y="4978"/>
                  </a:cubicBezTo>
                  <a:cubicBezTo>
                    <a:pt x="1800" y="4978"/>
                    <a:pt x="1824" y="4975"/>
                    <a:pt x="1849" y="4970"/>
                  </a:cubicBezTo>
                  <a:cubicBezTo>
                    <a:pt x="1910" y="4957"/>
                    <a:pt x="1967" y="4923"/>
                    <a:pt x="2022" y="4889"/>
                  </a:cubicBezTo>
                  <a:cubicBezTo>
                    <a:pt x="2273" y="4715"/>
                    <a:pt x="2441" y="4443"/>
                    <a:pt x="2532" y="4154"/>
                  </a:cubicBezTo>
                  <a:cubicBezTo>
                    <a:pt x="2628" y="3865"/>
                    <a:pt x="2655" y="3558"/>
                    <a:pt x="2675" y="3255"/>
                  </a:cubicBezTo>
                  <a:cubicBezTo>
                    <a:pt x="2709" y="2745"/>
                    <a:pt x="5264" y="534"/>
                    <a:pt x="5220" y="23"/>
                  </a:cubicBezTo>
                  <a:cubicBezTo>
                    <a:pt x="5219" y="8"/>
                    <a:pt x="5198" y="1"/>
                    <a:pt x="5163" y="1"/>
                  </a:cubicBezTo>
                  <a:close/>
                </a:path>
              </a:pathLst>
            </a:custGeom>
            <a:solidFill>
              <a:srgbClr val="E6E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5" name="Google Shape;1346;p57">
              <a:extLst>
                <a:ext uri="{FF2B5EF4-FFF2-40B4-BE49-F238E27FC236}">
                  <a16:creationId xmlns:a16="http://schemas.microsoft.com/office/drawing/2014/main" id="{706850D1-C9E5-41C1-818F-94F647E4DDB7}"/>
                </a:ext>
              </a:extLst>
            </p:cNvPr>
            <p:cNvSpPr/>
            <p:nvPr/>
          </p:nvSpPr>
          <p:spPr>
            <a:xfrm>
              <a:off x="5026050" y="817275"/>
              <a:ext cx="115850" cy="175100"/>
            </a:xfrm>
            <a:custGeom>
              <a:avLst/>
              <a:gdLst/>
              <a:ahLst/>
              <a:cxnLst/>
              <a:rect l="l" t="t" r="r" b="b"/>
              <a:pathLst>
                <a:path w="4634" h="7004" extrusionOk="0">
                  <a:moveTo>
                    <a:pt x="2930" y="0"/>
                  </a:moveTo>
                  <a:cubicBezTo>
                    <a:pt x="2790" y="0"/>
                    <a:pt x="2661" y="79"/>
                    <a:pt x="2542" y="157"/>
                  </a:cubicBezTo>
                  <a:cubicBezTo>
                    <a:pt x="1694" y="695"/>
                    <a:pt x="851" y="1232"/>
                    <a:pt x="3" y="1773"/>
                  </a:cubicBezTo>
                  <a:lnTo>
                    <a:pt x="0" y="1783"/>
                  </a:lnTo>
                  <a:cubicBezTo>
                    <a:pt x="341" y="3457"/>
                    <a:pt x="483" y="5026"/>
                    <a:pt x="824" y="6699"/>
                  </a:cubicBezTo>
                  <a:cubicBezTo>
                    <a:pt x="834" y="6751"/>
                    <a:pt x="848" y="6802"/>
                    <a:pt x="878" y="6846"/>
                  </a:cubicBezTo>
                  <a:cubicBezTo>
                    <a:pt x="948" y="6939"/>
                    <a:pt x="1197" y="7004"/>
                    <a:pt x="1371" y="7004"/>
                  </a:cubicBezTo>
                  <a:cubicBezTo>
                    <a:pt x="1418" y="7004"/>
                    <a:pt x="1460" y="6999"/>
                    <a:pt x="1490" y="6989"/>
                  </a:cubicBezTo>
                  <a:cubicBezTo>
                    <a:pt x="2392" y="6690"/>
                    <a:pt x="3246" y="6356"/>
                    <a:pt x="4437" y="5961"/>
                  </a:cubicBezTo>
                  <a:cubicBezTo>
                    <a:pt x="4494" y="5944"/>
                    <a:pt x="4556" y="5920"/>
                    <a:pt x="4590" y="5873"/>
                  </a:cubicBezTo>
                  <a:cubicBezTo>
                    <a:pt x="4634" y="5808"/>
                    <a:pt x="4621" y="5720"/>
                    <a:pt x="4604" y="5645"/>
                  </a:cubicBezTo>
                  <a:cubicBezTo>
                    <a:pt x="4505" y="5203"/>
                    <a:pt x="4406" y="4760"/>
                    <a:pt x="4307" y="4318"/>
                  </a:cubicBezTo>
                  <a:cubicBezTo>
                    <a:pt x="3977" y="3015"/>
                    <a:pt x="3828" y="2008"/>
                    <a:pt x="3498" y="704"/>
                  </a:cubicBezTo>
                  <a:cubicBezTo>
                    <a:pt x="3420" y="388"/>
                    <a:pt x="3256" y="4"/>
                    <a:pt x="2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6" name="Google Shape;1347;p57">
              <a:extLst>
                <a:ext uri="{FF2B5EF4-FFF2-40B4-BE49-F238E27FC236}">
                  <a16:creationId xmlns:a16="http://schemas.microsoft.com/office/drawing/2014/main" id="{EF71E845-133C-46AE-9F58-0D679954BBED}"/>
                </a:ext>
              </a:extLst>
            </p:cNvPr>
            <p:cNvSpPr/>
            <p:nvPr/>
          </p:nvSpPr>
          <p:spPr>
            <a:xfrm>
              <a:off x="4962000" y="824425"/>
              <a:ext cx="89250" cy="164950"/>
            </a:xfrm>
            <a:custGeom>
              <a:avLst/>
              <a:gdLst/>
              <a:ahLst/>
              <a:cxnLst/>
              <a:rect l="l" t="t" r="r" b="b"/>
              <a:pathLst>
                <a:path w="3570" h="6598" extrusionOk="0">
                  <a:moveTo>
                    <a:pt x="0" y="0"/>
                  </a:moveTo>
                  <a:lnTo>
                    <a:pt x="0" y="0"/>
                  </a:lnTo>
                  <a:cubicBezTo>
                    <a:pt x="245" y="1806"/>
                    <a:pt x="494" y="3614"/>
                    <a:pt x="739" y="5416"/>
                  </a:cubicBezTo>
                  <a:cubicBezTo>
                    <a:pt x="748" y="5495"/>
                    <a:pt x="762" y="5573"/>
                    <a:pt x="810" y="5634"/>
                  </a:cubicBezTo>
                  <a:cubicBezTo>
                    <a:pt x="858" y="5696"/>
                    <a:pt x="936" y="5723"/>
                    <a:pt x="1011" y="5750"/>
                  </a:cubicBezTo>
                  <a:cubicBezTo>
                    <a:pt x="1861" y="6043"/>
                    <a:pt x="2716" y="6325"/>
                    <a:pt x="3570" y="6597"/>
                  </a:cubicBezTo>
                  <a:lnTo>
                    <a:pt x="2613" y="1426"/>
                  </a:lnTo>
                  <a:cubicBezTo>
                    <a:pt x="2028" y="721"/>
                    <a:pt x="616" y="300"/>
                    <a:pt x="184" y="1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7" name="Google Shape;1348;p57">
              <a:extLst>
                <a:ext uri="{FF2B5EF4-FFF2-40B4-BE49-F238E27FC236}">
                  <a16:creationId xmlns:a16="http://schemas.microsoft.com/office/drawing/2014/main" id="{00F259DF-2B2D-4397-BB1A-CD75C914D804}"/>
                </a:ext>
              </a:extLst>
            </p:cNvPr>
            <p:cNvSpPr/>
            <p:nvPr/>
          </p:nvSpPr>
          <p:spPr>
            <a:xfrm>
              <a:off x="5060725" y="875675"/>
              <a:ext cx="65950" cy="65275"/>
            </a:xfrm>
            <a:custGeom>
              <a:avLst/>
              <a:gdLst/>
              <a:ahLst/>
              <a:cxnLst/>
              <a:rect l="l" t="t" r="r" b="b"/>
              <a:pathLst>
                <a:path w="2638" h="2611" extrusionOk="0">
                  <a:moveTo>
                    <a:pt x="2017" y="0"/>
                  </a:moveTo>
                  <a:cubicBezTo>
                    <a:pt x="1956" y="0"/>
                    <a:pt x="1894" y="31"/>
                    <a:pt x="1856" y="87"/>
                  </a:cubicBezTo>
                  <a:cubicBezTo>
                    <a:pt x="1777" y="202"/>
                    <a:pt x="1757" y="342"/>
                    <a:pt x="1740" y="482"/>
                  </a:cubicBezTo>
                  <a:cubicBezTo>
                    <a:pt x="1486" y="352"/>
                    <a:pt x="1206" y="274"/>
                    <a:pt x="923" y="274"/>
                  </a:cubicBezTo>
                  <a:cubicBezTo>
                    <a:pt x="782" y="274"/>
                    <a:pt x="641" y="294"/>
                    <a:pt x="502" y="335"/>
                  </a:cubicBezTo>
                  <a:cubicBezTo>
                    <a:pt x="195" y="426"/>
                    <a:pt x="245" y="907"/>
                    <a:pt x="570" y="907"/>
                  </a:cubicBezTo>
                  <a:cubicBezTo>
                    <a:pt x="574" y="907"/>
                    <a:pt x="577" y="907"/>
                    <a:pt x="580" y="907"/>
                  </a:cubicBezTo>
                  <a:cubicBezTo>
                    <a:pt x="610" y="906"/>
                    <a:pt x="641" y="906"/>
                    <a:pt x="671" y="906"/>
                  </a:cubicBezTo>
                  <a:cubicBezTo>
                    <a:pt x="922" y="906"/>
                    <a:pt x="1181" y="934"/>
                    <a:pt x="1417" y="1016"/>
                  </a:cubicBezTo>
                  <a:cubicBezTo>
                    <a:pt x="1356" y="1016"/>
                    <a:pt x="1295" y="1016"/>
                    <a:pt x="1229" y="1022"/>
                  </a:cubicBezTo>
                  <a:cubicBezTo>
                    <a:pt x="1200" y="1021"/>
                    <a:pt x="1171" y="1021"/>
                    <a:pt x="1142" y="1021"/>
                  </a:cubicBezTo>
                  <a:cubicBezTo>
                    <a:pt x="875" y="1021"/>
                    <a:pt x="606" y="1061"/>
                    <a:pt x="376" y="1128"/>
                  </a:cubicBezTo>
                  <a:cubicBezTo>
                    <a:pt x="1" y="1240"/>
                    <a:pt x="116" y="1788"/>
                    <a:pt x="448" y="1788"/>
                  </a:cubicBezTo>
                  <a:cubicBezTo>
                    <a:pt x="481" y="1788"/>
                    <a:pt x="516" y="1782"/>
                    <a:pt x="552" y="1771"/>
                  </a:cubicBezTo>
                  <a:cubicBezTo>
                    <a:pt x="797" y="1716"/>
                    <a:pt x="1046" y="1662"/>
                    <a:pt x="1301" y="1652"/>
                  </a:cubicBezTo>
                  <a:lnTo>
                    <a:pt x="1301" y="1652"/>
                  </a:lnTo>
                  <a:cubicBezTo>
                    <a:pt x="1124" y="1716"/>
                    <a:pt x="951" y="1788"/>
                    <a:pt x="784" y="1859"/>
                  </a:cubicBezTo>
                  <a:cubicBezTo>
                    <a:pt x="692" y="1893"/>
                    <a:pt x="600" y="1931"/>
                    <a:pt x="508" y="1978"/>
                  </a:cubicBezTo>
                  <a:cubicBezTo>
                    <a:pt x="205" y="2129"/>
                    <a:pt x="369" y="2570"/>
                    <a:pt x="662" y="2584"/>
                  </a:cubicBezTo>
                  <a:cubicBezTo>
                    <a:pt x="728" y="2604"/>
                    <a:pt x="803" y="2611"/>
                    <a:pt x="880" y="2611"/>
                  </a:cubicBezTo>
                  <a:cubicBezTo>
                    <a:pt x="1019" y="2611"/>
                    <a:pt x="1166" y="2588"/>
                    <a:pt x="1284" y="2578"/>
                  </a:cubicBezTo>
                  <a:cubicBezTo>
                    <a:pt x="1519" y="2557"/>
                    <a:pt x="1750" y="2530"/>
                    <a:pt x="1968" y="2448"/>
                  </a:cubicBezTo>
                  <a:cubicBezTo>
                    <a:pt x="2165" y="2380"/>
                    <a:pt x="2417" y="2240"/>
                    <a:pt x="2474" y="2033"/>
                  </a:cubicBezTo>
                  <a:cubicBezTo>
                    <a:pt x="2519" y="1978"/>
                    <a:pt x="2543" y="1907"/>
                    <a:pt x="2546" y="1839"/>
                  </a:cubicBezTo>
                  <a:cubicBezTo>
                    <a:pt x="2567" y="1795"/>
                    <a:pt x="2581" y="1747"/>
                    <a:pt x="2590" y="1700"/>
                  </a:cubicBezTo>
                  <a:cubicBezTo>
                    <a:pt x="2635" y="1573"/>
                    <a:pt x="2638" y="1424"/>
                    <a:pt x="2601" y="1308"/>
                  </a:cubicBezTo>
                  <a:cubicBezTo>
                    <a:pt x="2594" y="1288"/>
                    <a:pt x="2584" y="1271"/>
                    <a:pt x="2573" y="1261"/>
                  </a:cubicBezTo>
                  <a:cubicBezTo>
                    <a:pt x="2570" y="1237"/>
                    <a:pt x="2567" y="1216"/>
                    <a:pt x="2556" y="1193"/>
                  </a:cubicBezTo>
                  <a:cubicBezTo>
                    <a:pt x="2506" y="1039"/>
                    <a:pt x="2413" y="910"/>
                    <a:pt x="2298" y="805"/>
                  </a:cubicBezTo>
                  <a:cubicBezTo>
                    <a:pt x="2291" y="757"/>
                    <a:pt x="2291" y="709"/>
                    <a:pt x="2284" y="665"/>
                  </a:cubicBezTo>
                  <a:cubicBezTo>
                    <a:pt x="2257" y="471"/>
                    <a:pt x="2264" y="257"/>
                    <a:pt x="2165" y="87"/>
                  </a:cubicBezTo>
                  <a:cubicBezTo>
                    <a:pt x="2130" y="28"/>
                    <a:pt x="2074" y="0"/>
                    <a:pt x="2017"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8" name="Google Shape;1349;p57">
              <a:extLst>
                <a:ext uri="{FF2B5EF4-FFF2-40B4-BE49-F238E27FC236}">
                  <a16:creationId xmlns:a16="http://schemas.microsoft.com/office/drawing/2014/main" id="{AD3E4C47-4202-4762-8B70-3C966B6CD045}"/>
                </a:ext>
              </a:extLst>
            </p:cNvPr>
            <p:cNvSpPr/>
            <p:nvPr/>
          </p:nvSpPr>
          <p:spPr>
            <a:xfrm>
              <a:off x="5100300" y="727625"/>
              <a:ext cx="312600" cy="270950"/>
            </a:xfrm>
            <a:custGeom>
              <a:avLst/>
              <a:gdLst/>
              <a:ahLst/>
              <a:cxnLst/>
              <a:rect l="l" t="t" r="r" b="b"/>
              <a:pathLst>
                <a:path w="12504" h="10838" extrusionOk="0">
                  <a:moveTo>
                    <a:pt x="9857" y="0"/>
                  </a:moveTo>
                  <a:cubicBezTo>
                    <a:pt x="9391" y="368"/>
                    <a:pt x="8942" y="1192"/>
                    <a:pt x="8608" y="1637"/>
                  </a:cubicBezTo>
                  <a:cubicBezTo>
                    <a:pt x="8088" y="3021"/>
                    <a:pt x="9098" y="4433"/>
                    <a:pt x="8404" y="5471"/>
                  </a:cubicBezTo>
                  <a:cubicBezTo>
                    <a:pt x="7533" y="6110"/>
                    <a:pt x="6721" y="6305"/>
                    <a:pt x="5940" y="6305"/>
                  </a:cubicBezTo>
                  <a:cubicBezTo>
                    <a:pt x="4718" y="6305"/>
                    <a:pt x="3571" y="5827"/>
                    <a:pt x="2391" y="5827"/>
                  </a:cubicBezTo>
                  <a:cubicBezTo>
                    <a:pt x="1839" y="5827"/>
                    <a:pt x="1281" y="5931"/>
                    <a:pt x="704" y="6237"/>
                  </a:cubicBezTo>
                  <a:cubicBezTo>
                    <a:pt x="378" y="6413"/>
                    <a:pt x="1" y="9115"/>
                    <a:pt x="65" y="9200"/>
                  </a:cubicBezTo>
                  <a:cubicBezTo>
                    <a:pt x="2206" y="10084"/>
                    <a:pt x="4879" y="10837"/>
                    <a:pt x="7441" y="10837"/>
                  </a:cubicBezTo>
                  <a:cubicBezTo>
                    <a:pt x="8261" y="10837"/>
                    <a:pt x="9070" y="10760"/>
                    <a:pt x="9847" y="10585"/>
                  </a:cubicBezTo>
                  <a:cubicBezTo>
                    <a:pt x="9860" y="10452"/>
                    <a:pt x="9874" y="10317"/>
                    <a:pt x="9891" y="10180"/>
                  </a:cubicBezTo>
                  <a:lnTo>
                    <a:pt x="9837" y="10125"/>
                  </a:lnTo>
                  <a:cubicBezTo>
                    <a:pt x="11507" y="9591"/>
                    <a:pt x="12504" y="7748"/>
                    <a:pt x="12500" y="5992"/>
                  </a:cubicBezTo>
                  <a:cubicBezTo>
                    <a:pt x="12500" y="4240"/>
                    <a:pt x="11690" y="2583"/>
                    <a:pt x="10707" y="1130"/>
                  </a:cubicBezTo>
                  <a:cubicBezTo>
                    <a:pt x="10449" y="746"/>
                    <a:pt x="10163" y="364"/>
                    <a:pt x="9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89" name="Google Shape;1350;p57">
              <a:extLst>
                <a:ext uri="{FF2B5EF4-FFF2-40B4-BE49-F238E27FC236}">
                  <a16:creationId xmlns:a16="http://schemas.microsoft.com/office/drawing/2014/main" id="{9953A58B-6623-4FEA-809D-3E0FB7FD6F4B}"/>
                </a:ext>
              </a:extLst>
            </p:cNvPr>
            <p:cNvSpPr/>
            <p:nvPr/>
          </p:nvSpPr>
          <p:spPr>
            <a:xfrm>
              <a:off x="5099225" y="955775"/>
              <a:ext cx="248075" cy="35550"/>
            </a:xfrm>
            <a:custGeom>
              <a:avLst/>
              <a:gdLst/>
              <a:ahLst/>
              <a:cxnLst/>
              <a:rect l="l" t="t" r="r" b="b"/>
              <a:pathLst>
                <a:path w="9923" h="1422" extrusionOk="0">
                  <a:moveTo>
                    <a:pt x="109" y="1"/>
                  </a:moveTo>
                  <a:cubicBezTo>
                    <a:pt x="40" y="1"/>
                    <a:pt x="1" y="98"/>
                    <a:pt x="71" y="136"/>
                  </a:cubicBezTo>
                  <a:cubicBezTo>
                    <a:pt x="1432" y="921"/>
                    <a:pt x="3214" y="1177"/>
                    <a:pt x="4756" y="1333"/>
                  </a:cubicBezTo>
                  <a:cubicBezTo>
                    <a:pt x="5360" y="1393"/>
                    <a:pt x="5964" y="1422"/>
                    <a:pt x="6568" y="1422"/>
                  </a:cubicBezTo>
                  <a:cubicBezTo>
                    <a:pt x="7661" y="1422"/>
                    <a:pt x="8751" y="1326"/>
                    <a:pt x="9832" y="1142"/>
                  </a:cubicBezTo>
                  <a:cubicBezTo>
                    <a:pt x="9923" y="1130"/>
                    <a:pt x="9890" y="1002"/>
                    <a:pt x="9806" y="1002"/>
                  </a:cubicBezTo>
                  <a:cubicBezTo>
                    <a:pt x="9802" y="1002"/>
                    <a:pt x="9798" y="1002"/>
                    <a:pt x="9794" y="1003"/>
                  </a:cubicBezTo>
                  <a:cubicBezTo>
                    <a:pt x="8855" y="1140"/>
                    <a:pt x="7909" y="1212"/>
                    <a:pt x="6964" y="1212"/>
                  </a:cubicBezTo>
                  <a:cubicBezTo>
                    <a:pt x="6274" y="1212"/>
                    <a:pt x="5583" y="1174"/>
                    <a:pt x="4895" y="1095"/>
                  </a:cubicBezTo>
                  <a:cubicBezTo>
                    <a:pt x="3245" y="908"/>
                    <a:pt x="1735" y="329"/>
                    <a:pt x="125" y="2"/>
                  </a:cubicBezTo>
                  <a:cubicBezTo>
                    <a:pt x="120" y="1"/>
                    <a:pt x="115" y="1"/>
                    <a:pt x="109" y="1"/>
                  </a:cubicBezTo>
                  <a:close/>
                </a:path>
              </a:pathLst>
            </a:custGeom>
            <a:solidFill>
              <a:srgbClr val="DEA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0" name="Google Shape;1351;p57">
              <a:extLst>
                <a:ext uri="{FF2B5EF4-FFF2-40B4-BE49-F238E27FC236}">
                  <a16:creationId xmlns:a16="http://schemas.microsoft.com/office/drawing/2014/main" id="{32B3F418-9BCD-49E1-B3EA-E856E0FB3D5A}"/>
                </a:ext>
              </a:extLst>
            </p:cNvPr>
            <p:cNvSpPr/>
            <p:nvPr/>
          </p:nvSpPr>
          <p:spPr>
            <a:xfrm>
              <a:off x="5097325" y="795525"/>
              <a:ext cx="229600" cy="162500"/>
            </a:xfrm>
            <a:custGeom>
              <a:avLst/>
              <a:gdLst/>
              <a:ahLst/>
              <a:cxnLst/>
              <a:rect l="l" t="t" r="r" b="b"/>
              <a:pathLst>
                <a:path w="9184" h="6500" extrusionOk="0">
                  <a:moveTo>
                    <a:pt x="8458" y="1"/>
                  </a:moveTo>
                  <a:cubicBezTo>
                    <a:pt x="8391" y="1"/>
                    <a:pt x="8323" y="47"/>
                    <a:pt x="8323" y="129"/>
                  </a:cubicBezTo>
                  <a:cubicBezTo>
                    <a:pt x="8323" y="710"/>
                    <a:pt x="8533" y="1272"/>
                    <a:pt x="8533" y="1854"/>
                  </a:cubicBezTo>
                  <a:cubicBezTo>
                    <a:pt x="8540" y="2865"/>
                    <a:pt x="7761" y="3259"/>
                    <a:pt x="6883" y="3344"/>
                  </a:cubicBezTo>
                  <a:cubicBezTo>
                    <a:pt x="6670" y="3364"/>
                    <a:pt x="6456" y="3373"/>
                    <a:pt x="6242" y="3373"/>
                  </a:cubicBezTo>
                  <a:cubicBezTo>
                    <a:pt x="5199" y="3373"/>
                    <a:pt x="4147" y="3165"/>
                    <a:pt x="3117" y="3075"/>
                  </a:cubicBezTo>
                  <a:cubicBezTo>
                    <a:pt x="2788" y="3046"/>
                    <a:pt x="2367" y="2985"/>
                    <a:pt x="1951" y="2985"/>
                  </a:cubicBezTo>
                  <a:cubicBezTo>
                    <a:pt x="1414" y="2985"/>
                    <a:pt x="887" y="3086"/>
                    <a:pt x="582" y="3483"/>
                  </a:cubicBezTo>
                  <a:cubicBezTo>
                    <a:pt x="18" y="4225"/>
                    <a:pt x="0" y="5514"/>
                    <a:pt x="14" y="6399"/>
                  </a:cubicBezTo>
                  <a:cubicBezTo>
                    <a:pt x="16" y="6467"/>
                    <a:pt x="65" y="6500"/>
                    <a:pt x="116" y="6500"/>
                  </a:cubicBezTo>
                  <a:cubicBezTo>
                    <a:pt x="167" y="6500"/>
                    <a:pt x="220" y="6466"/>
                    <a:pt x="225" y="6399"/>
                  </a:cubicBezTo>
                  <a:cubicBezTo>
                    <a:pt x="276" y="5664"/>
                    <a:pt x="385" y="4902"/>
                    <a:pt x="613" y="4198"/>
                  </a:cubicBezTo>
                  <a:cubicBezTo>
                    <a:pt x="843" y="3494"/>
                    <a:pt x="1370" y="3356"/>
                    <a:pt x="1958" y="3356"/>
                  </a:cubicBezTo>
                  <a:cubicBezTo>
                    <a:pt x="2197" y="3356"/>
                    <a:pt x="2446" y="3379"/>
                    <a:pt x="2688" y="3395"/>
                  </a:cubicBezTo>
                  <a:cubicBezTo>
                    <a:pt x="3912" y="3480"/>
                    <a:pt x="5129" y="3758"/>
                    <a:pt x="6358" y="3758"/>
                  </a:cubicBezTo>
                  <a:cubicBezTo>
                    <a:pt x="6461" y="3758"/>
                    <a:pt x="6565" y="3756"/>
                    <a:pt x="6669" y="3752"/>
                  </a:cubicBezTo>
                  <a:cubicBezTo>
                    <a:pt x="7414" y="3725"/>
                    <a:pt x="8292" y="3554"/>
                    <a:pt x="8703" y="2860"/>
                  </a:cubicBezTo>
                  <a:cubicBezTo>
                    <a:pt x="9183" y="2054"/>
                    <a:pt x="8758" y="921"/>
                    <a:pt x="8577" y="95"/>
                  </a:cubicBezTo>
                  <a:cubicBezTo>
                    <a:pt x="8562" y="30"/>
                    <a:pt x="8511" y="1"/>
                    <a:pt x="8458" y="1"/>
                  </a:cubicBezTo>
                  <a:close/>
                </a:path>
              </a:pathLst>
            </a:custGeom>
            <a:solidFill>
              <a:srgbClr val="DEA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1" name="Google Shape;1352;p57">
              <a:extLst>
                <a:ext uri="{FF2B5EF4-FFF2-40B4-BE49-F238E27FC236}">
                  <a16:creationId xmlns:a16="http://schemas.microsoft.com/office/drawing/2014/main" id="{A4D32BD7-3A05-44DF-B080-A3B4FC2EA640}"/>
                </a:ext>
              </a:extLst>
            </p:cNvPr>
            <p:cNvSpPr/>
            <p:nvPr/>
          </p:nvSpPr>
          <p:spPr>
            <a:xfrm>
              <a:off x="4958500" y="879275"/>
              <a:ext cx="39250" cy="62925"/>
            </a:xfrm>
            <a:custGeom>
              <a:avLst/>
              <a:gdLst/>
              <a:ahLst/>
              <a:cxnLst/>
              <a:rect l="l" t="t" r="r" b="b"/>
              <a:pathLst>
                <a:path w="1570" h="2517" extrusionOk="0">
                  <a:moveTo>
                    <a:pt x="638" y="1"/>
                  </a:moveTo>
                  <a:cubicBezTo>
                    <a:pt x="576" y="1"/>
                    <a:pt x="515" y="25"/>
                    <a:pt x="467" y="82"/>
                  </a:cubicBezTo>
                  <a:cubicBezTo>
                    <a:pt x="144" y="470"/>
                    <a:pt x="7" y="939"/>
                    <a:pt x="1" y="1443"/>
                  </a:cubicBezTo>
                  <a:cubicBezTo>
                    <a:pt x="1" y="1549"/>
                    <a:pt x="42" y="1630"/>
                    <a:pt x="103" y="1685"/>
                  </a:cubicBezTo>
                  <a:cubicBezTo>
                    <a:pt x="147" y="1869"/>
                    <a:pt x="38" y="2049"/>
                    <a:pt x="117" y="2233"/>
                  </a:cubicBezTo>
                  <a:cubicBezTo>
                    <a:pt x="181" y="2392"/>
                    <a:pt x="388" y="2513"/>
                    <a:pt x="575" y="2513"/>
                  </a:cubicBezTo>
                  <a:cubicBezTo>
                    <a:pt x="596" y="2513"/>
                    <a:pt x="617" y="2511"/>
                    <a:pt x="637" y="2508"/>
                  </a:cubicBezTo>
                  <a:cubicBezTo>
                    <a:pt x="660" y="2514"/>
                    <a:pt x="685" y="2517"/>
                    <a:pt x="710" y="2517"/>
                  </a:cubicBezTo>
                  <a:cubicBezTo>
                    <a:pt x="775" y="2517"/>
                    <a:pt x="843" y="2496"/>
                    <a:pt x="902" y="2443"/>
                  </a:cubicBezTo>
                  <a:cubicBezTo>
                    <a:pt x="1141" y="2243"/>
                    <a:pt x="1345" y="1998"/>
                    <a:pt x="1529" y="1746"/>
                  </a:cubicBezTo>
                  <a:cubicBezTo>
                    <a:pt x="1566" y="1691"/>
                    <a:pt x="1569" y="1638"/>
                    <a:pt x="1549" y="1589"/>
                  </a:cubicBezTo>
                  <a:cubicBezTo>
                    <a:pt x="1536" y="1457"/>
                    <a:pt x="1418" y="1350"/>
                    <a:pt x="1275" y="1350"/>
                  </a:cubicBezTo>
                  <a:cubicBezTo>
                    <a:pt x="1234" y="1350"/>
                    <a:pt x="1191" y="1359"/>
                    <a:pt x="1147" y="1379"/>
                  </a:cubicBezTo>
                  <a:cubicBezTo>
                    <a:pt x="1117" y="1393"/>
                    <a:pt x="1086" y="1409"/>
                    <a:pt x="1052" y="1423"/>
                  </a:cubicBezTo>
                  <a:cubicBezTo>
                    <a:pt x="1086" y="1355"/>
                    <a:pt x="1117" y="1286"/>
                    <a:pt x="1147" y="1219"/>
                  </a:cubicBezTo>
                  <a:cubicBezTo>
                    <a:pt x="1158" y="1212"/>
                    <a:pt x="1164" y="1205"/>
                    <a:pt x="1171" y="1202"/>
                  </a:cubicBezTo>
                  <a:cubicBezTo>
                    <a:pt x="1456" y="1028"/>
                    <a:pt x="1279" y="665"/>
                    <a:pt x="1011" y="665"/>
                  </a:cubicBezTo>
                  <a:cubicBezTo>
                    <a:pt x="969" y="665"/>
                    <a:pt x="924" y="674"/>
                    <a:pt x="879" y="694"/>
                  </a:cubicBezTo>
                  <a:cubicBezTo>
                    <a:pt x="852" y="708"/>
                    <a:pt x="827" y="725"/>
                    <a:pt x="800" y="739"/>
                  </a:cubicBezTo>
                  <a:cubicBezTo>
                    <a:pt x="831" y="681"/>
                    <a:pt x="861" y="620"/>
                    <a:pt x="882" y="556"/>
                  </a:cubicBezTo>
                  <a:cubicBezTo>
                    <a:pt x="906" y="474"/>
                    <a:pt x="916" y="385"/>
                    <a:pt x="943" y="300"/>
                  </a:cubicBezTo>
                  <a:cubicBezTo>
                    <a:pt x="957" y="256"/>
                    <a:pt x="940" y="212"/>
                    <a:pt x="909" y="178"/>
                  </a:cubicBezTo>
                  <a:cubicBezTo>
                    <a:pt x="863" y="77"/>
                    <a:pt x="749" y="1"/>
                    <a:pt x="638"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2" name="Google Shape;1353;p57">
              <a:extLst>
                <a:ext uri="{FF2B5EF4-FFF2-40B4-BE49-F238E27FC236}">
                  <a16:creationId xmlns:a16="http://schemas.microsoft.com/office/drawing/2014/main" id="{526862B6-FA83-44F1-AF93-486F64F3F7B2}"/>
                </a:ext>
              </a:extLst>
            </p:cNvPr>
            <p:cNvSpPr/>
            <p:nvPr/>
          </p:nvSpPr>
          <p:spPr>
            <a:xfrm>
              <a:off x="5053350" y="565300"/>
              <a:ext cx="62525" cy="59800"/>
            </a:xfrm>
            <a:custGeom>
              <a:avLst/>
              <a:gdLst/>
              <a:ahLst/>
              <a:cxnLst/>
              <a:rect l="l" t="t" r="r" b="b"/>
              <a:pathLst>
                <a:path w="2501" h="2392" extrusionOk="0">
                  <a:moveTo>
                    <a:pt x="1249" y="0"/>
                  </a:moveTo>
                  <a:cubicBezTo>
                    <a:pt x="1214" y="0"/>
                    <a:pt x="1179" y="2"/>
                    <a:pt x="1144" y="5"/>
                  </a:cubicBezTo>
                  <a:cubicBezTo>
                    <a:pt x="487" y="63"/>
                    <a:pt x="1" y="645"/>
                    <a:pt x="62" y="1302"/>
                  </a:cubicBezTo>
                  <a:cubicBezTo>
                    <a:pt x="117" y="1922"/>
                    <a:pt x="640" y="2391"/>
                    <a:pt x="1252" y="2391"/>
                  </a:cubicBezTo>
                  <a:cubicBezTo>
                    <a:pt x="1287" y="2391"/>
                    <a:pt x="1322" y="2390"/>
                    <a:pt x="1358" y="2387"/>
                  </a:cubicBezTo>
                  <a:cubicBezTo>
                    <a:pt x="2014" y="2325"/>
                    <a:pt x="2501" y="1747"/>
                    <a:pt x="2440" y="1087"/>
                  </a:cubicBezTo>
                  <a:cubicBezTo>
                    <a:pt x="2385" y="466"/>
                    <a:pt x="1861" y="0"/>
                    <a:pt x="1249"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3" name="Google Shape;1354;p57">
              <a:extLst>
                <a:ext uri="{FF2B5EF4-FFF2-40B4-BE49-F238E27FC236}">
                  <a16:creationId xmlns:a16="http://schemas.microsoft.com/office/drawing/2014/main" id="{234098F7-8300-4F61-A5A5-FFDF042E8A55}"/>
                </a:ext>
              </a:extLst>
            </p:cNvPr>
            <p:cNvSpPr/>
            <p:nvPr/>
          </p:nvSpPr>
          <p:spPr>
            <a:xfrm>
              <a:off x="5246850" y="519525"/>
              <a:ext cx="62525" cy="59725"/>
            </a:xfrm>
            <a:custGeom>
              <a:avLst/>
              <a:gdLst/>
              <a:ahLst/>
              <a:cxnLst/>
              <a:rect l="l" t="t" r="r" b="b"/>
              <a:pathLst>
                <a:path w="2501" h="2389" extrusionOk="0">
                  <a:moveTo>
                    <a:pt x="1255" y="1"/>
                  </a:moveTo>
                  <a:cubicBezTo>
                    <a:pt x="1218" y="1"/>
                    <a:pt x="1181" y="2"/>
                    <a:pt x="1144" y="6"/>
                  </a:cubicBezTo>
                  <a:cubicBezTo>
                    <a:pt x="487" y="64"/>
                    <a:pt x="1" y="642"/>
                    <a:pt x="62" y="1302"/>
                  </a:cubicBezTo>
                  <a:cubicBezTo>
                    <a:pt x="117" y="1922"/>
                    <a:pt x="639" y="2388"/>
                    <a:pt x="1251" y="2388"/>
                  </a:cubicBezTo>
                  <a:cubicBezTo>
                    <a:pt x="1286" y="2388"/>
                    <a:pt x="1322" y="2387"/>
                    <a:pt x="1358" y="2384"/>
                  </a:cubicBezTo>
                  <a:cubicBezTo>
                    <a:pt x="2015" y="2326"/>
                    <a:pt x="2501" y="1744"/>
                    <a:pt x="2440" y="1088"/>
                  </a:cubicBezTo>
                  <a:cubicBezTo>
                    <a:pt x="2386" y="469"/>
                    <a:pt x="1865" y="1"/>
                    <a:pt x="1255" y="1"/>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4" name="Google Shape;1355;p57">
              <a:extLst>
                <a:ext uri="{FF2B5EF4-FFF2-40B4-BE49-F238E27FC236}">
                  <a16:creationId xmlns:a16="http://schemas.microsoft.com/office/drawing/2014/main" id="{10EA759C-FBE7-45BB-9BB0-1AD68E464ACF}"/>
                </a:ext>
              </a:extLst>
            </p:cNvPr>
            <p:cNvSpPr/>
            <p:nvPr/>
          </p:nvSpPr>
          <p:spPr>
            <a:xfrm>
              <a:off x="5035575" y="355725"/>
              <a:ext cx="254325" cy="288575"/>
            </a:xfrm>
            <a:custGeom>
              <a:avLst/>
              <a:gdLst/>
              <a:ahLst/>
              <a:cxnLst/>
              <a:rect l="l" t="t" r="r" b="b"/>
              <a:pathLst>
                <a:path w="10173" h="11543" extrusionOk="0">
                  <a:moveTo>
                    <a:pt x="4684" y="0"/>
                  </a:moveTo>
                  <a:cubicBezTo>
                    <a:pt x="4336" y="0"/>
                    <a:pt x="3983" y="44"/>
                    <a:pt x="3631" y="134"/>
                  </a:cubicBezTo>
                  <a:cubicBezTo>
                    <a:pt x="1371" y="716"/>
                    <a:pt x="0" y="3043"/>
                    <a:pt x="582" y="5305"/>
                  </a:cubicBezTo>
                  <a:lnTo>
                    <a:pt x="1371" y="8358"/>
                  </a:lnTo>
                  <a:cubicBezTo>
                    <a:pt x="1863" y="10268"/>
                    <a:pt x="3599" y="11543"/>
                    <a:pt x="5487" y="11543"/>
                  </a:cubicBezTo>
                  <a:cubicBezTo>
                    <a:pt x="5835" y="11543"/>
                    <a:pt x="6188" y="11500"/>
                    <a:pt x="6539" y="11409"/>
                  </a:cubicBezTo>
                  <a:cubicBezTo>
                    <a:pt x="8802" y="10824"/>
                    <a:pt x="10173" y="8497"/>
                    <a:pt x="9592" y="6238"/>
                  </a:cubicBezTo>
                  <a:lnTo>
                    <a:pt x="8802" y="3182"/>
                  </a:lnTo>
                  <a:cubicBezTo>
                    <a:pt x="8311" y="1275"/>
                    <a:pt x="6575" y="0"/>
                    <a:pt x="4684" y="0"/>
                  </a:cubicBezTo>
                  <a:close/>
                </a:path>
              </a:pathLst>
            </a:custGeom>
            <a:solidFill>
              <a:srgbClr val="FFB8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5" name="Google Shape;1356;p57">
              <a:extLst>
                <a:ext uri="{FF2B5EF4-FFF2-40B4-BE49-F238E27FC236}">
                  <a16:creationId xmlns:a16="http://schemas.microsoft.com/office/drawing/2014/main" id="{5B41B97D-C019-4215-91A3-24E8EC8C30EE}"/>
                </a:ext>
              </a:extLst>
            </p:cNvPr>
            <p:cNvSpPr/>
            <p:nvPr/>
          </p:nvSpPr>
          <p:spPr>
            <a:xfrm>
              <a:off x="5094925" y="532125"/>
              <a:ext cx="27775" cy="26025"/>
            </a:xfrm>
            <a:custGeom>
              <a:avLst/>
              <a:gdLst/>
              <a:ahLst/>
              <a:cxnLst/>
              <a:rect l="l" t="t" r="r" b="b"/>
              <a:pathLst>
                <a:path w="1111" h="1041" extrusionOk="0">
                  <a:moveTo>
                    <a:pt x="542" y="1"/>
                  </a:moveTo>
                  <a:cubicBezTo>
                    <a:pt x="499" y="1"/>
                    <a:pt x="456" y="6"/>
                    <a:pt x="412" y="19"/>
                  </a:cubicBezTo>
                  <a:cubicBezTo>
                    <a:pt x="151" y="94"/>
                    <a:pt x="1" y="376"/>
                    <a:pt x="79" y="655"/>
                  </a:cubicBezTo>
                  <a:cubicBezTo>
                    <a:pt x="145" y="888"/>
                    <a:pt x="348" y="1041"/>
                    <a:pt x="565" y="1041"/>
                  </a:cubicBezTo>
                  <a:cubicBezTo>
                    <a:pt x="608" y="1041"/>
                    <a:pt x="652" y="1035"/>
                    <a:pt x="695" y="1022"/>
                  </a:cubicBezTo>
                  <a:cubicBezTo>
                    <a:pt x="960" y="948"/>
                    <a:pt x="1111" y="666"/>
                    <a:pt x="1032" y="386"/>
                  </a:cubicBezTo>
                  <a:cubicBezTo>
                    <a:pt x="967" y="153"/>
                    <a:pt x="761"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6" name="Google Shape;1357;p57">
              <a:extLst>
                <a:ext uri="{FF2B5EF4-FFF2-40B4-BE49-F238E27FC236}">
                  <a16:creationId xmlns:a16="http://schemas.microsoft.com/office/drawing/2014/main" id="{687F0D65-E119-46F5-AB4B-26E9ABEBF2A0}"/>
                </a:ext>
              </a:extLst>
            </p:cNvPr>
            <p:cNvSpPr/>
            <p:nvPr/>
          </p:nvSpPr>
          <p:spPr>
            <a:xfrm>
              <a:off x="5185175" y="510200"/>
              <a:ext cx="27750" cy="26050"/>
            </a:xfrm>
            <a:custGeom>
              <a:avLst/>
              <a:gdLst/>
              <a:ahLst/>
              <a:cxnLst/>
              <a:rect l="l" t="t" r="r" b="b"/>
              <a:pathLst>
                <a:path w="1110" h="1042" extrusionOk="0">
                  <a:moveTo>
                    <a:pt x="543" y="0"/>
                  </a:moveTo>
                  <a:cubicBezTo>
                    <a:pt x="501" y="0"/>
                    <a:pt x="458" y="6"/>
                    <a:pt x="416" y="18"/>
                  </a:cubicBezTo>
                  <a:cubicBezTo>
                    <a:pt x="150" y="93"/>
                    <a:pt x="1" y="379"/>
                    <a:pt x="79" y="654"/>
                  </a:cubicBezTo>
                  <a:cubicBezTo>
                    <a:pt x="145" y="889"/>
                    <a:pt x="352" y="1042"/>
                    <a:pt x="573" y="1042"/>
                  </a:cubicBezTo>
                  <a:cubicBezTo>
                    <a:pt x="614" y="1042"/>
                    <a:pt x="656" y="1036"/>
                    <a:pt x="698" y="1025"/>
                  </a:cubicBezTo>
                  <a:cubicBezTo>
                    <a:pt x="964" y="951"/>
                    <a:pt x="1110" y="665"/>
                    <a:pt x="1032" y="385"/>
                  </a:cubicBezTo>
                  <a:cubicBezTo>
                    <a:pt x="966" y="155"/>
                    <a:pt x="762" y="0"/>
                    <a:pt x="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7" name="Google Shape;1358;p57">
              <a:extLst>
                <a:ext uri="{FF2B5EF4-FFF2-40B4-BE49-F238E27FC236}">
                  <a16:creationId xmlns:a16="http://schemas.microsoft.com/office/drawing/2014/main" id="{386C46A0-5E51-4ACF-A11C-C1EF2949C3A9}"/>
                </a:ext>
              </a:extLst>
            </p:cNvPr>
            <p:cNvSpPr/>
            <p:nvPr/>
          </p:nvSpPr>
          <p:spPr>
            <a:xfrm>
              <a:off x="5146750" y="560550"/>
              <a:ext cx="37700" cy="22150"/>
            </a:xfrm>
            <a:custGeom>
              <a:avLst/>
              <a:gdLst/>
              <a:ahLst/>
              <a:cxnLst/>
              <a:rect l="l" t="t" r="r" b="b"/>
              <a:pathLst>
                <a:path w="1508" h="886" extrusionOk="0">
                  <a:moveTo>
                    <a:pt x="1427" y="0"/>
                  </a:moveTo>
                  <a:cubicBezTo>
                    <a:pt x="1390" y="0"/>
                    <a:pt x="1357" y="26"/>
                    <a:pt x="1351" y="63"/>
                  </a:cubicBezTo>
                  <a:cubicBezTo>
                    <a:pt x="1276" y="526"/>
                    <a:pt x="1126" y="597"/>
                    <a:pt x="966" y="672"/>
                  </a:cubicBezTo>
                  <a:cubicBezTo>
                    <a:pt x="943" y="681"/>
                    <a:pt x="919" y="692"/>
                    <a:pt x="895" y="705"/>
                  </a:cubicBezTo>
                  <a:cubicBezTo>
                    <a:pt x="860" y="724"/>
                    <a:pt x="812" y="736"/>
                    <a:pt x="756" y="736"/>
                  </a:cubicBezTo>
                  <a:cubicBezTo>
                    <a:pt x="597" y="736"/>
                    <a:pt x="369" y="644"/>
                    <a:pt x="143" y="365"/>
                  </a:cubicBezTo>
                  <a:cubicBezTo>
                    <a:pt x="128" y="346"/>
                    <a:pt x="107" y="337"/>
                    <a:pt x="86" y="337"/>
                  </a:cubicBezTo>
                  <a:cubicBezTo>
                    <a:pt x="70" y="337"/>
                    <a:pt x="53" y="343"/>
                    <a:pt x="38" y="355"/>
                  </a:cubicBezTo>
                  <a:cubicBezTo>
                    <a:pt x="7" y="379"/>
                    <a:pt x="0" y="427"/>
                    <a:pt x="27" y="460"/>
                  </a:cubicBezTo>
                  <a:cubicBezTo>
                    <a:pt x="272" y="763"/>
                    <a:pt x="544" y="886"/>
                    <a:pt x="756" y="886"/>
                  </a:cubicBezTo>
                  <a:cubicBezTo>
                    <a:pt x="834" y="886"/>
                    <a:pt x="905" y="868"/>
                    <a:pt x="963" y="838"/>
                  </a:cubicBezTo>
                  <a:cubicBezTo>
                    <a:pt x="983" y="828"/>
                    <a:pt x="1007" y="818"/>
                    <a:pt x="1031" y="804"/>
                  </a:cubicBezTo>
                  <a:cubicBezTo>
                    <a:pt x="1208" y="722"/>
                    <a:pt x="1412" y="628"/>
                    <a:pt x="1500" y="86"/>
                  </a:cubicBezTo>
                  <a:cubicBezTo>
                    <a:pt x="1508" y="45"/>
                    <a:pt x="1480" y="8"/>
                    <a:pt x="1439" y="1"/>
                  </a:cubicBezTo>
                  <a:cubicBezTo>
                    <a:pt x="1435" y="1"/>
                    <a:pt x="1431" y="0"/>
                    <a:pt x="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8" name="Google Shape;1359;p57">
              <a:extLst>
                <a:ext uri="{FF2B5EF4-FFF2-40B4-BE49-F238E27FC236}">
                  <a16:creationId xmlns:a16="http://schemas.microsoft.com/office/drawing/2014/main" id="{2341BCC3-1B9E-48CB-ADCA-7454522CB179}"/>
                </a:ext>
              </a:extLst>
            </p:cNvPr>
            <p:cNvSpPr/>
            <p:nvPr/>
          </p:nvSpPr>
          <p:spPr>
            <a:xfrm>
              <a:off x="5182125" y="476500"/>
              <a:ext cx="30050" cy="10100"/>
            </a:xfrm>
            <a:custGeom>
              <a:avLst/>
              <a:gdLst/>
              <a:ahLst/>
              <a:cxnLst/>
              <a:rect l="l" t="t" r="r" b="b"/>
              <a:pathLst>
                <a:path w="1202" h="404" extrusionOk="0">
                  <a:moveTo>
                    <a:pt x="601" y="0"/>
                  </a:moveTo>
                  <a:cubicBezTo>
                    <a:pt x="587" y="0"/>
                    <a:pt x="572" y="1"/>
                    <a:pt x="558" y="2"/>
                  </a:cubicBezTo>
                  <a:cubicBezTo>
                    <a:pt x="249" y="25"/>
                    <a:pt x="38" y="270"/>
                    <a:pt x="27" y="281"/>
                  </a:cubicBezTo>
                  <a:cubicBezTo>
                    <a:pt x="0" y="315"/>
                    <a:pt x="4" y="359"/>
                    <a:pt x="38" y="386"/>
                  </a:cubicBezTo>
                  <a:cubicBezTo>
                    <a:pt x="52" y="400"/>
                    <a:pt x="68" y="403"/>
                    <a:pt x="85" y="403"/>
                  </a:cubicBezTo>
                  <a:cubicBezTo>
                    <a:pt x="106" y="403"/>
                    <a:pt x="126" y="397"/>
                    <a:pt x="143" y="380"/>
                  </a:cubicBezTo>
                  <a:cubicBezTo>
                    <a:pt x="143" y="376"/>
                    <a:pt x="324" y="168"/>
                    <a:pt x="572" y="152"/>
                  </a:cubicBezTo>
                  <a:cubicBezTo>
                    <a:pt x="583" y="151"/>
                    <a:pt x="594" y="151"/>
                    <a:pt x="605" y="151"/>
                  </a:cubicBezTo>
                  <a:cubicBezTo>
                    <a:pt x="842" y="151"/>
                    <a:pt x="1069" y="318"/>
                    <a:pt x="1072" y="318"/>
                  </a:cubicBezTo>
                  <a:cubicBezTo>
                    <a:pt x="1086" y="330"/>
                    <a:pt x="1103" y="335"/>
                    <a:pt x="1119" y="335"/>
                  </a:cubicBezTo>
                  <a:cubicBezTo>
                    <a:pt x="1142" y="335"/>
                    <a:pt x="1164" y="324"/>
                    <a:pt x="1178" y="304"/>
                  </a:cubicBezTo>
                  <a:cubicBezTo>
                    <a:pt x="1202" y="270"/>
                    <a:pt x="1195" y="226"/>
                    <a:pt x="1164" y="199"/>
                  </a:cubicBezTo>
                  <a:cubicBezTo>
                    <a:pt x="1151" y="193"/>
                    <a:pt x="894" y="0"/>
                    <a:pt x="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99" name="Google Shape;1360;p57">
              <a:extLst>
                <a:ext uri="{FF2B5EF4-FFF2-40B4-BE49-F238E27FC236}">
                  <a16:creationId xmlns:a16="http://schemas.microsoft.com/office/drawing/2014/main" id="{2B711748-B541-4A9B-A818-0E193A344CE4}"/>
                </a:ext>
              </a:extLst>
            </p:cNvPr>
            <p:cNvSpPr/>
            <p:nvPr/>
          </p:nvSpPr>
          <p:spPr>
            <a:xfrm>
              <a:off x="5082675" y="501025"/>
              <a:ext cx="25550" cy="18750"/>
            </a:xfrm>
            <a:custGeom>
              <a:avLst/>
              <a:gdLst/>
              <a:ahLst/>
              <a:cxnLst/>
              <a:rect l="l" t="t" r="r" b="b"/>
              <a:pathLst>
                <a:path w="1022" h="750" extrusionOk="0">
                  <a:moveTo>
                    <a:pt x="746" y="1"/>
                  </a:moveTo>
                  <a:cubicBezTo>
                    <a:pt x="618" y="1"/>
                    <a:pt x="453" y="23"/>
                    <a:pt x="318" y="116"/>
                  </a:cubicBezTo>
                  <a:cubicBezTo>
                    <a:pt x="59" y="297"/>
                    <a:pt x="12" y="650"/>
                    <a:pt x="8" y="664"/>
                  </a:cubicBezTo>
                  <a:cubicBezTo>
                    <a:pt x="1" y="705"/>
                    <a:pt x="32" y="743"/>
                    <a:pt x="73" y="749"/>
                  </a:cubicBezTo>
                  <a:lnTo>
                    <a:pt x="83" y="749"/>
                  </a:lnTo>
                  <a:cubicBezTo>
                    <a:pt x="120" y="749"/>
                    <a:pt x="151" y="722"/>
                    <a:pt x="158" y="685"/>
                  </a:cubicBezTo>
                  <a:cubicBezTo>
                    <a:pt x="158" y="681"/>
                    <a:pt x="199" y="382"/>
                    <a:pt x="403" y="242"/>
                  </a:cubicBezTo>
                  <a:cubicBezTo>
                    <a:pt x="509" y="168"/>
                    <a:pt x="644" y="150"/>
                    <a:pt x="750" y="150"/>
                  </a:cubicBezTo>
                  <a:cubicBezTo>
                    <a:pt x="848" y="150"/>
                    <a:pt x="921" y="165"/>
                    <a:pt x="923" y="167"/>
                  </a:cubicBezTo>
                  <a:cubicBezTo>
                    <a:pt x="928" y="168"/>
                    <a:pt x="933" y="168"/>
                    <a:pt x="938" y="168"/>
                  </a:cubicBezTo>
                  <a:cubicBezTo>
                    <a:pt x="972" y="168"/>
                    <a:pt x="1003" y="146"/>
                    <a:pt x="1012" y="110"/>
                  </a:cubicBezTo>
                  <a:cubicBezTo>
                    <a:pt x="1022" y="69"/>
                    <a:pt x="995" y="28"/>
                    <a:pt x="954" y="21"/>
                  </a:cubicBezTo>
                  <a:cubicBezTo>
                    <a:pt x="947" y="19"/>
                    <a:pt x="862" y="1"/>
                    <a:pt x="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00" name="Google Shape;1361;p57">
              <a:extLst>
                <a:ext uri="{FF2B5EF4-FFF2-40B4-BE49-F238E27FC236}">
                  <a16:creationId xmlns:a16="http://schemas.microsoft.com/office/drawing/2014/main" id="{BC34FCCD-B25F-4A2D-A79D-F38FE9B47C42}"/>
                </a:ext>
              </a:extLst>
            </p:cNvPr>
            <p:cNvSpPr/>
            <p:nvPr/>
          </p:nvSpPr>
          <p:spPr>
            <a:xfrm>
              <a:off x="5143175" y="494800"/>
              <a:ext cx="18475" cy="59075"/>
            </a:xfrm>
            <a:custGeom>
              <a:avLst/>
              <a:gdLst/>
              <a:ahLst/>
              <a:cxnLst/>
              <a:rect l="l" t="t" r="r" b="b"/>
              <a:pathLst>
                <a:path w="739" h="2363" extrusionOk="0">
                  <a:moveTo>
                    <a:pt x="80" y="0"/>
                  </a:moveTo>
                  <a:cubicBezTo>
                    <a:pt x="76" y="0"/>
                    <a:pt x="72" y="1"/>
                    <a:pt x="68" y="1"/>
                  </a:cubicBezTo>
                  <a:cubicBezTo>
                    <a:pt x="27" y="8"/>
                    <a:pt x="0" y="45"/>
                    <a:pt x="7" y="86"/>
                  </a:cubicBezTo>
                  <a:cubicBezTo>
                    <a:pt x="38" y="290"/>
                    <a:pt x="62" y="505"/>
                    <a:pt x="85" y="709"/>
                  </a:cubicBezTo>
                  <a:cubicBezTo>
                    <a:pt x="164" y="1410"/>
                    <a:pt x="235" y="2074"/>
                    <a:pt x="610" y="2349"/>
                  </a:cubicBezTo>
                  <a:cubicBezTo>
                    <a:pt x="623" y="2359"/>
                    <a:pt x="640" y="2363"/>
                    <a:pt x="654" y="2363"/>
                  </a:cubicBezTo>
                  <a:cubicBezTo>
                    <a:pt x="677" y="2363"/>
                    <a:pt x="698" y="2352"/>
                    <a:pt x="715" y="2332"/>
                  </a:cubicBezTo>
                  <a:cubicBezTo>
                    <a:pt x="739" y="2298"/>
                    <a:pt x="732" y="2253"/>
                    <a:pt x="698" y="2226"/>
                  </a:cubicBezTo>
                  <a:cubicBezTo>
                    <a:pt x="378" y="1992"/>
                    <a:pt x="307" y="1362"/>
                    <a:pt x="231" y="692"/>
                  </a:cubicBezTo>
                  <a:cubicBezTo>
                    <a:pt x="211" y="485"/>
                    <a:pt x="187" y="270"/>
                    <a:pt x="153" y="62"/>
                  </a:cubicBezTo>
                  <a:cubicBezTo>
                    <a:pt x="147" y="26"/>
                    <a:pt x="116" y="0"/>
                    <a:pt x="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01" name="Google Shape;1362;p57">
              <a:extLst>
                <a:ext uri="{FF2B5EF4-FFF2-40B4-BE49-F238E27FC236}">
                  <a16:creationId xmlns:a16="http://schemas.microsoft.com/office/drawing/2014/main" id="{212CB752-D72B-4F51-8BED-9434DEAFBD6C}"/>
                </a:ext>
              </a:extLst>
            </p:cNvPr>
            <p:cNvSpPr/>
            <p:nvPr/>
          </p:nvSpPr>
          <p:spPr>
            <a:xfrm>
              <a:off x="4993450" y="326425"/>
              <a:ext cx="287550" cy="192325"/>
            </a:xfrm>
            <a:custGeom>
              <a:avLst/>
              <a:gdLst/>
              <a:ahLst/>
              <a:cxnLst/>
              <a:rect l="l" t="t" r="r" b="b"/>
              <a:pathLst>
                <a:path w="11502" h="7693" extrusionOk="0">
                  <a:moveTo>
                    <a:pt x="4809" y="1"/>
                  </a:moveTo>
                  <a:cubicBezTo>
                    <a:pt x="4349" y="1"/>
                    <a:pt x="3888" y="10"/>
                    <a:pt x="3427" y="27"/>
                  </a:cubicBezTo>
                  <a:cubicBezTo>
                    <a:pt x="2879" y="47"/>
                    <a:pt x="2325" y="78"/>
                    <a:pt x="1787" y="190"/>
                  </a:cubicBezTo>
                  <a:cubicBezTo>
                    <a:pt x="1675" y="214"/>
                    <a:pt x="1552" y="248"/>
                    <a:pt x="1491" y="343"/>
                  </a:cubicBezTo>
                  <a:cubicBezTo>
                    <a:pt x="1444" y="418"/>
                    <a:pt x="1450" y="516"/>
                    <a:pt x="1461" y="605"/>
                  </a:cubicBezTo>
                  <a:cubicBezTo>
                    <a:pt x="1525" y="1108"/>
                    <a:pt x="1791" y="1582"/>
                    <a:pt x="2185" y="1895"/>
                  </a:cubicBezTo>
                  <a:lnTo>
                    <a:pt x="2009" y="1976"/>
                  </a:lnTo>
                  <a:cubicBezTo>
                    <a:pt x="1842" y="1990"/>
                    <a:pt x="1675" y="2000"/>
                    <a:pt x="1508" y="2014"/>
                  </a:cubicBezTo>
                  <a:cubicBezTo>
                    <a:pt x="1168" y="2038"/>
                    <a:pt x="814" y="2068"/>
                    <a:pt x="518" y="2239"/>
                  </a:cubicBezTo>
                  <a:cubicBezTo>
                    <a:pt x="222" y="2405"/>
                    <a:pt x="1" y="2759"/>
                    <a:pt x="96" y="3085"/>
                  </a:cubicBezTo>
                  <a:cubicBezTo>
                    <a:pt x="161" y="3307"/>
                    <a:pt x="348" y="3467"/>
                    <a:pt x="525" y="3613"/>
                  </a:cubicBezTo>
                  <a:cubicBezTo>
                    <a:pt x="692" y="3749"/>
                    <a:pt x="858" y="3882"/>
                    <a:pt x="1021" y="4018"/>
                  </a:cubicBezTo>
                  <a:lnTo>
                    <a:pt x="977" y="4052"/>
                  </a:lnTo>
                  <a:cubicBezTo>
                    <a:pt x="528" y="4134"/>
                    <a:pt x="164" y="4555"/>
                    <a:pt x="148" y="5012"/>
                  </a:cubicBezTo>
                  <a:cubicBezTo>
                    <a:pt x="144" y="5195"/>
                    <a:pt x="192" y="5386"/>
                    <a:pt x="321" y="5515"/>
                  </a:cubicBezTo>
                  <a:cubicBezTo>
                    <a:pt x="447" y="5640"/>
                    <a:pt x="899" y="6022"/>
                    <a:pt x="1076" y="6049"/>
                  </a:cubicBezTo>
                  <a:cubicBezTo>
                    <a:pt x="1300" y="6084"/>
                    <a:pt x="1526" y="6101"/>
                    <a:pt x="1754" y="6101"/>
                  </a:cubicBezTo>
                  <a:cubicBezTo>
                    <a:pt x="2281" y="6101"/>
                    <a:pt x="2810" y="6009"/>
                    <a:pt x="3305" y="5838"/>
                  </a:cubicBezTo>
                  <a:cubicBezTo>
                    <a:pt x="3914" y="5627"/>
                    <a:pt x="4550" y="5403"/>
                    <a:pt x="5159" y="5191"/>
                  </a:cubicBezTo>
                  <a:cubicBezTo>
                    <a:pt x="5693" y="5008"/>
                    <a:pt x="6278" y="4783"/>
                    <a:pt x="6643" y="4351"/>
                  </a:cubicBezTo>
                  <a:cubicBezTo>
                    <a:pt x="7068" y="3848"/>
                    <a:pt x="6888" y="4032"/>
                    <a:pt x="7558" y="3443"/>
                  </a:cubicBezTo>
                  <a:cubicBezTo>
                    <a:pt x="7713" y="3306"/>
                    <a:pt x="7866" y="3250"/>
                    <a:pt x="8029" y="3250"/>
                  </a:cubicBezTo>
                  <a:cubicBezTo>
                    <a:pt x="8220" y="3250"/>
                    <a:pt x="8425" y="3327"/>
                    <a:pt x="8664" y="3443"/>
                  </a:cubicBezTo>
                  <a:cubicBezTo>
                    <a:pt x="8949" y="3579"/>
                    <a:pt x="9075" y="3841"/>
                    <a:pt x="9187" y="4134"/>
                  </a:cubicBezTo>
                  <a:cubicBezTo>
                    <a:pt x="9667" y="5379"/>
                    <a:pt x="10677" y="6396"/>
                    <a:pt x="10974" y="7692"/>
                  </a:cubicBezTo>
                  <a:cubicBezTo>
                    <a:pt x="11110" y="7689"/>
                    <a:pt x="11242" y="7682"/>
                    <a:pt x="11379" y="7675"/>
                  </a:cubicBezTo>
                  <a:lnTo>
                    <a:pt x="11484" y="7645"/>
                  </a:lnTo>
                  <a:cubicBezTo>
                    <a:pt x="11501" y="6212"/>
                    <a:pt x="11365" y="4753"/>
                    <a:pt x="10817" y="3432"/>
                  </a:cubicBezTo>
                  <a:cubicBezTo>
                    <a:pt x="10269" y="2109"/>
                    <a:pt x="9265" y="929"/>
                    <a:pt x="7935" y="405"/>
                  </a:cubicBezTo>
                  <a:cubicBezTo>
                    <a:pt x="7064" y="61"/>
                    <a:pt x="6109" y="13"/>
                    <a:pt x="5170" y="3"/>
                  </a:cubicBezTo>
                  <a:cubicBezTo>
                    <a:pt x="5049" y="2"/>
                    <a:pt x="4929" y="1"/>
                    <a:pt x="4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800" decel="100000"/>
                                        <p:tgtEl>
                                          <p:spTgt spid="739"/>
                                        </p:tgtEl>
                                      </p:cBhvr>
                                    </p:animEffect>
                                    <p:anim calcmode="lin" valueType="num">
                                      <p:cBhvr>
                                        <p:cTn id="8" dur="800" decel="100000" fill="hold"/>
                                        <p:tgtEl>
                                          <p:spTgt spid="739"/>
                                        </p:tgtEl>
                                        <p:attrNameLst>
                                          <p:attrName>style.rotation</p:attrName>
                                        </p:attrNameLst>
                                      </p:cBhvr>
                                      <p:tavLst>
                                        <p:tav tm="0">
                                          <p:val>
                                            <p:fltVal val="-90"/>
                                          </p:val>
                                        </p:tav>
                                        <p:tav tm="100000">
                                          <p:val>
                                            <p:fltVal val="0"/>
                                          </p:val>
                                        </p:tav>
                                      </p:tavLst>
                                    </p:anim>
                                    <p:anim calcmode="lin" valueType="num">
                                      <p:cBhvr>
                                        <p:cTn id="9" dur="800" decel="100000" fill="hold"/>
                                        <p:tgtEl>
                                          <p:spTgt spid="739"/>
                                        </p:tgtEl>
                                        <p:attrNameLst>
                                          <p:attrName>ppt_x</p:attrName>
                                        </p:attrNameLst>
                                      </p:cBhvr>
                                      <p:tavLst>
                                        <p:tav tm="0">
                                          <p:val>
                                            <p:strVal val="#ppt_x+0.4"/>
                                          </p:val>
                                        </p:tav>
                                        <p:tav tm="100000">
                                          <p:val>
                                            <p:strVal val="#ppt_x-0.05"/>
                                          </p:val>
                                        </p:tav>
                                      </p:tavLst>
                                    </p:anim>
                                    <p:anim calcmode="lin" valueType="num">
                                      <p:cBhvr>
                                        <p:cTn id="10" dur="800" decel="100000" fill="hold"/>
                                        <p:tgtEl>
                                          <p:spTgt spid="7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3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40"/>
                                        </p:tgtEl>
                                        <p:attrNameLst>
                                          <p:attrName>style.visibility</p:attrName>
                                        </p:attrNameLst>
                                      </p:cBhvr>
                                      <p:to>
                                        <p:strVal val="visible"/>
                                      </p:to>
                                    </p:set>
                                    <p:animEffect transition="in" filter="fade">
                                      <p:cBhvr>
                                        <p:cTn id="15" dur="800" decel="100000"/>
                                        <p:tgtEl>
                                          <p:spTgt spid="740"/>
                                        </p:tgtEl>
                                      </p:cBhvr>
                                    </p:animEffect>
                                    <p:anim calcmode="lin" valueType="num">
                                      <p:cBhvr>
                                        <p:cTn id="16" dur="800" decel="100000" fill="hold"/>
                                        <p:tgtEl>
                                          <p:spTgt spid="740"/>
                                        </p:tgtEl>
                                        <p:attrNameLst>
                                          <p:attrName>style.rotation</p:attrName>
                                        </p:attrNameLst>
                                      </p:cBhvr>
                                      <p:tavLst>
                                        <p:tav tm="0">
                                          <p:val>
                                            <p:fltVal val="-90"/>
                                          </p:val>
                                        </p:tav>
                                        <p:tav tm="100000">
                                          <p:val>
                                            <p:fltVal val="0"/>
                                          </p:val>
                                        </p:tav>
                                      </p:tavLst>
                                    </p:anim>
                                    <p:anim calcmode="lin" valueType="num">
                                      <p:cBhvr>
                                        <p:cTn id="17" dur="800" decel="100000" fill="hold"/>
                                        <p:tgtEl>
                                          <p:spTgt spid="740"/>
                                        </p:tgtEl>
                                        <p:attrNameLst>
                                          <p:attrName>ppt_x</p:attrName>
                                        </p:attrNameLst>
                                      </p:cBhvr>
                                      <p:tavLst>
                                        <p:tav tm="0">
                                          <p:val>
                                            <p:strVal val="#ppt_x+0.4"/>
                                          </p:val>
                                        </p:tav>
                                        <p:tav tm="100000">
                                          <p:val>
                                            <p:strVal val="#ppt_x-0.05"/>
                                          </p:val>
                                        </p:tav>
                                      </p:tavLst>
                                    </p:anim>
                                    <p:anim calcmode="lin" valueType="num">
                                      <p:cBhvr>
                                        <p:cTn id="18" dur="800" decel="100000" fill="hold"/>
                                        <p:tgtEl>
                                          <p:spTgt spid="74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4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40"/>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fade">
                                      <p:cBhvr>
                                        <p:cTn id="23" dur="800" decel="100000"/>
                                        <p:tgtEl>
                                          <p:spTgt spid="741"/>
                                        </p:tgtEl>
                                      </p:cBhvr>
                                    </p:animEffect>
                                    <p:anim calcmode="lin" valueType="num">
                                      <p:cBhvr>
                                        <p:cTn id="24" dur="800" decel="100000" fill="hold"/>
                                        <p:tgtEl>
                                          <p:spTgt spid="741"/>
                                        </p:tgtEl>
                                        <p:attrNameLst>
                                          <p:attrName>style.rotation</p:attrName>
                                        </p:attrNameLst>
                                      </p:cBhvr>
                                      <p:tavLst>
                                        <p:tav tm="0">
                                          <p:val>
                                            <p:fltVal val="-90"/>
                                          </p:val>
                                        </p:tav>
                                        <p:tav tm="100000">
                                          <p:val>
                                            <p:fltVal val="0"/>
                                          </p:val>
                                        </p:tav>
                                      </p:tavLst>
                                    </p:anim>
                                    <p:anim calcmode="lin" valueType="num">
                                      <p:cBhvr>
                                        <p:cTn id="25" dur="800" decel="100000" fill="hold"/>
                                        <p:tgtEl>
                                          <p:spTgt spid="741"/>
                                        </p:tgtEl>
                                        <p:attrNameLst>
                                          <p:attrName>ppt_x</p:attrName>
                                        </p:attrNameLst>
                                      </p:cBhvr>
                                      <p:tavLst>
                                        <p:tav tm="0">
                                          <p:val>
                                            <p:strVal val="#ppt_x+0.4"/>
                                          </p:val>
                                        </p:tav>
                                        <p:tav tm="100000">
                                          <p:val>
                                            <p:strVal val="#ppt_x-0.05"/>
                                          </p:val>
                                        </p:tav>
                                      </p:tavLst>
                                    </p:anim>
                                    <p:anim calcmode="lin" valueType="num">
                                      <p:cBhvr>
                                        <p:cTn id="26" dur="800" decel="100000" fill="hold"/>
                                        <p:tgtEl>
                                          <p:spTgt spid="74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4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41"/>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743"/>
                                        </p:tgtEl>
                                        <p:attrNameLst>
                                          <p:attrName>style.visibility</p:attrName>
                                        </p:attrNameLst>
                                      </p:cBhvr>
                                      <p:to>
                                        <p:strVal val="visible"/>
                                      </p:to>
                                    </p:set>
                                    <p:animEffect transition="in" filter="fade">
                                      <p:cBhvr>
                                        <p:cTn id="31" dur="800" decel="100000"/>
                                        <p:tgtEl>
                                          <p:spTgt spid="743"/>
                                        </p:tgtEl>
                                      </p:cBhvr>
                                    </p:animEffect>
                                    <p:anim calcmode="lin" valueType="num">
                                      <p:cBhvr>
                                        <p:cTn id="32" dur="800" decel="100000" fill="hold"/>
                                        <p:tgtEl>
                                          <p:spTgt spid="743"/>
                                        </p:tgtEl>
                                        <p:attrNameLst>
                                          <p:attrName>style.rotation</p:attrName>
                                        </p:attrNameLst>
                                      </p:cBhvr>
                                      <p:tavLst>
                                        <p:tav tm="0">
                                          <p:val>
                                            <p:fltVal val="-90"/>
                                          </p:val>
                                        </p:tav>
                                        <p:tav tm="100000">
                                          <p:val>
                                            <p:fltVal val="0"/>
                                          </p:val>
                                        </p:tav>
                                      </p:tavLst>
                                    </p:anim>
                                    <p:anim calcmode="lin" valueType="num">
                                      <p:cBhvr>
                                        <p:cTn id="33" dur="800" decel="100000" fill="hold"/>
                                        <p:tgtEl>
                                          <p:spTgt spid="743"/>
                                        </p:tgtEl>
                                        <p:attrNameLst>
                                          <p:attrName>ppt_x</p:attrName>
                                        </p:attrNameLst>
                                      </p:cBhvr>
                                      <p:tavLst>
                                        <p:tav tm="0">
                                          <p:val>
                                            <p:strVal val="#ppt_x+0.4"/>
                                          </p:val>
                                        </p:tav>
                                        <p:tav tm="100000">
                                          <p:val>
                                            <p:strVal val="#ppt_x-0.05"/>
                                          </p:val>
                                        </p:tav>
                                      </p:tavLst>
                                    </p:anim>
                                    <p:anim calcmode="lin" valueType="num">
                                      <p:cBhvr>
                                        <p:cTn id="34" dur="800" decel="100000" fill="hold"/>
                                        <p:tgtEl>
                                          <p:spTgt spid="743"/>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43"/>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43"/>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748"/>
                                        </p:tgtEl>
                                        <p:attrNameLst>
                                          <p:attrName>style.visibility</p:attrName>
                                        </p:attrNameLst>
                                      </p:cBhvr>
                                      <p:to>
                                        <p:strVal val="visible"/>
                                      </p:to>
                                    </p:set>
                                    <p:animEffect transition="in" filter="fade">
                                      <p:cBhvr>
                                        <p:cTn id="39" dur="800" decel="100000"/>
                                        <p:tgtEl>
                                          <p:spTgt spid="748"/>
                                        </p:tgtEl>
                                      </p:cBhvr>
                                    </p:animEffect>
                                    <p:anim calcmode="lin" valueType="num">
                                      <p:cBhvr>
                                        <p:cTn id="40" dur="800" decel="100000" fill="hold"/>
                                        <p:tgtEl>
                                          <p:spTgt spid="748"/>
                                        </p:tgtEl>
                                        <p:attrNameLst>
                                          <p:attrName>style.rotation</p:attrName>
                                        </p:attrNameLst>
                                      </p:cBhvr>
                                      <p:tavLst>
                                        <p:tav tm="0">
                                          <p:val>
                                            <p:fltVal val="-90"/>
                                          </p:val>
                                        </p:tav>
                                        <p:tav tm="100000">
                                          <p:val>
                                            <p:fltVal val="0"/>
                                          </p:val>
                                        </p:tav>
                                      </p:tavLst>
                                    </p:anim>
                                    <p:anim calcmode="lin" valueType="num">
                                      <p:cBhvr>
                                        <p:cTn id="41" dur="800" decel="100000" fill="hold"/>
                                        <p:tgtEl>
                                          <p:spTgt spid="748"/>
                                        </p:tgtEl>
                                        <p:attrNameLst>
                                          <p:attrName>ppt_x</p:attrName>
                                        </p:attrNameLst>
                                      </p:cBhvr>
                                      <p:tavLst>
                                        <p:tav tm="0">
                                          <p:val>
                                            <p:strVal val="#ppt_x+0.4"/>
                                          </p:val>
                                        </p:tav>
                                        <p:tav tm="100000">
                                          <p:val>
                                            <p:strVal val="#ppt_x-0.05"/>
                                          </p:val>
                                        </p:tav>
                                      </p:tavLst>
                                    </p:anim>
                                    <p:anim calcmode="lin" valueType="num">
                                      <p:cBhvr>
                                        <p:cTn id="42" dur="800" decel="100000" fill="hold"/>
                                        <p:tgtEl>
                                          <p:spTgt spid="74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4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48"/>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753"/>
                                        </p:tgtEl>
                                        <p:attrNameLst>
                                          <p:attrName>style.visibility</p:attrName>
                                        </p:attrNameLst>
                                      </p:cBhvr>
                                      <p:to>
                                        <p:strVal val="visible"/>
                                      </p:to>
                                    </p:set>
                                    <p:animEffect transition="in" filter="fade">
                                      <p:cBhvr>
                                        <p:cTn id="47" dur="800" decel="100000"/>
                                        <p:tgtEl>
                                          <p:spTgt spid="753"/>
                                        </p:tgtEl>
                                      </p:cBhvr>
                                    </p:animEffect>
                                    <p:anim calcmode="lin" valueType="num">
                                      <p:cBhvr>
                                        <p:cTn id="48" dur="800" decel="100000" fill="hold"/>
                                        <p:tgtEl>
                                          <p:spTgt spid="753"/>
                                        </p:tgtEl>
                                        <p:attrNameLst>
                                          <p:attrName>style.rotation</p:attrName>
                                        </p:attrNameLst>
                                      </p:cBhvr>
                                      <p:tavLst>
                                        <p:tav tm="0">
                                          <p:val>
                                            <p:fltVal val="-90"/>
                                          </p:val>
                                        </p:tav>
                                        <p:tav tm="100000">
                                          <p:val>
                                            <p:fltVal val="0"/>
                                          </p:val>
                                        </p:tav>
                                      </p:tavLst>
                                    </p:anim>
                                    <p:anim calcmode="lin" valueType="num">
                                      <p:cBhvr>
                                        <p:cTn id="49" dur="800" decel="100000" fill="hold"/>
                                        <p:tgtEl>
                                          <p:spTgt spid="753"/>
                                        </p:tgtEl>
                                        <p:attrNameLst>
                                          <p:attrName>ppt_x</p:attrName>
                                        </p:attrNameLst>
                                      </p:cBhvr>
                                      <p:tavLst>
                                        <p:tav tm="0">
                                          <p:val>
                                            <p:strVal val="#ppt_x+0.4"/>
                                          </p:val>
                                        </p:tav>
                                        <p:tav tm="100000">
                                          <p:val>
                                            <p:strVal val="#ppt_x-0.05"/>
                                          </p:val>
                                        </p:tav>
                                      </p:tavLst>
                                    </p:anim>
                                    <p:anim calcmode="lin" valueType="num">
                                      <p:cBhvr>
                                        <p:cTn id="50" dur="800" decel="100000" fill="hold"/>
                                        <p:tgtEl>
                                          <p:spTgt spid="75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5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53"/>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800" decel="100000"/>
                                        <p:tgtEl>
                                          <p:spTgt spid="21"/>
                                        </p:tgtEl>
                                      </p:cBhvr>
                                    </p:animEffect>
                                    <p:anim calcmode="lin" valueType="num">
                                      <p:cBhvr>
                                        <p:cTn id="56" dur="800" decel="100000" fill="hold"/>
                                        <p:tgtEl>
                                          <p:spTgt spid="21"/>
                                        </p:tgtEl>
                                        <p:attrNameLst>
                                          <p:attrName>style.rotation</p:attrName>
                                        </p:attrNameLst>
                                      </p:cBhvr>
                                      <p:tavLst>
                                        <p:tav tm="0">
                                          <p:val>
                                            <p:fltVal val="-90"/>
                                          </p:val>
                                        </p:tav>
                                        <p:tav tm="100000">
                                          <p:val>
                                            <p:fltVal val="0"/>
                                          </p:val>
                                        </p:tav>
                                      </p:tavLst>
                                    </p:anim>
                                    <p:anim calcmode="lin" valueType="num">
                                      <p:cBhvr>
                                        <p:cTn id="57" dur="800" decel="100000" fill="hold"/>
                                        <p:tgtEl>
                                          <p:spTgt spid="21"/>
                                        </p:tgtEl>
                                        <p:attrNameLst>
                                          <p:attrName>ppt_x</p:attrName>
                                        </p:attrNameLst>
                                      </p:cBhvr>
                                      <p:tavLst>
                                        <p:tav tm="0">
                                          <p:val>
                                            <p:strVal val="#ppt_x+0.4"/>
                                          </p:val>
                                        </p:tav>
                                        <p:tav tm="100000">
                                          <p:val>
                                            <p:strVal val="#ppt_x-0.05"/>
                                          </p:val>
                                        </p:tav>
                                      </p:tavLst>
                                    </p:anim>
                                    <p:anim calcmode="lin" valueType="num">
                                      <p:cBhvr>
                                        <p:cTn id="58" dur="800" decel="100000" fill="hold"/>
                                        <p:tgtEl>
                                          <p:spTgt spid="21"/>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 grpId="0"/>
      <p:bldP spid="7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10" name="Hộp Văn bản 9">
            <a:extLst>
              <a:ext uri="{FF2B5EF4-FFF2-40B4-BE49-F238E27FC236}">
                <a16:creationId xmlns:a16="http://schemas.microsoft.com/office/drawing/2014/main" id="{EA4B69B3-8871-42AD-9333-6A78E123CBA8}"/>
              </a:ext>
            </a:extLst>
          </p:cNvPr>
          <p:cNvSpPr txBox="1"/>
          <p:nvPr/>
        </p:nvSpPr>
        <p:spPr>
          <a:xfrm>
            <a:off x="2615697" y="1729642"/>
            <a:ext cx="3918699" cy="2485787"/>
          </a:xfrm>
          <a:prstGeom prst="roundRect">
            <a:avLst/>
          </a:prstGeom>
          <a:solidFill>
            <a:schemeClr val="accent2">
              <a:lumMod val="90000"/>
            </a:schemeClr>
          </a:solidFill>
        </p:spPr>
        <p:txBody>
          <a:bodyPr wrap="square">
            <a:spAutoFit/>
          </a:bodyPr>
          <a:lstStyle/>
          <a:p>
            <a:pPr algn="just">
              <a:spcAft>
                <a:spcPts val="800"/>
              </a:spcAft>
            </a:pPr>
            <a:r>
              <a:rPr lang="vi-VN" sz="2000" b="1" dirty="0"/>
              <a:t>Câu 5 (trang 18 </a:t>
            </a:r>
            <a:r>
              <a:rPr lang="vi-VN" sz="2000" b="1" dirty="0" err="1"/>
              <a:t>sgk</a:t>
            </a:r>
            <a:r>
              <a:rPr lang="vi-VN" sz="2000" b="1" dirty="0"/>
              <a:t> Ngữ văn lớp 10 Tập 1)</a:t>
            </a:r>
            <a:r>
              <a:rPr lang="vi-VN" sz="2000" dirty="0"/>
              <a:t>: Chi tiết, hình ảnh nào của văn bản Hê-ra-</a:t>
            </a:r>
            <a:r>
              <a:rPr lang="vi-VN" sz="2000" dirty="0" err="1"/>
              <a:t>clét</a:t>
            </a:r>
            <a:r>
              <a:rPr lang="vi-VN" sz="2000" dirty="0"/>
              <a:t> đi tìm táo vàng để lại ấn tượng đặc biệt đối với em? Hãy vẽ hoặc mô tả bằng lời chi tiết, hình ảnh đó.</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3" name="Google Shape;3408;p71">
            <a:extLst>
              <a:ext uri="{FF2B5EF4-FFF2-40B4-BE49-F238E27FC236}">
                <a16:creationId xmlns:a16="http://schemas.microsoft.com/office/drawing/2014/main" id="{6838E460-08EF-41CA-9F95-7749A5D88A25}"/>
              </a:ext>
            </a:extLst>
          </p:cNvPr>
          <p:cNvGrpSpPr/>
          <p:nvPr/>
        </p:nvGrpSpPr>
        <p:grpSpPr>
          <a:xfrm>
            <a:off x="-233426" y="2596988"/>
            <a:ext cx="2405309" cy="2103828"/>
            <a:chOff x="5615229" y="2181012"/>
            <a:chExt cx="1673054" cy="1271773"/>
          </a:xfrm>
        </p:grpSpPr>
        <p:grpSp>
          <p:nvGrpSpPr>
            <p:cNvPr id="14" name="Google Shape;3409;p71">
              <a:extLst>
                <a:ext uri="{FF2B5EF4-FFF2-40B4-BE49-F238E27FC236}">
                  <a16:creationId xmlns:a16="http://schemas.microsoft.com/office/drawing/2014/main" id="{65198270-177B-4580-B3EF-700F6F91F2BB}"/>
                </a:ext>
              </a:extLst>
            </p:cNvPr>
            <p:cNvGrpSpPr/>
            <p:nvPr/>
          </p:nvGrpSpPr>
          <p:grpSpPr>
            <a:xfrm>
              <a:off x="5623462" y="2181012"/>
              <a:ext cx="1664821" cy="1271773"/>
              <a:chOff x="863800" y="592675"/>
              <a:chExt cx="5853800" cy="4471775"/>
            </a:xfrm>
          </p:grpSpPr>
          <p:sp>
            <p:nvSpPr>
              <p:cNvPr id="59" name="Google Shape;3410;p71">
                <a:extLst>
                  <a:ext uri="{FF2B5EF4-FFF2-40B4-BE49-F238E27FC236}">
                    <a16:creationId xmlns:a16="http://schemas.microsoft.com/office/drawing/2014/main" id="{061D8BB1-5899-46C8-B46E-BD76B2597325}"/>
                  </a:ext>
                </a:extLst>
              </p:cNvPr>
              <p:cNvSpPr/>
              <p:nvPr/>
            </p:nvSpPr>
            <p:spPr>
              <a:xfrm>
                <a:off x="4105450" y="3554550"/>
                <a:ext cx="7250" cy="2425"/>
              </a:xfrm>
              <a:custGeom>
                <a:avLst/>
                <a:gdLst/>
                <a:ahLst/>
                <a:cxnLst/>
                <a:rect l="l" t="t" r="r" b="b"/>
                <a:pathLst>
                  <a:path w="290" h="97" extrusionOk="0">
                    <a:moveTo>
                      <a:pt x="1" y="0"/>
                    </a:moveTo>
                    <a:lnTo>
                      <a:pt x="290" y="97"/>
                    </a:ln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11;p71">
                <a:extLst>
                  <a:ext uri="{FF2B5EF4-FFF2-40B4-BE49-F238E27FC236}">
                    <a16:creationId xmlns:a16="http://schemas.microsoft.com/office/drawing/2014/main" id="{ED443C0C-2922-4DFC-8961-A5F88C029D53}"/>
                  </a:ext>
                </a:extLst>
              </p:cNvPr>
              <p:cNvSpPr/>
              <p:nvPr/>
            </p:nvSpPr>
            <p:spPr>
              <a:xfrm>
                <a:off x="863800" y="592675"/>
                <a:ext cx="5853800" cy="4471775"/>
              </a:xfrm>
              <a:custGeom>
                <a:avLst/>
                <a:gdLst/>
                <a:ahLst/>
                <a:cxnLst/>
                <a:rect l="l" t="t" r="r" b="b"/>
                <a:pathLst>
                  <a:path w="234152" h="178871" extrusionOk="0">
                    <a:moveTo>
                      <a:pt x="2991" y="25085"/>
                    </a:moveTo>
                    <a:lnTo>
                      <a:pt x="2991" y="25085"/>
                    </a:lnTo>
                    <a:cubicBezTo>
                      <a:pt x="2606" y="25953"/>
                      <a:pt x="2220" y="26918"/>
                      <a:pt x="2027" y="27882"/>
                    </a:cubicBezTo>
                    <a:cubicBezTo>
                      <a:pt x="2220" y="26918"/>
                      <a:pt x="2509" y="25953"/>
                      <a:pt x="2991" y="25085"/>
                    </a:cubicBezTo>
                    <a:close/>
                    <a:moveTo>
                      <a:pt x="50844" y="0"/>
                    </a:moveTo>
                    <a:cubicBezTo>
                      <a:pt x="13025" y="3377"/>
                      <a:pt x="4246" y="18717"/>
                      <a:pt x="2991" y="21997"/>
                    </a:cubicBezTo>
                    <a:cubicBezTo>
                      <a:pt x="2316" y="24023"/>
                      <a:pt x="1930" y="26146"/>
                      <a:pt x="1930" y="28268"/>
                    </a:cubicBezTo>
                    <a:cubicBezTo>
                      <a:pt x="1834" y="28751"/>
                      <a:pt x="1737" y="29137"/>
                      <a:pt x="1737" y="29522"/>
                    </a:cubicBezTo>
                    <a:cubicBezTo>
                      <a:pt x="1158" y="33960"/>
                      <a:pt x="772" y="42354"/>
                      <a:pt x="483" y="53063"/>
                    </a:cubicBezTo>
                    <a:lnTo>
                      <a:pt x="387" y="53256"/>
                    </a:lnTo>
                    <a:lnTo>
                      <a:pt x="387" y="60202"/>
                    </a:lnTo>
                    <a:cubicBezTo>
                      <a:pt x="1" y="81814"/>
                      <a:pt x="97" y="109889"/>
                      <a:pt x="387" y="133236"/>
                    </a:cubicBezTo>
                    <a:lnTo>
                      <a:pt x="97" y="133236"/>
                    </a:lnTo>
                    <a:lnTo>
                      <a:pt x="387" y="139604"/>
                    </a:lnTo>
                    <a:cubicBezTo>
                      <a:pt x="580" y="161697"/>
                      <a:pt x="869" y="178195"/>
                      <a:pt x="869" y="178195"/>
                    </a:cubicBezTo>
                    <a:lnTo>
                      <a:pt x="160057" y="178195"/>
                    </a:lnTo>
                    <a:lnTo>
                      <a:pt x="180510" y="178388"/>
                    </a:lnTo>
                    <a:lnTo>
                      <a:pt x="199420" y="178677"/>
                    </a:lnTo>
                    <a:lnTo>
                      <a:pt x="200578" y="178677"/>
                    </a:lnTo>
                    <a:lnTo>
                      <a:pt x="203761" y="178870"/>
                    </a:lnTo>
                    <a:lnTo>
                      <a:pt x="203761" y="178677"/>
                    </a:lnTo>
                    <a:lnTo>
                      <a:pt x="210225" y="178677"/>
                    </a:lnTo>
                    <a:lnTo>
                      <a:pt x="210225" y="178774"/>
                    </a:lnTo>
                    <a:lnTo>
                      <a:pt x="222285" y="178581"/>
                    </a:lnTo>
                    <a:lnTo>
                      <a:pt x="222285" y="178484"/>
                    </a:lnTo>
                    <a:lnTo>
                      <a:pt x="225179" y="178484"/>
                    </a:lnTo>
                    <a:lnTo>
                      <a:pt x="225179" y="178581"/>
                    </a:lnTo>
                    <a:lnTo>
                      <a:pt x="231547" y="178484"/>
                    </a:lnTo>
                    <a:lnTo>
                      <a:pt x="234152" y="178484"/>
                    </a:lnTo>
                    <a:lnTo>
                      <a:pt x="233573" y="90014"/>
                    </a:lnTo>
                    <a:cubicBezTo>
                      <a:pt x="205595" y="72745"/>
                      <a:pt x="145297" y="70140"/>
                      <a:pt x="145296" y="70140"/>
                    </a:cubicBezTo>
                    <a:lnTo>
                      <a:pt x="145296" y="70140"/>
                    </a:lnTo>
                    <a:lnTo>
                      <a:pt x="145585" y="78437"/>
                    </a:lnTo>
                    <a:lnTo>
                      <a:pt x="145585" y="78437"/>
                    </a:lnTo>
                    <a:lnTo>
                      <a:pt x="97925" y="77279"/>
                    </a:lnTo>
                    <a:lnTo>
                      <a:pt x="98118" y="69078"/>
                    </a:lnTo>
                    <a:lnTo>
                      <a:pt x="98022" y="69078"/>
                    </a:lnTo>
                    <a:cubicBezTo>
                      <a:pt x="97925" y="69078"/>
                      <a:pt x="97636" y="68885"/>
                      <a:pt x="97154" y="68693"/>
                    </a:cubicBezTo>
                    <a:cubicBezTo>
                      <a:pt x="92330" y="67149"/>
                      <a:pt x="87313" y="66184"/>
                      <a:pt x="82296" y="65991"/>
                    </a:cubicBezTo>
                    <a:lnTo>
                      <a:pt x="64737" y="29426"/>
                    </a:lnTo>
                    <a:lnTo>
                      <a:pt x="62518" y="24602"/>
                    </a:lnTo>
                    <a:lnTo>
                      <a:pt x="52099" y="2798"/>
                    </a:lnTo>
                    <a:lnTo>
                      <a:pt x="50844" y="0"/>
                    </a:ln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3412;p71">
              <a:extLst>
                <a:ext uri="{FF2B5EF4-FFF2-40B4-BE49-F238E27FC236}">
                  <a16:creationId xmlns:a16="http://schemas.microsoft.com/office/drawing/2014/main" id="{723B19DF-D2F0-4461-A7D0-3A6C700F8502}"/>
                </a:ext>
              </a:extLst>
            </p:cNvPr>
            <p:cNvGrpSpPr/>
            <p:nvPr/>
          </p:nvGrpSpPr>
          <p:grpSpPr>
            <a:xfrm>
              <a:off x="5615229" y="2181012"/>
              <a:ext cx="1673054" cy="1271083"/>
              <a:chOff x="834850" y="592675"/>
              <a:chExt cx="5882750" cy="4469350"/>
            </a:xfrm>
          </p:grpSpPr>
          <p:sp>
            <p:nvSpPr>
              <p:cNvPr id="16" name="Google Shape;3413;p71">
                <a:extLst>
                  <a:ext uri="{FF2B5EF4-FFF2-40B4-BE49-F238E27FC236}">
                    <a16:creationId xmlns:a16="http://schemas.microsoft.com/office/drawing/2014/main" id="{B6065EB1-32CD-43AB-84BA-1D19384187D0}"/>
                  </a:ext>
                </a:extLst>
              </p:cNvPr>
              <p:cNvSpPr/>
              <p:nvPr/>
            </p:nvSpPr>
            <p:spPr>
              <a:xfrm>
                <a:off x="834850" y="662625"/>
                <a:ext cx="4020750" cy="4382525"/>
              </a:xfrm>
              <a:custGeom>
                <a:avLst/>
                <a:gdLst/>
                <a:ahLst/>
                <a:cxnLst/>
                <a:rect l="l" t="t" r="r" b="b"/>
                <a:pathLst>
                  <a:path w="160830" h="175301" extrusionOk="0">
                    <a:moveTo>
                      <a:pt x="53257" y="0"/>
                    </a:moveTo>
                    <a:cubicBezTo>
                      <a:pt x="53257" y="0"/>
                      <a:pt x="5790" y="4438"/>
                      <a:pt x="2895" y="26724"/>
                    </a:cubicBezTo>
                    <a:cubicBezTo>
                      <a:pt x="1" y="49011"/>
                      <a:pt x="2123" y="175300"/>
                      <a:pt x="2123" y="175300"/>
                    </a:cubicBezTo>
                    <a:lnTo>
                      <a:pt x="160829" y="175300"/>
                    </a:lnTo>
                    <a:lnTo>
                      <a:pt x="131500" y="126483"/>
                    </a:lnTo>
                    <a:lnTo>
                      <a:pt x="131210" y="115774"/>
                    </a:lnTo>
                    <a:cubicBezTo>
                      <a:pt x="125808" y="113941"/>
                      <a:pt x="120212" y="112879"/>
                      <a:pt x="114520" y="112590"/>
                    </a:cubicBezTo>
                    <a:lnTo>
                      <a:pt x="101206" y="84322"/>
                    </a:lnTo>
                    <a:lnTo>
                      <a:pt x="98215" y="78051"/>
                    </a:lnTo>
                    <a:lnTo>
                      <a:pt x="99276" y="66280"/>
                    </a:lnTo>
                    <a:cubicBezTo>
                      <a:pt x="99276" y="66280"/>
                      <a:pt x="95128" y="64158"/>
                      <a:pt x="83551" y="63386"/>
                    </a:cubicBezTo>
                    <a:lnTo>
                      <a:pt x="532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14;p71">
                <a:extLst>
                  <a:ext uri="{FF2B5EF4-FFF2-40B4-BE49-F238E27FC236}">
                    <a16:creationId xmlns:a16="http://schemas.microsoft.com/office/drawing/2014/main" id="{534ACB1E-3BFB-40FF-A320-C2F690165C42}"/>
                  </a:ext>
                </a:extLst>
              </p:cNvPr>
              <p:cNvSpPr/>
              <p:nvPr/>
            </p:nvSpPr>
            <p:spPr>
              <a:xfrm>
                <a:off x="4496175" y="2346150"/>
                <a:ext cx="2221425" cy="2711050"/>
              </a:xfrm>
              <a:custGeom>
                <a:avLst/>
                <a:gdLst/>
                <a:ahLst/>
                <a:cxnLst/>
                <a:rect l="l" t="t" r="r" b="b"/>
                <a:pathLst>
                  <a:path w="88857" h="108442" extrusionOk="0">
                    <a:moveTo>
                      <a:pt x="1" y="1"/>
                    </a:moveTo>
                    <a:lnTo>
                      <a:pt x="580" y="16981"/>
                    </a:lnTo>
                    <a:lnTo>
                      <a:pt x="14376" y="40135"/>
                    </a:lnTo>
                    <a:lnTo>
                      <a:pt x="18332" y="46696"/>
                    </a:lnTo>
                    <a:lnTo>
                      <a:pt x="55283" y="108442"/>
                    </a:lnTo>
                    <a:lnTo>
                      <a:pt x="88857" y="108249"/>
                    </a:lnTo>
                    <a:lnTo>
                      <a:pt x="88278" y="19875"/>
                    </a:lnTo>
                    <a:cubicBezTo>
                      <a:pt x="60300" y="2606"/>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15;p71">
                <a:extLst>
                  <a:ext uri="{FF2B5EF4-FFF2-40B4-BE49-F238E27FC236}">
                    <a16:creationId xmlns:a16="http://schemas.microsoft.com/office/drawing/2014/main" id="{453455D2-F598-4735-A760-70C48AC1DF0A}"/>
                  </a:ext>
                </a:extLst>
              </p:cNvPr>
              <p:cNvSpPr/>
              <p:nvPr/>
            </p:nvSpPr>
            <p:spPr>
              <a:xfrm>
                <a:off x="3364975" y="2770650"/>
                <a:ext cx="2513275" cy="2286550"/>
              </a:xfrm>
              <a:custGeom>
                <a:avLst/>
                <a:gdLst/>
                <a:ahLst/>
                <a:cxnLst/>
                <a:rect l="l" t="t" r="r" b="b"/>
                <a:pathLst>
                  <a:path w="100531" h="91462" extrusionOk="0">
                    <a:moveTo>
                      <a:pt x="1" y="1"/>
                    </a:moveTo>
                    <a:lnTo>
                      <a:pt x="13315" y="28365"/>
                    </a:lnTo>
                    <a:cubicBezTo>
                      <a:pt x="19007" y="28558"/>
                      <a:pt x="24603" y="29620"/>
                      <a:pt x="30102" y="31453"/>
                    </a:cubicBezTo>
                    <a:lnTo>
                      <a:pt x="30295" y="42258"/>
                    </a:lnTo>
                    <a:lnTo>
                      <a:pt x="37338" y="54028"/>
                    </a:lnTo>
                    <a:lnTo>
                      <a:pt x="51520" y="77376"/>
                    </a:lnTo>
                    <a:lnTo>
                      <a:pt x="59624" y="90979"/>
                    </a:lnTo>
                    <a:lnTo>
                      <a:pt x="60010" y="90979"/>
                    </a:lnTo>
                    <a:lnTo>
                      <a:pt x="80463" y="91269"/>
                    </a:lnTo>
                    <a:lnTo>
                      <a:pt x="99373" y="91462"/>
                    </a:lnTo>
                    <a:lnTo>
                      <a:pt x="100531" y="91462"/>
                    </a:lnTo>
                    <a:lnTo>
                      <a:pt x="458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16;p71">
                <a:extLst>
                  <a:ext uri="{FF2B5EF4-FFF2-40B4-BE49-F238E27FC236}">
                    <a16:creationId xmlns:a16="http://schemas.microsoft.com/office/drawing/2014/main" id="{EE4E0768-A70E-4620-AE2E-99AC6C010AD5}"/>
                  </a:ext>
                </a:extLst>
              </p:cNvPr>
              <p:cNvSpPr/>
              <p:nvPr/>
            </p:nvSpPr>
            <p:spPr>
              <a:xfrm>
                <a:off x="873450" y="1205300"/>
                <a:ext cx="1630500" cy="938275"/>
              </a:xfrm>
              <a:custGeom>
                <a:avLst/>
                <a:gdLst/>
                <a:ahLst/>
                <a:cxnLst/>
                <a:rect l="l" t="t" r="r" b="b"/>
                <a:pathLst>
                  <a:path w="65220" h="37531" extrusionOk="0">
                    <a:moveTo>
                      <a:pt x="62132" y="1"/>
                    </a:moveTo>
                    <a:cubicBezTo>
                      <a:pt x="21708" y="4439"/>
                      <a:pt x="1" y="28751"/>
                      <a:pt x="1" y="28751"/>
                    </a:cubicBezTo>
                    <a:lnTo>
                      <a:pt x="1" y="37531"/>
                    </a:lnTo>
                    <a:cubicBezTo>
                      <a:pt x="23059" y="11482"/>
                      <a:pt x="65219" y="6754"/>
                      <a:pt x="65219" y="6754"/>
                    </a:cubicBezTo>
                    <a:lnTo>
                      <a:pt x="62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7;p71">
                <a:extLst>
                  <a:ext uri="{FF2B5EF4-FFF2-40B4-BE49-F238E27FC236}">
                    <a16:creationId xmlns:a16="http://schemas.microsoft.com/office/drawing/2014/main" id="{5ED21046-3C24-42DA-BFB2-A76C9FFDD136}"/>
                  </a:ext>
                </a:extLst>
              </p:cNvPr>
              <p:cNvSpPr/>
              <p:nvPr/>
            </p:nvSpPr>
            <p:spPr>
              <a:xfrm>
                <a:off x="873450" y="2237750"/>
                <a:ext cx="2443325" cy="892300"/>
              </a:xfrm>
              <a:custGeom>
                <a:avLst/>
                <a:gdLst/>
                <a:ahLst/>
                <a:cxnLst/>
                <a:rect l="l" t="t" r="r" b="b"/>
                <a:pathLst>
                  <a:path w="97733" h="35692" extrusionOk="0">
                    <a:moveTo>
                      <a:pt x="77157" y="0"/>
                    </a:moveTo>
                    <a:cubicBezTo>
                      <a:pt x="69258" y="0"/>
                      <a:pt x="59138" y="1111"/>
                      <a:pt x="46889" y="4626"/>
                    </a:cubicBezTo>
                    <a:cubicBezTo>
                      <a:pt x="13604" y="14081"/>
                      <a:pt x="1" y="27105"/>
                      <a:pt x="1" y="27105"/>
                    </a:cubicBezTo>
                    <a:lnTo>
                      <a:pt x="1" y="35692"/>
                    </a:lnTo>
                    <a:cubicBezTo>
                      <a:pt x="1" y="35692"/>
                      <a:pt x="23734" y="17747"/>
                      <a:pt x="53449" y="11862"/>
                    </a:cubicBezTo>
                    <a:cubicBezTo>
                      <a:pt x="63058" y="9952"/>
                      <a:pt x="70870" y="9283"/>
                      <a:pt x="77098" y="9283"/>
                    </a:cubicBezTo>
                    <a:cubicBezTo>
                      <a:pt x="91630" y="9283"/>
                      <a:pt x="97539" y="12923"/>
                      <a:pt x="97539" y="12923"/>
                    </a:cubicBezTo>
                    <a:lnTo>
                      <a:pt x="97732" y="3275"/>
                    </a:lnTo>
                    <a:cubicBezTo>
                      <a:pt x="97732" y="3275"/>
                      <a:pt x="90720" y="0"/>
                      <a:pt x="77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18;p71">
                <a:extLst>
                  <a:ext uri="{FF2B5EF4-FFF2-40B4-BE49-F238E27FC236}">
                    <a16:creationId xmlns:a16="http://schemas.microsoft.com/office/drawing/2014/main" id="{39BEDE11-FDE0-4E01-80C4-3EAFF3266924}"/>
                  </a:ext>
                </a:extLst>
              </p:cNvPr>
              <p:cNvSpPr/>
              <p:nvPr/>
            </p:nvSpPr>
            <p:spPr>
              <a:xfrm>
                <a:off x="868625" y="3489700"/>
                <a:ext cx="3248900" cy="593075"/>
              </a:xfrm>
              <a:custGeom>
                <a:avLst/>
                <a:gdLst/>
                <a:ahLst/>
                <a:cxnLst/>
                <a:rect l="l" t="t" r="r" b="b"/>
                <a:pathLst>
                  <a:path w="129956" h="23723" extrusionOk="0">
                    <a:moveTo>
                      <a:pt x="103125" y="1"/>
                    </a:moveTo>
                    <a:cubicBezTo>
                      <a:pt x="95162" y="1"/>
                      <a:pt x="85311" y="498"/>
                      <a:pt x="73420" y="1919"/>
                    </a:cubicBezTo>
                    <a:cubicBezTo>
                      <a:pt x="48529" y="5006"/>
                      <a:pt x="24024" y="10216"/>
                      <a:pt x="1" y="17452"/>
                    </a:cubicBezTo>
                    <a:lnTo>
                      <a:pt x="194" y="23723"/>
                    </a:lnTo>
                    <a:cubicBezTo>
                      <a:pt x="194" y="23723"/>
                      <a:pt x="30970" y="14461"/>
                      <a:pt x="74192" y="10216"/>
                    </a:cubicBezTo>
                    <a:cubicBezTo>
                      <a:pt x="85594" y="9121"/>
                      <a:pt x="94861" y="8719"/>
                      <a:pt x="102326" y="8719"/>
                    </a:cubicBezTo>
                    <a:cubicBezTo>
                      <a:pt x="123158" y="8719"/>
                      <a:pt x="129956" y="11856"/>
                      <a:pt x="129956" y="11856"/>
                    </a:cubicBezTo>
                    <a:lnTo>
                      <a:pt x="129956" y="2691"/>
                    </a:lnTo>
                    <a:cubicBezTo>
                      <a:pt x="129956" y="2691"/>
                      <a:pt x="121650" y="1"/>
                      <a:pt x="103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19;p71">
                <a:extLst>
                  <a:ext uri="{FF2B5EF4-FFF2-40B4-BE49-F238E27FC236}">
                    <a16:creationId xmlns:a16="http://schemas.microsoft.com/office/drawing/2014/main" id="{93CE5A74-AF15-4F1F-9ECD-3417FC501794}"/>
                  </a:ext>
                </a:extLst>
              </p:cNvPr>
              <p:cNvSpPr/>
              <p:nvPr/>
            </p:nvSpPr>
            <p:spPr>
              <a:xfrm>
                <a:off x="1143600" y="1181175"/>
                <a:ext cx="69950" cy="202650"/>
              </a:xfrm>
              <a:custGeom>
                <a:avLst/>
                <a:gdLst/>
                <a:ahLst/>
                <a:cxnLst/>
                <a:rect l="l" t="t" r="r" b="b"/>
                <a:pathLst>
                  <a:path w="2798" h="8106" extrusionOk="0">
                    <a:moveTo>
                      <a:pt x="2798" y="1"/>
                    </a:moveTo>
                    <a:lnTo>
                      <a:pt x="0" y="1834"/>
                    </a:lnTo>
                    <a:lnTo>
                      <a:pt x="482" y="8105"/>
                    </a:lnTo>
                    <a:lnTo>
                      <a:pt x="2798" y="7333"/>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20;p71">
                <a:extLst>
                  <a:ext uri="{FF2B5EF4-FFF2-40B4-BE49-F238E27FC236}">
                    <a16:creationId xmlns:a16="http://schemas.microsoft.com/office/drawing/2014/main" id="{403305AB-CF83-4E12-B4DE-2661395AB9D7}"/>
                  </a:ext>
                </a:extLst>
              </p:cNvPr>
              <p:cNvSpPr/>
              <p:nvPr/>
            </p:nvSpPr>
            <p:spPr>
              <a:xfrm>
                <a:off x="1770700" y="845925"/>
                <a:ext cx="72375" cy="209875"/>
              </a:xfrm>
              <a:custGeom>
                <a:avLst/>
                <a:gdLst/>
                <a:ahLst/>
                <a:cxnLst/>
                <a:rect l="l" t="t" r="r" b="b"/>
                <a:pathLst>
                  <a:path w="2895" h="8395" extrusionOk="0">
                    <a:moveTo>
                      <a:pt x="2895" y="0"/>
                    </a:moveTo>
                    <a:lnTo>
                      <a:pt x="0" y="1062"/>
                    </a:lnTo>
                    <a:lnTo>
                      <a:pt x="0" y="8394"/>
                    </a:lnTo>
                    <a:lnTo>
                      <a:pt x="2895" y="8105"/>
                    </a:lnTo>
                    <a:lnTo>
                      <a:pt x="2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1;p71">
                <a:extLst>
                  <a:ext uri="{FF2B5EF4-FFF2-40B4-BE49-F238E27FC236}">
                    <a16:creationId xmlns:a16="http://schemas.microsoft.com/office/drawing/2014/main" id="{E4FF0CD8-4D5A-4A65-9305-472358CEE682}"/>
                  </a:ext>
                </a:extLst>
              </p:cNvPr>
              <p:cNvSpPr/>
              <p:nvPr/>
            </p:nvSpPr>
            <p:spPr>
              <a:xfrm>
                <a:off x="983125" y="2131550"/>
                <a:ext cx="206325" cy="506475"/>
              </a:xfrm>
              <a:custGeom>
                <a:avLst/>
                <a:gdLst/>
                <a:ahLst/>
                <a:cxnLst/>
                <a:rect l="l" t="t" r="r" b="b"/>
                <a:pathLst>
                  <a:path w="8253" h="20259" extrusionOk="0">
                    <a:moveTo>
                      <a:pt x="4095" y="1"/>
                    </a:moveTo>
                    <a:cubicBezTo>
                      <a:pt x="1930" y="1"/>
                      <a:pt x="1" y="3932"/>
                      <a:pt x="148" y="8199"/>
                    </a:cubicBezTo>
                    <a:cubicBezTo>
                      <a:pt x="341" y="13794"/>
                      <a:pt x="534" y="20259"/>
                      <a:pt x="534" y="20259"/>
                    </a:cubicBezTo>
                    <a:lnTo>
                      <a:pt x="7963" y="15531"/>
                    </a:lnTo>
                    <a:cubicBezTo>
                      <a:pt x="7963" y="15531"/>
                      <a:pt x="8252" y="3954"/>
                      <a:pt x="6130" y="1252"/>
                    </a:cubicBezTo>
                    <a:cubicBezTo>
                      <a:pt x="5465" y="382"/>
                      <a:pt x="4769"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5" name="Google Shape;3422;p71">
                <a:extLst>
                  <a:ext uri="{FF2B5EF4-FFF2-40B4-BE49-F238E27FC236}">
                    <a16:creationId xmlns:a16="http://schemas.microsoft.com/office/drawing/2014/main" id="{25324801-B09F-4A0C-ADA4-EFBD4B6AECD0}"/>
                  </a:ext>
                </a:extLst>
              </p:cNvPr>
              <p:cNvSpPr/>
              <p:nvPr/>
            </p:nvSpPr>
            <p:spPr>
              <a:xfrm>
                <a:off x="1310025" y="1874800"/>
                <a:ext cx="236375" cy="567850"/>
              </a:xfrm>
              <a:custGeom>
                <a:avLst/>
                <a:gdLst/>
                <a:ahLst/>
                <a:cxnLst/>
                <a:rect l="l" t="t" r="r" b="b"/>
                <a:pathLst>
                  <a:path w="9455" h="22714" extrusionOk="0">
                    <a:moveTo>
                      <a:pt x="5801" y="1"/>
                    </a:moveTo>
                    <a:cubicBezTo>
                      <a:pt x="5473" y="1"/>
                      <a:pt x="5116" y="45"/>
                      <a:pt x="4727" y="138"/>
                    </a:cubicBezTo>
                    <a:cubicBezTo>
                      <a:pt x="386" y="1199"/>
                      <a:pt x="0" y="4962"/>
                      <a:pt x="0" y="7374"/>
                    </a:cubicBezTo>
                    <a:lnTo>
                      <a:pt x="0" y="22714"/>
                    </a:lnTo>
                    <a:lnTo>
                      <a:pt x="9455" y="18855"/>
                    </a:lnTo>
                    <a:lnTo>
                      <a:pt x="9455" y="8917"/>
                    </a:lnTo>
                    <a:cubicBezTo>
                      <a:pt x="9455" y="4780"/>
                      <a:pt x="9214" y="1"/>
                      <a:pt x="5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 name="Google Shape;3423;p71">
                <a:extLst>
                  <a:ext uri="{FF2B5EF4-FFF2-40B4-BE49-F238E27FC236}">
                    <a16:creationId xmlns:a16="http://schemas.microsoft.com/office/drawing/2014/main" id="{07FA0144-37FB-49F9-9B81-11C2A77861F7}"/>
                  </a:ext>
                </a:extLst>
              </p:cNvPr>
              <p:cNvSpPr/>
              <p:nvPr/>
            </p:nvSpPr>
            <p:spPr>
              <a:xfrm>
                <a:off x="1712800" y="1690475"/>
                <a:ext cx="321675" cy="585750"/>
              </a:xfrm>
              <a:custGeom>
                <a:avLst/>
                <a:gdLst/>
                <a:ahLst/>
                <a:cxnLst/>
                <a:rect l="l" t="t" r="r" b="b"/>
                <a:pathLst>
                  <a:path w="12867" h="23430" extrusionOk="0">
                    <a:moveTo>
                      <a:pt x="7947" y="1"/>
                    </a:moveTo>
                    <a:cubicBezTo>
                      <a:pt x="7498" y="1"/>
                      <a:pt x="7005" y="58"/>
                      <a:pt x="6465" y="179"/>
                    </a:cubicBezTo>
                    <a:cubicBezTo>
                      <a:pt x="1" y="1722"/>
                      <a:pt x="1" y="10116"/>
                      <a:pt x="1" y="10116"/>
                    </a:cubicBezTo>
                    <a:lnTo>
                      <a:pt x="1" y="23430"/>
                    </a:lnTo>
                    <a:lnTo>
                      <a:pt x="12543" y="20343"/>
                    </a:lnTo>
                    <a:lnTo>
                      <a:pt x="12543" y="11081"/>
                    </a:lnTo>
                    <a:cubicBezTo>
                      <a:pt x="12543" y="6837"/>
                      <a:pt x="12867" y="1"/>
                      <a:pt x="7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 name="Google Shape;3424;p71">
                <a:extLst>
                  <a:ext uri="{FF2B5EF4-FFF2-40B4-BE49-F238E27FC236}">
                    <a16:creationId xmlns:a16="http://schemas.microsoft.com/office/drawing/2014/main" id="{3F2B8FE0-4EB1-4488-827B-CD34EB0645D4}"/>
                  </a:ext>
                </a:extLst>
              </p:cNvPr>
              <p:cNvSpPr/>
              <p:nvPr/>
            </p:nvSpPr>
            <p:spPr>
              <a:xfrm>
                <a:off x="2192775" y="1542975"/>
                <a:ext cx="421875" cy="603025"/>
              </a:xfrm>
              <a:custGeom>
                <a:avLst/>
                <a:gdLst/>
                <a:ahLst/>
                <a:cxnLst/>
                <a:rect l="l" t="t" r="r" b="b"/>
                <a:pathLst>
                  <a:path w="16875" h="24121" extrusionOk="0">
                    <a:moveTo>
                      <a:pt x="9792" y="0"/>
                    </a:moveTo>
                    <a:cubicBezTo>
                      <a:pt x="9777" y="0"/>
                      <a:pt x="9761" y="0"/>
                      <a:pt x="9745" y="1"/>
                    </a:cubicBezTo>
                    <a:cubicBezTo>
                      <a:pt x="5307" y="386"/>
                      <a:pt x="1737" y="3763"/>
                      <a:pt x="1062" y="8201"/>
                    </a:cubicBezTo>
                    <a:cubicBezTo>
                      <a:pt x="290" y="14955"/>
                      <a:pt x="1" y="24120"/>
                      <a:pt x="1" y="24120"/>
                    </a:cubicBezTo>
                    <a:lnTo>
                      <a:pt x="14665" y="21612"/>
                    </a:lnTo>
                    <a:cubicBezTo>
                      <a:pt x="14665" y="21612"/>
                      <a:pt x="16875" y="0"/>
                      <a:pt x="9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3425;p71">
                <a:extLst>
                  <a:ext uri="{FF2B5EF4-FFF2-40B4-BE49-F238E27FC236}">
                    <a16:creationId xmlns:a16="http://schemas.microsoft.com/office/drawing/2014/main" id="{96449190-851B-469B-A488-DF22601DF450}"/>
                  </a:ext>
                </a:extLst>
              </p:cNvPr>
              <p:cNvSpPr/>
              <p:nvPr/>
            </p:nvSpPr>
            <p:spPr>
              <a:xfrm>
                <a:off x="916875" y="3312300"/>
                <a:ext cx="139900" cy="454525"/>
              </a:xfrm>
              <a:custGeom>
                <a:avLst/>
                <a:gdLst/>
                <a:ahLst/>
                <a:cxnLst/>
                <a:rect l="l" t="t" r="r" b="b"/>
                <a:pathLst>
                  <a:path w="5596" h="18181" extrusionOk="0">
                    <a:moveTo>
                      <a:pt x="3326" y="0"/>
                    </a:moveTo>
                    <a:cubicBezTo>
                      <a:pt x="3084" y="0"/>
                      <a:pt x="2812" y="101"/>
                      <a:pt x="2509" y="332"/>
                    </a:cubicBezTo>
                    <a:cubicBezTo>
                      <a:pt x="0" y="2068"/>
                      <a:pt x="1158" y="18180"/>
                      <a:pt x="1158" y="18180"/>
                    </a:cubicBezTo>
                    <a:lnTo>
                      <a:pt x="5596" y="16540"/>
                    </a:lnTo>
                    <a:lnTo>
                      <a:pt x="5306" y="4866"/>
                    </a:lnTo>
                    <a:cubicBezTo>
                      <a:pt x="5306" y="4866"/>
                      <a:pt x="5012" y="0"/>
                      <a:pt x="3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9" name="Google Shape;3426;p71">
                <a:extLst>
                  <a:ext uri="{FF2B5EF4-FFF2-40B4-BE49-F238E27FC236}">
                    <a16:creationId xmlns:a16="http://schemas.microsoft.com/office/drawing/2014/main" id="{AC6DD53E-1228-4C2C-82B7-15D1A7CCEA77}"/>
                  </a:ext>
                </a:extLst>
              </p:cNvPr>
              <p:cNvSpPr/>
              <p:nvPr/>
            </p:nvSpPr>
            <p:spPr>
              <a:xfrm>
                <a:off x="1105000" y="3144275"/>
                <a:ext cx="364850" cy="545350"/>
              </a:xfrm>
              <a:custGeom>
                <a:avLst/>
                <a:gdLst/>
                <a:ahLst/>
                <a:cxnLst/>
                <a:rect l="l" t="t" r="r" b="b"/>
                <a:pathLst>
                  <a:path w="14594" h="21814" extrusionOk="0">
                    <a:moveTo>
                      <a:pt x="7609" y="1"/>
                    </a:moveTo>
                    <a:cubicBezTo>
                      <a:pt x="7519" y="1"/>
                      <a:pt x="7426" y="4"/>
                      <a:pt x="7333" y="10"/>
                    </a:cubicBezTo>
                    <a:cubicBezTo>
                      <a:pt x="0" y="492"/>
                      <a:pt x="1448" y="21814"/>
                      <a:pt x="1448" y="21814"/>
                    </a:cubicBezTo>
                    <a:cubicBezTo>
                      <a:pt x="1448" y="21814"/>
                      <a:pt x="11578" y="19209"/>
                      <a:pt x="11674" y="18727"/>
                    </a:cubicBezTo>
                    <a:cubicBezTo>
                      <a:pt x="11865" y="18155"/>
                      <a:pt x="14594" y="1"/>
                      <a:pt x="7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0" name="Google Shape;3427;p71">
                <a:extLst>
                  <a:ext uri="{FF2B5EF4-FFF2-40B4-BE49-F238E27FC236}">
                    <a16:creationId xmlns:a16="http://schemas.microsoft.com/office/drawing/2014/main" id="{59640F1B-4A51-43E5-8F48-2D0182201956}"/>
                  </a:ext>
                </a:extLst>
              </p:cNvPr>
              <p:cNvSpPr/>
              <p:nvPr/>
            </p:nvSpPr>
            <p:spPr>
              <a:xfrm>
                <a:off x="1524675" y="2953900"/>
                <a:ext cx="353925" cy="624775"/>
              </a:xfrm>
              <a:custGeom>
                <a:avLst/>
                <a:gdLst/>
                <a:ahLst/>
                <a:cxnLst/>
                <a:rect l="l" t="t" r="r" b="b"/>
                <a:pathLst>
                  <a:path w="14157" h="24991" extrusionOk="0">
                    <a:moveTo>
                      <a:pt x="7466" y="0"/>
                    </a:moveTo>
                    <a:cubicBezTo>
                      <a:pt x="7422" y="0"/>
                      <a:pt x="7378" y="1"/>
                      <a:pt x="7333" y="3"/>
                    </a:cubicBezTo>
                    <a:cubicBezTo>
                      <a:pt x="1737" y="293"/>
                      <a:pt x="1" y="5985"/>
                      <a:pt x="1" y="9265"/>
                    </a:cubicBezTo>
                    <a:lnTo>
                      <a:pt x="1" y="24991"/>
                    </a:lnTo>
                    <a:lnTo>
                      <a:pt x="12157" y="21711"/>
                    </a:lnTo>
                    <a:cubicBezTo>
                      <a:pt x="12157" y="21711"/>
                      <a:pt x="14156" y="0"/>
                      <a:pt x="7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1" name="Google Shape;3428;p71">
                <a:extLst>
                  <a:ext uri="{FF2B5EF4-FFF2-40B4-BE49-F238E27FC236}">
                    <a16:creationId xmlns:a16="http://schemas.microsoft.com/office/drawing/2014/main" id="{F0554BE8-79C3-48BE-A6FE-B83BEE081199}"/>
                  </a:ext>
                </a:extLst>
              </p:cNvPr>
              <p:cNvSpPr/>
              <p:nvPr/>
            </p:nvSpPr>
            <p:spPr>
              <a:xfrm>
                <a:off x="1932300" y="2780325"/>
                <a:ext cx="472750" cy="685000"/>
              </a:xfrm>
              <a:custGeom>
                <a:avLst/>
                <a:gdLst/>
                <a:ahLst/>
                <a:cxnLst/>
                <a:rect l="l" t="t" r="r" b="b"/>
                <a:pathLst>
                  <a:path w="18910" h="27400" extrusionOk="0">
                    <a:moveTo>
                      <a:pt x="10825" y="1"/>
                    </a:moveTo>
                    <a:cubicBezTo>
                      <a:pt x="7210" y="1"/>
                      <a:pt x="3654" y="2427"/>
                      <a:pt x="2026" y="7236"/>
                    </a:cubicBezTo>
                    <a:cubicBezTo>
                      <a:pt x="0" y="13603"/>
                      <a:pt x="1158" y="27399"/>
                      <a:pt x="1158" y="27399"/>
                    </a:cubicBezTo>
                    <a:lnTo>
                      <a:pt x="18427" y="24891"/>
                    </a:lnTo>
                    <a:cubicBezTo>
                      <a:pt x="18427" y="24891"/>
                      <a:pt x="18717" y="23154"/>
                      <a:pt x="18813" y="16883"/>
                    </a:cubicBezTo>
                    <a:cubicBezTo>
                      <a:pt x="18910" y="10612"/>
                      <a:pt x="18620" y="2605"/>
                      <a:pt x="14086" y="675"/>
                    </a:cubicBezTo>
                    <a:cubicBezTo>
                      <a:pt x="13029" y="225"/>
                      <a:pt x="11924" y="1"/>
                      <a:pt x="10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2" name="Google Shape;3429;p71">
                <a:extLst>
                  <a:ext uri="{FF2B5EF4-FFF2-40B4-BE49-F238E27FC236}">
                    <a16:creationId xmlns:a16="http://schemas.microsoft.com/office/drawing/2014/main" id="{5970B1B7-BBEA-4AB8-B69B-8297A7C3C904}"/>
                  </a:ext>
                </a:extLst>
              </p:cNvPr>
              <p:cNvSpPr/>
              <p:nvPr/>
            </p:nvSpPr>
            <p:spPr>
              <a:xfrm>
                <a:off x="2634175" y="2680950"/>
                <a:ext cx="540300" cy="695125"/>
              </a:xfrm>
              <a:custGeom>
                <a:avLst/>
                <a:gdLst/>
                <a:ahLst/>
                <a:cxnLst/>
                <a:rect l="l" t="t" r="r" b="b"/>
                <a:pathLst>
                  <a:path w="21612" h="27805" extrusionOk="0">
                    <a:moveTo>
                      <a:pt x="12042" y="0"/>
                    </a:moveTo>
                    <a:cubicBezTo>
                      <a:pt x="7884" y="0"/>
                      <a:pt x="4265" y="2146"/>
                      <a:pt x="2412" y="6001"/>
                    </a:cubicBezTo>
                    <a:cubicBezTo>
                      <a:pt x="0" y="11114"/>
                      <a:pt x="1061" y="27805"/>
                      <a:pt x="1061" y="27805"/>
                    </a:cubicBezTo>
                    <a:lnTo>
                      <a:pt x="20646" y="26743"/>
                    </a:lnTo>
                    <a:cubicBezTo>
                      <a:pt x="21032" y="23367"/>
                      <a:pt x="21322" y="19894"/>
                      <a:pt x="21322" y="16517"/>
                    </a:cubicBezTo>
                    <a:cubicBezTo>
                      <a:pt x="21322" y="10921"/>
                      <a:pt x="21611" y="2335"/>
                      <a:pt x="15919" y="598"/>
                    </a:cubicBezTo>
                    <a:cubicBezTo>
                      <a:pt x="14600" y="196"/>
                      <a:pt x="13297" y="0"/>
                      <a:pt x="12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3" name="Google Shape;3430;p71">
                <a:extLst>
                  <a:ext uri="{FF2B5EF4-FFF2-40B4-BE49-F238E27FC236}">
                    <a16:creationId xmlns:a16="http://schemas.microsoft.com/office/drawing/2014/main" id="{DB10BAD0-887C-4FDC-89E4-3613B9EF45F4}"/>
                  </a:ext>
                </a:extLst>
              </p:cNvPr>
              <p:cNvSpPr/>
              <p:nvPr/>
            </p:nvSpPr>
            <p:spPr>
              <a:xfrm>
                <a:off x="982000" y="4456075"/>
                <a:ext cx="188150" cy="589075"/>
              </a:xfrm>
              <a:custGeom>
                <a:avLst/>
                <a:gdLst/>
                <a:ahLst/>
                <a:cxnLst/>
                <a:rect l="l" t="t" r="r" b="b"/>
                <a:pathLst>
                  <a:path w="7526" h="23563" extrusionOk="0">
                    <a:moveTo>
                      <a:pt x="3895" y="1"/>
                    </a:moveTo>
                    <a:cubicBezTo>
                      <a:pt x="896" y="1"/>
                      <a:pt x="0" y="4783"/>
                      <a:pt x="0" y="8222"/>
                    </a:cubicBezTo>
                    <a:lnTo>
                      <a:pt x="0" y="23562"/>
                    </a:lnTo>
                    <a:lnTo>
                      <a:pt x="6754" y="23562"/>
                    </a:lnTo>
                    <a:cubicBezTo>
                      <a:pt x="6850" y="14976"/>
                      <a:pt x="7525" y="311"/>
                      <a:pt x="4245" y="22"/>
                    </a:cubicBezTo>
                    <a:cubicBezTo>
                      <a:pt x="4125" y="8"/>
                      <a:pt x="4008" y="1"/>
                      <a:pt x="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31;p71">
                <a:extLst>
                  <a:ext uri="{FF2B5EF4-FFF2-40B4-BE49-F238E27FC236}">
                    <a16:creationId xmlns:a16="http://schemas.microsoft.com/office/drawing/2014/main" id="{E12E61A7-181C-4FB6-A63B-6051D1699B46}"/>
                  </a:ext>
                </a:extLst>
              </p:cNvPr>
              <p:cNvSpPr/>
              <p:nvPr/>
            </p:nvSpPr>
            <p:spPr>
              <a:xfrm>
                <a:off x="1324475" y="4246475"/>
                <a:ext cx="323225" cy="798675"/>
              </a:xfrm>
              <a:custGeom>
                <a:avLst/>
                <a:gdLst/>
                <a:ahLst/>
                <a:cxnLst/>
                <a:rect l="l" t="t" r="r" b="b"/>
                <a:pathLst>
                  <a:path w="12929" h="31947" extrusionOk="0">
                    <a:moveTo>
                      <a:pt x="7467" y="0"/>
                    </a:moveTo>
                    <a:cubicBezTo>
                      <a:pt x="7361" y="0"/>
                      <a:pt x="7252" y="4"/>
                      <a:pt x="7140" y="12"/>
                    </a:cubicBezTo>
                    <a:cubicBezTo>
                      <a:pt x="1737" y="302"/>
                      <a:pt x="194" y="8502"/>
                      <a:pt x="194" y="12361"/>
                    </a:cubicBezTo>
                    <a:cubicBezTo>
                      <a:pt x="194" y="15256"/>
                      <a:pt x="97" y="26351"/>
                      <a:pt x="1" y="31946"/>
                    </a:cubicBezTo>
                    <a:lnTo>
                      <a:pt x="12736" y="31946"/>
                    </a:lnTo>
                    <a:cubicBezTo>
                      <a:pt x="12832" y="28377"/>
                      <a:pt x="12929" y="23167"/>
                      <a:pt x="12736" y="17957"/>
                    </a:cubicBezTo>
                    <a:cubicBezTo>
                      <a:pt x="12358" y="8886"/>
                      <a:pt x="12535" y="0"/>
                      <a:pt x="7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5" name="Google Shape;3432;p71">
                <a:extLst>
                  <a:ext uri="{FF2B5EF4-FFF2-40B4-BE49-F238E27FC236}">
                    <a16:creationId xmlns:a16="http://schemas.microsoft.com/office/drawing/2014/main" id="{2DAD9569-8788-4D64-AFED-E84B740ED726}"/>
                  </a:ext>
                </a:extLst>
              </p:cNvPr>
              <p:cNvSpPr/>
              <p:nvPr/>
            </p:nvSpPr>
            <p:spPr>
              <a:xfrm>
                <a:off x="1831000" y="4085175"/>
                <a:ext cx="576475" cy="959975"/>
              </a:xfrm>
              <a:custGeom>
                <a:avLst/>
                <a:gdLst/>
                <a:ahLst/>
                <a:cxnLst/>
                <a:rect l="l" t="t" r="r" b="b"/>
                <a:pathLst>
                  <a:path w="23059" h="38399" extrusionOk="0">
                    <a:moveTo>
                      <a:pt x="12542" y="0"/>
                    </a:moveTo>
                    <a:cubicBezTo>
                      <a:pt x="2026" y="0"/>
                      <a:pt x="0" y="10227"/>
                      <a:pt x="0" y="16402"/>
                    </a:cubicBezTo>
                    <a:lnTo>
                      <a:pt x="0" y="38398"/>
                    </a:lnTo>
                    <a:lnTo>
                      <a:pt x="21225" y="38398"/>
                    </a:lnTo>
                    <a:cubicBezTo>
                      <a:pt x="21225" y="35215"/>
                      <a:pt x="21322" y="30487"/>
                      <a:pt x="21418" y="27014"/>
                    </a:cubicBezTo>
                    <a:cubicBezTo>
                      <a:pt x="21611" y="21322"/>
                      <a:pt x="23058" y="0"/>
                      <a:pt x="1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433;p71">
                <a:extLst>
                  <a:ext uri="{FF2B5EF4-FFF2-40B4-BE49-F238E27FC236}">
                    <a16:creationId xmlns:a16="http://schemas.microsoft.com/office/drawing/2014/main" id="{619D02B7-6B6D-48F6-9778-1FD37F090F08}"/>
                  </a:ext>
                </a:extLst>
              </p:cNvPr>
              <p:cNvSpPr/>
              <p:nvPr/>
            </p:nvSpPr>
            <p:spPr>
              <a:xfrm>
                <a:off x="2617275" y="3973100"/>
                <a:ext cx="598200" cy="1072050"/>
              </a:xfrm>
              <a:custGeom>
                <a:avLst/>
                <a:gdLst/>
                <a:ahLst/>
                <a:cxnLst/>
                <a:rect l="l" t="t" r="r" b="b"/>
                <a:pathLst>
                  <a:path w="23928" h="42882" extrusionOk="0">
                    <a:moveTo>
                      <a:pt x="11845" y="1"/>
                    </a:moveTo>
                    <a:cubicBezTo>
                      <a:pt x="11417" y="1"/>
                      <a:pt x="10974" y="16"/>
                      <a:pt x="10517" y="45"/>
                    </a:cubicBezTo>
                    <a:cubicBezTo>
                      <a:pt x="1" y="817"/>
                      <a:pt x="1" y="18955"/>
                      <a:pt x="1" y="18955"/>
                    </a:cubicBezTo>
                    <a:lnTo>
                      <a:pt x="1" y="42881"/>
                    </a:lnTo>
                    <a:lnTo>
                      <a:pt x="23734" y="42881"/>
                    </a:lnTo>
                    <a:cubicBezTo>
                      <a:pt x="23927" y="37479"/>
                      <a:pt x="23927" y="28892"/>
                      <a:pt x="23927" y="20306"/>
                    </a:cubicBezTo>
                    <a:cubicBezTo>
                      <a:pt x="23927" y="7022"/>
                      <a:pt x="21193" y="1"/>
                      <a:pt x="11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7" name="Google Shape;3434;p71">
                <a:extLst>
                  <a:ext uri="{FF2B5EF4-FFF2-40B4-BE49-F238E27FC236}">
                    <a16:creationId xmlns:a16="http://schemas.microsoft.com/office/drawing/2014/main" id="{04FB49BE-1287-4554-ACB7-8C035A2DA263}"/>
                  </a:ext>
                </a:extLst>
              </p:cNvPr>
              <p:cNvSpPr/>
              <p:nvPr/>
            </p:nvSpPr>
            <p:spPr>
              <a:xfrm>
                <a:off x="3488350" y="3909050"/>
                <a:ext cx="687075" cy="1136100"/>
              </a:xfrm>
              <a:custGeom>
                <a:avLst/>
                <a:gdLst/>
                <a:ahLst/>
                <a:cxnLst/>
                <a:rect l="l" t="t" r="r" b="b"/>
                <a:pathLst>
                  <a:path w="27483" h="45444" extrusionOk="0">
                    <a:moveTo>
                      <a:pt x="14615" y="1"/>
                    </a:moveTo>
                    <a:cubicBezTo>
                      <a:pt x="0" y="1"/>
                      <a:pt x="1337" y="18430"/>
                      <a:pt x="1337" y="18430"/>
                    </a:cubicBezTo>
                    <a:cubicBezTo>
                      <a:pt x="1337" y="18430"/>
                      <a:pt x="1048" y="37725"/>
                      <a:pt x="951" y="45443"/>
                    </a:cubicBezTo>
                    <a:lnTo>
                      <a:pt x="25746" y="45443"/>
                    </a:lnTo>
                    <a:cubicBezTo>
                      <a:pt x="26035" y="40137"/>
                      <a:pt x="26421" y="32322"/>
                      <a:pt x="26421" y="26051"/>
                    </a:cubicBezTo>
                    <a:cubicBezTo>
                      <a:pt x="26421" y="15439"/>
                      <a:pt x="27482" y="195"/>
                      <a:pt x="14844" y="2"/>
                    </a:cubicBezTo>
                    <a:cubicBezTo>
                      <a:pt x="14767" y="1"/>
                      <a:pt x="14691" y="1"/>
                      <a:pt x="14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8" name="Google Shape;3435;p71">
                <a:extLst>
                  <a:ext uri="{FF2B5EF4-FFF2-40B4-BE49-F238E27FC236}">
                    <a16:creationId xmlns:a16="http://schemas.microsoft.com/office/drawing/2014/main" id="{A7DBA2A1-1405-4B40-BF57-B5DFA5140BD5}"/>
                  </a:ext>
                </a:extLst>
              </p:cNvPr>
              <p:cNvSpPr/>
              <p:nvPr/>
            </p:nvSpPr>
            <p:spPr>
              <a:xfrm>
                <a:off x="3992100" y="2911900"/>
                <a:ext cx="318400" cy="560650"/>
              </a:xfrm>
              <a:custGeom>
                <a:avLst/>
                <a:gdLst/>
                <a:ahLst/>
                <a:cxnLst/>
                <a:rect l="l" t="t" r="r" b="b"/>
                <a:pathLst>
                  <a:path w="12736" h="22426" extrusionOk="0">
                    <a:moveTo>
                      <a:pt x="5603" y="0"/>
                    </a:moveTo>
                    <a:cubicBezTo>
                      <a:pt x="5378" y="0"/>
                      <a:pt x="5150" y="14"/>
                      <a:pt x="4920" y="43"/>
                    </a:cubicBezTo>
                    <a:cubicBezTo>
                      <a:pt x="965" y="622"/>
                      <a:pt x="0" y="1683"/>
                      <a:pt x="0" y="22426"/>
                    </a:cubicBezTo>
                    <a:lnTo>
                      <a:pt x="12446" y="22426"/>
                    </a:lnTo>
                    <a:cubicBezTo>
                      <a:pt x="12446" y="22426"/>
                      <a:pt x="12735" y="12296"/>
                      <a:pt x="12446" y="7761"/>
                    </a:cubicBezTo>
                    <a:cubicBezTo>
                      <a:pt x="12083" y="3497"/>
                      <a:pt x="9160"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36;p71">
                <a:extLst>
                  <a:ext uri="{FF2B5EF4-FFF2-40B4-BE49-F238E27FC236}">
                    <a16:creationId xmlns:a16="http://schemas.microsoft.com/office/drawing/2014/main" id="{786F600F-74A5-4407-A8C6-3FEDEFDB9665}"/>
                  </a:ext>
                </a:extLst>
              </p:cNvPr>
              <p:cNvSpPr/>
              <p:nvPr/>
            </p:nvSpPr>
            <p:spPr>
              <a:xfrm>
                <a:off x="4865200" y="4150975"/>
                <a:ext cx="521025" cy="901400"/>
              </a:xfrm>
              <a:custGeom>
                <a:avLst/>
                <a:gdLst/>
                <a:ahLst/>
                <a:cxnLst/>
                <a:rect l="l" t="t" r="r" b="b"/>
                <a:pathLst>
                  <a:path w="20841" h="36056" extrusionOk="0">
                    <a:moveTo>
                      <a:pt x="9869" y="1"/>
                    </a:moveTo>
                    <a:cubicBezTo>
                      <a:pt x="2027" y="1"/>
                      <a:pt x="1" y="11196"/>
                      <a:pt x="1" y="17243"/>
                    </a:cubicBezTo>
                    <a:lnTo>
                      <a:pt x="1" y="35766"/>
                    </a:lnTo>
                    <a:lnTo>
                      <a:pt x="20454" y="36056"/>
                    </a:lnTo>
                    <a:lnTo>
                      <a:pt x="20454" y="21488"/>
                    </a:lnTo>
                    <a:cubicBezTo>
                      <a:pt x="20454" y="14638"/>
                      <a:pt x="20840" y="1903"/>
                      <a:pt x="11578" y="166"/>
                    </a:cubicBezTo>
                    <a:cubicBezTo>
                      <a:pt x="10980" y="54"/>
                      <a:pt x="10411"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 name="Google Shape;3437;p71">
                <a:extLst>
                  <a:ext uri="{FF2B5EF4-FFF2-40B4-BE49-F238E27FC236}">
                    <a16:creationId xmlns:a16="http://schemas.microsoft.com/office/drawing/2014/main" id="{555AAFA0-3C32-44CC-B5A8-B7CCF2F39FFB}"/>
                  </a:ext>
                </a:extLst>
              </p:cNvPr>
              <p:cNvSpPr/>
              <p:nvPr/>
            </p:nvSpPr>
            <p:spPr>
              <a:xfrm>
                <a:off x="5583975" y="4179000"/>
                <a:ext cx="429350" cy="883025"/>
              </a:xfrm>
              <a:custGeom>
                <a:avLst/>
                <a:gdLst/>
                <a:ahLst/>
                <a:cxnLst/>
                <a:rect l="l" t="t" r="r" b="b"/>
                <a:pathLst>
                  <a:path w="17174" h="35321" extrusionOk="0">
                    <a:moveTo>
                      <a:pt x="8476" y="0"/>
                    </a:moveTo>
                    <a:cubicBezTo>
                      <a:pt x="657" y="0"/>
                      <a:pt x="97" y="11105"/>
                      <a:pt x="97" y="11105"/>
                    </a:cubicBezTo>
                    <a:lnTo>
                      <a:pt x="0" y="15446"/>
                    </a:lnTo>
                    <a:lnTo>
                      <a:pt x="11771" y="35128"/>
                    </a:lnTo>
                    <a:lnTo>
                      <a:pt x="14954" y="35321"/>
                    </a:lnTo>
                    <a:cubicBezTo>
                      <a:pt x="15823" y="25287"/>
                      <a:pt x="17173" y="396"/>
                      <a:pt x="8876" y="10"/>
                    </a:cubicBezTo>
                    <a:cubicBezTo>
                      <a:pt x="8741" y="4"/>
                      <a:pt x="8607" y="0"/>
                      <a:pt x="8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 name="Google Shape;3438;p71">
                <a:extLst>
                  <a:ext uri="{FF2B5EF4-FFF2-40B4-BE49-F238E27FC236}">
                    <a16:creationId xmlns:a16="http://schemas.microsoft.com/office/drawing/2014/main" id="{87334A87-1F2B-467A-A836-E3EE71675D5F}"/>
                  </a:ext>
                </a:extLst>
              </p:cNvPr>
              <p:cNvSpPr/>
              <p:nvPr/>
            </p:nvSpPr>
            <p:spPr>
              <a:xfrm>
                <a:off x="6107350" y="4258825"/>
                <a:ext cx="342525" cy="800800"/>
              </a:xfrm>
              <a:custGeom>
                <a:avLst/>
                <a:gdLst/>
                <a:ahLst/>
                <a:cxnLst/>
                <a:rect l="l" t="t" r="r" b="b"/>
                <a:pathLst>
                  <a:path w="13701" h="32032" extrusionOk="0">
                    <a:moveTo>
                      <a:pt x="6851" y="1"/>
                    </a:moveTo>
                    <a:cubicBezTo>
                      <a:pt x="1" y="1"/>
                      <a:pt x="194" y="23541"/>
                      <a:pt x="483" y="32031"/>
                    </a:cubicBezTo>
                    <a:lnTo>
                      <a:pt x="12543" y="31935"/>
                    </a:lnTo>
                    <a:cubicBezTo>
                      <a:pt x="13025" y="23059"/>
                      <a:pt x="13701" y="1"/>
                      <a:pt x="6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 name="Google Shape;3439;p71">
                <a:extLst>
                  <a:ext uri="{FF2B5EF4-FFF2-40B4-BE49-F238E27FC236}">
                    <a16:creationId xmlns:a16="http://schemas.microsoft.com/office/drawing/2014/main" id="{8ABCBCE1-A9D0-45DE-B2AE-18A68032305A}"/>
                  </a:ext>
                </a:extLst>
              </p:cNvPr>
              <p:cNvSpPr/>
              <p:nvPr/>
            </p:nvSpPr>
            <p:spPr>
              <a:xfrm>
                <a:off x="6476500" y="4437275"/>
                <a:ext cx="178400" cy="617525"/>
              </a:xfrm>
              <a:custGeom>
                <a:avLst/>
                <a:gdLst/>
                <a:ahLst/>
                <a:cxnLst/>
                <a:rect l="l" t="t" r="r" b="b"/>
                <a:pathLst>
                  <a:path w="7136" h="24701" extrusionOk="0">
                    <a:moveTo>
                      <a:pt x="3606" y="1"/>
                    </a:moveTo>
                    <a:cubicBezTo>
                      <a:pt x="1" y="1"/>
                      <a:pt x="480" y="18557"/>
                      <a:pt x="768" y="24700"/>
                    </a:cubicBezTo>
                    <a:lnTo>
                      <a:pt x="7039" y="24604"/>
                    </a:lnTo>
                    <a:cubicBezTo>
                      <a:pt x="7135" y="16114"/>
                      <a:pt x="6846" y="195"/>
                      <a:pt x="3662" y="2"/>
                    </a:cubicBezTo>
                    <a:cubicBezTo>
                      <a:pt x="3643" y="1"/>
                      <a:pt x="3625" y="1"/>
                      <a:pt x="3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3" name="Google Shape;3440;p71">
                <a:extLst>
                  <a:ext uri="{FF2B5EF4-FFF2-40B4-BE49-F238E27FC236}">
                    <a16:creationId xmlns:a16="http://schemas.microsoft.com/office/drawing/2014/main" id="{984ADF8D-E17B-4147-ADE0-DBE5FFECCB3A}"/>
                  </a:ext>
                </a:extLst>
              </p:cNvPr>
              <p:cNvSpPr/>
              <p:nvPr/>
            </p:nvSpPr>
            <p:spPr>
              <a:xfrm>
                <a:off x="4853150" y="2828550"/>
                <a:ext cx="469225" cy="689925"/>
              </a:xfrm>
              <a:custGeom>
                <a:avLst/>
                <a:gdLst/>
                <a:ahLst/>
                <a:cxnLst/>
                <a:rect l="l" t="t" r="r" b="b"/>
                <a:pathLst>
                  <a:path w="18769" h="27597" extrusionOk="0">
                    <a:moveTo>
                      <a:pt x="9359" y="0"/>
                    </a:moveTo>
                    <a:cubicBezTo>
                      <a:pt x="2412" y="0"/>
                      <a:pt x="1" y="5403"/>
                      <a:pt x="1" y="9937"/>
                    </a:cubicBezTo>
                    <a:cubicBezTo>
                      <a:pt x="1" y="12253"/>
                      <a:pt x="97" y="16884"/>
                      <a:pt x="97" y="20839"/>
                    </a:cubicBezTo>
                    <a:lnTo>
                      <a:pt x="4053" y="27400"/>
                    </a:lnTo>
                    <a:lnTo>
                      <a:pt x="18331" y="27496"/>
                    </a:lnTo>
                    <a:cubicBezTo>
                      <a:pt x="18331" y="27496"/>
                      <a:pt x="18357" y="27596"/>
                      <a:pt x="18395" y="27596"/>
                    </a:cubicBezTo>
                    <a:cubicBezTo>
                      <a:pt x="18519" y="27596"/>
                      <a:pt x="18769" y="26518"/>
                      <a:pt x="18621" y="17270"/>
                    </a:cubicBezTo>
                    <a:cubicBezTo>
                      <a:pt x="18428" y="5210"/>
                      <a:pt x="16402" y="0"/>
                      <a:pt x="9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4" name="Google Shape;3441;p71">
                <a:extLst>
                  <a:ext uri="{FF2B5EF4-FFF2-40B4-BE49-F238E27FC236}">
                    <a16:creationId xmlns:a16="http://schemas.microsoft.com/office/drawing/2014/main" id="{103E1F18-D2F8-4DA8-8953-FFEE641B5627}"/>
                  </a:ext>
                </a:extLst>
              </p:cNvPr>
              <p:cNvSpPr/>
              <p:nvPr/>
            </p:nvSpPr>
            <p:spPr>
              <a:xfrm>
                <a:off x="5452075" y="2946575"/>
                <a:ext cx="392400" cy="612825"/>
              </a:xfrm>
              <a:custGeom>
                <a:avLst/>
                <a:gdLst/>
                <a:ahLst/>
                <a:cxnLst/>
                <a:rect l="l" t="t" r="r" b="b"/>
                <a:pathLst>
                  <a:path w="15696" h="24513" extrusionOk="0">
                    <a:moveTo>
                      <a:pt x="7454" y="0"/>
                    </a:moveTo>
                    <a:cubicBezTo>
                      <a:pt x="0" y="0"/>
                      <a:pt x="1031" y="9654"/>
                      <a:pt x="1031" y="9654"/>
                    </a:cubicBezTo>
                    <a:lnTo>
                      <a:pt x="1031" y="23161"/>
                    </a:lnTo>
                    <a:lnTo>
                      <a:pt x="14635" y="24512"/>
                    </a:lnTo>
                    <a:cubicBezTo>
                      <a:pt x="14635" y="24512"/>
                      <a:pt x="14828" y="16504"/>
                      <a:pt x="14828" y="12259"/>
                    </a:cubicBezTo>
                    <a:cubicBezTo>
                      <a:pt x="14828" y="8111"/>
                      <a:pt x="15696" y="393"/>
                      <a:pt x="7785" y="7"/>
                    </a:cubicBezTo>
                    <a:cubicBezTo>
                      <a:pt x="7672" y="3"/>
                      <a:pt x="7562" y="0"/>
                      <a:pt x="7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5" name="Google Shape;3442;p71">
                <a:extLst>
                  <a:ext uri="{FF2B5EF4-FFF2-40B4-BE49-F238E27FC236}">
                    <a16:creationId xmlns:a16="http://schemas.microsoft.com/office/drawing/2014/main" id="{2367A624-180B-4347-B207-BB9D6A5AFAC1}"/>
                  </a:ext>
                </a:extLst>
              </p:cNvPr>
              <p:cNvSpPr/>
              <p:nvPr/>
            </p:nvSpPr>
            <p:spPr>
              <a:xfrm>
                <a:off x="5938800" y="3071625"/>
                <a:ext cx="236125" cy="521525"/>
              </a:xfrm>
              <a:custGeom>
                <a:avLst/>
                <a:gdLst/>
                <a:ahLst/>
                <a:cxnLst/>
                <a:rect l="l" t="t" r="r" b="b"/>
                <a:pathLst>
                  <a:path w="9445" h="20861" extrusionOk="0">
                    <a:moveTo>
                      <a:pt x="4231" y="1"/>
                    </a:moveTo>
                    <a:cubicBezTo>
                      <a:pt x="0" y="1"/>
                      <a:pt x="182" y="7643"/>
                      <a:pt x="182" y="7643"/>
                    </a:cubicBezTo>
                    <a:lnTo>
                      <a:pt x="375" y="20089"/>
                    </a:lnTo>
                    <a:lnTo>
                      <a:pt x="9348" y="20861"/>
                    </a:lnTo>
                    <a:cubicBezTo>
                      <a:pt x="9348" y="20861"/>
                      <a:pt x="9444" y="18256"/>
                      <a:pt x="9444" y="13046"/>
                    </a:cubicBezTo>
                    <a:cubicBezTo>
                      <a:pt x="9444" y="7836"/>
                      <a:pt x="9251" y="504"/>
                      <a:pt x="4620" y="22"/>
                    </a:cubicBezTo>
                    <a:cubicBezTo>
                      <a:pt x="4487" y="8"/>
                      <a:pt x="4357" y="1"/>
                      <a:pt x="4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6" name="Google Shape;3443;p71">
                <a:extLst>
                  <a:ext uri="{FF2B5EF4-FFF2-40B4-BE49-F238E27FC236}">
                    <a16:creationId xmlns:a16="http://schemas.microsoft.com/office/drawing/2014/main" id="{037CC4AD-AA85-43B9-B191-8B9514F69683}"/>
                  </a:ext>
                </a:extLst>
              </p:cNvPr>
              <p:cNvSpPr/>
              <p:nvPr/>
            </p:nvSpPr>
            <p:spPr>
              <a:xfrm>
                <a:off x="6278600" y="3148475"/>
                <a:ext cx="219525" cy="502575"/>
              </a:xfrm>
              <a:custGeom>
                <a:avLst/>
                <a:gdLst/>
                <a:ahLst/>
                <a:cxnLst/>
                <a:rect l="l" t="t" r="r" b="b"/>
                <a:pathLst>
                  <a:path w="8781" h="20103" extrusionOk="0">
                    <a:moveTo>
                      <a:pt x="4175" y="1"/>
                    </a:moveTo>
                    <a:cubicBezTo>
                      <a:pt x="4011" y="1"/>
                      <a:pt x="3841" y="12"/>
                      <a:pt x="3667" y="35"/>
                    </a:cubicBezTo>
                    <a:cubicBezTo>
                      <a:pt x="1" y="421"/>
                      <a:pt x="580" y="7560"/>
                      <a:pt x="387" y="18559"/>
                    </a:cubicBezTo>
                    <a:lnTo>
                      <a:pt x="8780" y="20102"/>
                    </a:lnTo>
                    <a:lnTo>
                      <a:pt x="8780" y="8428"/>
                    </a:lnTo>
                    <a:cubicBezTo>
                      <a:pt x="8780" y="4477"/>
                      <a:pt x="7467" y="1"/>
                      <a:pt x="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7" name="Google Shape;3444;p71">
                <a:extLst>
                  <a:ext uri="{FF2B5EF4-FFF2-40B4-BE49-F238E27FC236}">
                    <a16:creationId xmlns:a16="http://schemas.microsoft.com/office/drawing/2014/main" id="{D2BCF9B7-A463-40F9-95F4-962DE05EE5FD}"/>
                  </a:ext>
                </a:extLst>
              </p:cNvPr>
              <p:cNvSpPr/>
              <p:nvPr/>
            </p:nvSpPr>
            <p:spPr>
              <a:xfrm>
                <a:off x="6572875" y="3288350"/>
                <a:ext cx="118200" cy="398875"/>
              </a:xfrm>
              <a:custGeom>
                <a:avLst/>
                <a:gdLst/>
                <a:ahLst/>
                <a:cxnLst/>
                <a:rect l="l" t="t" r="r" b="b"/>
                <a:pathLst>
                  <a:path w="4728" h="15955" extrusionOk="0">
                    <a:moveTo>
                      <a:pt x="2326" y="1"/>
                    </a:moveTo>
                    <a:cubicBezTo>
                      <a:pt x="183" y="1"/>
                      <a:pt x="0" y="14893"/>
                      <a:pt x="0" y="14893"/>
                    </a:cubicBezTo>
                    <a:lnTo>
                      <a:pt x="4342" y="15954"/>
                    </a:lnTo>
                    <a:cubicBezTo>
                      <a:pt x="4342" y="15954"/>
                      <a:pt x="4727" y="904"/>
                      <a:pt x="2508" y="36"/>
                    </a:cubicBezTo>
                    <a:cubicBezTo>
                      <a:pt x="2446" y="12"/>
                      <a:pt x="2386" y="1"/>
                      <a:pt x="2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8" name="Google Shape;3445;p71">
                <a:extLst>
                  <a:ext uri="{FF2B5EF4-FFF2-40B4-BE49-F238E27FC236}">
                    <a16:creationId xmlns:a16="http://schemas.microsoft.com/office/drawing/2014/main" id="{6B22648E-EC53-42B4-97CC-64B48A93024A}"/>
                  </a:ext>
                </a:extLst>
              </p:cNvPr>
              <p:cNvSpPr/>
              <p:nvPr/>
            </p:nvSpPr>
            <p:spPr>
              <a:xfrm>
                <a:off x="4298400" y="3901850"/>
                <a:ext cx="354575" cy="803225"/>
              </a:xfrm>
              <a:custGeom>
                <a:avLst/>
                <a:gdLst/>
                <a:ahLst/>
                <a:cxnLst/>
                <a:rect l="l" t="t" r="r" b="b"/>
                <a:pathLst>
                  <a:path w="14183" h="32129" extrusionOk="0">
                    <a:moveTo>
                      <a:pt x="7237" y="1"/>
                    </a:moveTo>
                    <a:cubicBezTo>
                      <a:pt x="2220" y="1"/>
                      <a:pt x="580" y="5211"/>
                      <a:pt x="1" y="8684"/>
                    </a:cubicBezTo>
                    <a:lnTo>
                      <a:pt x="14183" y="32128"/>
                    </a:lnTo>
                    <a:lnTo>
                      <a:pt x="14183" y="32128"/>
                    </a:lnTo>
                    <a:cubicBezTo>
                      <a:pt x="14183" y="24506"/>
                      <a:pt x="13797" y="1"/>
                      <a:pt x="7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9" name="Google Shape;3446;p71">
                <a:extLst>
                  <a:ext uri="{FF2B5EF4-FFF2-40B4-BE49-F238E27FC236}">
                    <a16:creationId xmlns:a16="http://schemas.microsoft.com/office/drawing/2014/main" id="{49CE0C4F-7A17-48A7-B1FA-94BA6FAA61DA}"/>
                  </a:ext>
                </a:extLst>
              </p:cNvPr>
              <p:cNvSpPr/>
              <p:nvPr/>
            </p:nvSpPr>
            <p:spPr>
              <a:xfrm>
                <a:off x="5936100" y="2676600"/>
                <a:ext cx="77225" cy="197800"/>
              </a:xfrm>
              <a:custGeom>
                <a:avLst/>
                <a:gdLst/>
                <a:ahLst/>
                <a:cxnLst/>
                <a:rect l="l" t="t" r="r" b="b"/>
                <a:pathLst>
                  <a:path w="3089" h="7912" extrusionOk="0">
                    <a:moveTo>
                      <a:pt x="97" y="0"/>
                    </a:moveTo>
                    <a:lnTo>
                      <a:pt x="1" y="7236"/>
                    </a:lnTo>
                    <a:lnTo>
                      <a:pt x="3088" y="7911"/>
                    </a:lnTo>
                    <a:lnTo>
                      <a:pt x="3088" y="97"/>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7;p71">
                <a:extLst>
                  <a:ext uri="{FF2B5EF4-FFF2-40B4-BE49-F238E27FC236}">
                    <a16:creationId xmlns:a16="http://schemas.microsoft.com/office/drawing/2014/main" id="{99C81BD3-FF31-4563-82A7-F80CBD439141}"/>
                  </a:ext>
                </a:extLst>
              </p:cNvPr>
              <p:cNvSpPr/>
              <p:nvPr/>
            </p:nvSpPr>
            <p:spPr>
              <a:xfrm>
                <a:off x="5253525" y="2476400"/>
                <a:ext cx="84450" cy="161625"/>
              </a:xfrm>
              <a:custGeom>
                <a:avLst/>
                <a:gdLst/>
                <a:ahLst/>
                <a:cxnLst/>
                <a:rect l="l" t="t" r="r" b="b"/>
                <a:pathLst>
                  <a:path w="3378" h="6465" extrusionOk="0">
                    <a:moveTo>
                      <a:pt x="194" y="0"/>
                    </a:moveTo>
                    <a:lnTo>
                      <a:pt x="1" y="6368"/>
                    </a:lnTo>
                    <a:lnTo>
                      <a:pt x="2992" y="6465"/>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48;p71">
                <a:extLst>
                  <a:ext uri="{FF2B5EF4-FFF2-40B4-BE49-F238E27FC236}">
                    <a16:creationId xmlns:a16="http://schemas.microsoft.com/office/drawing/2014/main" id="{209E538C-24F4-4B7B-B337-CA40CC3F6F07}"/>
                  </a:ext>
                </a:extLst>
              </p:cNvPr>
              <p:cNvSpPr/>
              <p:nvPr/>
            </p:nvSpPr>
            <p:spPr>
              <a:xfrm>
                <a:off x="6476375" y="2847850"/>
                <a:ext cx="86875" cy="176075"/>
              </a:xfrm>
              <a:custGeom>
                <a:avLst/>
                <a:gdLst/>
                <a:ahLst/>
                <a:cxnLst/>
                <a:rect l="l" t="t" r="r" b="b"/>
                <a:pathLst>
                  <a:path w="3475" h="7043" extrusionOk="0">
                    <a:moveTo>
                      <a:pt x="194" y="0"/>
                    </a:moveTo>
                    <a:lnTo>
                      <a:pt x="1" y="6850"/>
                    </a:lnTo>
                    <a:lnTo>
                      <a:pt x="3474" y="7043"/>
                    </a:lnTo>
                    <a:lnTo>
                      <a:pt x="3378" y="868"/>
                    </a:lnTo>
                    <a:lnTo>
                      <a:pt x="1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49;p71">
                <a:extLst>
                  <a:ext uri="{FF2B5EF4-FFF2-40B4-BE49-F238E27FC236}">
                    <a16:creationId xmlns:a16="http://schemas.microsoft.com/office/drawing/2014/main" id="{3E63C0E9-B17A-4747-87D2-BCB6A5868B89}"/>
                  </a:ext>
                </a:extLst>
              </p:cNvPr>
              <p:cNvSpPr/>
              <p:nvPr/>
            </p:nvSpPr>
            <p:spPr>
              <a:xfrm>
                <a:off x="3266100" y="2522225"/>
                <a:ext cx="1377225" cy="275000"/>
              </a:xfrm>
              <a:custGeom>
                <a:avLst/>
                <a:gdLst/>
                <a:ahLst/>
                <a:cxnLst/>
                <a:rect l="l" t="t" r="r" b="b"/>
                <a:pathLst>
                  <a:path w="55089" h="11000" extrusionOk="0">
                    <a:moveTo>
                      <a:pt x="1255" y="1"/>
                    </a:moveTo>
                    <a:lnTo>
                      <a:pt x="0" y="9069"/>
                    </a:lnTo>
                    <a:lnTo>
                      <a:pt x="1833" y="10806"/>
                    </a:lnTo>
                    <a:lnTo>
                      <a:pt x="50748" y="10999"/>
                    </a:lnTo>
                    <a:lnTo>
                      <a:pt x="55089" y="135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50;p71">
                <a:extLst>
                  <a:ext uri="{FF2B5EF4-FFF2-40B4-BE49-F238E27FC236}">
                    <a16:creationId xmlns:a16="http://schemas.microsoft.com/office/drawing/2014/main" id="{0C79CD70-AA8B-4D40-BCEF-C2DDF23B84DE}"/>
                  </a:ext>
                </a:extLst>
              </p:cNvPr>
              <p:cNvSpPr/>
              <p:nvPr/>
            </p:nvSpPr>
            <p:spPr>
              <a:xfrm>
                <a:off x="4443125" y="3614850"/>
                <a:ext cx="713950" cy="236375"/>
              </a:xfrm>
              <a:custGeom>
                <a:avLst/>
                <a:gdLst/>
                <a:ahLst/>
                <a:cxnLst/>
                <a:rect l="l" t="t" r="r" b="b"/>
                <a:pathLst>
                  <a:path w="28558" h="9455" extrusionOk="0">
                    <a:moveTo>
                      <a:pt x="0" y="0"/>
                    </a:moveTo>
                    <a:lnTo>
                      <a:pt x="0" y="7815"/>
                    </a:lnTo>
                    <a:cubicBezTo>
                      <a:pt x="16016" y="8683"/>
                      <a:pt x="28558" y="9455"/>
                      <a:pt x="28558" y="9455"/>
                    </a:cubicBezTo>
                    <a:lnTo>
                      <a:pt x="24120" y="135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51;p71">
                <a:extLst>
                  <a:ext uri="{FF2B5EF4-FFF2-40B4-BE49-F238E27FC236}">
                    <a16:creationId xmlns:a16="http://schemas.microsoft.com/office/drawing/2014/main" id="{E1ED51C2-5996-439B-8580-8318CD75A034}"/>
                  </a:ext>
                </a:extLst>
              </p:cNvPr>
              <p:cNvSpPr/>
              <p:nvPr/>
            </p:nvSpPr>
            <p:spPr>
              <a:xfrm>
                <a:off x="912050" y="592675"/>
                <a:ext cx="1254225" cy="713950"/>
              </a:xfrm>
              <a:custGeom>
                <a:avLst/>
                <a:gdLst/>
                <a:ahLst/>
                <a:cxnLst/>
                <a:rect l="l" t="t" r="r" b="b"/>
                <a:pathLst>
                  <a:path w="50169" h="28558" extrusionOk="0">
                    <a:moveTo>
                      <a:pt x="48914" y="0"/>
                    </a:moveTo>
                    <a:cubicBezTo>
                      <a:pt x="11095" y="3377"/>
                      <a:pt x="2316" y="18717"/>
                      <a:pt x="1061" y="21997"/>
                    </a:cubicBezTo>
                    <a:cubicBezTo>
                      <a:pt x="386" y="24120"/>
                      <a:pt x="0" y="26339"/>
                      <a:pt x="0" y="28558"/>
                    </a:cubicBezTo>
                    <a:cubicBezTo>
                      <a:pt x="290" y="24988"/>
                      <a:pt x="4149" y="17270"/>
                      <a:pt x="17945" y="10999"/>
                    </a:cubicBezTo>
                    <a:cubicBezTo>
                      <a:pt x="31645" y="4631"/>
                      <a:pt x="48818" y="2798"/>
                      <a:pt x="50169" y="2798"/>
                    </a:cubicBezTo>
                    <a:lnTo>
                      <a:pt x="48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52;p71">
                <a:extLst>
                  <a:ext uri="{FF2B5EF4-FFF2-40B4-BE49-F238E27FC236}">
                    <a16:creationId xmlns:a16="http://schemas.microsoft.com/office/drawing/2014/main" id="{B1E9036A-3B51-4897-8D83-4392865476DD}"/>
                  </a:ext>
                </a:extLst>
              </p:cNvPr>
              <p:cNvSpPr/>
              <p:nvPr/>
            </p:nvSpPr>
            <p:spPr>
              <a:xfrm>
                <a:off x="1196650" y="3940450"/>
                <a:ext cx="69975" cy="1104700"/>
              </a:xfrm>
              <a:custGeom>
                <a:avLst/>
                <a:gdLst/>
                <a:ahLst/>
                <a:cxnLst/>
                <a:rect l="l" t="t" r="r" b="b"/>
                <a:pathLst>
                  <a:path w="2799" h="44188" extrusionOk="0">
                    <a:moveTo>
                      <a:pt x="2798" y="1"/>
                    </a:moveTo>
                    <a:lnTo>
                      <a:pt x="1" y="1062"/>
                    </a:lnTo>
                    <a:lnTo>
                      <a:pt x="1" y="44187"/>
                    </a:lnTo>
                    <a:lnTo>
                      <a:pt x="2798" y="44187"/>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 name="Google Shape;3453;p71">
                <a:extLst>
                  <a:ext uri="{FF2B5EF4-FFF2-40B4-BE49-F238E27FC236}">
                    <a16:creationId xmlns:a16="http://schemas.microsoft.com/office/drawing/2014/main" id="{7BA4B029-97CC-4B4C-A1A4-92FAC655C50B}"/>
                  </a:ext>
                </a:extLst>
              </p:cNvPr>
              <p:cNvSpPr/>
              <p:nvPr/>
            </p:nvSpPr>
            <p:spPr>
              <a:xfrm>
                <a:off x="1691100" y="3812625"/>
                <a:ext cx="74800" cy="1232525"/>
              </a:xfrm>
              <a:custGeom>
                <a:avLst/>
                <a:gdLst/>
                <a:ahLst/>
                <a:cxnLst/>
                <a:rect l="l" t="t" r="r" b="b"/>
                <a:pathLst>
                  <a:path w="2992" h="49301" extrusionOk="0">
                    <a:moveTo>
                      <a:pt x="2991" y="0"/>
                    </a:moveTo>
                    <a:lnTo>
                      <a:pt x="0" y="869"/>
                    </a:lnTo>
                    <a:lnTo>
                      <a:pt x="0" y="49300"/>
                    </a:lnTo>
                    <a:lnTo>
                      <a:pt x="2798" y="49300"/>
                    </a:lnTo>
                    <a:lnTo>
                      <a:pt x="2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54;p71">
                <a:extLst>
                  <a:ext uri="{FF2B5EF4-FFF2-40B4-BE49-F238E27FC236}">
                    <a16:creationId xmlns:a16="http://schemas.microsoft.com/office/drawing/2014/main" id="{7A8674FA-42CD-49CD-BCA2-EF0B24434BFE}"/>
                  </a:ext>
                </a:extLst>
              </p:cNvPr>
              <p:cNvSpPr/>
              <p:nvPr/>
            </p:nvSpPr>
            <p:spPr>
              <a:xfrm>
                <a:off x="2446025" y="3704075"/>
                <a:ext cx="86875" cy="1341075"/>
              </a:xfrm>
              <a:custGeom>
                <a:avLst/>
                <a:gdLst/>
                <a:ahLst/>
                <a:cxnLst/>
                <a:rect l="l" t="t" r="r" b="b"/>
                <a:pathLst>
                  <a:path w="3475" h="53643" extrusionOk="0">
                    <a:moveTo>
                      <a:pt x="3474" y="1"/>
                    </a:moveTo>
                    <a:lnTo>
                      <a:pt x="1" y="676"/>
                    </a:lnTo>
                    <a:lnTo>
                      <a:pt x="1" y="53642"/>
                    </a:lnTo>
                    <a:lnTo>
                      <a:pt x="3474" y="53642"/>
                    </a:lnTo>
                    <a:lnTo>
                      <a:pt x="3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55;p71">
                <a:extLst>
                  <a:ext uri="{FF2B5EF4-FFF2-40B4-BE49-F238E27FC236}">
                    <a16:creationId xmlns:a16="http://schemas.microsoft.com/office/drawing/2014/main" id="{41EBD0AC-F099-4E6B-930D-A6763CB329D7}"/>
                  </a:ext>
                </a:extLst>
              </p:cNvPr>
              <p:cNvSpPr/>
              <p:nvPr/>
            </p:nvSpPr>
            <p:spPr>
              <a:xfrm>
                <a:off x="3314325" y="3655850"/>
                <a:ext cx="84450" cy="1389300"/>
              </a:xfrm>
              <a:custGeom>
                <a:avLst/>
                <a:gdLst/>
                <a:ahLst/>
                <a:cxnLst/>
                <a:rect l="l" t="t" r="r" b="b"/>
                <a:pathLst>
                  <a:path w="3378" h="55572" extrusionOk="0">
                    <a:moveTo>
                      <a:pt x="3378" y="0"/>
                    </a:moveTo>
                    <a:lnTo>
                      <a:pt x="1" y="193"/>
                    </a:lnTo>
                    <a:lnTo>
                      <a:pt x="1" y="55571"/>
                    </a:lnTo>
                    <a:lnTo>
                      <a:pt x="3378" y="55571"/>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 name="Google Shape;932;p44">
            <a:extLst>
              <a:ext uri="{FF2B5EF4-FFF2-40B4-BE49-F238E27FC236}">
                <a16:creationId xmlns:a16="http://schemas.microsoft.com/office/drawing/2014/main" id="{247EBA5C-AB36-4C00-A00A-FE900E65A9D3}"/>
              </a:ext>
            </a:extLst>
          </p:cNvPr>
          <p:cNvSpPr txBox="1">
            <a:spLocks noGrp="1"/>
          </p:cNvSpPr>
          <p:nvPr>
            <p:ph type="title"/>
          </p:nvPr>
        </p:nvSpPr>
        <p:spPr>
          <a:xfrm>
            <a:off x="3598598" y="875243"/>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pic>
        <p:nvPicPr>
          <p:cNvPr id="3" name="Hình ảnh 2" descr="Ảnh có chứa đồ chơi&#10;&#10;Mô tả được tạo tự động">
            <a:extLst>
              <a:ext uri="{FF2B5EF4-FFF2-40B4-BE49-F238E27FC236}">
                <a16:creationId xmlns:a16="http://schemas.microsoft.com/office/drawing/2014/main" id="{49ECA855-5E8A-4819-8735-544663FCFA27}"/>
              </a:ext>
            </a:extLst>
          </p:cNvPr>
          <p:cNvPicPr>
            <a:picLocks noChangeAspect="1"/>
          </p:cNvPicPr>
          <p:nvPr/>
        </p:nvPicPr>
        <p:blipFill rotWithShape="1">
          <a:blip r:embed="rId3"/>
          <a:srcRect l="19558" r="25239" b="11179"/>
          <a:stretch/>
        </p:blipFill>
        <p:spPr>
          <a:xfrm>
            <a:off x="6787847" y="527108"/>
            <a:ext cx="2566753" cy="4129961"/>
          </a:xfrm>
          <a:prstGeom prst="rect">
            <a:avLst/>
          </a:prstGeom>
        </p:spPr>
      </p:pic>
    </p:spTree>
    <p:extLst>
      <p:ext uri="{BB962C8B-B14F-4D97-AF65-F5344CB8AC3E}">
        <p14:creationId xmlns:p14="http://schemas.microsoft.com/office/powerpoint/2010/main" val="1407933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500" fill="hold"/>
                                        <p:tgtEl>
                                          <p:spTgt spid="140"/>
                                        </p:tgtEl>
                                        <p:attrNameLst>
                                          <p:attrName>ppt_w</p:attrName>
                                        </p:attrNameLst>
                                      </p:cBhvr>
                                      <p:tavLst>
                                        <p:tav tm="0">
                                          <p:val>
                                            <p:fltVal val="0"/>
                                          </p:val>
                                        </p:tav>
                                        <p:tav tm="100000">
                                          <p:val>
                                            <p:strVal val="#ppt_w"/>
                                          </p:val>
                                        </p:tav>
                                      </p:tavLst>
                                    </p:anim>
                                    <p:anim calcmode="lin" valueType="num">
                                      <p:cBhvr>
                                        <p:cTn id="18" dur="500" fill="hold"/>
                                        <p:tgtEl>
                                          <p:spTgt spid="140"/>
                                        </p:tgtEl>
                                        <p:attrNameLst>
                                          <p:attrName>ppt_h</p:attrName>
                                        </p:attrNameLst>
                                      </p:cBhvr>
                                      <p:tavLst>
                                        <p:tav tm="0">
                                          <p:val>
                                            <p:fltVal val="0"/>
                                          </p:val>
                                        </p:tav>
                                        <p:tav tm="100000">
                                          <p:val>
                                            <p:strVal val="#ppt_h"/>
                                          </p:val>
                                        </p:tav>
                                      </p:tavLst>
                                    </p:anim>
                                    <p:animEffect transition="in" filter="fade">
                                      <p:cBhvr>
                                        <p:cTn id="19" dur="500"/>
                                        <p:tgtEl>
                                          <p:spTgt spid="140"/>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37AC0FE-7AE9-DD9A-E717-2E6C4A7F174E}"/>
              </a:ext>
            </a:extLst>
          </p:cNvPr>
          <p:cNvSpPr txBox="1"/>
          <p:nvPr/>
        </p:nvSpPr>
        <p:spPr>
          <a:xfrm>
            <a:off x="1340602" y="1206218"/>
            <a:ext cx="6276813" cy="2862322"/>
          </a:xfrm>
          <a:prstGeom prst="rect">
            <a:avLst/>
          </a:prstGeom>
          <a:noFill/>
        </p:spPr>
        <p:txBody>
          <a:bodyPr wrap="square">
            <a:spAutoFit/>
          </a:bodyPr>
          <a:lstStyle/>
          <a:p>
            <a:pPr marL="285750" indent="-285750" algn="just">
              <a:buFontTx/>
              <a:buChar char="-"/>
            </a:pPr>
            <a:r>
              <a:rPr lang="vi-VN" sz="1800" b="0" i="0" dirty="0">
                <a:solidFill>
                  <a:srgbClr val="000000"/>
                </a:solidFill>
                <a:effectLst/>
                <a:latin typeface="Open Sans" panose="020B0606030504020204" pitchFamily="34" charset="0"/>
              </a:rPr>
              <a:t>Chi tiết Hê-ra-</a:t>
            </a:r>
            <a:r>
              <a:rPr lang="vi-VN" sz="1800" b="0" i="0" dirty="0" err="1">
                <a:solidFill>
                  <a:srgbClr val="000000"/>
                </a:solidFill>
                <a:effectLst/>
                <a:latin typeface="Open Sans" panose="020B0606030504020204" pitchFamily="34" charset="0"/>
              </a:rPr>
              <a:t>clét</a:t>
            </a:r>
            <a:r>
              <a:rPr lang="vi-VN" sz="1800" b="0" i="0" dirty="0">
                <a:solidFill>
                  <a:srgbClr val="000000"/>
                </a:solidFill>
                <a:effectLst/>
                <a:latin typeface="Open Sans" panose="020B0606030504020204" pitchFamily="34" charset="0"/>
              </a:rPr>
              <a:t> đấu trí với thần Át – lát khiến em thích thú. </a:t>
            </a:r>
          </a:p>
          <a:p>
            <a:pPr marL="285750" indent="-285750" algn="just">
              <a:buFontTx/>
              <a:buChar char="-"/>
            </a:pPr>
            <a:r>
              <a:rPr lang="vi-VN" sz="1800" b="0" i="0" dirty="0">
                <a:solidFill>
                  <a:srgbClr val="000000"/>
                </a:solidFill>
                <a:effectLst/>
                <a:latin typeface="Open Sans" panose="020B0606030504020204" pitchFamily="34" charset="0"/>
              </a:rPr>
              <a:t>Sau nhiều thử thách buộc Hê-ra-</a:t>
            </a:r>
            <a:r>
              <a:rPr lang="vi-VN" sz="1800" b="0" i="0" dirty="0" err="1">
                <a:solidFill>
                  <a:srgbClr val="000000"/>
                </a:solidFill>
                <a:effectLst/>
                <a:latin typeface="Open Sans" panose="020B0606030504020204" pitchFamily="34" charset="0"/>
              </a:rPr>
              <a:t>clét</a:t>
            </a:r>
            <a:r>
              <a:rPr lang="vi-VN" sz="1800" b="0" i="0" dirty="0">
                <a:solidFill>
                  <a:srgbClr val="000000"/>
                </a:solidFill>
                <a:effectLst/>
                <a:latin typeface="Open Sans" panose="020B0606030504020204" pitchFamily="34" charset="0"/>
              </a:rPr>
              <a:t> phải bộc lộ sức khỏe, năng lực và phẩm chất ý chí phi thường, thì thử thách cuối cùng, tuy không đến từ những đối thủ luôn muốn tiêu diệt chàng, nhưng nếu Hê-ra-</a:t>
            </a:r>
            <a:r>
              <a:rPr lang="vi-VN" sz="1800" b="0" i="0" dirty="0" err="1">
                <a:solidFill>
                  <a:srgbClr val="000000"/>
                </a:solidFill>
                <a:effectLst/>
                <a:latin typeface="Open Sans" panose="020B0606030504020204" pitchFamily="34" charset="0"/>
              </a:rPr>
              <a:t>clét</a:t>
            </a:r>
            <a:r>
              <a:rPr lang="vi-VN" sz="1800" b="0" i="0" dirty="0">
                <a:solidFill>
                  <a:srgbClr val="000000"/>
                </a:solidFill>
                <a:effectLst/>
                <a:latin typeface="Open Sans" panose="020B0606030504020204" pitchFamily="34" charset="0"/>
              </a:rPr>
              <a:t> không nhanh trí vượt qua thì suốt đời chàng phải gánh bầu trời cho thần Át-lát. Hê-ra-</a:t>
            </a:r>
            <a:r>
              <a:rPr lang="vi-VN" sz="1800" b="0" i="0" dirty="0" err="1">
                <a:solidFill>
                  <a:srgbClr val="000000"/>
                </a:solidFill>
                <a:effectLst/>
                <a:latin typeface="Open Sans" panose="020B0606030504020204" pitchFamily="34" charset="0"/>
              </a:rPr>
              <a:t>clét</a:t>
            </a:r>
            <a:r>
              <a:rPr lang="vi-VN" sz="1800" b="0" i="0" dirty="0">
                <a:solidFill>
                  <a:srgbClr val="000000"/>
                </a:solidFill>
                <a:effectLst/>
                <a:latin typeface="Open Sans" panose="020B0606030504020204" pitchFamily="34" charset="0"/>
              </a:rPr>
              <a:t> không những nhận ra ý đồ của thần, mà còn nhanh trí tương kế tựu kế "lừa" ngược lại để thần phải chịu thua.</a:t>
            </a:r>
            <a:endParaRPr lang="en-US" sz="1800" dirty="0"/>
          </a:p>
        </p:txBody>
      </p:sp>
      <p:sp>
        <p:nvSpPr>
          <p:cNvPr id="17" name="TextBox 16">
            <a:extLst>
              <a:ext uri="{FF2B5EF4-FFF2-40B4-BE49-F238E27FC236}">
                <a16:creationId xmlns:a16="http://schemas.microsoft.com/office/drawing/2014/main" id="{0BB666A2-68BD-1CFA-B60C-B5A12C35F0DF}"/>
              </a:ext>
            </a:extLst>
          </p:cNvPr>
          <p:cNvSpPr txBox="1"/>
          <p:nvPr/>
        </p:nvSpPr>
        <p:spPr>
          <a:xfrm>
            <a:off x="1255362" y="736406"/>
            <a:ext cx="1263111" cy="338554"/>
          </a:xfrm>
          <a:prstGeom prst="rect">
            <a:avLst/>
          </a:prstGeom>
          <a:noFill/>
        </p:spPr>
        <p:txBody>
          <a:bodyPr wrap="square" rtlCol="0">
            <a:spAutoFit/>
          </a:bodyPr>
          <a:lstStyle/>
          <a:p>
            <a:r>
              <a:rPr lang="vi-VN" sz="1600" b="1" dirty="0"/>
              <a:t>Gợi ý:</a:t>
            </a:r>
            <a:endParaRPr lang="en-US" sz="1600" b="1" dirty="0"/>
          </a:p>
        </p:txBody>
      </p:sp>
      <p:sp>
        <p:nvSpPr>
          <p:cNvPr id="18" name="Smiley Face 17">
            <a:extLst>
              <a:ext uri="{FF2B5EF4-FFF2-40B4-BE49-F238E27FC236}">
                <a16:creationId xmlns:a16="http://schemas.microsoft.com/office/drawing/2014/main" id="{B8AB9CE9-C110-6A3D-DB46-5063435F8869}"/>
              </a:ext>
            </a:extLst>
          </p:cNvPr>
          <p:cNvSpPr/>
          <p:nvPr/>
        </p:nvSpPr>
        <p:spPr>
          <a:xfrm>
            <a:off x="875653" y="722980"/>
            <a:ext cx="379709" cy="348469"/>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758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10" name="Hộp Văn bản 9">
            <a:extLst>
              <a:ext uri="{FF2B5EF4-FFF2-40B4-BE49-F238E27FC236}">
                <a16:creationId xmlns:a16="http://schemas.microsoft.com/office/drawing/2014/main" id="{EA4B69B3-8871-42AD-9333-6A78E123CBA8}"/>
              </a:ext>
            </a:extLst>
          </p:cNvPr>
          <p:cNvSpPr txBox="1"/>
          <p:nvPr/>
        </p:nvSpPr>
        <p:spPr>
          <a:xfrm>
            <a:off x="2553815" y="1582052"/>
            <a:ext cx="4216320" cy="2553891"/>
          </a:xfrm>
          <a:prstGeom prst="roundRect">
            <a:avLst/>
          </a:prstGeom>
          <a:solidFill>
            <a:schemeClr val="accent2">
              <a:lumMod val="90000"/>
            </a:schemeClr>
          </a:solidFill>
        </p:spPr>
        <p:txBody>
          <a:bodyPr wrap="square">
            <a:spAutoFit/>
          </a:bodyPr>
          <a:lstStyle/>
          <a:p>
            <a:pPr algn="just">
              <a:spcAft>
                <a:spcPts val="800"/>
              </a:spcAft>
            </a:pPr>
            <a:r>
              <a:rPr lang="en-US" sz="2400" b="1" dirty="0" err="1"/>
              <a:t>Câu</a:t>
            </a:r>
            <a:r>
              <a:rPr lang="en-US" sz="2400" b="1" dirty="0"/>
              <a:t> 6 (</a:t>
            </a:r>
            <a:r>
              <a:rPr lang="en-US" sz="2400" b="1" dirty="0" err="1"/>
              <a:t>trang</a:t>
            </a:r>
            <a:r>
              <a:rPr lang="en-US" sz="2400" b="1" dirty="0"/>
              <a:t> 18 </a:t>
            </a:r>
            <a:r>
              <a:rPr lang="en-US" sz="2400" b="1" dirty="0" err="1"/>
              <a:t>sgk</a:t>
            </a:r>
            <a:r>
              <a:rPr lang="en-US" sz="2400" b="1" dirty="0"/>
              <a:t> </a:t>
            </a:r>
            <a:r>
              <a:rPr lang="en-US" sz="2400" b="1" dirty="0" err="1"/>
              <a:t>Ngữ</a:t>
            </a:r>
            <a:r>
              <a:rPr lang="en-US" sz="2400" b="1" dirty="0"/>
              <a:t> </a:t>
            </a:r>
            <a:r>
              <a:rPr lang="en-US" sz="2400" b="1" dirty="0" err="1"/>
              <a:t>văn</a:t>
            </a:r>
            <a:r>
              <a:rPr lang="en-US" sz="2400" b="1" dirty="0"/>
              <a:t> </a:t>
            </a:r>
            <a:r>
              <a:rPr lang="en-US" sz="2400" b="1" dirty="0" err="1"/>
              <a:t>lớp</a:t>
            </a:r>
            <a:r>
              <a:rPr lang="en-US" sz="2400" b="1" dirty="0"/>
              <a:t> 10 </a:t>
            </a:r>
            <a:r>
              <a:rPr lang="en-US" sz="2400" b="1" dirty="0" err="1"/>
              <a:t>Tập</a:t>
            </a:r>
            <a:r>
              <a:rPr lang="en-US" sz="2400" b="1" dirty="0"/>
              <a:t> 1)</a:t>
            </a:r>
            <a:r>
              <a:rPr lang="en-US" sz="2400" dirty="0"/>
              <a:t>: </a:t>
            </a:r>
            <a:r>
              <a:rPr lang="en-US" sz="2400" dirty="0" err="1"/>
              <a:t>Từ</a:t>
            </a:r>
            <a:r>
              <a:rPr lang="en-US" sz="2400" dirty="0"/>
              <a:t> </a:t>
            </a:r>
            <a:r>
              <a:rPr lang="en-US" sz="2400" dirty="0" err="1"/>
              <a:t>đoạn</a:t>
            </a:r>
            <a:r>
              <a:rPr lang="en-US" sz="2400" dirty="0"/>
              <a:t> </a:t>
            </a:r>
            <a:r>
              <a:rPr lang="en-US" sz="2400" dirty="0" err="1"/>
              <a:t>trích</a:t>
            </a:r>
            <a:r>
              <a:rPr lang="en-US" sz="2400" dirty="0"/>
              <a:t> </a:t>
            </a:r>
            <a:r>
              <a:rPr lang="en-US" sz="2400" dirty="0" err="1"/>
              <a:t>trên</a:t>
            </a:r>
            <a:r>
              <a:rPr lang="en-US" sz="2400" dirty="0"/>
              <a:t>, </a:t>
            </a:r>
            <a:r>
              <a:rPr lang="en-US" sz="2400" dirty="0" err="1"/>
              <a:t>em</a:t>
            </a:r>
            <a:r>
              <a:rPr lang="en-US" sz="2400" dirty="0"/>
              <a:t> </a:t>
            </a:r>
            <a:r>
              <a:rPr lang="en-US" sz="2400" dirty="0" err="1"/>
              <a:t>hãy</a:t>
            </a:r>
            <a:r>
              <a:rPr lang="en-US" sz="2400" dirty="0"/>
              <a:t> </a:t>
            </a:r>
            <a:r>
              <a:rPr lang="en-US" sz="2400" dirty="0" err="1"/>
              <a:t>giải</a:t>
            </a:r>
            <a:r>
              <a:rPr lang="en-US" sz="2400" dirty="0"/>
              <a:t> </a:t>
            </a:r>
            <a:r>
              <a:rPr lang="en-US" sz="2400" dirty="0" err="1"/>
              <a:t>thích</a:t>
            </a:r>
            <a:r>
              <a:rPr lang="en-US" sz="2400" dirty="0"/>
              <a:t> ý </a:t>
            </a:r>
            <a:r>
              <a:rPr lang="en-US" sz="2400" dirty="0" err="1"/>
              <a:t>nghĩa</a:t>
            </a:r>
            <a:r>
              <a:rPr lang="en-US" sz="2400" dirty="0"/>
              <a:t> </a:t>
            </a:r>
            <a:r>
              <a:rPr lang="en-US" sz="2400" dirty="0" err="1"/>
              <a:t>của</a:t>
            </a:r>
            <a:r>
              <a:rPr lang="en-US" sz="2400" dirty="0"/>
              <a:t> </a:t>
            </a:r>
            <a:r>
              <a:rPr lang="en-US" sz="2400" dirty="0" err="1"/>
              <a:t>những</a:t>
            </a:r>
            <a:r>
              <a:rPr lang="en-US" sz="2400" dirty="0"/>
              <a:t> </a:t>
            </a:r>
            <a:r>
              <a:rPr lang="en-US" sz="2400" dirty="0" err="1"/>
              <a:t>điển</a:t>
            </a:r>
            <a:r>
              <a:rPr lang="en-US" sz="2400" dirty="0"/>
              <a:t> </a:t>
            </a:r>
            <a:r>
              <a:rPr lang="en-US" sz="2400" dirty="0" err="1"/>
              <a:t>tích</a:t>
            </a:r>
            <a:r>
              <a:rPr lang="en-US" sz="2400" dirty="0"/>
              <a:t>: </a:t>
            </a:r>
            <a:r>
              <a:rPr lang="en-US" sz="2400" dirty="0" err="1"/>
              <a:t>Ăng-tê</a:t>
            </a:r>
            <a:r>
              <a:rPr lang="en-US" sz="2400" dirty="0"/>
              <a:t> và Đất </a:t>
            </a:r>
            <a:r>
              <a:rPr lang="en-US" sz="2400" dirty="0" err="1"/>
              <a:t>Mẹ</a:t>
            </a:r>
            <a:r>
              <a:rPr lang="en-US" sz="2400" dirty="0"/>
              <a:t>; Pro-</a:t>
            </a:r>
            <a:r>
              <a:rPr lang="en-US" sz="2400" dirty="0" err="1"/>
              <a:t>mê</a:t>
            </a:r>
            <a:r>
              <a:rPr lang="en-US" sz="2400" dirty="0"/>
              <a:t>-</a:t>
            </a:r>
            <a:r>
              <a:rPr lang="en-US" sz="2400" dirty="0" err="1"/>
              <a:t>tê</a:t>
            </a:r>
            <a:r>
              <a:rPr lang="en-US" sz="2400" dirty="0"/>
              <a:t> </a:t>
            </a:r>
            <a:r>
              <a:rPr lang="en-US" sz="2400" dirty="0" err="1"/>
              <a:t>bị</a:t>
            </a:r>
            <a:r>
              <a:rPr lang="en-US" sz="2400" dirty="0"/>
              <a:t> </a:t>
            </a:r>
            <a:r>
              <a:rPr lang="en-US" sz="2400" dirty="0" err="1"/>
              <a:t>xiềng</a:t>
            </a:r>
            <a:r>
              <a:rPr lang="en-US" sz="2400" dirty="0"/>
              <a:t>.</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3" name="Google Shape;3408;p71">
            <a:extLst>
              <a:ext uri="{FF2B5EF4-FFF2-40B4-BE49-F238E27FC236}">
                <a16:creationId xmlns:a16="http://schemas.microsoft.com/office/drawing/2014/main" id="{6838E460-08EF-41CA-9F95-7749A5D88A25}"/>
              </a:ext>
            </a:extLst>
          </p:cNvPr>
          <p:cNvGrpSpPr/>
          <p:nvPr/>
        </p:nvGrpSpPr>
        <p:grpSpPr>
          <a:xfrm>
            <a:off x="0" y="2252035"/>
            <a:ext cx="2405309" cy="2103828"/>
            <a:chOff x="5615229" y="2181012"/>
            <a:chExt cx="1673054" cy="1271773"/>
          </a:xfrm>
        </p:grpSpPr>
        <p:grpSp>
          <p:nvGrpSpPr>
            <p:cNvPr id="14" name="Google Shape;3409;p71">
              <a:extLst>
                <a:ext uri="{FF2B5EF4-FFF2-40B4-BE49-F238E27FC236}">
                  <a16:creationId xmlns:a16="http://schemas.microsoft.com/office/drawing/2014/main" id="{65198270-177B-4580-B3EF-700F6F91F2BB}"/>
                </a:ext>
              </a:extLst>
            </p:cNvPr>
            <p:cNvGrpSpPr/>
            <p:nvPr/>
          </p:nvGrpSpPr>
          <p:grpSpPr>
            <a:xfrm>
              <a:off x="5623462" y="2181012"/>
              <a:ext cx="1664821" cy="1271773"/>
              <a:chOff x="863800" y="592675"/>
              <a:chExt cx="5853800" cy="4471775"/>
            </a:xfrm>
          </p:grpSpPr>
          <p:sp>
            <p:nvSpPr>
              <p:cNvPr id="59" name="Google Shape;3410;p71">
                <a:extLst>
                  <a:ext uri="{FF2B5EF4-FFF2-40B4-BE49-F238E27FC236}">
                    <a16:creationId xmlns:a16="http://schemas.microsoft.com/office/drawing/2014/main" id="{061D8BB1-5899-46C8-B46E-BD76B2597325}"/>
                  </a:ext>
                </a:extLst>
              </p:cNvPr>
              <p:cNvSpPr/>
              <p:nvPr/>
            </p:nvSpPr>
            <p:spPr>
              <a:xfrm>
                <a:off x="4105450" y="3554550"/>
                <a:ext cx="7250" cy="2425"/>
              </a:xfrm>
              <a:custGeom>
                <a:avLst/>
                <a:gdLst/>
                <a:ahLst/>
                <a:cxnLst/>
                <a:rect l="l" t="t" r="r" b="b"/>
                <a:pathLst>
                  <a:path w="290" h="97" extrusionOk="0">
                    <a:moveTo>
                      <a:pt x="1" y="0"/>
                    </a:moveTo>
                    <a:lnTo>
                      <a:pt x="290" y="97"/>
                    </a:ln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11;p71">
                <a:extLst>
                  <a:ext uri="{FF2B5EF4-FFF2-40B4-BE49-F238E27FC236}">
                    <a16:creationId xmlns:a16="http://schemas.microsoft.com/office/drawing/2014/main" id="{ED443C0C-2922-4DFC-8961-A5F88C029D53}"/>
                  </a:ext>
                </a:extLst>
              </p:cNvPr>
              <p:cNvSpPr/>
              <p:nvPr/>
            </p:nvSpPr>
            <p:spPr>
              <a:xfrm>
                <a:off x="863800" y="592675"/>
                <a:ext cx="5853800" cy="4471775"/>
              </a:xfrm>
              <a:custGeom>
                <a:avLst/>
                <a:gdLst/>
                <a:ahLst/>
                <a:cxnLst/>
                <a:rect l="l" t="t" r="r" b="b"/>
                <a:pathLst>
                  <a:path w="234152" h="178871" extrusionOk="0">
                    <a:moveTo>
                      <a:pt x="2991" y="25085"/>
                    </a:moveTo>
                    <a:lnTo>
                      <a:pt x="2991" y="25085"/>
                    </a:lnTo>
                    <a:cubicBezTo>
                      <a:pt x="2606" y="25953"/>
                      <a:pt x="2220" y="26918"/>
                      <a:pt x="2027" y="27882"/>
                    </a:cubicBezTo>
                    <a:cubicBezTo>
                      <a:pt x="2220" y="26918"/>
                      <a:pt x="2509" y="25953"/>
                      <a:pt x="2991" y="25085"/>
                    </a:cubicBezTo>
                    <a:close/>
                    <a:moveTo>
                      <a:pt x="50844" y="0"/>
                    </a:moveTo>
                    <a:cubicBezTo>
                      <a:pt x="13025" y="3377"/>
                      <a:pt x="4246" y="18717"/>
                      <a:pt x="2991" y="21997"/>
                    </a:cubicBezTo>
                    <a:cubicBezTo>
                      <a:pt x="2316" y="24023"/>
                      <a:pt x="1930" y="26146"/>
                      <a:pt x="1930" y="28268"/>
                    </a:cubicBezTo>
                    <a:cubicBezTo>
                      <a:pt x="1834" y="28751"/>
                      <a:pt x="1737" y="29137"/>
                      <a:pt x="1737" y="29522"/>
                    </a:cubicBezTo>
                    <a:cubicBezTo>
                      <a:pt x="1158" y="33960"/>
                      <a:pt x="772" y="42354"/>
                      <a:pt x="483" y="53063"/>
                    </a:cubicBezTo>
                    <a:lnTo>
                      <a:pt x="387" y="53256"/>
                    </a:lnTo>
                    <a:lnTo>
                      <a:pt x="387" y="60202"/>
                    </a:lnTo>
                    <a:cubicBezTo>
                      <a:pt x="1" y="81814"/>
                      <a:pt x="97" y="109889"/>
                      <a:pt x="387" y="133236"/>
                    </a:cubicBezTo>
                    <a:lnTo>
                      <a:pt x="97" y="133236"/>
                    </a:lnTo>
                    <a:lnTo>
                      <a:pt x="387" y="139604"/>
                    </a:lnTo>
                    <a:cubicBezTo>
                      <a:pt x="580" y="161697"/>
                      <a:pt x="869" y="178195"/>
                      <a:pt x="869" y="178195"/>
                    </a:cubicBezTo>
                    <a:lnTo>
                      <a:pt x="160057" y="178195"/>
                    </a:lnTo>
                    <a:lnTo>
                      <a:pt x="180510" y="178388"/>
                    </a:lnTo>
                    <a:lnTo>
                      <a:pt x="199420" y="178677"/>
                    </a:lnTo>
                    <a:lnTo>
                      <a:pt x="200578" y="178677"/>
                    </a:lnTo>
                    <a:lnTo>
                      <a:pt x="203761" y="178870"/>
                    </a:lnTo>
                    <a:lnTo>
                      <a:pt x="203761" y="178677"/>
                    </a:lnTo>
                    <a:lnTo>
                      <a:pt x="210225" y="178677"/>
                    </a:lnTo>
                    <a:lnTo>
                      <a:pt x="210225" y="178774"/>
                    </a:lnTo>
                    <a:lnTo>
                      <a:pt x="222285" y="178581"/>
                    </a:lnTo>
                    <a:lnTo>
                      <a:pt x="222285" y="178484"/>
                    </a:lnTo>
                    <a:lnTo>
                      <a:pt x="225179" y="178484"/>
                    </a:lnTo>
                    <a:lnTo>
                      <a:pt x="225179" y="178581"/>
                    </a:lnTo>
                    <a:lnTo>
                      <a:pt x="231547" y="178484"/>
                    </a:lnTo>
                    <a:lnTo>
                      <a:pt x="234152" y="178484"/>
                    </a:lnTo>
                    <a:lnTo>
                      <a:pt x="233573" y="90014"/>
                    </a:lnTo>
                    <a:cubicBezTo>
                      <a:pt x="205595" y="72745"/>
                      <a:pt x="145297" y="70140"/>
                      <a:pt x="145296" y="70140"/>
                    </a:cubicBezTo>
                    <a:lnTo>
                      <a:pt x="145296" y="70140"/>
                    </a:lnTo>
                    <a:lnTo>
                      <a:pt x="145585" y="78437"/>
                    </a:lnTo>
                    <a:lnTo>
                      <a:pt x="145585" y="78437"/>
                    </a:lnTo>
                    <a:lnTo>
                      <a:pt x="97925" y="77279"/>
                    </a:lnTo>
                    <a:lnTo>
                      <a:pt x="98118" y="69078"/>
                    </a:lnTo>
                    <a:lnTo>
                      <a:pt x="98022" y="69078"/>
                    </a:lnTo>
                    <a:cubicBezTo>
                      <a:pt x="97925" y="69078"/>
                      <a:pt x="97636" y="68885"/>
                      <a:pt x="97154" y="68693"/>
                    </a:cubicBezTo>
                    <a:cubicBezTo>
                      <a:pt x="92330" y="67149"/>
                      <a:pt x="87313" y="66184"/>
                      <a:pt x="82296" y="65991"/>
                    </a:cubicBezTo>
                    <a:lnTo>
                      <a:pt x="64737" y="29426"/>
                    </a:lnTo>
                    <a:lnTo>
                      <a:pt x="62518" y="24602"/>
                    </a:lnTo>
                    <a:lnTo>
                      <a:pt x="52099" y="2798"/>
                    </a:lnTo>
                    <a:lnTo>
                      <a:pt x="50844" y="0"/>
                    </a:ln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3412;p71">
              <a:extLst>
                <a:ext uri="{FF2B5EF4-FFF2-40B4-BE49-F238E27FC236}">
                  <a16:creationId xmlns:a16="http://schemas.microsoft.com/office/drawing/2014/main" id="{723B19DF-D2F0-4461-A7D0-3A6C700F8502}"/>
                </a:ext>
              </a:extLst>
            </p:cNvPr>
            <p:cNvGrpSpPr/>
            <p:nvPr/>
          </p:nvGrpSpPr>
          <p:grpSpPr>
            <a:xfrm>
              <a:off x="5615229" y="2181012"/>
              <a:ext cx="1673054" cy="1271083"/>
              <a:chOff x="834850" y="592675"/>
              <a:chExt cx="5882750" cy="4469350"/>
            </a:xfrm>
          </p:grpSpPr>
          <p:sp>
            <p:nvSpPr>
              <p:cNvPr id="16" name="Google Shape;3413;p71">
                <a:extLst>
                  <a:ext uri="{FF2B5EF4-FFF2-40B4-BE49-F238E27FC236}">
                    <a16:creationId xmlns:a16="http://schemas.microsoft.com/office/drawing/2014/main" id="{B6065EB1-32CD-43AB-84BA-1D19384187D0}"/>
                  </a:ext>
                </a:extLst>
              </p:cNvPr>
              <p:cNvSpPr/>
              <p:nvPr/>
            </p:nvSpPr>
            <p:spPr>
              <a:xfrm>
                <a:off x="834850" y="662625"/>
                <a:ext cx="4020750" cy="4382525"/>
              </a:xfrm>
              <a:custGeom>
                <a:avLst/>
                <a:gdLst/>
                <a:ahLst/>
                <a:cxnLst/>
                <a:rect l="l" t="t" r="r" b="b"/>
                <a:pathLst>
                  <a:path w="160830" h="175301" extrusionOk="0">
                    <a:moveTo>
                      <a:pt x="53257" y="0"/>
                    </a:moveTo>
                    <a:cubicBezTo>
                      <a:pt x="53257" y="0"/>
                      <a:pt x="5790" y="4438"/>
                      <a:pt x="2895" y="26724"/>
                    </a:cubicBezTo>
                    <a:cubicBezTo>
                      <a:pt x="1" y="49011"/>
                      <a:pt x="2123" y="175300"/>
                      <a:pt x="2123" y="175300"/>
                    </a:cubicBezTo>
                    <a:lnTo>
                      <a:pt x="160829" y="175300"/>
                    </a:lnTo>
                    <a:lnTo>
                      <a:pt x="131500" y="126483"/>
                    </a:lnTo>
                    <a:lnTo>
                      <a:pt x="131210" y="115774"/>
                    </a:lnTo>
                    <a:cubicBezTo>
                      <a:pt x="125808" y="113941"/>
                      <a:pt x="120212" y="112879"/>
                      <a:pt x="114520" y="112590"/>
                    </a:cubicBezTo>
                    <a:lnTo>
                      <a:pt x="101206" y="84322"/>
                    </a:lnTo>
                    <a:lnTo>
                      <a:pt x="98215" y="78051"/>
                    </a:lnTo>
                    <a:lnTo>
                      <a:pt x="99276" y="66280"/>
                    </a:lnTo>
                    <a:cubicBezTo>
                      <a:pt x="99276" y="66280"/>
                      <a:pt x="95128" y="64158"/>
                      <a:pt x="83551" y="63386"/>
                    </a:cubicBezTo>
                    <a:lnTo>
                      <a:pt x="532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14;p71">
                <a:extLst>
                  <a:ext uri="{FF2B5EF4-FFF2-40B4-BE49-F238E27FC236}">
                    <a16:creationId xmlns:a16="http://schemas.microsoft.com/office/drawing/2014/main" id="{534ACB1E-3BFB-40FF-A320-C2F690165C42}"/>
                  </a:ext>
                </a:extLst>
              </p:cNvPr>
              <p:cNvSpPr/>
              <p:nvPr/>
            </p:nvSpPr>
            <p:spPr>
              <a:xfrm>
                <a:off x="4496175" y="2346150"/>
                <a:ext cx="2221425" cy="2711050"/>
              </a:xfrm>
              <a:custGeom>
                <a:avLst/>
                <a:gdLst/>
                <a:ahLst/>
                <a:cxnLst/>
                <a:rect l="l" t="t" r="r" b="b"/>
                <a:pathLst>
                  <a:path w="88857" h="108442" extrusionOk="0">
                    <a:moveTo>
                      <a:pt x="1" y="1"/>
                    </a:moveTo>
                    <a:lnTo>
                      <a:pt x="580" y="16981"/>
                    </a:lnTo>
                    <a:lnTo>
                      <a:pt x="14376" y="40135"/>
                    </a:lnTo>
                    <a:lnTo>
                      <a:pt x="18332" y="46696"/>
                    </a:lnTo>
                    <a:lnTo>
                      <a:pt x="55283" y="108442"/>
                    </a:lnTo>
                    <a:lnTo>
                      <a:pt x="88857" y="108249"/>
                    </a:lnTo>
                    <a:lnTo>
                      <a:pt x="88278" y="19875"/>
                    </a:lnTo>
                    <a:cubicBezTo>
                      <a:pt x="60300" y="2606"/>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15;p71">
                <a:extLst>
                  <a:ext uri="{FF2B5EF4-FFF2-40B4-BE49-F238E27FC236}">
                    <a16:creationId xmlns:a16="http://schemas.microsoft.com/office/drawing/2014/main" id="{453455D2-F598-4735-A760-70C48AC1DF0A}"/>
                  </a:ext>
                </a:extLst>
              </p:cNvPr>
              <p:cNvSpPr/>
              <p:nvPr/>
            </p:nvSpPr>
            <p:spPr>
              <a:xfrm>
                <a:off x="3364975" y="2770650"/>
                <a:ext cx="2513275" cy="2286550"/>
              </a:xfrm>
              <a:custGeom>
                <a:avLst/>
                <a:gdLst/>
                <a:ahLst/>
                <a:cxnLst/>
                <a:rect l="l" t="t" r="r" b="b"/>
                <a:pathLst>
                  <a:path w="100531" h="91462" extrusionOk="0">
                    <a:moveTo>
                      <a:pt x="1" y="1"/>
                    </a:moveTo>
                    <a:lnTo>
                      <a:pt x="13315" y="28365"/>
                    </a:lnTo>
                    <a:cubicBezTo>
                      <a:pt x="19007" y="28558"/>
                      <a:pt x="24603" y="29620"/>
                      <a:pt x="30102" y="31453"/>
                    </a:cubicBezTo>
                    <a:lnTo>
                      <a:pt x="30295" y="42258"/>
                    </a:lnTo>
                    <a:lnTo>
                      <a:pt x="37338" y="54028"/>
                    </a:lnTo>
                    <a:lnTo>
                      <a:pt x="51520" y="77376"/>
                    </a:lnTo>
                    <a:lnTo>
                      <a:pt x="59624" y="90979"/>
                    </a:lnTo>
                    <a:lnTo>
                      <a:pt x="60010" y="90979"/>
                    </a:lnTo>
                    <a:lnTo>
                      <a:pt x="80463" y="91269"/>
                    </a:lnTo>
                    <a:lnTo>
                      <a:pt x="99373" y="91462"/>
                    </a:lnTo>
                    <a:lnTo>
                      <a:pt x="100531" y="91462"/>
                    </a:lnTo>
                    <a:lnTo>
                      <a:pt x="458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16;p71">
                <a:extLst>
                  <a:ext uri="{FF2B5EF4-FFF2-40B4-BE49-F238E27FC236}">
                    <a16:creationId xmlns:a16="http://schemas.microsoft.com/office/drawing/2014/main" id="{EE4E0768-A70E-4620-AE2E-99AC6C010AD5}"/>
                  </a:ext>
                </a:extLst>
              </p:cNvPr>
              <p:cNvSpPr/>
              <p:nvPr/>
            </p:nvSpPr>
            <p:spPr>
              <a:xfrm>
                <a:off x="873450" y="1205300"/>
                <a:ext cx="1630500" cy="938275"/>
              </a:xfrm>
              <a:custGeom>
                <a:avLst/>
                <a:gdLst/>
                <a:ahLst/>
                <a:cxnLst/>
                <a:rect l="l" t="t" r="r" b="b"/>
                <a:pathLst>
                  <a:path w="65220" h="37531" extrusionOk="0">
                    <a:moveTo>
                      <a:pt x="62132" y="1"/>
                    </a:moveTo>
                    <a:cubicBezTo>
                      <a:pt x="21708" y="4439"/>
                      <a:pt x="1" y="28751"/>
                      <a:pt x="1" y="28751"/>
                    </a:cubicBezTo>
                    <a:lnTo>
                      <a:pt x="1" y="37531"/>
                    </a:lnTo>
                    <a:cubicBezTo>
                      <a:pt x="23059" y="11482"/>
                      <a:pt x="65219" y="6754"/>
                      <a:pt x="65219" y="6754"/>
                    </a:cubicBezTo>
                    <a:lnTo>
                      <a:pt x="62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7;p71">
                <a:extLst>
                  <a:ext uri="{FF2B5EF4-FFF2-40B4-BE49-F238E27FC236}">
                    <a16:creationId xmlns:a16="http://schemas.microsoft.com/office/drawing/2014/main" id="{5ED21046-3C24-42DA-BFB2-A76C9FFDD136}"/>
                  </a:ext>
                </a:extLst>
              </p:cNvPr>
              <p:cNvSpPr/>
              <p:nvPr/>
            </p:nvSpPr>
            <p:spPr>
              <a:xfrm>
                <a:off x="873450" y="2237750"/>
                <a:ext cx="2443325" cy="892300"/>
              </a:xfrm>
              <a:custGeom>
                <a:avLst/>
                <a:gdLst/>
                <a:ahLst/>
                <a:cxnLst/>
                <a:rect l="l" t="t" r="r" b="b"/>
                <a:pathLst>
                  <a:path w="97733" h="35692" extrusionOk="0">
                    <a:moveTo>
                      <a:pt x="77157" y="0"/>
                    </a:moveTo>
                    <a:cubicBezTo>
                      <a:pt x="69258" y="0"/>
                      <a:pt x="59138" y="1111"/>
                      <a:pt x="46889" y="4626"/>
                    </a:cubicBezTo>
                    <a:cubicBezTo>
                      <a:pt x="13604" y="14081"/>
                      <a:pt x="1" y="27105"/>
                      <a:pt x="1" y="27105"/>
                    </a:cubicBezTo>
                    <a:lnTo>
                      <a:pt x="1" y="35692"/>
                    </a:lnTo>
                    <a:cubicBezTo>
                      <a:pt x="1" y="35692"/>
                      <a:pt x="23734" y="17747"/>
                      <a:pt x="53449" y="11862"/>
                    </a:cubicBezTo>
                    <a:cubicBezTo>
                      <a:pt x="63058" y="9952"/>
                      <a:pt x="70870" y="9283"/>
                      <a:pt x="77098" y="9283"/>
                    </a:cubicBezTo>
                    <a:cubicBezTo>
                      <a:pt x="91630" y="9283"/>
                      <a:pt x="97539" y="12923"/>
                      <a:pt x="97539" y="12923"/>
                    </a:cubicBezTo>
                    <a:lnTo>
                      <a:pt x="97732" y="3275"/>
                    </a:lnTo>
                    <a:cubicBezTo>
                      <a:pt x="97732" y="3275"/>
                      <a:pt x="90720" y="0"/>
                      <a:pt x="77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18;p71">
                <a:extLst>
                  <a:ext uri="{FF2B5EF4-FFF2-40B4-BE49-F238E27FC236}">
                    <a16:creationId xmlns:a16="http://schemas.microsoft.com/office/drawing/2014/main" id="{39BEDE11-FDE0-4E01-80C4-3EAFF3266924}"/>
                  </a:ext>
                </a:extLst>
              </p:cNvPr>
              <p:cNvSpPr/>
              <p:nvPr/>
            </p:nvSpPr>
            <p:spPr>
              <a:xfrm>
                <a:off x="868625" y="3489700"/>
                <a:ext cx="3248900" cy="593075"/>
              </a:xfrm>
              <a:custGeom>
                <a:avLst/>
                <a:gdLst/>
                <a:ahLst/>
                <a:cxnLst/>
                <a:rect l="l" t="t" r="r" b="b"/>
                <a:pathLst>
                  <a:path w="129956" h="23723" extrusionOk="0">
                    <a:moveTo>
                      <a:pt x="103125" y="1"/>
                    </a:moveTo>
                    <a:cubicBezTo>
                      <a:pt x="95162" y="1"/>
                      <a:pt x="85311" y="498"/>
                      <a:pt x="73420" y="1919"/>
                    </a:cubicBezTo>
                    <a:cubicBezTo>
                      <a:pt x="48529" y="5006"/>
                      <a:pt x="24024" y="10216"/>
                      <a:pt x="1" y="17452"/>
                    </a:cubicBezTo>
                    <a:lnTo>
                      <a:pt x="194" y="23723"/>
                    </a:lnTo>
                    <a:cubicBezTo>
                      <a:pt x="194" y="23723"/>
                      <a:pt x="30970" y="14461"/>
                      <a:pt x="74192" y="10216"/>
                    </a:cubicBezTo>
                    <a:cubicBezTo>
                      <a:pt x="85594" y="9121"/>
                      <a:pt x="94861" y="8719"/>
                      <a:pt x="102326" y="8719"/>
                    </a:cubicBezTo>
                    <a:cubicBezTo>
                      <a:pt x="123158" y="8719"/>
                      <a:pt x="129956" y="11856"/>
                      <a:pt x="129956" y="11856"/>
                    </a:cubicBezTo>
                    <a:lnTo>
                      <a:pt x="129956" y="2691"/>
                    </a:lnTo>
                    <a:cubicBezTo>
                      <a:pt x="129956" y="2691"/>
                      <a:pt x="121650" y="1"/>
                      <a:pt x="103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19;p71">
                <a:extLst>
                  <a:ext uri="{FF2B5EF4-FFF2-40B4-BE49-F238E27FC236}">
                    <a16:creationId xmlns:a16="http://schemas.microsoft.com/office/drawing/2014/main" id="{93CE5A74-AF15-4F1F-9ECD-3417FC501794}"/>
                  </a:ext>
                </a:extLst>
              </p:cNvPr>
              <p:cNvSpPr/>
              <p:nvPr/>
            </p:nvSpPr>
            <p:spPr>
              <a:xfrm>
                <a:off x="1143600" y="1181175"/>
                <a:ext cx="69950" cy="202650"/>
              </a:xfrm>
              <a:custGeom>
                <a:avLst/>
                <a:gdLst/>
                <a:ahLst/>
                <a:cxnLst/>
                <a:rect l="l" t="t" r="r" b="b"/>
                <a:pathLst>
                  <a:path w="2798" h="8106" extrusionOk="0">
                    <a:moveTo>
                      <a:pt x="2798" y="1"/>
                    </a:moveTo>
                    <a:lnTo>
                      <a:pt x="0" y="1834"/>
                    </a:lnTo>
                    <a:lnTo>
                      <a:pt x="482" y="8105"/>
                    </a:lnTo>
                    <a:lnTo>
                      <a:pt x="2798" y="7333"/>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20;p71">
                <a:extLst>
                  <a:ext uri="{FF2B5EF4-FFF2-40B4-BE49-F238E27FC236}">
                    <a16:creationId xmlns:a16="http://schemas.microsoft.com/office/drawing/2014/main" id="{403305AB-CF83-4E12-B4DE-2661395AB9D7}"/>
                  </a:ext>
                </a:extLst>
              </p:cNvPr>
              <p:cNvSpPr/>
              <p:nvPr/>
            </p:nvSpPr>
            <p:spPr>
              <a:xfrm>
                <a:off x="1770700" y="845925"/>
                <a:ext cx="72375" cy="209875"/>
              </a:xfrm>
              <a:custGeom>
                <a:avLst/>
                <a:gdLst/>
                <a:ahLst/>
                <a:cxnLst/>
                <a:rect l="l" t="t" r="r" b="b"/>
                <a:pathLst>
                  <a:path w="2895" h="8395" extrusionOk="0">
                    <a:moveTo>
                      <a:pt x="2895" y="0"/>
                    </a:moveTo>
                    <a:lnTo>
                      <a:pt x="0" y="1062"/>
                    </a:lnTo>
                    <a:lnTo>
                      <a:pt x="0" y="8394"/>
                    </a:lnTo>
                    <a:lnTo>
                      <a:pt x="2895" y="8105"/>
                    </a:lnTo>
                    <a:lnTo>
                      <a:pt x="2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1;p71">
                <a:extLst>
                  <a:ext uri="{FF2B5EF4-FFF2-40B4-BE49-F238E27FC236}">
                    <a16:creationId xmlns:a16="http://schemas.microsoft.com/office/drawing/2014/main" id="{E4FF0CD8-4D5A-4A65-9305-472358CEE682}"/>
                  </a:ext>
                </a:extLst>
              </p:cNvPr>
              <p:cNvSpPr/>
              <p:nvPr/>
            </p:nvSpPr>
            <p:spPr>
              <a:xfrm>
                <a:off x="983125" y="2131550"/>
                <a:ext cx="206325" cy="506475"/>
              </a:xfrm>
              <a:custGeom>
                <a:avLst/>
                <a:gdLst/>
                <a:ahLst/>
                <a:cxnLst/>
                <a:rect l="l" t="t" r="r" b="b"/>
                <a:pathLst>
                  <a:path w="8253" h="20259" extrusionOk="0">
                    <a:moveTo>
                      <a:pt x="4095" y="1"/>
                    </a:moveTo>
                    <a:cubicBezTo>
                      <a:pt x="1930" y="1"/>
                      <a:pt x="1" y="3932"/>
                      <a:pt x="148" y="8199"/>
                    </a:cubicBezTo>
                    <a:cubicBezTo>
                      <a:pt x="341" y="13794"/>
                      <a:pt x="534" y="20259"/>
                      <a:pt x="534" y="20259"/>
                    </a:cubicBezTo>
                    <a:lnTo>
                      <a:pt x="7963" y="15531"/>
                    </a:lnTo>
                    <a:cubicBezTo>
                      <a:pt x="7963" y="15531"/>
                      <a:pt x="8252" y="3954"/>
                      <a:pt x="6130" y="1252"/>
                    </a:cubicBezTo>
                    <a:cubicBezTo>
                      <a:pt x="5465" y="382"/>
                      <a:pt x="4769"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5" name="Google Shape;3422;p71">
                <a:extLst>
                  <a:ext uri="{FF2B5EF4-FFF2-40B4-BE49-F238E27FC236}">
                    <a16:creationId xmlns:a16="http://schemas.microsoft.com/office/drawing/2014/main" id="{25324801-B09F-4A0C-ADA4-EFBD4B6AECD0}"/>
                  </a:ext>
                </a:extLst>
              </p:cNvPr>
              <p:cNvSpPr/>
              <p:nvPr/>
            </p:nvSpPr>
            <p:spPr>
              <a:xfrm>
                <a:off x="1310025" y="1874800"/>
                <a:ext cx="236375" cy="567850"/>
              </a:xfrm>
              <a:custGeom>
                <a:avLst/>
                <a:gdLst/>
                <a:ahLst/>
                <a:cxnLst/>
                <a:rect l="l" t="t" r="r" b="b"/>
                <a:pathLst>
                  <a:path w="9455" h="22714" extrusionOk="0">
                    <a:moveTo>
                      <a:pt x="5801" y="1"/>
                    </a:moveTo>
                    <a:cubicBezTo>
                      <a:pt x="5473" y="1"/>
                      <a:pt x="5116" y="45"/>
                      <a:pt x="4727" y="138"/>
                    </a:cubicBezTo>
                    <a:cubicBezTo>
                      <a:pt x="386" y="1199"/>
                      <a:pt x="0" y="4962"/>
                      <a:pt x="0" y="7374"/>
                    </a:cubicBezTo>
                    <a:lnTo>
                      <a:pt x="0" y="22714"/>
                    </a:lnTo>
                    <a:lnTo>
                      <a:pt x="9455" y="18855"/>
                    </a:lnTo>
                    <a:lnTo>
                      <a:pt x="9455" y="8917"/>
                    </a:lnTo>
                    <a:cubicBezTo>
                      <a:pt x="9455" y="4780"/>
                      <a:pt x="9214" y="1"/>
                      <a:pt x="5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 name="Google Shape;3423;p71">
                <a:extLst>
                  <a:ext uri="{FF2B5EF4-FFF2-40B4-BE49-F238E27FC236}">
                    <a16:creationId xmlns:a16="http://schemas.microsoft.com/office/drawing/2014/main" id="{07FA0144-37FB-49F9-9B81-11C2A77861F7}"/>
                  </a:ext>
                </a:extLst>
              </p:cNvPr>
              <p:cNvSpPr/>
              <p:nvPr/>
            </p:nvSpPr>
            <p:spPr>
              <a:xfrm>
                <a:off x="1712800" y="1690475"/>
                <a:ext cx="321675" cy="585750"/>
              </a:xfrm>
              <a:custGeom>
                <a:avLst/>
                <a:gdLst/>
                <a:ahLst/>
                <a:cxnLst/>
                <a:rect l="l" t="t" r="r" b="b"/>
                <a:pathLst>
                  <a:path w="12867" h="23430" extrusionOk="0">
                    <a:moveTo>
                      <a:pt x="7947" y="1"/>
                    </a:moveTo>
                    <a:cubicBezTo>
                      <a:pt x="7498" y="1"/>
                      <a:pt x="7005" y="58"/>
                      <a:pt x="6465" y="179"/>
                    </a:cubicBezTo>
                    <a:cubicBezTo>
                      <a:pt x="1" y="1722"/>
                      <a:pt x="1" y="10116"/>
                      <a:pt x="1" y="10116"/>
                    </a:cubicBezTo>
                    <a:lnTo>
                      <a:pt x="1" y="23430"/>
                    </a:lnTo>
                    <a:lnTo>
                      <a:pt x="12543" y="20343"/>
                    </a:lnTo>
                    <a:lnTo>
                      <a:pt x="12543" y="11081"/>
                    </a:lnTo>
                    <a:cubicBezTo>
                      <a:pt x="12543" y="6837"/>
                      <a:pt x="12867" y="1"/>
                      <a:pt x="7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 name="Google Shape;3424;p71">
                <a:extLst>
                  <a:ext uri="{FF2B5EF4-FFF2-40B4-BE49-F238E27FC236}">
                    <a16:creationId xmlns:a16="http://schemas.microsoft.com/office/drawing/2014/main" id="{3F2B8FE0-4EB1-4488-827B-CD34EB0645D4}"/>
                  </a:ext>
                </a:extLst>
              </p:cNvPr>
              <p:cNvSpPr/>
              <p:nvPr/>
            </p:nvSpPr>
            <p:spPr>
              <a:xfrm>
                <a:off x="2192775" y="1542975"/>
                <a:ext cx="421875" cy="603025"/>
              </a:xfrm>
              <a:custGeom>
                <a:avLst/>
                <a:gdLst/>
                <a:ahLst/>
                <a:cxnLst/>
                <a:rect l="l" t="t" r="r" b="b"/>
                <a:pathLst>
                  <a:path w="16875" h="24121" extrusionOk="0">
                    <a:moveTo>
                      <a:pt x="9792" y="0"/>
                    </a:moveTo>
                    <a:cubicBezTo>
                      <a:pt x="9777" y="0"/>
                      <a:pt x="9761" y="0"/>
                      <a:pt x="9745" y="1"/>
                    </a:cubicBezTo>
                    <a:cubicBezTo>
                      <a:pt x="5307" y="386"/>
                      <a:pt x="1737" y="3763"/>
                      <a:pt x="1062" y="8201"/>
                    </a:cubicBezTo>
                    <a:cubicBezTo>
                      <a:pt x="290" y="14955"/>
                      <a:pt x="1" y="24120"/>
                      <a:pt x="1" y="24120"/>
                    </a:cubicBezTo>
                    <a:lnTo>
                      <a:pt x="14665" y="21612"/>
                    </a:lnTo>
                    <a:cubicBezTo>
                      <a:pt x="14665" y="21612"/>
                      <a:pt x="16875" y="0"/>
                      <a:pt x="9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3425;p71">
                <a:extLst>
                  <a:ext uri="{FF2B5EF4-FFF2-40B4-BE49-F238E27FC236}">
                    <a16:creationId xmlns:a16="http://schemas.microsoft.com/office/drawing/2014/main" id="{96449190-851B-469B-A488-DF22601DF450}"/>
                  </a:ext>
                </a:extLst>
              </p:cNvPr>
              <p:cNvSpPr/>
              <p:nvPr/>
            </p:nvSpPr>
            <p:spPr>
              <a:xfrm>
                <a:off x="916875" y="3312300"/>
                <a:ext cx="139900" cy="454525"/>
              </a:xfrm>
              <a:custGeom>
                <a:avLst/>
                <a:gdLst/>
                <a:ahLst/>
                <a:cxnLst/>
                <a:rect l="l" t="t" r="r" b="b"/>
                <a:pathLst>
                  <a:path w="5596" h="18181" extrusionOk="0">
                    <a:moveTo>
                      <a:pt x="3326" y="0"/>
                    </a:moveTo>
                    <a:cubicBezTo>
                      <a:pt x="3084" y="0"/>
                      <a:pt x="2812" y="101"/>
                      <a:pt x="2509" y="332"/>
                    </a:cubicBezTo>
                    <a:cubicBezTo>
                      <a:pt x="0" y="2068"/>
                      <a:pt x="1158" y="18180"/>
                      <a:pt x="1158" y="18180"/>
                    </a:cubicBezTo>
                    <a:lnTo>
                      <a:pt x="5596" y="16540"/>
                    </a:lnTo>
                    <a:lnTo>
                      <a:pt x="5306" y="4866"/>
                    </a:lnTo>
                    <a:cubicBezTo>
                      <a:pt x="5306" y="4866"/>
                      <a:pt x="5012" y="0"/>
                      <a:pt x="3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9" name="Google Shape;3426;p71">
                <a:extLst>
                  <a:ext uri="{FF2B5EF4-FFF2-40B4-BE49-F238E27FC236}">
                    <a16:creationId xmlns:a16="http://schemas.microsoft.com/office/drawing/2014/main" id="{AC6DD53E-1228-4C2C-82B7-15D1A7CCEA77}"/>
                  </a:ext>
                </a:extLst>
              </p:cNvPr>
              <p:cNvSpPr/>
              <p:nvPr/>
            </p:nvSpPr>
            <p:spPr>
              <a:xfrm>
                <a:off x="1105000" y="3144275"/>
                <a:ext cx="364850" cy="545350"/>
              </a:xfrm>
              <a:custGeom>
                <a:avLst/>
                <a:gdLst/>
                <a:ahLst/>
                <a:cxnLst/>
                <a:rect l="l" t="t" r="r" b="b"/>
                <a:pathLst>
                  <a:path w="14594" h="21814" extrusionOk="0">
                    <a:moveTo>
                      <a:pt x="7609" y="1"/>
                    </a:moveTo>
                    <a:cubicBezTo>
                      <a:pt x="7519" y="1"/>
                      <a:pt x="7426" y="4"/>
                      <a:pt x="7333" y="10"/>
                    </a:cubicBezTo>
                    <a:cubicBezTo>
                      <a:pt x="0" y="492"/>
                      <a:pt x="1448" y="21814"/>
                      <a:pt x="1448" y="21814"/>
                    </a:cubicBezTo>
                    <a:cubicBezTo>
                      <a:pt x="1448" y="21814"/>
                      <a:pt x="11578" y="19209"/>
                      <a:pt x="11674" y="18727"/>
                    </a:cubicBezTo>
                    <a:cubicBezTo>
                      <a:pt x="11865" y="18155"/>
                      <a:pt x="14594" y="1"/>
                      <a:pt x="7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0" name="Google Shape;3427;p71">
                <a:extLst>
                  <a:ext uri="{FF2B5EF4-FFF2-40B4-BE49-F238E27FC236}">
                    <a16:creationId xmlns:a16="http://schemas.microsoft.com/office/drawing/2014/main" id="{59640F1B-4A51-43E5-8F48-2D0182201956}"/>
                  </a:ext>
                </a:extLst>
              </p:cNvPr>
              <p:cNvSpPr/>
              <p:nvPr/>
            </p:nvSpPr>
            <p:spPr>
              <a:xfrm>
                <a:off x="1524675" y="2953900"/>
                <a:ext cx="353925" cy="624775"/>
              </a:xfrm>
              <a:custGeom>
                <a:avLst/>
                <a:gdLst/>
                <a:ahLst/>
                <a:cxnLst/>
                <a:rect l="l" t="t" r="r" b="b"/>
                <a:pathLst>
                  <a:path w="14157" h="24991" extrusionOk="0">
                    <a:moveTo>
                      <a:pt x="7466" y="0"/>
                    </a:moveTo>
                    <a:cubicBezTo>
                      <a:pt x="7422" y="0"/>
                      <a:pt x="7378" y="1"/>
                      <a:pt x="7333" y="3"/>
                    </a:cubicBezTo>
                    <a:cubicBezTo>
                      <a:pt x="1737" y="293"/>
                      <a:pt x="1" y="5985"/>
                      <a:pt x="1" y="9265"/>
                    </a:cubicBezTo>
                    <a:lnTo>
                      <a:pt x="1" y="24991"/>
                    </a:lnTo>
                    <a:lnTo>
                      <a:pt x="12157" y="21711"/>
                    </a:lnTo>
                    <a:cubicBezTo>
                      <a:pt x="12157" y="21711"/>
                      <a:pt x="14156" y="0"/>
                      <a:pt x="7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1" name="Google Shape;3428;p71">
                <a:extLst>
                  <a:ext uri="{FF2B5EF4-FFF2-40B4-BE49-F238E27FC236}">
                    <a16:creationId xmlns:a16="http://schemas.microsoft.com/office/drawing/2014/main" id="{F0554BE8-79C3-48BE-A6FE-B83BEE081199}"/>
                  </a:ext>
                </a:extLst>
              </p:cNvPr>
              <p:cNvSpPr/>
              <p:nvPr/>
            </p:nvSpPr>
            <p:spPr>
              <a:xfrm>
                <a:off x="1932300" y="2780325"/>
                <a:ext cx="472750" cy="685000"/>
              </a:xfrm>
              <a:custGeom>
                <a:avLst/>
                <a:gdLst/>
                <a:ahLst/>
                <a:cxnLst/>
                <a:rect l="l" t="t" r="r" b="b"/>
                <a:pathLst>
                  <a:path w="18910" h="27400" extrusionOk="0">
                    <a:moveTo>
                      <a:pt x="10825" y="1"/>
                    </a:moveTo>
                    <a:cubicBezTo>
                      <a:pt x="7210" y="1"/>
                      <a:pt x="3654" y="2427"/>
                      <a:pt x="2026" y="7236"/>
                    </a:cubicBezTo>
                    <a:cubicBezTo>
                      <a:pt x="0" y="13603"/>
                      <a:pt x="1158" y="27399"/>
                      <a:pt x="1158" y="27399"/>
                    </a:cubicBezTo>
                    <a:lnTo>
                      <a:pt x="18427" y="24891"/>
                    </a:lnTo>
                    <a:cubicBezTo>
                      <a:pt x="18427" y="24891"/>
                      <a:pt x="18717" y="23154"/>
                      <a:pt x="18813" y="16883"/>
                    </a:cubicBezTo>
                    <a:cubicBezTo>
                      <a:pt x="18910" y="10612"/>
                      <a:pt x="18620" y="2605"/>
                      <a:pt x="14086" y="675"/>
                    </a:cubicBezTo>
                    <a:cubicBezTo>
                      <a:pt x="13029" y="225"/>
                      <a:pt x="11924" y="1"/>
                      <a:pt x="10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2" name="Google Shape;3429;p71">
                <a:extLst>
                  <a:ext uri="{FF2B5EF4-FFF2-40B4-BE49-F238E27FC236}">
                    <a16:creationId xmlns:a16="http://schemas.microsoft.com/office/drawing/2014/main" id="{5970B1B7-BBEA-4AB8-B69B-8297A7C3C904}"/>
                  </a:ext>
                </a:extLst>
              </p:cNvPr>
              <p:cNvSpPr/>
              <p:nvPr/>
            </p:nvSpPr>
            <p:spPr>
              <a:xfrm>
                <a:off x="2634175" y="2680950"/>
                <a:ext cx="540300" cy="695125"/>
              </a:xfrm>
              <a:custGeom>
                <a:avLst/>
                <a:gdLst/>
                <a:ahLst/>
                <a:cxnLst/>
                <a:rect l="l" t="t" r="r" b="b"/>
                <a:pathLst>
                  <a:path w="21612" h="27805" extrusionOk="0">
                    <a:moveTo>
                      <a:pt x="12042" y="0"/>
                    </a:moveTo>
                    <a:cubicBezTo>
                      <a:pt x="7884" y="0"/>
                      <a:pt x="4265" y="2146"/>
                      <a:pt x="2412" y="6001"/>
                    </a:cubicBezTo>
                    <a:cubicBezTo>
                      <a:pt x="0" y="11114"/>
                      <a:pt x="1061" y="27805"/>
                      <a:pt x="1061" y="27805"/>
                    </a:cubicBezTo>
                    <a:lnTo>
                      <a:pt x="20646" y="26743"/>
                    </a:lnTo>
                    <a:cubicBezTo>
                      <a:pt x="21032" y="23367"/>
                      <a:pt x="21322" y="19894"/>
                      <a:pt x="21322" y="16517"/>
                    </a:cubicBezTo>
                    <a:cubicBezTo>
                      <a:pt x="21322" y="10921"/>
                      <a:pt x="21611" y="2335"/>
                      <a:pt x="15919" y="598"/>
                    </a:cubicBezTo>
                    <a:cubicBezTo>
                      <a:pt x="14600" y="196"/>
                      <a:pt x="13297" y="0"/>
                      <a:pt x="12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3" name="Google Shape;3430;p71">
                <a:extLst>
                  <a:ext uri="{FF2B5EF4-FFF2-40B4-BE49-F238E27FC236}">
                    <a16:creationId xmlns:a16="http://schemas.microsoft.com/office/drawing/2014/main" id="{DB10BAD0-887C-4FDC-89E4-3613B9EF45F4}"/>
                  </a:ext>
                </a:extLst>
              </p:cNvPr>
              <p:cNvSpPr/>
              <p:nvPr/>
            </p:nvSpPr>
            <p:spPr>
              <a:xfrm>
                <a:off x="982000" y="4456075"/>
                <a:ext cx="188150" cy="589075"/>
              </a:xfrm>
              <a:custGeom>
                <a:avLst/>
                <a:gdLst/>
                <a:ahLst/>
                <a:cxnLst/>
                <a:rect l="l" t="t" r="r" b="b"/>
                <a:pathLst>
                  <a:path w="7526" h="23563" extrusionOk="0">
                    <a:moveTo>
                      <a:pt x="3895" y="1"/>
                    </a:moveTo>
                    <a:cubicBezTo>
                      <a:pt x="896" y="1"/>
                      <a:pt x="0" y="4783"/>
                      <a:pt x="0" y="8222"/>
                    </a:cubicBezTo>
                    <a:lnTo>
                      <a:pt x="0" y="23562"/>
                    </a:lnTo>
                    <a:lnTo>
                      <a:pt x="6754" y="23562"/>
                    </a:lnTo>
                    <a:cubicBezTo>
                      <a:pt x="6850" y="14976"/>
                      <a:pt x="7525" y="311"/>
                      <a:pt x="4245" y="22"/>
                    </a:cubicBezTo>
                    <a:cubicBezTo>
                      <a:pt x="4125" y="8"/>
                      <a:pt x="4008" y="1"/>
                      <a:pt x="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31;p71">
                <a:extLst>
                  <a:ext uri="{FF2B5EF4-FFF2-40B4-BE49-F238E27FC236}">
                    <a16:creationId xmlns:a16="http://schemas.microsoft.com/office/drawing/2014/main" id="{E12E61A7-181C-4FB6-A63B-6051D1699B46}"/>
                  </a:ext>
                </a:extLst>
              </p:cNvPr>
              <p:cNvSpPr/>
              <p:nvPr/>
            </p:nvSpPr>
            <p:spPr>
              <a:xfrm>
                <a:off x="1324475" y="4246475"/>
                <a:ext cx="323225" cy="798675"/>
              </a:xfrm>
              <a:custGeom>
                <a:avLst/>
                <a:gdLst/>
                <a:ahLst/>
                <a:cxnLst/>
                <a:rect l="l" t="t" r="r" b="b"/>
                <a:pathLst>
                  <a:path w="12929" h="31947" extrusionOk="0">
                    <a:moveTo>
                      <a:pt x="7467" y="0"/>
                    </a:moveTo>
                    <a:cubicBezTo>
                      <a:pt x="7361" y="0"/>
                      <a:pt x="7252" y="4"/>
                      <a:pt x="7140" y="12"/>
                    </a:cubicBezTo>
                    <a:cubicBezTo>
                      <a:pt x="1737" y="302"/>
                      <a:pt x="194" y="8502"/>
                      <a:pt x="194" y="12361"/>
                    </a:cubicBezTo>
                    <a:cubicBezTo>
                      <a:pt x="194" y="15256"/>
                      <a:pt x="97" y="26351"/>
                      <a:pt x="1" y="31946"/>
                    </a:cubicBezTo>
                    <a:lnTo>
                      <a:pt x="12736" y="31946"/>
                    </a:lnTo>
                    <a:cubicBezTo>
                      <a:pt x="12832" y="28377"/>
                      <a:pt x="12929" y="23167"/>
                      <a:pt x="12736" y="17957"/>
                    </a:cubicBezTo>
                    <a:cubicBezTo>
                      <a:pt x="12358" y="8886"/>
                      <a:pt x="12535" y="0"/>
                      <a:pt x="7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5" name="Google Shape;3432;p71">
                <a:extLst>
                  <a:ext uri="{FF2B5EF4-FFF2-40B4-BE49-F238E27FC236}">
                    <a16:creationId xmlns:a16="http://schemas.microsoft.com/office/drawing/2014/main" id="{2DAD9569-8788-4D64-AFED-E84B740ED726}"/>
                  </a:ext>
                </a:extLst>
              </p:cNvPr>
              <p:cNvSpPr/>
              <p:nvPr/>
            </p:nvSpPr>
            <p:spPr>
              <a:xfrm>
                <a:off x="1831000" y="4085175"/>
                <a:ext cx="576475" cy="959975"/>
              </a:xfrm>
              <a:custGeom>
                <a:avLst/>
                <a:gdLst/>
                <a:ahLst/>
                <a:cxnLst/>
                <a:rect l="l" t="t" r="r" b="b"/>
                <a:pathLst>
                  <a:path w="23059" h="38399" extrusionOk="0">
                    <a:moveTo>
                      <a:pt x="12542" y="0"/>
                    </a:moveTo>
                    <a:cubicBezTo>
                      <a:pt x="2026" y="0"/>
                      <a:pt x="0" y="10227"/>
                      <a:pt x="0" y="16402"/>
                    </a:cubicBezTo>
                    <a:lnTo>
                      <a:pt x="0" y="38398"/>
                    </a:lnTo>
                    <a:lnTo>
                      <a:pt x="21225" y="38398"/>
                    </a:lnTo>
                    <a:cubicBezTo>
                      <a:pt x="21225" y="35215"/>
                      <a:pt x="21322" y="30487"/>
                      <a:pt x="21418" y="27014"/>
                    </a:cubicBezTo>
                    <a:cubicBezTo>
                      <a:pt x="21611" y="21322"/>
                      <a:pt x="23058" y="0"/>
                      <a:pt x="1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433;p71">
                <a:extLst>
                  <a:ext uri="{FF2B5EF4-FFF2-40B4-BE49-F238E27FC236}">
                    <a16:creationId xmlns:a16="http://schemas.microsoft.com/office/drawing/2014/main" id="{619D02B7-6B6D-48F6-9778-1FD37F090F08}"/>
                  </a:ext>
                </a:extLst>
              </p:cNvPr>
              <p:cNvSpPr/>
              <p:nvPr/>
            </p:nvSpPr>
            <p:spPr>
              <a:xfrm>
                <a:off x="2617275" y="3973100"/>
                <a:ext cx="598200" cy="1072050"/>
              </a:xfrm>
              <a:custGeom>
                <a:avLst/>
                <a:gdLst/>
                <a:ahLst/>
                <a:cxnLst/>
                <a:rect l="l" t="t" r="r" b="b"/>
                <a:pathLst>
                  <a:path w="23928" h="42882" extrusionOk="0">
                    <a:moveTo>
                      <a:pt x="11845" y="1"/>
                    </a:moveTo>
                    <a:cubicBezTo>
                      <a:pt x="11417" y="1"/>
                      <a:pt x="10974" y="16"/>
                      <a:pt x="10517" y="45"/>
                    </a:cubicBezTo>
                    <a:cubicBezTo>
                      <a:pt x="1" y="817"/>
                      <a:pt x="1" y="18955"/>
                      <a:pt x="1" y="18955"/>
                    </a:cubicBezTo>
                    <a:lnTo>
                      <a:pt x="1" y="42881"/>
                    </a:lnTo>
                    <a:lnTo>
                      <a:pt x="23734" y="42881"/>
                    </a:lnTo>
                    <a:cubicBezTo>
                      <a:pt x="23927" y="37479"/>
                      <a:pt x="23927" y="28892"/>
                      <a:pt x="23927" y="20306"/>
                    </a:cubicBezTo>
                    <a:cubicBezTo>
                      <a:pt x="23927" y="7022"/>
                      <a:pt x="21193" y="1"/>
                      <a:pt x="11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7" name="Google Shape;3434;p71">
                <a:extLst>
                  <a:ext uri="{FF2B5EF4-FFF2-40B4-BE49-F238E27FC236}">
                    <a16:creationId xmlns:a16="http://schemas.microsoft.com/office/drawing/2014/main" id="{04FB49BE-1287-4554-ACB7-8C035A2DA263}"/>
                  </a:ext>
                </a:extLst>
              </p:cNvPr>
              <p:cNvSpPr/>
              <p:nvPr/>
            </p:nvSpPr>
            <p:spPr>
              <a:xfrm>
                <a:off x="3488350" y="3909050"/>
                <a:ext cx="687075" cy="1136100"/>
              </a:xfrm>
              <a:custGeom>
                <a:avLst/>
                <a:gdLst/>
                <a:ahLst/>
                <a:cxnLst/>
                <a:rect l="l" t="t" r="r" b="b"/>
                <a:pathLst>
                  <a:path w="27483" h="45444" extrusionOk="0">
                    <a:moveTo>
                      <a:pt x="14615" y="1"/>
                    </a:moveTo>
                    <a:cubicBezTo>
                      <a:pt x="0" y="1"/>
                      <a:pt x="1337" y="18430"/>
                      <a:pt x="1337" y="18430"/>
                    </a:cubicBezTo>
                    <a:cubicBezTo>
                      <a:pt x="1337" y="18430"/>
                      <a:pt x="1048" y="37725"/>
                      <a:pt x="951" y="45443"/>
                    </a:cubicBezTo>
                    <a:lnTo>
                      <a:pt x="25746" y="45443"/>
                    </a:lnTo>
                    <a:cubicBezTo>
                      <a:pt x="26035" y="40137"/>
                      <a:pt x="26421" y="32322"/>
                      <a:pt x="26421" y="26051"/>
                    </a:cubicBezTo>
                    <a:cubicBezTo>
                      <a:pt x="26421" y="15439"/>
                      <a:pt x="27482" y="195"/>
                      <a:pt x="14844" y="2"/>
                    </a:cubicBezTo>
                    <a:cubicBezTo>
                      <a:pt x="14767" y="1"/>
                      <a:pt x="14691" y="1"/>
                      <a:pt x="14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8" name="Google Shape;3435;p71">
                <a:extLst>
                  <a:ext uri="{FF2B5EF4-FFF2-40B4-BE49-F238E27FC236}">
                    <a16:creationId xmlns:a16="http://schemas.microsoft.com/office/drawing/2014/main" id="{A7DBA2A1-1405-4B40-BF57-B5DFA5140BD5}"/>
                  </a:ext>
                </a:extLst>
              </p:cNvPr>
              <p:cNvSpPr/>
              <p:nvPr/>
            </p:nvSpPr>
            <p:spPr>
              <a:xfrm>
                <a:off x="3992100" y="2911900"/>
                <a:ext cx="318400" cy="560650"/>
              </a:xfrm>
              <a:custGeom>
                <a:avLst/>
                <a:gdLst/>
                <a:ahLst/>
                <a:cxnLst/>
                <a:rect l="l" t="t" r="r" b="b"/>
                <a:pathLst>
                  <a:path w="12736" h="22426" extrusionOk="0">
                    <a:moveTo>
                      <a:pt x="5603" y="0"/>
                    </a:moveTo>
                    <a:cubicBezTo>
                      <a:pt x="5378" y="0"/>
                      <a:pt x="5150" y="14"/>
                      <a:pt x="4920" y="43"/>
                    </a:cubicBezTo>
                    <a:cubicBezTo>
                      <a:pt x="965" y="622"/>
                      <a:pt x="0" y="1683"/>
                      <a:pt x="0" y="22426"/>
                    </a:cubicBezTo>
                    <a:lnTo>
                      <a:pt x="12446" y="22426"/>
                    </a:lnTo>
                    <a:cubicBezTo>
                      <a:pt x="12446" y="22426"/>
                      <a:pt x="12735" y="12296"/>
                      <a:pt x="12446" y="7761"/>
                    </a:cubicBezTo>
                    <a:cubicBezTo>
                      <a:pt x="12083" y="3497"/>
                      <a:pt x="9160"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36;p71">
                <a:extLst>
                  <a:ext uri="{FF2B5EF4-FFF2-40B4-BE49-F238E27FC236}">
                    <a16:creationId xmlns:a16="http://schemas.microsoft.com/office/drawing/2014/main" id="{786F600F-74A5-4407-A8C6-3FEDEFDB9665}"/>
                  </a:ext>
                </a:extLst>
              </p:cNvPr>
              <p:cNvSpPr/>
              <p:nvPr/>
            </p:nvSpPr>
            <p:spPr>
              <a:xfrm>
                <a:off x="4865200" y="4150975"/>
                <a:ext cx="521025" cy="901400"/>
              </a:xfrm>
              <a:custGeom>
                <a:avLst/>
                <a:gdLst/>
                <a:ahLst/>
                <a:cxnLst/>
                <a:rect l="l" t="t" r="r" b="b"/>
                <a:pathLst>
                  <a:path w="20841" h="36056" extrusionOk="0">
                    <a:moveTo>
                      <a:pt x="9869" y="1"/>
                    </a:moveTo>
                    <a:cubicBezTo>
                      <a:pt x="2027" y="1"/>
                      <a:pt x="1" y="11196"/>
                      <a:pt x="1" y="17243"/>
                    </a:cubicBezTo>
                    <a:lnTo>
                      <a:pt x="1" y="35766"/>
                    </a:lnTo>
                    <a:lnTo>
                      <a:pt x="20454" y="36056"/>
                    </a:lnTo>
                    <a:lnTo>
                      <a:pt x="20454" y="21488"/>
                    </a:lnTo>
                    <a:cubicBezTo>
                      <a:pt x="20454" y="14638"/>
                      <a:pt x="20840" y="1903"/>
                      <a:pt x="11578" y="166"/>
                    </a:cubicBezTo>
                    <a:cubicBezTo>
                      <a:pt x="10980" y="54"/>
                      <a:pt x="10411"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 name="Google Shape;3437;p71">
                <a:extLst>
                  <a:ext uri="{FF2B5EF4-FFF2-40B4-BE49-F238E27FC236}">
                    <a16:creationId xmlns:a16="http://schemas.microsoft.com/office/drawing/2014/main" id="{555AAFA0-3C32-44CC-B5A8-B7CCF2F39FFB}"/>
                  </a:ext>
                </a:extLst>
              </p:cNvPr>
              <p:cNvSpPr/>
              <p:nvPr/>
            </p:nvSpPr>
            <p:spPr>
              <a:xfrm>
                <a:off x="5583975" y="4179000"/>
                <a:ext cx="429350" cy="883025"/>
              </a:xfrm>
              <a:custGeom>
                <a:avLst/>
                <a:gdLst/>
                <a:ahLst/>
                <a:cxnLst/>
                <a:rect l="l" t="t" r="r" b="b"/>
                <a:pathLst>
                  <a:path w="17174" h="35321" extrusionOk="0">
                    <a:moveTo>
                      <a:pt x="8476" y="0"/>
                    </a:moveTo>
                    <a:cubicBezTo>
                      <a:pt x="657" y="0"/>
                      <a:pt x="97" y="11105"/>
                      <a:pt x="97" y="11105"/>
                    </a:cubicBezTo>
                    <a:lnTo>
                      <a:pt x="0" y="15446"/>
                    </a:lnTo>
                    <a:lnTo>
                      <a:pt x="11771" y="35128"/>
                    </a:lnTo>
                    <a:lnTo>
                      <a:pt x="14954" y="35321"/>
                    </a:lnTo>
                    <a:cubicBezTo>
                      <a:pt x="15823" y="25287"/>
                      <a:pt x="17173" y="396"/>
                      <a:pt x="8876" y="10"/>
                    </a:cubicBezTo>
                    <a:cubicBezTo>
                      <a:pt x="8741" y="4"/>
                      <a:pt x="8607" y="0"/>
                      <a:pt x="8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 name="Google Shape;3438;p71">
                <a:extLst>
                  <a:ext uri="{FF2B5EF4-FFF2-40B4-BE49-F238E27FC236}">
                    <a16:creationId xmlns:a16="http://schemas.microsoft.com/office/drawing/2014/main" id="{87334A87-1F2B-467A-A836-E3EE71675D5F}"/>
                  </a:ext>
                </a:extLst>
              </p:cNvPr>
              <p:cNvSpPr/>
              <p:nvPr/>
            </p:nvSpPr>
            <p:spPr>
              <a:xfrm>
                <a:off x="6107350" y="4258825"/>
                <a:ext cx="342525" cy="800800"/>
              </a:xfrm>
              <a:custGeom>
                <a:avLst/>
                <a:gdLst/>
                <a:ahLst/>
                <a:cxnLst/>
                <a:rect l="l" t="t" r="r" b="b"/>
                <a:pathLst>
                  <a:path w="13701" h="32032" extrusionOk="0">
                    <a:moveTo>
                      <a:pt x="6851" y="1"/>
                    </a:moveTo>
                    <a:cubicBezTo>
                      <a:pt x="1" y="1"/>
                      <a:pt x="194" y="23541"/>
                      <a:pt x="483" y="32031"/>
                    </a:cubicBezTo>
                    <a:lnTo>
                      <a:pt x="12543" y="31935"/>
                    </a:lnTo>
                    <a:cubicBezTo>
                      <a:pt x="13025" y="23059"/>
                      <a:pt x="13701" y="1"/>
                      <a:pt x="6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 name="Google Shape;3439;p71">
                <a:extLst>
                  <a:ext uri="{FF2B5EF4-FFF2-40B4-BE49-F238E27FC236}">
                    <a16:creationId xmlns:a16="http://schemas.microsoft.com/office/drawing/2014/main" id="{8ABCBCE1-A9D0-45DE-B2AE-18A68032305A}"/>
                  </a:ext>
                </a:extLst>
              </p:cNvPr>
              <p:cNvSpPr/>
              <p:nvPr/>
            </p:nvSpPr>
            <p:spPr>
              <a:xfrm>
                <a:off x="6476500" y="4437275"/>
                <a:ext cx="178400" cy="617525"/>
              </a:xfrm>
              <a:custGeom>
                <a:avLst/>
                <a:gdLst/>
                <a:ahLst/>
                <a:cxnLst/>
                <a:rect l="l" t="t" r="r" b="b"/>
                <a:pathLst>
                  <a:path w="7136" h="24701" extrusionOk="0">
                    <a:moveTo>
                      <a:pt x="3606" y="1"/>
                    </a:moveTo>
                    <a:cubicBezTo>
                      <a:pt x="1" y="1"/>
                      <a:pt x="480" y="18557"/>
                      <a:pt x="768" y="24700"/>
                    </a:cubicBezTo>
                    <a:lnTo>
                      <a:pt x="7039" y="24604"/>
                    </a:lnTo>
                    <a:cubicBezTo>
                      <a:pt x="7135" y="16114"/>
                      <a:pt x="6846" y="195"/>
                      <a:pt x="3662" y="2"/>
                    </a:cubicBezTo>
                    <a:cubicBezTo>
                      <a:pt x="3643" y="1"/>
                      <a:pt x="3625" y="1"/>
                      <a:pt x="3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3" name="Google Shape;3440;p71">
                <a:extLst>
                  <a:ext uri="{FF2B5EF4-FFF2-40B4-BE49-F238E27FC236}">
                    <a16:creationId xmlns:a16="http://schemas.microsoft.com/office/drawing/2014/main" id="{984ADF8D-E17B-4147-ADE0-DBE5FFECCB3A}"/>
                  </a:ext>
                </a:extLst>
              </p:cNvPr>
              <p:cNvSpPr/>
              <p:nvPr/>
            </p:nvSpPr>
            <p:spPr>
              <a:xfrm>
                <a:off x="4853150" y="2828550"/>
                <a:ext cx="469225" cy="689925"/>
              </a:xfrm>
              <a:custGeom>
                <a:avLst/>
                <a:gdLst/>
                <a:ahLst/>
                <a:cxnLst/>
                <a:rect l="l" t="t" r="r" b="b"/>
                <a:pathLst>
                  <a:path w="18769" h="27597" extrusionOk="0">
                    <a:moveTo>
                      <a:pt x="9359" y="0"/>
                    </a:moveTo>
                    <a:cubicBezTo>
                      <a:pt x="2412" y="0"/>
                      <a:pt x="1" y="5403"/>
                      <a:pt x="1" y="9937"/>
                    </a:cubicBezTo>
                    <a:cubicBezTo>
                      <a:pt x="1" y="12253"/>
                      <a:pt x="97" y="16884"/>
                      <a:pt x="97" y="20839"/>
                    </a:cubicBezTo>
                    <a:lnTo>
                      <a:pt x="4053" y="27400"/>
                    </a:lnTo>
                    <a:lnTo>
                      <a:pt x="18331" y="27496"/>
                    </a:lnTo>
                    <a:cubicBezTo>
                      <a:pt x="18331" y="27496"/>
                      <a:pt x="18357" y="27596"/>
                      <a:pt x="18395" y="27596"/>
                    </a:cubicBezTo>
                    <a:cubicBezTo>
                      <a:pt x="18519" y="27596"/>
                      <a:pt x="18769" y="26518"/>
                      <a:pt x="18621" y="17270"/>
                    </a:cubicBezTo>
                    <a:cubicBezTo>
                      <a:pt x="18428" y="5210"/>
                      <a:pt x="16402" y="0"/>
                      <a:pt x="9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4" name="Google Shape;3441;p71">
                <a:extLst>
                  <a:ext uri="{FF2B5EF4-FFF2-40B4-BE49-F238E27FC236}">
                    <a16:creationId xmlns:a16="http://schemas.microsoft.com/office/drawing/2014/main" id="{103E1F18-D2F8-4DA8-8953-FFEE641B5627}"/>
                  </a:ext>
                </a:extLst>
              </p:cNvPr>
              <p:cNvSpPr/>
              <p:nvPr/>
            </p:nvSpPr>
            <p:spPr>
              <a:xfrm>
                <a:off x="5452075" y="2946575"/>
                <a:ext cx="392400" cy="612825"/>
              </a:xfrm>
              <a:custGeom>
                <a:avLst/>
                <a:gdLst/>
                <a:ahLst/>
                <a:cxnLst/>
                <a:rect l="l" t="t" r="r" b="b"/>
                <a:pathLst>
                  <a:path w="15696" h="24513" extrusionOk="0">
                    <a:moveTo>
                      <a:pt x="7454" y="0"/>
                    </a:moveTo>
                    <a:cubicBezTo>
                      <a:pt x="0" y="0"/>
                      <a:pt x="1031" y="9654"/>
                      <a:pt x="1031" y="9654"/>
                    </a:cubicBezTo>
                    <a:lnTo>
                      <a:pt x="1031" y="23161"/>
                    </a:lnTo>
                    <a:lnTo>
                      <a:pt x="14635" y="24512"/>
                    </a:lnTo>
                    <a:cubicBezTo>
                      <a:pt x="14635" y="24512"/>
                      <a:pt x="14828" y="16504"/>
                      <a:pt x="14828" y="12259"/>
                    </a:cubicBezTo>
                    <a:cubicBezTo>
                      <a:pt x="14828" y="8111"/>
                      <a:pt x="15696" y="393"/>
                      <a:pt x="7785" y="7"/>
                    </a:cubicBezTo>
                    <a:cubicBezTo>
                      <a:pt x="7672" y="3"/>
                      <a:pt x="7562" y="0"/>
                      <a:pt x="7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5" name="Google Shape;3442;p71">
                <a:extLst>
                  <a:ext uri="{FF2B5EF4-FFF2-40B4-BE49-F238E27FC236}">
                    <a16:creationId xmlns:a16="http://schemas.microsoft.com/office/drawing/2014/main" id="{2367A624-180B-4347-B207-BB9D6A5AFAC1}"/>
                  </a:ext>
                </a:extLst>
              </p:cNvPr>
              <p:cNvSpPr/>
              <p:nvPr/>
            </p:nvSpPr>
            <p:spPr>
              <a:xfrm>
                <a:off x="5938800" y="3071625"/>
                <a:ext cx="236125" cy="521525"/>
              </a:xfrm>
              <a:custGeom>
                <a:avLst/>
                <a:gdLst/>
                <a:ahLst/>
                <a:cxnLst/>
                <a:rect l="l" t="t" r="r" b="b"/>
                <a:pathLst>
                  <a:path w="9445" h="20861" extrusionOk="0">
                    <a:moveTo>
                      <a:pt x="4231" y="1"/>
                    </a:moveTo>
                    <a:cubicBezTo>
                      <a:pt x="0" y="1"/>
                      <a:pt x="182" y="7643"/>
                      <a:pt x="182" y="7643"/>
                    </a:cubicBezTo>
                    <a:lnTo>
                      <a:pt x="375" y="20089"/>
                    </a:lnTo>
                    <a:lnTo>
                      <a:pt x="9348" y="20861"/>
                    </a:lnTo>
                    <a:cubicBezTo>
                      <a:pt x="9348" y="20861"/>
                      <a:pt x="9444" y="18256"/>
                      <a:pt x="9444" y="13046"/>
                    </a:cubicBezTo>
                    <a:cubicBezTo>
                      <a:pt x="9444" y="7836"/>
                      <a:pt x="9251" y="504"/>
                      <a:pt x="4620" y="22"/>
                    </a:cubicBezTo>
                    <a:cubicBezTo>
                      <a:pt x="4487" y="8"/>
                      <a:pt x="4357" y="1"/>
                      <a:pt x="4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6" name="Google Shape;3443;p71">
                <a:extLst>
                  <a:ext uri="{FF2B5EF4-FFF2-40B4-BE49-F238E27FC236}">
                    <a16:creationId xmlns:a16="http://schemas.microsoft.com/office/drawing/2014/main" id="{037CC4AD-AA85-43B9-B191-8B9514F69683}"/>
                  </a:ext>
                </a:extLst>
              </p:cNvPr>
              <p:cNvSpPr/>
              <p:nvPr/>
            </p:nvSpPr>
            <p:spPr>
              <a:xfrm>
                <a:off x="6278600" y="3148475"/>
                <a:ext cx="219525" cy="502575"/>
              </a:xfrm>
              <a:custGeom>
                <a:avLst/>
                <a:gdLst/>
                <a:ahLst/>
                <a:cxnLst/>
                <a:rect l="l" t="t" r="r" b="b"/>
                <a:pathLst>
                  <a:path w="8781" h="20103" extrusionOk="0">
                    <a:moveTo>
                      <a:pt x="4175" y="1"/>
                    </a:moveTo>
                    <a:cubicBezTo>
                      <a:pt x="4011" y="1"/>
                      <a:pt x="3841" y="12"/>
                      <a:pt x="3667" y="35"/>
                    </a:cubicBezTo>
                    <a:cubicBezTo>
                      <a:pt x="1" y="421"/>
                      <a:pt x="580" y="7560"/>
                      <a:pt x="387" y="18559"/>
                    </a:cubicBezTo>
                    <a:lnTo>
                      <a:pt x="8780" y="20102"/>
                    </a:lnTo>
                    <a:lnTo>
                      <a:pt x="8780" y="8428"/>
                    </a:lnTo>
                    <a:cubicBezTo>
                      <a:pt x="8780" y="4477"/>
                      <a:pt x="7467" y="1"/>
                      <a:pt x="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7" name="Google Shape;3444;p71">
                <a:extLst>
                  <a:ext uri="{FF2B5EF4-FFF2-40B4-BE49-F238E27FC236}">
                    <a16:creationId xmlns:a16="http://schemas.microsoft.com/office/drawing/2014/main" id="{D2BCF9B7-A463-40F9-95F4-962DE05EE5FD}"/>
                  </a:ext>
                </a:extLst>
              </p:cNvPr>
              <p:cNvSpPr/>
              <p:nvPr/>
            </p:nvSpPr>
            <p:spPr>
              <a:xfrm>
                <a:off x="6572875" y="3288350"/>
                <a:ext cx="118200" cy="398875"/>
              </a:xfrm>
              <a:custGeom>
                <a:avLst/>
                <a:gdLst/>
                <a:ahLst/>
                <a:cxnLst/>
                <a:rect l="l" t="t" r="r" b="b"/>
                <a:pathLst>
                  <a:path w="4728" h="15955" extrusionOk="0">
                    <a:moveTo>
                      <a:pt x="2326" y="1"/>
                    </a:moveTo>
                    <a:cubicBezTo>
                      <a:pt x="183" y="1"/>
                      <a:pt x="0" y="14893"/>
                      <a:pt x="0" y="14893"/>
                    </a:cubicBezTo>
                    <a:lnTo>
                      <a:pt x="4342" y="15954"/>
                    </a:lnTo>
                    <a:cubicBezTo>
                      <a:pt x="4342" y="15954"/>
                      <a:pt x="4727" y="904"/>
                      <a:pt x="2508" y="36"/>
                    </a:cubicBezTo>
                    <a:cubicBezTo>
                      <a:pt x="2446" y="12"/>
                      <a:pt x="2386" y="1"/>
                      <a:pt x="2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8" name="Google Shape;3445;p71">
                <a:extLst>
                  <a:ext uri="{FF2B5EF4-FFF2-40B4-BE49-F238E27FC236}">
                    <a16:creationId xmlns:a16="http://schemas.microsoft.com/office/drawing/2014/main" id="{6B22648E-EC53-42B4-97CC-64B48A93024A}"/>
                  </a:ext>
                </a:extLst>
              </p:cNvPr>
              <p:cNvSpPr/>
              <p:nvPr/>
            </p:nvSpPr>
            <p:spPr>
              <a:xfrm>
                <a:off x="4298400" y="3901850"/>
                <a:ext cx="354575" cy="803225"/>
              </a:xfrm>
              <a:custGeom>
                <a:avLst/>
                <a:gdLst/>
                <a:ahLst/>
                <a:cxnLst/>
                <a:rect l="l" t="t" r="r" b="b"/>
                <a:pathLst>
                  <a:path w="14183" h="32129" extrusionOk="0">
                    <a:moveTo>
                      <a:pt x="7237" y="1"/>
                    </a:moveTo>
                    <a:cubicBezTo>
                      <a:pt x="2220" y="1"/>
                      <a:pt x="580" y="5211"/>
                      <a:pt x="1" y="8684"/>
                    </a:cubicBezTo>
                    <a:lnTo>
                      <a:pt x="14183" y="32128"/>
                    </a:lnTo>
                    <a:lnTo>
                      <a:pt x="14183" y="32128"/>
                    </a:lnTo>
                    <a:cubicBezTo>
                      <a:pt x="14183" y="24506"/>
                      <a:pt x="13797" y="1"/>
                      <a:pt x="7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9" name="Google Shape;3446;p71">
                <a:extLst>
                  <a:ext uri="{FF2B5EF4-FFF2-40B4-BE49-F238E27FC236}">
                    <a16:creationId xmlns:a16="http://schemas.microsoft.com/office/drawing/2014/main" id="{49CE0C4F-7A17-48A7-B1FA-94BA6FAA61DA}"/>
                  </a:ext>
                </a:extLst>
              </p:cNvPr>
              <p:cNvSpPr/>
              <p:nvPr/>
            </p:nvSpPr>
            <p:spPr>
              <a:xfrm>
                <a:off x="5936100" y="2676600"/>
                <a:ext cx="77225" cy="197800"/>
              </a:xfrm>
              <a:custGeom>
                <a:avLst/>
                <a:gdLst/>
                <a:ahLst/>
                <a:cxnLst/>
                <a:rect l="l" t="t" r="r" b="b"/>
                <a:pathLst>
                  <a:path w="3089" h="7912" extrusionOk="0">
                    <a:moveTo>
                      <a:pt x="97" y="0"/>
                    </a:moveTo>
                    <a:lnTo>
                      <a:pt x="1" y="7236"/>
                    </a:lnTo>
                    <a:lnTo>
                      <a:pt x="3088" y="7911"/>
                    </a:lnTo>
                    <a:lnTo>
                      <a:pt x="3088" y="97"/>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7;p71">
                <a:extLst>
                  <a:ext uri="{FF2B5EF4-FFF2-40B4-BE49-F238E27FC236}">
                    <a16:creationId xmlns:a16="http://schemas.microsoft.com/office/drawing/2014/main" id="{99C81BD3-FF31-4563-82A7-F80CBD439141}"/>
                  </a:ext>
                </a:extLst>
              </p:cNvPr>
              <p:cNvSpPr/>
              <p:nvPr/>
            </p:nvSpPr>
            <p:spPr>
              <a:xfrm>
                <a:off x="5253525" y="2476400"/>
                <a:ext cx="84450" cy="161625"/>
              </a:xfrm>
              <a:custGeom>
                <a:avLst/>
                <a:gdLst/>
                <a:ahLst/>
                <a:cxnLst/>
                <a:rect l="l" t="t" r="r" b="b"/>
                <a:pathLst>
                  <a:path w="3378" h="6465" extrusionOk="0">
                    <a:moveTo>
                      <a:pt x="194" y="0"/>
                    </a:moveTo>
                    <a:lnTo>
                      <a:pt x="1" y="6368"/>
                    </a:lnTo>
                    <a:lnTo>
                      <a:pt x="2992" y="6465"/>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48;p71">
                <a:extLst>
                  <a:ext uri="{FF2B5EF4-FFF2-40B4-BE49-F238E27FC236}">
                    <a16:creationId xmlns:a16="http://schemas.microsoft.com/office/drawing/2014/main" id="{209E538C-24F4-4B7B-B337-CA40CC3F6F07}"/>
                  </a:ext>
                </a:extLst>
              </p:cNvPr>
              <p:cNvSpPr/>
              <p:nvPr/>
            </p:nvSpPr>
            <p:spPr>
              <a:xfrm>
                <a:off x="6476375" y="2847850"/>
                <a:ext cx="86875" cy="176075"/>
              </a:xfrm>
              <a:custGeom>
                <a:avLst/>
                <a:gdLst/>
                <a:ahLst/>
                <a:cxnLst/>
                <a:rect l="l" t="t" r="r" b="b"/>
                <a:pathLst>
                  <a:path w="3475" h="7043" extrusionOk="0">
                    <a:moveTo>
                      <a:pt x="194" y="0"/>
                    </a:moveTo>
                    <a:lnTo>
                      <a:pt x="1" y="6850"/>
                    </a:lnTo>
                    <a:lnTo>
                      <a:pt x="3474" y="7043"/>
                    </a:lnTo>
                    <a:lnTo>
                      <a:pt x="3378" y="868"/>
                    </a:lnTo>
                    <a:lnTo>
                      <a:pt x="1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49;p71">
                <a:extLst>
                  <a:ext uri="{FF2B5EF4-FFF2-40B4-BE49-F238E27FC236}">
                    <a16:creationId xmlns:a16="http://schemas.microsoft.com/office/drawing/2014/main" id="{3E63C0E9-B17A-4747-87D2-BCB6A5868B89}"/>
                  </a:ext>
                </a:extLst>
              </p:cNvPr>
              <p:cNvSpPr/>
              <p:nvPr/>
            </p:nvSpPr>
            <p:spPr>
              <a:xfrm>
                <a:off x="3266100" y="2522225"/>
                <a:ext cx="1377225" cy="275000"/>
              </a:xfrm>
              <a:custGeom>
                <a:avLst/>
                <a:gdLst/>
                <a:ahLst/>
                <a:cxnLst/>
                <a:rect l="l" t="t" r="r" b="b"/>
                <a:pathLst>
                  <a:path w="55089" h="11000" extrusionOk="0">
                    <a:moveTo>
                      <a:pt x="1255" y="1"/>
                    </a:moveTo>
                    <a:lnTo>
                      <a:pt x="0" y="9069"/>
                    </a:lnTo>
                    <a:lnTo>
                      <a:pt x="1833" y="10806"/>
                    </a:lnTo>
                    <a:lnTo>
                      <a:pt x="50748" y="10999"/>
                    </a:lnTo>
                    <a:lnTo>
                      <a:pt x="55089" y="135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50;p71">
                <a:extLst>
                  <a:ext uri="{FF2B5EF4-FFF2-40B4-BE49-F238E27FC236}">
                    <a16:creationId xmlns:a16="http://schemas.microsoft.com/office/drawing/2014/main" id="{0C79CD70-AA8B-4D40-BCEF-C2DDF23B84DE}"/>
                  </a:ext>
                </a:extLst>
              </p:cNvPr>
              <p:cNvSpPr/>
              <p:nvPr/>
            </p:nvSpPr>
            <p:spPr>
              <a:xfrm>
                <a:off x="4443125" y="3614850"/>
                <a:ext cx="713950" cy="236375"/>
              </a:xfrm>
              <a:custGeom>
                <a:avLst/>
                <a:gdLst/>
                <a:ahLst/>
                <a:cxnLst/>
                <a:rect l="l" t="t" r="r" b="b"/>
                <a:pathLst>
                  <a:path w="28558" h="9455" extrusionOk="0">
                    <a:moveTo>
                      <a:pt x="0" y="0"/>
                    </a:moveTo>
                    <a:lnTo>
                      <a:pt x="0" y="7815"/>
                    </a:lnTo>
                    <a:cubicBezTo>
                      <a:pt x="16016" y="8683"/>
                      <a:pt x="28558" y="9455"/>
                      <a:pt x="28558" y="9455"/>
                    </a:cubicBezTo>
                    <a:lnTo>
                      <a:pt x="24120" y="135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51;p71">
                <a:extLst>
                  <a:ext uri="{FF2B5EF4-FFF2-40B4-BE49-F238E27FC236}">
                    <a16:creationId xmlns:a16="http://schemas.microsoft.com/office/drawing/2014/main" id="{E1ED51C2-5996-439B-8580-8318CD75A034}"/>
                  </a:ext>
                </a:extLst>
              </p:cNvPr>
              <p:cNvSpPr/>
              <p:nvPr/>
            </p:nvSpPr>
            <p:spPr>
              <a:xfrm>
                <a:off x="912050" y="592675"/>
                <a:ext cx="1254225" cy="713950"/>
              </a:xfrm>
              <a:custGeom>
                <a:avLst/>
                <a:gdLst/>
                <a:ahLst/>
                <a:cxnLst/>
                <a:rect l="l" t="t" r="r" b="b"/>
                <a:pathLst>
                  <a:path w="50169" h="28558" extrusionOk="0">
                    <a:moveTo>
                      <a:pt x="48914" y="0"/>
                    </a:moveTo>
                    <a:cubicBezTo>
                      <a:pt x="11095" y="3377"/>
                      <a:pt x="2316" y="18717"/>
                      <a:pt x="1061" y="21997"/>
                    </a:cubicBezTo>
                    <a:cubicBezTo>
                      <a:pt x="386" y="24120"/>
                      <a:pt x="0" y="26339"/>
                      <a:pt x="0" y="28558"/>
                    </a:cubicBezTo>
                    <a:cubicBezTo>
                      <a:pt x="290" y="24988"/>
                      <a:pt x="4149" y="17270"/>
                      <a:pt x="17945" y="10999"/>
                    </a:cubicBezTo>
                    <a:cubicBezTo>
                      <a:pt x="31645" y="4631"/>
                      <a:pt x="48818" y="2798"/>
                      <a:pt x="50169" y="2798"/>
                    </a:cubicBezTo>
                    <a:lnTo>
                      <a:pt x="48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52;p71">
                <a:extLst>
                  <a:ext uri="{FF2B5EF4-FFF2-40B4-BE49-F238E27FC236}">
                    <a16:creationId xmlns:a16="http://schemas.microsoft.com/office/drawing/2014/main" id="{B1E9036A-3B51-4897-8D83-4392865476DD}"/>
                  </a:ext>
                </a:extLst>
              </p:cNvPr>
              <p:cNvSpPr/>
              <p:nvPr/>
            </p:nvSpPr>
            <p:spPr>
              <a:xfrm>
                <a:off x="1196650" y="3940450"/>
                <a:ext cx="69975" cy="1104700"/>
              </a:xfrm>
              <a:custGeom>
                <a:avLst/>
                <a:gdLst/>
                <a:ahLst/>
                <a:cxnLst/>
                <a:rect l="l" t="t" r="r" b="b"/>
                <a:pathLst>
                  <a:path w="2799" h="44188" extrusionOk="0">
                    <a:moveTo>
                      <a:pt x="2798" y="1"/>
                    </a:moveTo>
                    <a:lnTo>
                      <a:pt x="1" y="1062"/>
                    </a:lnTo>
                    <a:lnTo>
                      <a:pt x="1" y="44187"/>
                    </a:lnTo>
                    <a:lnTo>
                      <a:pt x="2798" y="44187"/>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 name="Google Shape;3453;p71">
                <a:extLst>
                  <a:ext uri="{FF2B5EF4-FFF2-40B4-BE49-F238E27FC236}">
                    <a16:creationId xmlns:a16="http://schemas.microsoft.com/office/drawing/2014/main" id="{7BA4B029-97CC-4B4C-A1A4-92FAC655C50B}"/>
                  </a:ext>
                </a:extLst>
              </p:cNvPr>
              <p:cNvSpPr/>
              <p:nvPr/>
            </p:nvSpPr>
            <p:spPr>
              <a:xfrm>
                <a:off x="1691100" y="3812625"/>
                <a:ext cx="74800" cy="1232525"/>
              </a:xfrm>
              <a:custGeom>
                <a:avLst/>
                <a:gdLst/>
                <a:ahLst/>
                <a:cxnLst/>
                <a:rect l="l" t="t" r="r" b="b"/>
                <a:pathLst>
                  <a:path w="2992" h="49301" extrusionOk="0">
                    <a:moveTo>
                      <a:pt x="2991" y="0"/>
                    </a:moveTo>
                    <a:lnTo>
                      <a:pt x="0" y="869"/>
                    </a:lnTo>
                    <a:lnTo>
                      <a:pt x="0" y="49300"/>
                    </a:lnTo>
                    <a:lnTo>
                      <a:pt x="2798" y="49300"/>
                    </a:lnTo>
                    <a:lnTo>
                      <a:pt x="2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54;p71">
                <a:extLst>
                  <a:ext uri="{FF2B5EF4-FFF2-40B4-BE49-F238E27FC236}">
                    <a16:creationId xmlns:a16="http://schemas.microsoft.com/office/drawing/2014/main" id="{7A8674FA-42CD-49CD-BCA2-EF0B24434BFE}"/>
                  </a:ext>
                </a:extLst>
              </p:cNvPr>
              <p:cNvSpPr/>
              <p:nvPr/>
            </p:nvSpPr>
            <p:spPr>
              <a:xfrm>
                <a:off x="2446025" y="3704075"/>
                <a:ext cx="86875" cy="1341075"/>
              </a:xfrm>
              <a:custGeom>
                <a:avLst/>
                <a:gdLst/>
                <a:ahLst/>
                <a:cxnLst/>
                <a:rect l="l" t="t" r="r" b="b"/>
                <a:pathLst>
                  <a:path w="3475" h="53643" extrusionOk="0">
                    <a:moveTo>
                      <a:pt x="3474" y="1"/>
                    </a:moveTo>
                    <a:lnTo>
                      <a:pt x="1" y="676"/>
                    </a:lnTo>
                    <a:lnTo>
                      <a:pt x="1" y="53642"/>
                    </a:lnTo>
                    <a:lnTo>
                      <a:pt x="3474" y="53642"/>
                    </a:lnTo>
                    <a:lnTo>
                      <a:pt x="3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55;p71">
                <a:extLst>
                  <a:ext uri="{FF2B5EF4-FFF2-40B4-BE49-F238E27FC236}">
                    <a16:creationId xmlns:a16="http://schemas.microsoft.com/office/drawing/2014/main" id="{41EBD0AC-F099-4E6B-930D-A6763CB329D7}"/>
                  </a:ext>
                </a:extLst>
              </p:cNvPr>
              <p:cNvSpPr/>
              <p:nvPr/>
            </p:nvSpPr>
            <p:spPr>
              <a:xfrm>
                <a:off x="3314325" y="3655850"/>
                <a:ext cx="84450" cy="1389300"/>
              </a:xfrm>
              <a:custGeom>
                <a:avLst/>
                <a:gdLst/>
                <a:ahLst/>
                <a:cxnLst/>
                <a:rect l="l" t="t" r="r" b="b"/>
                <a:pathLst>
                  <a:path w="3378" h="55572" extrusionOk="0">
                    <a:moveTo>
                      <a:pt x="3378" y="0"/>
                    </a:moveTo>
                    <a:lnTo>
                      <a:pt x="1" y="193"/>
                    </a:lnTo>
                    <a:lnTo>
                      <a:pt x="1" y="55571"/>
                    </a:lnTo>
                    <a:lnTo>
                      <a:pt x="3378" y="55571"/>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 name="Google Shape;932;p44">
            <a:extLst>
              <a:ext uri="{FF2B5EF4-FFF2-40B4-BE49-F238E27FC236}">
                <a16:creationId xmlns:a16="http://schemas.microsoft.com/office/drawing/2014/main" id="{247EBA5C-AB36-4C00-A00A-FE900E65A9D3}"/>
              </a:ext>
            </a:extLst>
          </p:cNvPr>
          <p:cNvSpPr txBox="1">
            <a:spLocks noGrp="1"/>
          </p:cNvSpPr>
          <p:nvPr>
            <p:ph type="title"/>
          </p:nvPr>
        </p:nvSpPr>
        <p:spPr>
          <a:xfrm>
            <a:off x="3598598" y="875243"/>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pic>
        <p:nvPicPr>
          <p:cNvPr id="3" name="Hình ảnh 2" descr="Ảnh có chứa đồ chơi&#10;&#10;Mô tả được tạo tự động">
            <a:extLst>
              <a:ext uri="{FF2B5EF4-FFF2-40B4-BE49-F238E27FC236}">
                <a16:creationId xmlns:a16="http://schemas.microsoft.com/office/drawing/2014/main" id="{49ECA855-5E8A-4819-8735-544663FCFA27}"/>
              </a:ext>
            </a:extLst>
          </p:cNvPr>
          <p:cNvPicPr>
            <a:picLocks noChangeAspect="1"/>
          </p:cNvPicPr>
          <p:nvPr/>
        </p:nvPicPr>
        <p:blipFill rotWithShape="1">
          <a:blip r:embed="rId3"/>
          <a:srcRect l="19558" r="25239" b="11179"/>
          <a:stretch/>
        </p:blipFill>
        <p:spPr>
          <a:xfrm>
            <a:off x="6577247" y="695989"/>
            <a:ext cx="2566753" cy="4129961"/>
          </a:xfrm>
          <a:prstGeom prst="rect">
            <a:avLst/>
          </a:prstGeom>
        </p:spPr>
      </p:pic>
    </p:spTree>
    <p:extLst>
      <p:ext uri="{BB962C8B-B14F-4D97-AF65-F5344CB8AC3E}">
        <p14:creationId xmlns:p14="http://schemas.microsoft.com/office/powerpoint/2010/main" val="3199806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500" fill="hold"/>
                                        <p:tgtEl>
                                          <p:spTgt spid="140"/>
                                        </p:tgtEl>
                                        <p:attrNameLst>
                                          <p:attrName>ppt_w</p:attrName>
                                        </p:attrNameLst>
                                      </p:cBhvr>
                                      <p:tavLst>
                                        <p:tav tm="0">
                                          <p:val>
                                            <p:fltVal val="0"/>
                                          </p:val>
                                        </p:tav>
                                        <p:tav tm="100000">
                                          <p:val>
                                            <p:strVal val="#ppt_w"/>
                                          </p:val>
                                        </p:tav>
                                      </p:tavLst>
                                    </p:anim>
                                    <p:anim calcmode="lin" valueType="num">
                                      <p:cBhvr>
                                        <p:cTn id="18" dur="500" fill="hold"/>
                                        <p:tgtEl>
                                          <p:spTgt spid="140"/>
                                        </p:tgtEl>
                                        <p:attrNameLst>
                                          <p:attrName>ppt_h</p:attrName>
                                        </p:attrNameLst>
                                      </p:cBhvr>
                                      <p:tavLst>
                                        <p:tav tm="0">
                                          <p:val>
                                            <p:fltVal val="0"/>
                                          </p:val>
                                        </p:tav>
                                        <p:tav tm="100000">
                                          <p:val>
                                            <p:strVal val="#ppt_h"/>
                                          </p:val>
                                        </p:tav>
                                      </p:tavLst>
                                    </p:anim>
                                    <p:animEffect transition="in" filter="fade">
                                      <p:cBhvr>
                                        <p:cTn id="19" dur="500"/>
                                        <p:tgtEl>
                                          <p:spTgt spid="140"/>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33"/>
          <p:cNvSpPr txBox="1">
            <a:spLocks noGrp="1"/>
          </p:cNvSpPr>
          <p:nvPr>
            <p:ph type="subTitle" idx="1"/>
          </p:nvPr>
        </p:nvSpPr>
        <p:spPr>
          <a:xfrm>
            <a:off x="886433" y="1440286"/>
            <a:ext cx="7002204" cy="2262928"/>
          </a:xfrm>
          <a:prstGeom prst="roundRect">
            <a:avLst/>
          </a:prstGeom>
          <a:solidFill>
            <a:schemeClr val="accent2"/>
          </a:solidFill>
          <a:ln w="38100">
            <a:solidFill>
              <a:schemeClr val="accent1">
                <a:lumMod val="50000"/>
              </a:schemeClr>
            </a:solidFill>
            <a:prstDash val="sysDot"/>
          </a:ln>
        </p:spPr>
        <p:txBody>
          <a:bodyPr spcFirstLastPara="1" wrap="square" lIns="91425" tIns="91425" rIns="91425" bIns="91425" anchor="b" anchorCtr="0">
            <a:noAutofit/>
          </a:bodyPr>
          <a:lstStyle/>
          <a:p>
            <a:pPr marL="0" lvl="0" indent="0" algn="just" rtl="0">
              <a:spcBef>
                <a:spcPts val="0"/>
              </a:spcBef>
              <a:spcAft>
                <a:spcPts val="0"/>
              </a:spcAft>
              <a:buNone/>
            </a:pPr>
            <a:r>
              <a:rPr lang="en-US" dirty="0" err="1">
                <a:solidFill>
                  <a:schemeClr val="tx2"/>
                </a:solidFill>
                <a:effectLst/>
                <a:latin typeface="Cambria" panose="02040503050406030204" pitchFamily="18" charset="0"/>
                <a:ea typeface="Cambria" panose="02040503050406030204" pitchFamily="18" charset="0"/>
              </a:rPr>
              <a:t>Thần</a:t>
            </a:r>
            <a:r>
              <a:rPr lang="en-US" dirty="0">
                <a:solidFill>
                  <a:schemeClr val="tx2"/>
                </a:solidFill>
                <a:effectLst/>
                <a:latin typeface="Cambria" panose="02040503050406030204" pitchFamily="18" charset="0"/>
                <a:ea typeface="Cambria" panose="02040503050406030204" pitchFamily="18" charset="0"/>
              </a:rPr>
              <a:t> thoại là </a:t>
            </a:r>
            <a:r>
              <a:rPr lang="en-US" dirty="0" err="1">
                <a:solidFill>
                  <a:schemeClr val="tx2"/>
                </a:solidFill>
                <a:effectLst/>
                <a:latin typeface="Cambria" panose="02040503050406030204" pitchFamily="18" charset="0"/>
                <a:ea typeface="Cambria" panose="02040503050406030204" pitchFamily="18" charset="0"/>
              </a:rPr>
              <a:t>thể</a:t>
            </a:r>
            <a:r>
              <a:rPr lang="en-US" dirty="0">
                <a:solidFill>
                  <a:schemeClr val="tx2"/>
                </a:solidFill>
                <a:effectLst/>
                <a:latin typeface="Cambria" panose="02040503050406030204" pitchFamily="18" charset="0"/>
                <a:ea typeface="Cambria" panose="02040503050406030204" pitchFamily="18" charset="0"/>
              </a:rPr>
              <a:t> </a:t>
            </a:r>
            <a:r>
              <a:rPr lang="en-US" dirty="0" err="1">
                <a:solidFill>
                  <a:schemeClr val="tx2"/>
                </a:solidFill>
                <a:effectLst/>
                <a:latin typeface="Cambria" panose="02040503050406030204" pitchFamily="18" charset="0"/>
                <a:ea typeface="Cambria" panose="02040503050406030204" pitchFamily="18" charset="0"/>
              </a:rPr>
              <a:t>loại</a:t>
            </a:r>
            <a:r>
              <a:rPr lang="vi-VN" dirty="0">
                <a:solidFill>
                  <a:schemeClr val="tx2"/>
                </a:solidFill>
                <a:effectLst/>
                <a:latin typeface="Cambria" panose="02040503050406030204" pitchFamily="18" charset="0"/>
                <a:ea typeface="Cambria" panose="02040503050406030204" pitchFamily="18" charset="0"/>
              </a:rPr>
              <a:t> ra đời</a:t>
            </a:r>
            <a:r>
              <a:rPr lang="vi-VN" dirty="0">
                <a:solidFill>
                  <a:srgbClr val="C00000"/>
                </a:solidFill>
                <a:effectLst/>
                <a:latin typeface="Cambria" panose="02040503050406030204" pitchFamily="18" charset="0"/>
                <a:ea typeface="Cambria" panose="02040503050406030204" pitchFamily="18" charset="0"/>
              </a:rPr>
              <a:t>…………………</a:t>
            </a:r>
            <a:r>
              <a:rPr lang="vi-VN" dirty="0">
                <a:solidFill>
                  <a:schemeClr val="tx2"/>
                </a:solidFill>
                <a:effectLst/>
                <a:latin typeface="Cambria" panose="02040503050406030204" pitchFamily="18" charset="0"/>
                <a:ea typeface="Cambria" panose="02040503050406030204" pitchFamily="18" charset="0"/>
              </a:rPr>
              <a:t>(1) trong truyện kể …………………(2) của các dân tộc. Đó</a:t>
            </a:r>
            <a:r>
              <a:rPr lang="en-US" dirty="0">
                <a:solidFill>
                  <a:schemeClr val="tx2"/>
                </a:solidFill>
                <a:effectLst/>
                <a:latin typeface="Cambria" panose="02040503050406030204" pitchFamily="18" charset="0"/>
                <a:ea typeface="Cambria" panose="02040503050406030204" pitchFamily="18" charset="0"/>
              </a:rPr>
              <a:t> là </a:t>
            </a:r>
            <a:r>
              <a:rPr lang="en-US" dirty="0" err="1">
                <a:solidFill>
                  <a:schemeClr val="tx2"/>
                </a:solidFill>
                <a:effectLst/>
                <a:latin typeface="Cambria" panose="02040503050406030204" pitchFamily="18" charset="0"/>
                <a:ea typeface="Cambria" panose="02040503050406030204" pitchFamily="18" charset="0"/>
              </a:rPr>
              <a:t>những</a:t>
            </a:r>
            <a:r>
              <a:rPr lang="en-US" dirty="0">
                <a:solidFill>
                  <a:schemeClr val="tx2"/>
                </a:solidFill>
                <a:effectLst/>
                <a:latin typeface="Cambria" panose="02040503050406030204" pitchFamily="18" charset="0"/>
                <a:ea typeface="Cambria" panose="02040503050406030204" pitchFamily="18" charset="0"/>
              </a:rPr>
              <a:t> </a:t>
            </a:r>
            <a:r>
              <a:rPr lang="en-US" dirty="0" err="1">
                <a:solidFill>
                  <a:schemeClr val="tx2"/>
                </a:solidFill>
                <a:effectLst/>
                <a:latin typeface="Cambria" panose="02040503050406030204" pitchFamily="18" charset="0"/>
                <a:ea typeface="Cambria" panose="02040503050406030204" pitchFamily="18" charset="0"/>
              </a:rPr>
              <a:t>truyện</a:t>
            </a:r>
            <a:r>
              <a:rPr lang="en-US" dirty="0">
                <a:solidFill>
                  <a:schemeClr val="tx2"/>
                </a:solidFill>
                <a:effectLst/>
                <a:latin typeface="Cambria" panose="02040503050406030204" pitchFamily="18" charset="0"/>
                <a:ea typeface="Cambria" panose="02040503050406030204" pitchFamily="18" charset="0"/>
              </a:rPr>
              <a:t> </a:t>
            </a:r>
            <a:r>
              <a:rPr lang="vi-VN" dirty="0">
                <a:solidFill>
                  <a:schemeClr val="tx2"/>
                </a:solidFill>
                <a:effectLst/>
                <a:latin typeface="Cambria" panose="02040503050406030204" pitchFamily="18" charset="0"/>
                <a:ea typeface="Cambria" panose="02040503050406030204" pitchFamily="18" charset="0"/>
              </a:rPr>
              <a:t>có nội dung hoang đường, tưởng tượng về </a:t>
            </a:r>
            <a:r>
              <a:rPr lang="en-US" dirty="0" err="1">
                <a:solidFill>
                  <a:schemeClr val="tx2"/>
                </a:solidFill>
                <a:effectLst/>
                <a:latin typeface="Cambria" panose="02040503050406030204" pitchFamily="18" charset="0"/>
                <a:ea typeface="Cambria" panose="02040503050406030204" pitchFamily="18" charset="0"/>
              </a:rPr>
              <a:t>các</a:t>
            </a:r>
            <a:r>
              <a:rPr lang="en-US" dirty="0">
                <a:solidFill>
                  <a:schemeClr val="tx2"/>
                </a:solidFill>
                <a:effectLst/>
                <a:latin typeface="Cambria" panose="02040503050406030204" pitchFamily="18" charset="0"/>
                <a:ea typeface="Cambria" panose="02040503050406030204" pitchFamily="18" charset="0"/>
              </a:rPr>
              <a:t> </a:t>
            </a:r>
            <a:r>
              <a:rPr lang="vi-VN" dirty="0">
                <a:solidFill>
                  <a:srgbClr val="C00000"/>
                </a:solidFill>
                <a:effectLst/>
                <a:latin typeface="Cambria" panose="02040503050406030204" pitchFamily="18" charset="0"/>
                <a:ea typeface="Cambria" panose="02040503050406030204" pitchFamily="18" charset="0"/>
              </a:rPr>
              <a:t>…………………..</a:t>
            </a:r>
            <a:r>
              <a:rPr lang="vi-VN" dirty="0">
                <a:solidFill>
                  <a:schemeClr val="tx2"/>
                </a:solidFill>
                <a:effectLst/>
                <a:latin typeface="Cambria" panose="02040503050406030204" pitchFamily="18" charset="0"/>
                <a:ea typeface="Cambria" panose="02040503050406030204" pitchFamily="18" charset="0"/>
              </a:rPr>
              <a:t>(3)</a:t>
            </a:r>
            <a:r>
              <a:rPr lang="en-US" dirty="0">
                <a:solidFill>
                  <a:schemeClr val="tx2"/>
                </a:solidFill>
                <a:effectLst/>
                <a:latin typeface="Cambria" panose="02040503050406030204" pitchFamily="18" charset="0"/>
                <a:ea typeface="Cambria" panose="02040503050406030204" pitchFamily="18" charset="0"/>
              </a:rPr>
              <a:t>, </a:t>
            </a:r>
            <a:r>
              <a:rPr lang="vi-VN" dirty="0">
                <a:solidFill>
                  <a:schemeClr val="tx2"/>
                </a:solidFill>
                <a:effectLst/>
                <a:latin typeface="Cambria" panose="02040503050406030204" pitchFamily="18" charset="0"/>
                <a:ea typeface="Cambria" panose="02040503050406030204" pitchFamily="18" charset="0"/>
              </a:rPr>
              <a:t>những nhân vật sáng tạo ra thế giới,... </a:t>
            </a:r>
            <a:r>
              <a:rPr lang="vi-VN" dirty="0">
                <a:solidFill>
                  <a:schemeClr val="tx2"/>
                </a:solidFill>
                <a:latin typeface="Cambria" panose="02040503050406030204" pitchFamily="18" charset="0"/>
                <a:ea typeface="Cambria" panose="02040503050406030204" pitchFamily="18" charset="0"/>
              </a:rPr>
              <a:t>p</a:t>
            </a:r>
            <a:r>
              <a:rPr lang="vi-VN" dirty="0">
                <a:solidFill>
                  <a:schemeClr val="tx2"/>
                </a:solidFill>
                <a:effectLst/>
                <a:latin typeface="Cambria" panose="02040503050406030204" pitchFamily="18" charset="0"/>
                <a:ea typeface="Cambria" panose="02040503050406030204" pitchFamily="18" charset="0"/>
              </a:rPr>
              <a:t>hản ánh nhận thức, cách lí giải của con người thời nguyên thủy về các hiện tượng tự nhiên và xã hội.</a:t>
            </a:r>
            <a:endParaRPr dirty="0">
              <a:solidFill>
                <a:schemeClr val="tx2"/>
              </a:solidFill>
              <a:latin typeface="Cambria" panose="02040503050406030204" pitchFamily="18" charset="0"/>
              <a:ea typeface="Cambria" panose="02040503050406030204" pitchFamily="18" charset="0"/>
            </a:endParaRPr>
          </a:p>
        </p:txBody>
      </p:sp>
      <p:sp>
        <p:nvSpPr>
          <p:cNvPr id="5" name="Hộp Văn bản 4">
            <a:extLst>
              <a:ext uri="{FF2B5EF4-FFF2-40B4-BE49-F238E27FC236}">
                <a16:creationId xmlns:a16="http://schemas.microsoft.com/office/drawing/2014/main" id="{663DF596-A32D-44AC-A9B1-7EA890243EDC}"/>
              </a:ext>
            </a:extLst>
          </p:cNvPr>
          <p:cNvSpPr txBox="1"/>
          <p:nvPr/>
        </p:nvSpPr>
        <p:spPr>
          <a:xfrm>
            <a:off x="824440" y="852327"/>
            <a:ext cx="2662679" cy="461665"/>
          </a:xfrm>
          <a:prstGeom prst="rect">
            <a:avLst/>
          </a:prstGeom>
          <a:noFill/>
        </p:spPr>
        <p:txBody>
          <a:bodyPr wrap="square">
            <a:spAutoFit/>
          </a:bodyPr>
          <a:lstStyle/>
          <a:p>
            <a:pPr lvl="0" algn="just"/>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1. </a:t>
            </a:r>
            <a:r>
              <a:rPr lang="en-US" sz="2400" b="1" dirty="0" err="1">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Khái</a:t>
            </a:r>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niệm</a:t>
            </a:r>
            <a:endParaRPr lang="en-US" sz="2400" b="1" dirty="0">
              <a:solidFill>
                <a:schemeClr val="tx2"/>
              </a:solidFill>
              <a:latin typeface="Cambria" panose="02040503050406030204" pitchFamily="18" charset="0"/>
              <a:ea typeface="Cambria" panose="02040503050406030204" pitchFamily="18" charset="0"/>
            </a:endParaRPr>
          </a:p>
        </p:txBody>
      </p:sp>
      <p:sp>
        <p:nvSpPr>
          <p:cNvPr id="7" name="Google Shape;383;p33"/>
          <p:cNvSpPr txBox="1">
            <a:spLocks noGrp="1"/>
          </p:cNvSpPr>
          <p:nvPr>
            <p:ph type="title"/>
          </p:nvPr>
        </p:nvSpPr>
        <p:spPr>
          <a:xfrm>
            <a:off x="4572000" y="3893068"/>
            <a:ext cx="3407162" cy="7951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solidFill>
                  <a:schemeClr val="tx2"/>
                </a:solidFill>
                <a:effectLst/>
                <a:latin typeface="Britannic Bold" panose="020B0903060703020204" pitchFamily="34" charset="0"/>
                <a:ea typeface="Yu Mincho" panose="02020400000000000000" pitchFamily="18" charset="-128"/>
              </a:rPr>
              <a:t>Sách giáo khoa 10 Cánh diều, tập 1.</a:t>
            </a:r>
            <a:endParaRPr sz="1400" dirty="0">
              <a:solidFill>
                <a:schemeClr val="tx2"/>
              </a:solidFill>
              <a:latin typeface="Britannic Bold" panose="020B0903060703020204" pitchFamily="34" charset="0"/>
            </a:endParaRPr>
          </a:p>
        </p:txBody>
      </p:sp>
      <p:sp>
        <p:nvSpPr>
          <p:cNvPr id="2" name="Rectangle 1">
            <a:extLst>
              <a:ext uri="{FF2B5EF4-FFF2-40B4-BE49-F238E27FC236}">
                <a16:creationId xmlns:a16="http://schemas.microsoft.com/office/drawing/2014/main" id="{444655BE-32DA-3DED-65A7-B1A77AF196BA}"/>
              </a:ext>
            </a:extLst>
          </p:cNvPr>
          <p:cNvSpPr/>
          <p:nvPr/>
        </p:nvSpPr>
        <p:spPr>
          <a:xfrm>
            <a:off x="5060197" y="1456841"/>
            <a:ext cx="1456840" cy="255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s</a:t>
            </a:r>
            <a:r>
              <a:rPr lang="vi-VN">
                <a:solidFill>
                  <a:srgbClr val="FF0000"/>
                </a:solidFill>
              </a:rPr>
              <a:t>ớm </a:t>
            </a:r>
            <a:r>
              <a:rPr lang="vi-VN" dirty="0">
                <a:solidFill>
                  <a:srgbClr val="FF0000"/>
                </a:solidFill>
              </a:rPr>
              <a:t>nhất</a:t>
            </a:r>
            <a:endParaRPr lang="en-US" dirty="0">
              <a:solidFill>
                <a:srgbClr val="FF0000"/>
              </a:solidFill>
            </a:endParaRPr>
          </a:p>
        </p:txBody>
      </p:sp>
      <p:sp>
        <p:nvSpPr>
          <p:cNvPr id="3" name="Rectangle 2">
            <a:extLst>
              <a:ext uri="{FF2B5EF4-FFF2-40B4-BE49-F238E27FC236}">
                <a16:creationId xmlns:a16="http://schemas.microsoft.com/office/drawing/2014/main" id="{B69E4E89-E2CA-7BCD-A6AD-798F2C83D6DC}"/>
              </a:ext>
            </a:extLst>
          </p:cNvPr>
          <p:cNvSpPr/>
          <p:nvPr/>
        </p:nvSpPr>
        <p:spPr>
          <a:xfrm>
            <a:off x="2321095" y="1802970"/>
            <a:ext cx="1456840" cy="255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dân gian</a:t>
            </a:r>
            <a:endParaRPr lang="en-US" dirty="0">
              <a:solidFill>
                <a:srgbClr val="FF0000"/>
              </a:solidFill>
            </a:endParaRPr>
          </a:p>
        </p:txBody>
      </p:sp>
      <p:sp>
        <p:nvSpPr>
          <p:cNvPr id="4" name="Rectangle 3">
            <a:extLst>
              <a:ext uri="{FF2B5EF4-FFF2-40B4-BE49-F238E27FC236}">
                <a16:creationId xmlns:a16="http://schemas.microsoft.com/office/drawing/2014/main" id="{9D8F969F-C247-FF6D-9AE6-16A850B6B5E8}"/>
              </a:ext>
            </a:extLst>
          </p:cNvPr>
          <p:cNvSpPr/>
          <p:nvPr/>
        </p:nvSpPr>
        <p:spPr>
          <a:xfrm>
            <a:off x="1156139" y="2473848"/>
            <a:ext cx="1456840" cy="255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vị thần</a:t>
            </a:r>
            <a:endParaRPr lang="en-US" dirty="0">
              <a:solidFill>
                <a:srgbClr val="FF0000"/>
              </a:solidFill>
            </a:endParaRPr>
          </a:p>
        </p:txBody>
      </p:sp>
    </p:spTree>
    <p:extLst>
      <p:ext uri="{BB962C8B-B14F-4D97-AF65-F5344CB8AC3E}">
        <p14:creationId xmlns:p14="http://schemas.microsoft.com/office/powerpoint/2010/main" val="31335970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84">
                                            <p:bg/>
                                          </p:spTgt>
                                        </p:tgtEl>
                                        <p:attrNameLst>
                                          <p:attrName>style.visibility</p:attrName>
                                        </p:attrNameLst>
                                      </p:cBhvr>
                                      <p:to>
                                        <p:strVal val="visible"/>
                                      </p:to>
                                    </p:set>
                                    <p:animEffect transition="in" filter="barn(outVertical)">
                                      <p:cBhvr>
                                        <p:cTn id="13" dur="500"/>
                                        <p:tgtEl>
                                          <p:spTgt spid="38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84">
                                            <p:txEl>
                                              <p:pRg st="0" end="0"/>
                                            </p:txEl>
                                          </p:spTgt>
                                        </p:tgtEl>
                                        <p:attrNameLst>
                                          <p:attrName>style.visibility</p:attrName>
                                        </p:attrNameLst>
                                      </p:cBhvr>
                                      <p:to>
                                        <p:strVal val="visible"/>
                                      </p:to>
                                    </p:set>
                                    <p:animEffect transition="in" filter="barn(outVertical)">
                                      <p:cBhvr>
                                        <p:cTn id="18" dur="500"/>
                                        <p:tgtEl>
                                          <p:spTgt spid="384">
                                            <p:txEl>
                                              <p:pRg st="0" end="0"/>
                                            </p:tx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build="p" animBg="1"/>
      <p:bldP spid="5" grpId="0"/>
      <p:bldP spid="7" grpId="0" animBg="1"/>
      <p:bldP spid="2" grpId="0" animBg="1"/>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D537E5-7B65-EFDC-4FE0-C9B2C625FC78}"/>
              </a:ext>
            </a:extLst>
          </p:cNvPr>
          <p:cNvSpPr txBox="1"/>
          <p:nvPr/>
        </p:nvSpPr>
        <p:spPr>
          <a:xfrm>
            <a:off x="2034152" y="738030"/>
            <a:ext cx="5075695" cy="4154984"/>
          </a:xfrm>
          <a:prstGeom prst="rect">
            <a:avLst/>
          </a:prstGeom>
          <a:noFill/>
        </p:spPr>
        <p:txBody>
          <a:bodyPr wrap="square">
            <a:spAutoFit/>
          </a:bodyPr>
          <a:lstStyle/>
          <a:p>
            <a:pPr algn="just"/>
            <a:endParaRPr lang="vi-VN" sz="2400" b="0" i="0" dirty="0">
              <a:solidFill>
                <a:srgbClr val="000000"/>
              </a:solidFill>
              <a:effectLst/>
              <a:latin typeface="Open Sans" panose="020B0606030504020204" pitchFamily="34" charset="0"/>
            </a:endParaRPr>
          </a:p>
          <a:p>
            <a:pPr algn="just"/>
            <a:r>
              <a:rPr lang="vi-VN" sz="2400" b="0" i="0" dirty="0">
                <a:solidFill>
                  <a:srgbClr val="000000"/>
                </a:solidFill>
                <a:effectLst/>
                <a:latin typeface="Open Sans" panose="020B0606030504020204" pitchFamily="34" charset="0"/>
              </a:rPr>
              <a:t>- Ăng-tê và Đất Mẹ: biểu tượng cho tình cảm mẹ con thiêng liêng, cao quý.</a:t>
            </a:r>
          </a:p>
          <a:p>
            <a:pPr algn="just"/>
            <a:r>
              <a:rPr lang="vi-VN" sz="2400" b="0" i="0" dirty="0">
                <a:solidFill>
                  <a:srgbClr val="000000"/>
                </a:solidFill>
                <a:effectLst/>
                <a:latin typeface="Open Sans" panose="020B0606030504020204" pitchFamily="34" charset="0"/>
              </a:rPr>
              <a:t>- Thần </a:t>
            </a:r>
            <a:r>
              <a:rPr lang="vi-VN" sz="2400" b="0" i="0" dirty="0" err="1">
                <a:solidFill>
                  <a:srgbClr val="000000"/>
                </a:solidFill>
                <a:effectLst/>
                <a:latin typeface="Open Sans" panose="020B0606030504020204" pitchFamily="34" charset="0"/>
              </a:rPr>
              <a:t>Prô</a:t>
            </a:r>
            <a:r>
              <a:rPr lang="vi-VN" sz="2400" b="0" i="0" dirty="0">
                <a:solidFill>
                  <a:srgbClr val="000000"/>
                </a:solidFill>
                <a:effectLst/>
                <a:latin typeface="Open Sans" panose="020B0606030504020204" pitchFamily="34" charset="0"/>
              </a:rPr>
              <a:t>-mê-tê là một biểu tượng văn hóa của loài người. Hình ảnh thần </a:t>
            </a:r>
            <a:r>
              <a:rPr lang="vi-VN" sz="2400" b="0" i="0" dirty="0" err="1">
                <a:solidFill>
                  <a:srgbClr val="000000"/>
                </a:solidFill>
                <a:effectLst/>
                <a:latin typeface="Open Sans" panose="020B0606030504020204" pitchFamily="34" charset="0"/>
              </a:rPr>
              <a:t>Prô</a:t>
            </a:r>
            <a:r>
              <a:rPr lang="vi-VN" sz="2400" b="0" i="0" dirty="0">
                <a:solidFill>
                  <a:srgbClr val="000000"/>
                </a:solidFill>
                <a:effectLst/>
                <a:latin typeface="Open Sans" panose="020B0606030504020204" pitchFamily="34" charset="0"/>
              </a:rPr>
              <a:t>-mê-tê bị xiềng cho thấy gánh nặng, rào cản phát triển của văn minh nhân loại.</a:t>
            </a:r>
          </a:p>
          <a:p>
            <a:br>
              <a:rPr lang="vi-VN" sz="2400" dirty="0"/>
            </a:br>
            <a:endParaRPr lang="en-US" sz="2400" dirty="0"/>
          </a:p>
        </p:txBody>
      </p:sp>
      <p:sp>
        <p:nvSpPr>
          <p:cNvPr id="18" name="TextBox 17">
            <a:extLst>
              <a:ext uri="{FF2B5EF4-FFF2-40B4-BE49-F238E27FC236}">
                <a16:creationId xmlns:a16="http://schemas.microsoft.com/office/drawing/2014/main" id="{6E8BCAE1-3AA8-D2F3-11D4-359B26784E04}"/>
              </a:ext>
            </a:extLst>
          </p:cNvPr>
          <p:cNvSpPr txBox="1"/>
          <p:nvPr/>
        </p:nvSpPr>
        <p:spPr>
          <a:xfrm>
            <a:off x="898901" y="738030"/>
            <a:ext cx="6695267" cy="369332"/>
          </a:xfrm>
          <a:prstGeom prst="rect">
            <a:avLst/>
          </a:prstGeom>
          <a:noFill/>
        </p:spPr>
        <p:txBody>
          <a:bodyPr wrap="square">
            <a:spAutoFit/>
          </a:bodyPr>
          <a:lstStyle/>
          <a:p>
            <a:pPr algn="just"/>
            <a:r>
              <a:rPr lang="vi-VN" sz="1800" b="0" i="0" dirty="0">
                <a:solidFill>
                  <a:schemeClr val="accent5">
                    <a:lumMod val="50000"/>
                  </a:schemeClr>
                </a:solidFill>
                <a:effectLst/>
                <a:latin typeface="Open Sans" panose="020B0606030504020204" pitchFamily="34" charset="0"/>
              </a:rPr>
              <a:t>Ý nghĩa của những điển tích Ăng-tê và </a:t>
            </a:r>
            <a:r>
              <a:rPr lang="vi-VN" sz="1800" b="0" i="0" dirty="0" err="1">
                <a:solidFill>
                  <a:schemeClr val="accent5">
                    <a:lumMod val="50000"/>
                  </a:schemeClr>
                </a:solidFill>
                <a:effectLst/>
                <a:latin typeface="Open Sans" panose="020B0606030504020204" pitchFamily="34" charset="0"/>
              </a:rPr>
              <a:t>Pro</a:t>
            </a:r>
            <a:r>
              <a:rPr lang="vi-VN" sz="1800" b="0" i="0" dirty="0">
                <a:solidFill>
                  <a:schemeClr val="accent5">
                    <a:lumMod val="50000"/>
                  </a:schemeClr>
                </a:solidFill>
                <a:effectLst/>
                <a:latin typeface="Open Sans" panose="020B0606030504020204" pitchFamily="34" charset="0"/>
              </a:rPr>
              <a:t>-mê-tê bị xiềng là:</a:t>
            </a:r>
            <a:endParaRPr lang="en-US" sz="1800" dirty="0">
              <a:solidFill>
                <a:schemeClr val="accent5">
                  <a:lumMod val="50000"/>
                </a:schemeClr>
              </a:solidFill>
            </a:endParaRPr>
          </a:p>
        </p:txBody>
      </p:sp>
    </p:spTree>
    <p:extLst>
      <p:ext uri="{BB962C8B-B14F-4D97-AF65-F5344CB8AC3E}">
        <p14:creationId xmlns:p14="http://schemas.microsoft.com/office/powerpoint/2010/main" val="335851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p:nvPr/>
        </p:nvSpPr>
        <p:spPr>
          <a:xfrm>
            <a:off x="-25" y="4272475"/>
            <a:ext cx="9143989" cy="860614"/>
          </a:xfrm>
          <a:custGeom>
            <a:avLst/>
            <a:gdLst/>
            <a:ahLst/>
            <a:cxnLst/>
            <a:rect l="l" t="t" r="r" b="b"/>
            <a:pathLst>
              <a:path w="69963" h="11820" extrusionOk="0">
                <a:moveTo>
                  <a:pt x="1" y="0"/>
                </a:moveTo>
                <a:lnTo>
                  <a:pt x="1" y="11820"/>
                </a:lnTo>
                <a:lnTo>
                  <a:pt x="69962" y="11820"/>
                </a:lnTo>
                <a:lnTo>
                  <a:pt x="69962" y="0"/>
                </a:lnTo>
                <a:close/>
              </a:path>
            </a:pathLst>
          </a:custGeom>
          <a:solidFill>
            <a:srgbClr val="EB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0" name="Google Shape;410;p35"/>
          <p:cNvSpPr/>
          <p:nvPr/>
        </p:nvSpPr>
        <p:spPr>
          <a:xfrm>
            <a:off x="-509775" y="1203475"/>
            <a:ext cx="7973125" cy="1577100"/>
          </a:xfrm>
          <a:custGeom>
            <a:avLst/>
            <a:gdLst/>
            <a:ahLst/>
            <a:cxnLst/>
            <a:rect l="l" t="t" r="r" b="b"/>
            <a:pathLst>
              <a:path w="318925" h="63084" extrusionOk="0">
                <a:moveTo>
                  <a:pt x="318925" y="63084"/>
                </a:moveTo>
                <a:cubicBezTo>
                  <a:pt x="310560" y="58895"/>
                  <a:pt x="300243" y="61809"/>
                  <a:pt x="290888" y="61809"/>
                </a:cubicBezTo>
                <a:cubicBezTo>
                  <a:pt x="269350" y="61809"/>
                  <a:pt x="246527" y="64073"/>
                  <a:pt x="226529" y="56074"/>
                </a:cubicBezTo>
                <a:cubicBezTo>
                  <a:pt x="196561" y="44087"/>
                  <a:pt x="172265" y="19843"/>
                  <a:pt x="141780" y="9239"/>
                </a:cubicBezTo>
                <a:cubicBezTo>
                  <a:pt x="118228" y="1047"/>
                  <a:pt x="92481" y="0"/>
                  <a:pt x="67545" y="0"/>
                </a:cubicBezTo>
                <a:cubicBezTo>
                  <a:pt x="49876" y="0"/>
                  <a:pt x="31982" y="3116"/>
                  <a:pt x="15293" y="8921"/>
                </a:cubicBezTo>
                <a:cubicBezTo>
                  <a:pt x="10278" y="10666"/>
                  <a:pt x="4419" y="10437"/>
                  <a:pt x="0" y="13381"/>
                </a:cubicBezTo>
              </a:path>
            </a:pathLst>
          </a:custGeom>
          <a:noFill/>
          <a:ln w="19050" cap="flat" cmpd="sng">
            <a:solidFill>
              <a:schemeClr val="accent4"/>
            </a:solidFill>
            <a:prstDash val="dot"/>
            <a:round/>
            <a:headEnd type="none" w="med" len="med"/>
            <a:tailEnd type="none" w="med" len="med"/>
          </a:ln>
        </p:spPr>
        <p:txBody>
          <a:bodyPr/>
          <a:lstStyle/>
          <a:p>
            <a:endParaRPr lang="en-US">
              <a:solidFill>
                <a:schemeClr val="tx2"/>
              </a:solidFill>
            </a:endParaRPr>
          </a:p>
        </p:txBody>
      </p:sp>
      <p:sp>
        <p:nvSpPr>
          <p:cNvPr id="411" name="Google Shape;411;p35"/>
          <p:cNvSpPr txBox="1">
            <a:spLocks noGrp="1"/>
          </p:cNvSpPr>
          <p:nvPr>
            <p:ph type="title" idx="2"/>
          </p:nvPr>
        </p:nvSpPr>
        <p:spPr>
          <a:xfrm>
            <a:off x="1434509" y="2685642"/>
            <a:ext cx="6327300" cy="1176000"/>
          </a:xfrm>
          <a:prstGeom prst="rect">
            <a:avLst/>
          </a:prstGeom>
        </p:spPr>
        <p:txBody>
          <a:bodyPr spcFirstLastPara="1" wrap="square" lIns="91425" tIns="91425" rIns="91425" bIns="91425" anchor="ctr" anchorCtr="0">
            <a:noAutofit/>
          </a:bodyPr>
          <a:lstStyle/>
          <a:p>
            <a:pPr marL="0" lvl="0" indent="0"/>
            <a:r>
              <a:rPr lang="en" sz="6600" b="1" dirty="0">
                <a:solidFill>
                  <a:schemeClr val="tx2"/>
                </a:solidFill>
                <a:latin typeface="DaddysGirl" panose="02000603000000000000" pitchFamily="2" charset="0"/>
                <a:ea typeface="DaddysGirl" panose="02000603000000000000" pitchFamily="2" charset="0"/>
              </a:rPr>
              <a:t>VẬN DỤNG</a:t>
            </a:r>
            <a:endParaRPr sz="6600" b="1" dirty="0">
              <a:solidFill>
                <a:schemeClr val="tx2"/>
              </a:solidFill>
              <a:latin typeface="DaddysGirl" panose="02000603000000000000" pitchFamily="2" charset="0"/>
              <a:ea typeface="DaddysGirl" panose="02000603000000000000" pitchFamily="2" charset="0"/>
            </a:endParaRPr>
          </a:p>
        </p:txBody>
      </p:sp>
      <p:sp>
        <p:nvSpPr>
          <p:cNvPr id="412" name="Google Shape;412;p35"/>
          <p:cNvSpPr txBox="1">
            <a:spLocks noGrp="1"/>
          </p:cNvSpPr>
          <p:nvPr>
            <p:ph type="title"/>
          </p:nvPr>
        </p:nvSpPr>
        <p:spPr>
          <a:xfrm>
            <a:off x="3618075" y="1491425"/>
            <a:ext cx="19077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2"/>
                </a:solidFill>
              </a:rPr>
              <a:t>04</a:t>
            </a:r>
            <a:endParaRPr dirty="0">
              <a:solidFill>
                <a:schemeClr val="tx2"/>
              </a:solidFill>
            </a:endParaRPr>
          </a:p>
        </p:txBody>
      </p:sp>
      <p:grpSp>
        <p:nvGrpSpPr>
          <p:cNvPr id="414" name="Google Shape;414;p35"/>
          <p:cNvGrpSpPr/>
          <p:nvPr/>
        </p:nvGrpSpPr>
        <p:grpSpPr>
          <a:xfrm>
            <a:off x="350475" y="2036225"/>
            <a:ext cx="2007300" cy="2795175"/>
            <a:chOff x="350475" y="2036225"/>
            <a:chExt cx="2007300" cy="2795175"/>
          </a:xfrm>
        </p:grpSpPr>
        <p:sp>
          <p:nvSpPr>
            <p:cNvPr id="415" name="Google Shape;415;p35"/>
            <p:cNvSpPr/>
            <p:nvPr/>
          </p:nvSpPr>
          <p:spPr>
            <a:xfrm>
              <a:off x="350475" y="4697600"/>
              <a:ext cx="2007300" cy="133800"/>
            </a:xfrm>
            <a:prstGeom prst="ellipse">
              <a:avLst/>
            </a:prstGeom>
            <a:solidFill>
              <a:srgbClr val="23385C">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6" name="Google Shape;416;p35"/>
            <p:cNvSpPr/>
            <p:nvPr/>
          </p:nvSpPr>
          <p:spPr>
            <a:xfrm>
              <a:off x="1364690" y="3474904"/>
              <a:ext cx="113085" cy="1167922"/>
            </a:xfrm>
            <a:custGeom>
              <a:avLst/>
              <a:gdLst/>
              <a:ahLst/>
              <a:cxnLst/>
              <a:rect l="l" t="t" r="r" b="b"/>
              <a:pathLst>
                <a:path w="1757" h="18146" extrusionOk="0">
                  <a:moveTo>
                    <a:pt x="878" y="1"/>
                  </a:moveTo>
                  <a:cubicBezTo>
                    <a:pt x="392" y="1"/>
                    <a:pt x="0" y="395"/>
                    <a:pt x="0" y="879"/>
                  </a:cubicBezTo>
                  <a:lnTo>
                    <a:pt x="0" y="17268"/>
                  </a:lnTo>
                  <a:cubicBezTo>
                    <a:pt x="0" y="17750"/>
                    <a:pt x="392" y="18146"/>
                    <a:pt x="878" y="18146"/>
                  </a:cubicBezTo>
                  <a:cubicBezTo>
                    <a:pt x="1362" y="18146"/>
                    <a:pt x="1756" y="17750"/>
                    <a:pt x="1756" y="17268"/>
                  </a:cubicBezTo>
                  <a:lnTo>
                    <a:pt x="1756" y="879"/>
                  </a:lnTo>
                  <a:cubicBezTo>
                    <a:pt x="1756" y="395"/>
                    <a:pt x="1362" y="1"/>
                    <a:pt x="878"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7" name="Google Shape;417;p35"/>
            <p:cNvSpPr/>
            <p:nvPr/>
          </p:nvSpPr>
          <p:spPr>
            <a:xfrm>
              <a:off x="1317835" y="4561267"/>
              <a:ext cx="394671" cy="174615"/>
            </a:xfrm>
            <a:custGeom>
              <a:avLst/>
              <a:gdLst/>
              <a:ahLst/>
              <a:cxnLst/>
              <a:rect l="l" t="t" r="r" b="b"/>
              <a:pathLst>
                <a:path w="6132" h="2713" extrusionOk="0">
                  <a:moveTo>
                    <a:pt x="599" y="1"/>
                  </a:moveTo>
                  <a:cubicBezTo>
                    <a:pt x="1" y="1396"/>
                    <a:pt x="599" y="2713"/>
                    <a:pt x="599" y="2713"/>
                  </a:cubicBezTo>
                  <a:lnTo>
                    <a:pt x="4917" y="2713"/>
                  </a:lnTo>
                  <a:cubicBezTo>
                    <a:pt x="4917" y="2713"/>
                    <a:pt x="6132" y="2376"/>
                    <a:pt x="2607" y="31"/>
                  </a:cubicBezTo>
                  <a:lnTo>
                    <a:pt x="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8" name="Google Shape;418;p35"/>
            <p:cNvSpPr/>
            <p:nvPr/>
          </p:nvSpPr>
          <p:spPr>
            <a:xfrm>
              <a:off x="1341520" y="4707111"/>
              <a:ext cx="315376" cy="30315"/>
            </a:xfrm>
            <a:custGeom>
              <a:avLst/>
              <a:gdLst/>
              <a:ahLst/>
              <a:cxnLst/>
              <a:rect l="l" t="t" r="r" b="b"/>
              <a:pathLst>
                <a:path w="4900" h="471" extrusionOk="0">
                  <a:moveTo>
                    <a:pt x="0" y="1"/>
                  </a:moveTo>
                  <a:lnTo>
                    <a:pt x="126" y="470"/>
                  </a:lnTo>
                  <a:lnTo>
                    <a:pt x="4576" y="470"/>
                  </a:lnTo>
                  <a:cubicBezTo>
                    <a:pt x="4900" y="361"/>
                    <a:pt x="4757" y="1"/>
                    <a:pt x="475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9" name="Google Shape;419;p35"/>
            <p:cNvSpPr/>
            <p:nvPr/>
          </p:nvSpPr>
          <p:spPr>
            <a:xfrm>
              <a:off x="1513623" y="4630971"/>
              <a:ext cx="134067" cy="76205"/>
            </a:xfrm>
            <a:custGeom>
              <a:avLst/>
              <a:gdLst/>
              <a:ahLst/>
              <a:cxnLst/>
              <a:rect l="l" t="t" r="r" b="b"/>
              <a:pathLst>
                <a:path w="2083" h="1184" extrusionOk="0">
                  <a:moveTo>
                    <a:pt x="899" y="0"/>
                  </a:moveTo>
                  <a:cubicBezTo>
                    <a:pt x="656" y="0"/>
                    <a:pt x="25" y="105"/>
                    <a:pt x="1" y="1184"/>
                  </a:cubicBezTo>
                  <a:lnTo>
                    <a:pt x="2083" y="1184"/>
                  </a:lnTo>
                  <a:cubicBezTo>
                    <a:pt x="2083" y="1184"/>
                    <a:pt x="2045" y="789"/>
                    <a:pt x="993" y="6"/>
                  </a:cubicBezTo>
                  <a:cubicBezTo>
                    <a:pt x="993" y="6"/>
                    <a:pt x="958" y="0"/>
                    <a:pt x="89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0" name="Google Shape;420;p35"/>
            <p:cNvSpPr/>
            <p:nvPr/>
          </p:nvSpPr>
          <p:spPr>
            <a:xfrm>
              <a:off x="1376275" y="4623891"/>
              <a:ext cx="55287" cy="48465"/>
            </a:xfrm>
            <a:custGeom>
              <a:avLst/>
              <a:gdLst/>
              <a:ahLst/>
              <a:cxnLst/>
              <a:rect l="l" t="t" r="r" b="b"/>
              <a:pathLst>
                <a:path w="859" h="753" extrusionOk="0">
                  <a:moveTo>
                    <a:pt x="430" y="0"/>
                  </a:moveTo>
                  <a:cubicBezTo>
                    <a:pt x="192" y="0"/>
                    <a:pt x="1" y="168"/>
                    <a:pt x="1" y="375"/>
                  </a:cubicBezTo>
                  <a:cubicBezTo>
                    <a:pt x="1" y="583"/>
                    <a:pt x="192" y="753"/>
                    <a:pt x="430" y="753"/>
                  </a:cubicBezTo>
                  <a:cubicBezTo>
                    <a:pt x="665" y="753"/>
                    <a:pt x="858" y="583"/>
                    <a:pt x="858" y="375"/>
                  </a:cubicBezTo>
                  <a:cubicBezTo>
                    <a:pt x="858" y="168"/>
                    <a:pt x="665" y="0"/>
                    <a:pt x="43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1" name="Google Shape;421;p35"/>
            <p:cNvSpPr/>
            <p:nvPr/>
          </p:nvSpPr>
          <p:spPr>
            <a:xfrm>
              <a:off x="1130156" y="3474904"/>
              <a:ext cx="121388" cy="1133295"/>
            </a:xfrm>
            <a:custGeom>
              <a:avLst/>
              <a:gdLst/>
              <a:ahLst/>
              <a:cxnLst/>
              <a:rect l="l" t="t" r="r" b="b"/>
              <a:pathLst>
                <a:path w="1886" h="17608" extrusionOk="0">
                  <a:moveTo>
                    <a:pt x="876" y="1"/>
                  </a:moveTo>
                  <a:cubicBezTo>
                    <a:pt x="392" y="4"/>
                    <a:pt x="1" y="403"/>
                    <a:pt x="4" y="885"/>
                  </a:cubicBezTo>
                  <a:lnTo>
                    <a:pt x="127" y="16737"/>
                  </a:lnTo>
                  <a:cubicBezTo>
                    <a:pt x="130" y="17220"/>
                    <a:pt x="521" y="17608"/>
                    <a:pt x="1005" y="17608"/>
                  </a:cubicBezTo>
                  <a:lnTo>
                    <a:pt x="1011" y="17608"/>
                  </a:lnTo>
                  <a:cubicBezTo>
                    <a:pt x="1494" y="17604"/>
                    <a:pt x="1886" y="17207"/>
                    <a:pt x="1882" y="16723"/>
                  </a:cubicBezTo>
                  <a:lnTo>
                    <a:pt x="1760" y="872"/>
                  </a:lnTo>
                  <a:cubicBezTo>
                    <a:pt x="1757" y="392"/>
                    <a:pt x="1365" y="1"/>
                    <a:pt x="882"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2" name="Google Shape;422;p35"/>
            <p:cNvSpPr/>
            <p:nvPr/>
          </p:nvSpPr>
          <p:spPr>
            <a:xfrm>
              <a:off x="1097139" y="4561074"/>
              <a:ext cx="391131" cy="174809"/>
            </a:xfrm>
            <a:custGeom>
              <a:avLst/>
              <a:gdLst/>
              <a:ahLst/>
              <a:cxnLst/>
              <a:rect l="l" t="t" r="r" b="b"/>
              <a:pathLst>
                <a:path w="6077" h="2716" extrusionOk="0">
                  <a:moveTo>
                    <a:pt x="2552" y="1"/>
                  </a:moveTo>
                  <a:lnTo>
                    <a:pt x="596" y="4"/>
                  </a:lnTo>
                  <a:cubicBezTo>
                    <a:pt x="0" y="1399"/>
                    <a:pt x="602" y="2716"/>
                    <a:pt x="602" y="2716"/>
                  </a:cubicBezTo>
                  <a:lnTo>
                    <a:pt x="4954" y="2705"/>
                  </a:lnTo>
                  <a:cubicBezTo>
                    <a:pt x="4954" y="2705"/>
                    <a:pt x="6076" y="2334"/>
                    <a:pt x="2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3" name="Google Shape;423;p35"/>
            <p:cNvSpPr/>
            <p:nvPr/>
          </p:nvSpPr>
          <p:spPr>
            <a:xfrm>
              <a:off x="1121853" y="4706467"/>
              <a:ext cx="314733" cy="30958"/>
            </a:xfrm>
            <a:custGeom>
              <a:avLst/>
              <a:gdLst/>
              <a:ahLst/>
              <a:cxnLst/>
              <a:rect l="l" t="t" r="r" b="b"/>
              <a:pathLst>
                <a:path w="4890" h="481" extrusionOk="0">
                  <a:moveTo>
                    <a:pt x="4676" y="0"/>
                  </a:moveTo>
                  <a:lnTo>
                    <a:pt x="1" y="11"/>
                  </a:lnTo>
                  <a:lnTo>
                    <a:pt x="127" y="480"/>
                  </a:lnTo>
                  <a:lnTo>
                    <a:pt x="4577" y="470"/>
                  </a:lnTo>
                  <a:cubicBezTo>
                    <a:pt x="4890" y="283"/>
                    <a:pt x="4676" y="0"/>
                    <a:pt x="467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4" name="Google Shape;424;p35"/>
            <p:cNvSpPr/>
            <p:nvPr/>
          </p:nvSpPr>
          <p:spPr>
            <a:xfrm>
              <a:off x="1287198" y="4633609"/>
              <a:ext cx="140182" cy="73373"/>
            </a:xfrm>
            <a:custGeom>
              <a:avLst/>
              <a:gdLst/>
              <a:ahLst/>
              <a:cxnLst/>
              <a:rect l="l" t="t" r="r" b="b"/>
              <a:pathLst>
                <a:path w="2178" h="1140" extrusionOk="0">
                  <a:moveTo>
                    <a:pt x="965" y="0"/>
                  </a:moveTo>
                  <a:cubicBezTo>
                    <a:pt x="659" y="0"/>
                    <a:pt x="24" y="123"/>
                    <a:pt x="0" y="1140"/>
                  </a:cubicBezTo>
                  <a:lnTo>
                    <a:pt x="2164" y="1132"/>
                  </a:lnTo>
                  <a:cubicBezTo>
                    <a:pt x="2164" y="1132"/>
                    <a:pt x="2178" y="793"/>
                    <a:pt x="1127" y="13"/>
                  </a:cubicBezTo>
                  <a:cubicBezTo>
                    <a:pt x="1127" y="13"/>
                    <a:pt x="1063" y="0"/>
                    <a:pt x="965"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5" name="Google Shape;425;p35"/>
            <p:cNvSpPr/>
            <p:nvPr/>
          </p:nvSpPr>
          <p:spPr>
            <a:xfrm>
              <a:off x="1156480" y="4623698"/>
              <a:ext cx="55223" cy="48465"/>
            </a:xfrm>
            <a:custGeom>
              <a:avLst/>
              <a:gdLst/>
              <a:ahLst/>
              <a:cxnLst/>
              <a:rect l="l" t="t" r="r" b="b"/>
              <a:pathLst>
                <a:path w="858" h="753" extrusionOk="0">
                  <a:moveTo>
                    <a:pt x="429" y="0"/>
                  </a:moveTo>
                  <a:cubicBezTo>
                    <a:pt x="191" y="0"/>
                    <a:pt x="0" y="171"/>
                    <a:pt x="0" y="378"/>
                  </a:cubicBezTo>
                  <a:cubicBezTo>
                    <a:pt x="0" y="586"/>
                    <a:pt x="194" y="752"/>
                    <a:pt x="429" y="752"/>
                  </a:cubicBezTo>
                  <a:cubicBezTo>
                    <a:pt x="667" y="752"/>
                    <a:pt x="858" y="582"/>
                    <a:pt x="858" y="375"/>
                  </a:cubicBezTo>
                  <a:cubicBezTo>
                    <a:pt x="858" y="167"/>
                    <a:pt x="663" y="0"/>
                    <a:pt x="42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6" name="Google Shape;426;p35"/>
            <p:cNvSpPr/>
            <p:nvPr/>
          </p:nvSpPr>
          <p:spPr>
            <a:xfrm flipH="1">
              <a:off x="1249550" y="2647855"/>
              <a:ext cx="119843" cy="249019"/>
            </a:xfrm>
            <a:custGeom>
              <a:avLst/>
              <a:gdLst/>
              <a:ahLst/>
              <a:cxnLst/>
              <a:rect l="l" t="t" r="r" b="b"/>
              <a:pathLst>
                <a:path w="1862" h="3869" extrusionOk="0">
                  <a:moveTo>
                    <a:pt x="929" y="0"/>
                  </a:moveTo>
                  <a:cubicBezTo>
                    <a:pt x="419" y="0"/>
                    <a:pt x="1" y="419"/>
                    <a:pt x="1" y="929"/>
                  </a:cubicBezTo>
                  <a:lnTo>
                    <a:pt x="1" y="2940"/>
                  </a:lnTo>
                  <a:cubicBezTo>
                    <a:pt x="1" y="3450"/>
                    <a:pt x="419" y="3869"/>
                    <a:pt x="929" y="3869"/>
                  </a:cubicBezTo>
                  <a:cubicBezTo>
                    <a:pt x="1443" y="3869"/>
                    <a:pt x="1862" y="3450"/>
                    <a:pt x="1862" y="2940"/>
                  </a:cubicBezTo>
                  <a:lnTo>
                    <a:pt x="1862" y="929"/>
                  </a:lnTo>
                  <a:cubicBezTo>
                    <a:pt x="1862" y="419"/>
                    <a:pt x="1443" y="0"/>
                    <a:pt x="929"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7" name="Google Shape;427;p35"/>
            <p:cNvSpPr/>
            <p:nvPr/>
          </p:nvSpPr>
          <p:spPr>
            <a:xfrm>
              <a:off x="1250834" y="2670832"/>
              <a:ext cx="119843" cy="112377"/>
            </a:xfrm>
            <a:custGeom>
              <a:avLst/>
              <a:gdLst/>
              <a:ahLst/>
              <a:cxnLst/>
              <a:rect l="l" t="t" r="r" b="b"/>
              <a:pathLst>
                <a:path w="1862" h="1746" extrusionOk="0">
                  <a:moveTo>
                    <a:pt x="1" y="1"/>
                  </a:moveTo>
                  <a:lnTo>
                    <a:pt x="1" y="1552"/>
                  </a:lnTo>
                  <a:cubicBezTo>
                    <a:pt x="1" y="1552"/>
                    <a:pt x="462" y="1746"/>
                    <a:pt x="1013" y="1746"/>
                  </a:cubicBezTo>
                  <a:cubicBezTo>
                    <a:pt x="1289" y="1746"/>
                    <a:pt x="1587" y="1697"/>
                    <a:pt x="1862" y="1552"/>
                  </a:cubicBezTo>
                  <a:lnTo>
                    <a:pt x="1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8" name="Google Shape;428;p35"/>
            <p:cNvSpPr/>
            <p:nvPr/>
          </p:nvSpPr>
          <p:spPr>
            <a:xfrm>
              <a:off x="1019583" y="2830450"/>
              <a:ext cx="581065" cy="824741"/>
            </a:xfrm>
            <a:custGeom>
              <a:avLst/>
              <a:gdLst/>
              <a:ahLst/>
              <a:cxnLst/>
              <a:rect l="l" t="t" r="r" b="b"/>
              <a:pathLst>
                <a:path w="9028" h="12814" extrusionOk="0">
                  <a:moveTo>
                    <a:pt x="4318" y="1"/>
                  </a:moveTo>
                  <a:cubicBezTo>
                    <a:pt x="1906" y="1"/>
                    <a:pt x="1" y="1491"/>
                    <a:pt x="157" y="3512"/>
                  </a:cubicBezTo>
                  <a:cubicBezTo>
                    <a:pt x="252" y="4716"/>
                    <a:pt x="1423" y="7037"/>
                    <a:pt x="1447" y="7721"/>
                  </a:cubicBezTo>
                  <a:cubicBezTo>
                    <a:pt x="1484" y="8783"/>
                    <a:pt x="1321" y="9636"/>
                    <a:pt x="1290" y="10388"/>
                  </a:cubicBezTo>
                  <a:cubicBezTo>
                    <a:pt x="1243" y="11534"/>
                    <a:pt x="1906" y="12814"/>
                    <a:pt x="4318" y="12814"/>
                  </a:cubicBezTo>
                  <a:lnTo>
                    <a:pt x="4706" y="12814"/>
                  </a:lnTo>
                  <a:cubicBezTo>
                    <a:pt x="7122" y="12814"/>
                    <a:pt x="7782" y="11534"/>
                    <a:pt x="7735" y="10388"/>
                  </a:cubicBezTo>
                  <a:cubicBezTo>
                    <a:pt x="7703" y="9636"/>
                    <a:pt x="7608" y="9037"/>
                    <a:pt x="7608" y="7721"/>
                  </a:cubicBezTo>
                  <a:cubicBezTo>
                    <a:pt x="7608" y="6571"/>
                    <a:pt x="8772" y="4716"/>
                    <a:pt x="8867" y="3512"/>
                  </a:cubicBezTo>
                  <a:cubicBezTo>
                    <a:pt x="9027" y="1491"/>
                    <a:pt x="7122" y="1"/>
                    <a:pt x="4706"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9" name="Google Shape;429;p35"/>
            <p:cNvSpPr/>
            <p:nvPr/>
          </p:nvSpPr>
          <p:spPr>
            <a:xfrm>
              <a:off x="1095143" y="3552203"/>
              <a:ext cx="414366" cy="484263"/>
            </a:xfrm>
            <a:custGeom>
              <a:avLst/>
              <a:gdLst/>
              <a:ahLst/>
              <a:cxnLst/>
              <a:rect l="l" t="t" r="r" b="b"/>
              <a:pathLst>
                <a:path w="6438" h="7524" extrusionOk="0">
                  <a:moveTo>
                    <a:pt x="6124" y="7384"/>
                  </a:moveTo>
                  <a:lnTo>
                    <a:pt x="6124" y="7384"/>
                  </a:lnTo>
                  <a:cubicBezTo>
                    <a:pt x="6123" y="7393"/>
                    <a:pt x="6122" y="7402"/>
                    <a:pt x="6121" y="7411"/>
                  </a:cubicBezTo>
                  <a:lnTo>
                    <a:pt x="6138" y="7384"/>
                  </a:lnTo>
                  <a:cubicBezTo>
                    <a:pt x="6134" y="7384"/>
                    <a:pt x="6129" y="7384"/>
                    <a:pt x="6124" y="7384"/>
                  </a:cubicBezTo>
                  <a:close/>
                  <a:moveTo>
                    <a:pt x="5768" y="0"/>
                  </a:moveTo>
                  <a:cubicBezTo>
                    <a:pt x="5220" y="0"/>
                    <a:pt x="4669" y="118"/>
                    <a:pt x="4121" y="191"/>
                  </a:cubicBezTo>
                  <a:cubicBezTo>
                    <a:pt x="3702" y="248"/>
                    <a:pt x="3280" y="276"/>
                    <a:pt x="2858" y="276"/>
                  </a:cubicBezTo>
                  <a:cubicBezTo>
                    <a:pt x="2465" y="276"/>
                    <a:pt x="2072" y="251"/>
                    <a:pt x="1682" y="202"/>
                  </a:cubicBezTo>
                  <a:cubicBezTo>
                    <a:pt x="1329" y="159"/>
                    <a:pt x="976" y="96"/>
                    <a:pt x="623" y="96"/>
                  </a:cubicBezTo>
                  <a:cubicBezTo>
                    <a:pt x="557" y="96"/>
                    <a:pt x="492" y="98"/>
                    <a:pt x="426" y="103"/>
                  </a:cubicBezTo>
                  <a:lnTo>
                    <a:pt x="382" y="86"/>
                  </a:lnTo>
                  <a:cubicBezTo>
                    <a:pt x="75" y="2553"/>
                    <a:pt x="0" y="5047"/>
                    <a:pt x="157" y="7523"/>
                  </a:cubicBezTo>
                  <a:lnTo>
                    <a:pt x="225" y="7449"/>
                  </a:lnTo>
                  <a:cubicBezTo>
                    <a:pt x="1011" y="7435"/>
                    <a:pt x="1800" y="7424"/>
                    <a:pt x="2590" y="7411"/>
                  </a:cubicBezTo>
                  <a:cubicBezTo>
                    <a:pt x="2668" y="7411"/>
                    <a:pt x="2746" y="7411"/>
                    <a:pt x="2825" y="7408"/>
                  </a:cubicBezTo>
                  <a:lnTo>
                    <a:pt x="2845" y="7347"/>
                  </a:lnTo>
                  <a:cubicBezTo>
                    <a:pt x="2746" y="5485"/>
                    <a:pt x="2709" y="3618"/>
                    <a:pt x="2729" y="1753"/>
                  </a:cubicBezTo>
                  <a:cubicBezTo>
                    <a:pt x="2729" y="1682"/>
                    <a:pt x="2736" y="1603"/>
                    <a:pt x="2784" y="1556"/>
                  </a:cubicBezTo>
                  <a:cubicBezTo>
                    <a:pt x="2825" y="1515"/>
                    <a:pt x="2889" y="1504"/>
                    <a:pt x="2943" y="1501"/>
                  </a:cubicBezTo>
                  <a:cubicBezTo>
                    <a:pt x="2995" y="1497"/>
                    <a:pt x="3047" y="1495"/>
                    <a:pt x="3099" y="1495"/>
                  </a:cubicBezTo>
                  <a:cubicBezTo>
                    <a:pt x="3384" y="1495"/>
                    <a:pt x="3667" y="1557"/>
                    <a:pt x="3923" y="1678"/>
                  </a:cubicBezTo>
                  <a:lnTo>
                    <a:pt x="3992" y="1780"/>
                  </a:lnTo>
                  <a:cubicBezTo>
                    <a:pt x="3971" y="2233"/>
                    <a:pt x="3951" y="2685"/>
                    <a:pt x="3927" y="3138"/>
                  </a:cubicBezTo>
                  <a:cubicBezTo>
                    <a:pt x="3859" y="4553"/>
                    <a:pt x="3791" y="5969"/>
                    <a:pt x="3907" y="7377"/>
                  </a:cubicBezTo>
                  <a:cubicBezTo>
                    <a:pt x="4643" y="7380"/>
                    <a:pt x="5383" y="7380"/>
                    <a:pt x="6124" y="7384"/>
                  </a:cubicBezTo>
                  <a:lnTo>
                    <a:pt x="6124" y="7384"/>
                  </a:lnTo>
                  <a:cubicBezTo>
                    <a:pt x="6387" y="4946"/>
                    <a:pt x="6437" y="2486"/>
                    <a:pt x="6275" y="39"/>
                  </a:cubicBezTo>
                  <a:cubicBezTo>
                    <a:pt x="6106" y="11"/>
                    <a:pt x="5937" y="0"/>
                    <a:pt x="5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0" name="Google Shape;430;p35"/>
            <p:cNvSpPr/>
            <p:nvPr/>
          </p:nvSpPr>
          <p:spPr>
            <a:xfrm>
              <a:off x="1089673" y="4002671"/>
              <a:ext cx="199331" cy="56317"/>
            </a:xfrm>
            <a:custGeom>
              <a:avLst/>
              <a:gdLst/>
              <a:ahLst/>
              <a:cxnLst/>
              <a:rect l="l" t="t" r="r" b="b"/>
              <a:pathLst>
                <a:path w="3097" h="875" extrusionOk="0">
                  <a:moveTo>
                    <a:pt x="27" y="1"/>
                  </a:moveTo>
                  <a:cubicBezTo>
                    <a:pt x="11" y="1"/>
                    <a:pt x="0" y="14"/>
                    <a:pt x="0" y="28"/>
                  </a:cubicBezTo>
                  <a:lnTo>
                    <a:pt x="0" y="848"/>
                  </a:lnTo>
                  <a:cubicBezTo>
                    <a:pt x="0" y="861"/>
                    <a:pt x="11" y="875"/>
                    <a:pt x="27" y="875"/>
                  </a:cubicBezTo>
                  <a:lnTo>
                    <a:pt x="3069" y="875"/>
                  </a:lnTo>
                  <a:cubicBezTo>
                    <a:pt x="3086" y="875"/>
                    <a:pt x="3097" y="861"/>
                    <a:pt x="3097" y="848"/>
                  </a:cubicBezTo>
                  <a:lnTo>
                    <a:pt x="3097" y="28"/>
                  </a:lnTo>
                  <a:cubicBezTo>
                    <a:pt x="3097" y="14"/>
                    <a:pt x="3086" y="1"/>
                    <a:pt x="3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1" name="Google Shape;431;p35"/>
            <p:cNvSpPr/>
            <p:nvPr/>
          </p:nvSpPr>
          <p:spPr>
            <a:xfrm>
              <a:off x="1321825" y="4002671"/>
              <a:ext cx="195147" cy="56317"/>
            </a:xfrm>
            <a:custGeom>
              <a:avLst/>
              <a:gdLst/>
              <a:ahLst/>
              <a:cxnLst/>
              <a:rect l="l" t="t" r="r" b="b"/>
              <a:pathLst>
                <a:path w="3032" h="875" extrusionOk="0">
                  <a:moveTo>
                    <a:pt x="27" y="1"/>
                  </a:moveTo>
                  <a:cubicBezTo>
                    <a:pt x="10" y="1"/>
                    <a:pt x="0" y="14"/>
                    <a:pt x="0" y="28"/>
                  </a:cubicBezTo>
                  <a:lnTo>
                    <a:pt x="0" y="848"/>
                  </a:lnTo>
                  <a:cubicBezTo>
                    <a:pt x="0" y="861"/>
                    <a:pt x="10" y="875"/>
                    <a:pt x="27" y="875"/>
                  </a:cubicBezTo>
                  <a:lnTo>
                    <a:pt x="3004" y="875"/>
                  </a:lnTo>
                  <a:cubicBezTo>
                    <a:pt x="3018" y="875"/>
                    <a:pt x="3031" y="861"/>
                    <a:pt x="3031" y="848"/>
                  </a:cubicBezTo>
                  <a:lnTo>
                    <a:pt x="3031" y="28"/>
                  </a:lnTo>
                  <a:cubicBezTo>
                    <a:pt x="3031" y="14"/>
                    <a:pt x="3018" y="1"/>
                    <a:pt x="3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2" name="Google Shape;432;p35"/>
            <p:cNvSpPr/>
            <p:nvPr/>
          </p:nvSpPr>
          <p:spPr>
            <a:xfrm>
              <a:off x="1017008" y="2830450"/>
              <a:ext cx="582288" cy="842248"/>
            </a:xfrm>
            <a:custGeom>
              <a:avLst/>
              <a:gdLst/>
              <a:ahLst/>
              <a:cxnLst/>
              <a:rect l="l" t="t" r="r" b="b"/>
              <a:pathLst>
                <a:path w="9047" h="13086" extrusionOk="0">
                  <a:moveTo>
                    <a:pt x="3368" y="1"/>
                  </a:moveTo>
                  <a:cubicBezTo>
                    <a:pt x="2460" y="188"/>
                    <a:pt x="1810" y="504"/>
                    <a:pt x="1150" y="1032"/>
                  </a:cubicBezTo>
                  <a:cubicBezTo>
                    <a:pt x="803" y="1311"/>
                    <a:pt x="551" y="1957"/>
                    <a:pt x="354" y="2359"/>
                  </a:cubicBezTo>
                  <a:cubicBezTo>
                    <a:pt x="0" y="3080"/>
                    <a:pt x="418" y="4353"/>
                    <a:pt x="619" y="5129"/>
                  </a:cubicBezTo>
                  <a:cubicBezTo>
                    <a:pt x="1269" y="7676"/>
                    <a:pt x="721" y="9694"/>
                    <a:pt x="844" y="12321"/>
                  </a:cubicBezTo>
                  <a:cubicBezTo>
                    <a:pt x="854" y="12531"/>
                    <a:pt x="1147" y="12729"/>
                    <a:pt x="1337" y="12814"/>
                  </a:cubicBezTo>
                  <a:cubicBezTo>
                    <a:pt x="1409" y="12848"/>
                    <a:pt x="1745" y="12872"/>
                    <a:pt x="1823" y="12875"/>
                  </a:cubicBezTo>
                  <a:cubicBezTo>
                    <a:pt x="2550" y="12917"/>
                    <a:pt x="3306" y="13086"/>
                    <a:pt x="4040" y="13086"/>
                  </a:cubicBezTo>
                  <a:cubicBezTo>
                    <a:pt x="4217" y="13086"/>
                    <a:pt x="4392" y="13076"/>
                    <a:pt x="4565" y="13052"/>
                  </a:cubicBezTo>
                  <a:cubicBezTo>
                    <a:pt x="5835" y="12882"/>
                    <a:pt x="6165" y="12998"/>
                    <a:pt x="7492" y="12858"/>
                  </a:cubicBezTo>
                  <a:lnTo>
                    <a:pt x="8342" y="12657"/>
                  </a:lnTo>
                  <a:cubicBezTo>
                    <a:pt x="8621" y="12525"/>
                    <a:pt x="8499" y="11191"/>
                    <a:pt x="8482" y="10885"/>
                  </a:cubicBezTo>
                  <a:cubicBezTo>
                    <a:pt x="8353" y="8527"/>
                    <a:pt x="8216" y="6891"/>
                    <a:pt x="8747" y="4590"/>
                  </a:cubicBezTo>
                  <a:cubicBezTo>
                    <a:pt x="8877" y="4043"/>
                    <a:pt x="9047" y="3482"/>
                    <a:pt x="8962" y="2927"/>
                  </a:cubicBezTo>
                  <a:cubicBezTo>
                    <a:pt x="8901" y="2529"/>
                    <a:pt x="8709" y="2164"/>
                    <a:pt x="8492" y="1828"/>
                  </a:cubicBezTo>
                  <a:cubicBezTo>
                    <a:pt x="7904" y="916"/>
                    <a:pt x="7005" y="113"/>
                    <a:pt x="5923" y="1"/>
                  </a:cubicBezTo>
                  <a:lnTo>
                    <a:pt x="5889" y="62"/>
                  </a:lnTo>
                  <a:cubicBezTo>
                    <a:pt x="5892" y="344"/>
                    <a:pt x="5705" y="613"/>
                    <a:pt x="5447" y="712"/>
                  </a:cubicBezTo>
                  <a:cubicBezTo>
                    <a:pt x="5358" y="746"/>
                    <a:pt x="5267" y="760"/>
                    <a:pt x="5175" y="770"/>
                  </a:cubicBezTo>
                  <a:cubicBezTo>
                    <a:pt x="5113" y="775"/>
                    <a:pt x="5052" y="778"/>
                    <a:pt x="4990" y="778"/>
                  </a:cubicBezTo>
                  <a:cubicBezTo>
                    <a:pt x="4629" y="778"/>
                    <a:pt x="4267" y="684"/>
                    <a:pt x="3953" y="501"/>
                  </a:cubicBezTo>
                  <a:cubicBezTo>
                    <a:pt x="3753" y="385"/>
                    <a:pt x="3562" y="222"/>
                    <a:pt x="3484" y="5"/>
                  </a:cubicBezTo>
                  <a:lnTo>
                    <a:pt x="3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3" name="Google Shape;433;p35"/>
            <p:cNvSpPr/>
            <p:nvPr/>
          </p:nvSpPr>
          <p:spPr>
            <a:xfrm>
              <a:off x="1132795" y="2916115"/>
              <a:ext cx="565682" cy="489026"/>
            </a:xfrm>
            <a:custGeom>
              <a:avLst/>
              <a:gdLst/>
              <a:ahLst/>
              <a:cxnLst/>
              <a:rect l="l" t="t" r="r" b="b"/>
              <a:pathLst>
                <a:path w="8789" h="7598" extrusionOk="0">
                  <a:moveTo>
                    <a:pt x="6031" y="1"/>
                  </a:moveTo>
                  <a:cubicBezTo>
                    <a:pt x="5885" y="1"/>
                    <a:pt x="5737" y="45"/>
                    <a:pt x="5608" y="136"/>
                  </a:cubicBezTo>
                  <a:cubicBezTo>
                    <a:pt x="5274" y="371"/>
                    <a:pt x="5196" y="830"/>
                    <a:pt x="5431" y="1160"/>
                  </a:cubicBezTo>
                  <a:cubicBezTo>
                    <a:pt x="6394" y="2528"/>
                    <a:pt x="7540" y="4920"/>
                    <a:pt x="6935" y="5720"/>
                  </a:cubicBezTo>
                  <a:cubicBezTo>
                    <a:pt x="6830" y="5856"/>
                    <a:pt x="6509" y="6119"/>
                    <a:pt x="5594" y="6119"/>
                  </a:cubicBezTo>
                  <a:cubicBezTo>
                    <a:pt x="4728" y="6119"/>
                    <a:pt x="3330" y="5884"/>
                    <a:pt x="1079" y="5084"/>
                  </a:cubicBezTo>
                  <a:cubicBezTo>
                    <a:pt x="998" y="5055"/>
                    <a:pt x="914" y="5041"/>
                    <a:pt x="832" y="5041"/>
                  </a:cubicBezTo>
                  <a:cubicBezTo>
                    <a:pt x="528" y="5041"/>
                    <a:pt x="244" y="5229"/>
                    <a:pt x="137" y="5529"/>
                  </a:cubicBezTo>
                  <a:cubicBezTo>
                    <a:pt x="1" y="5913"/>
                    <a:pt x="202" y="6335"/>
                    <a:pt x="586" y="6472"/>
                  </a:cubicBezTo>
                  <a:cubicBezTo>
                    <a:pt x="2702" y="7223"/>
                    <a:pt x="4363" y="7598"/>
                    <a:pt x="5615" y="7598"/>
                  </a:cubicBezTo>
                  <a:cubicBezTo>
                    <a:pt x="6792" y="7598"/>
                    <a:pt x="7609" y="7268"/>
                    <a:pt x="8108" y="6607"/>
                  </a:cubicBezTo>
                  <a:cubicBezTo>
                    <a:pt x="8789" y="5712"/>
                    <a:pt x="8718" y="4345"/>
                    <a:pt x="7904" y="2545"/>
                  </a:cubicBezTo>
                  <a:cubicBezTo>
                    <a:pt x="7356" y="1337"/>
                    <a:pt x="6662" y="354"/>
                    <a:pt x="6632" y="310"/>
                  </a:cubicBezTo>
                  <a:cubicBezTo>
                    <a:pt x="6488" y="109"/>
                    <a:pt x="6262" y="1"/>
                    <a:pt x="6031"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4" name="Google Shape;434;p35"/>
            <p:cNvSpPr/>
            <p:nvPr/>
          </p:nvSpPr>
          <p:spPr>
            <a:xfrm>
              <a:off x="897875" y="2916051"/>
              <a:ext cx="646457" cy="508335"/>
            </a:xfrm>
            <a:custGeom>
              <a:avLst/>
              <a:gdLst/>
              <a:ahLst/>
              <a:cxnLst/>
              <a:rect l="l" t="t" r="r" b="b"/>
              <a:pathLst>
                <a:path w="10044" h="7898" extrusionOk="0">
                  <a:moveTo>
                    <a:pt x="3125" y="1"/>
                  </a:moveTo>
                  <a:cubicBezTo>
                    <a:pt x="3000" y="1"/>
                    <a:pt x="2874" y="33"/>
                    <a:pt x="2759" y="100"/>
                  </a:cubicBezTo>
                  <a:cubicBezTo>
                    <a:pt x="2120" y="464"/>
                    <a:pt x="1358" y="1737"/>
                    <a:pt x="919" y="2761"/>
                  </a:cubicBezTo>
                  <a:cubicBezTo>
                    <a:pt x="443" y="3880"/>
                    <a:pt x="0" y="5465"/>
                    <a:pt x="623" y="6636"/>
                  </a:cubicBezTo>
                  <a:cubicBezTo>
                    <a:pt x="936" y="7228"/>
                    <a:pt x="1623" y="7898"/>
                    <a:pt x="3130" y="7898"/>
                  </a:cubicBezTo>
                  <a:cubicBezTo>
                    <a:pt x="3280" y="7898"/>
                    <a:pt x="3433" y="7894"/>
                    <a:pt x="3596" y="7881"/>
                  </a:cubicBezTo>
                  <a:cubicBezTo>
                    <a:pt x="5049" y="7759"/>
                    <a:pt x="7043" y="7085"/>
                    <a:pt x="9527" y="5877"/>
                  </a:cubicBezTo>
                  <a:cubicBezTo>
                    <a:pt x="9894" y="5697"/>
                    <a:pt x="10044" y="5258"/>
                    <a:pt x="9866" y="4890"/>
                  </a:cubicBezTo>
                  <a:cubicBezTo>
                    <a:pt x="9740" y="4629"/>
                    <a:pt x="9476" y="4476"/>
                    <a:pt x="9201" y="4476"/>
                  </a:cubicBezTo>
                  <a:cubicBezTo>
                    <a:pt x="9093" y="4476"/>
                    <a:pt x="8984" y="4500"/>
                    <a:pt x="8880" y="4550"/>
                  </a:cubicBezTo>
                  <a:cubicBezTo>
                    <a:pt x="6070" y="5920"/>
                    <a:pt x="4218" y="6422"/>
                    <a:pt x="3124" y="6422"/>
                  </a:cubicBezTo>
                  <a:cubicBezTo>
                    <a:pt x="2479" y="6422"/>
                    <a:pt x="2098" y="6248"/>
                    <a:pt x="1939" y="5975"/>
                  </a:cubicBezTo>
                  <a:cubicBezTo>
                    <a:pt x="1272" y="4829"/>
                    <a:pt x="2902" y="1784"/>
                    <a:pt x="3497" y="1373"/>
                  </a:cubicBezTo>
                  <a:cubicBezTo>
                    <a:pt x="3844" y="1168"/>
                    <a:pt x="3967" y="723"/>
                    <a:pt x="3763" y="372"/>
                  </a:cubicBezTo>
                  <a:cubicBezTo>
                    <a:pt x="3628" y="134"/>
                    <a:pt x="3380" y="1"/>
                    <a:pt x="3125"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5" name="Google Shape;435;p35"/>
            <p:cNvSpPr/>
            <p:nvPr/>
          </p:nvSpPr>
          <p:spPr>
            <a:xfrm>
              <a:off x="914738" y="2883548"/>
              <a:ext cx="244449" cy="323872"/>
            </a:xfrm>
            <a:custGeom>
              <a:avLst/>
              <a:gdLst/>
              <a:ahLst/>
              <a:cxnLst/>
              <a:rect l="l" t="t" r="r" b="b"/>
              <a:pathLst>
                <a:path w="3798" h="5032" extrusionOk="0">
                  <a:moveTo>
                    <a:pt x="3104" y="0"/>
                  </a:moveTo>
                  <a:cubicBezTo>
                    <a:pt x="2961" y="0"/>
                    <a:pt x="2833" y="150"/>
                    <a:pt x="2589" y="302"/>
                  </a:cubicBezTo>
                  <a:cubicBezTo>
                    <a:pt x="2246" y="516"/>
                    <a:pt x="1494" y="1187"/>
                    <a:pt x="1263" y="1520"/>
                  </a:cubicBezTo>
                  <a:cubicBezTo>
                    <a:pt x="660" y="2385"/>
                    <a:pt x="381" y="2840"/>
                    <a:pt x="0" y="3885"/>
                  </a:cubicBezTo>
                  <a:lnTo>
                    <a:pt x="0" y="4184"/>
                  </a:lnTo>
                  <a:cubicBezTo>
                    <a:pt x="657" y="4456"/>
                    <a:pt x="1214" y="4687"/>
                    <a:pt x="1837" y="5031"/>
                  </a:cubicBezTo>
                  <a:cubicBezTo>
                    <a:pt x="2695" y="4010"/>
                    <a:pt x="3337" y="2806"/>
                    <a:pt x="3715" y="1527"/>
                  </a:cubicBezTo>
                  <a:cubicBezTo>
                    <a:pt x="3760" y="1380"/>
                    <a:pt x="3797" y="1231"/>
                    <a:pt x="3794" y="1078"/>
                  </a:cubicBezTo>
                  <a:cubicBezTo>
                    <a:pt x="3786" y="673"/>
                    <a:pt x="3610" y="346"/>
                    <a:pt x="3297" y="88"/>
                  </a:cubicBezTo>
                  <a:cubicBezTo>
                    <a:pt x="3224" y="26"/>
                    <a:pt x="3163" y="0"/>
                    <a:pt x="3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6" name="Google Shape;436;p35"/>
            <p:cNvSpPr/>
            <p:nvPr/>
          </p:nvSpPr>
          <p:spPr>
            <a:xfrm>
              <a:off x="1446429" y="2881810"/>
              <a:ext cx="246380" cy="328442"/>
            </a:xfrm>
            <a:custGeom>
              <a:avLst/>
              <a:gdLst/>
              <a:ahLst/>
              <a:cxnLst/>
              <a:rect l="l" t="t" r="r" b="b"/>
              <a:pathLst>
                <a:path w="3828" h="5103" extrusionOk="0">
                  <a:moveTo>
                    <a:pt x="796" y="0"/>
                  </a:moveTo>
                  <a:cubicBezTo>
                    <a:pt x="519" y="0"/>
                    <a:pt x="282" y="368"/>
                    <a:pt x="159" y="642"/>
                  </a:cubicBezTo>
                  <a:cubicBezTo>
                    <a:pt x="24" y="948"/>
                    <a:pt x="0" y="1295"/>
                    <a:pt x="3" y="1629"/>
                  </a:cubicBezTo>
                  <a:cubicBezTo>
                    <a:pt x="10" y="1928"/>
                    <a:pt x="34" y="2228"/>
                    <a:pt x="119" y="2514"/>
                  </a:cubicBezTo>
                  <a:cubicBezTo>
                    <a:pt x="368" y="3357"/>
                    <a:pt x="1089" y="3970"/>
                    <a:pt x="1480" y="4755"/>
                  </a:cubicBezTo>
                  <a:lnTo>
                    <a:pt x="1629" y="5102"/>
                  </a:lnTo>
                  <a:cubicBezTo>
                    <a:pt x="2287" y="4687"/>
                    <a:pt x="3157" y="4657"/>
                    <a:pt x="3746" y="4143"/>
                  </a:cubicBezTo>
                  <a:cubicBezTo>
                    <a:pt x="3780" y="4112"/>
                    <a:pt x="3818" y="4075"/>
                    <a:pt x="3824" y="4028"/>
                  </a:cubicBezTo>
                  <a:cubicBezTo>
                    <a:pt x="3827" y="3987"/>
                    <a:pt x="3813" y="3949"/>
                    <a:pt x="3797" y="3915"/>
                  </a:cubicBezTo>
                  <a:cubicBezTo>
                    <a:pt x="3617" y="3524"/>
                    <a:pt x="3439" y="3133"/>
                    <a:pt x="3259" y="2738"/>
                  </a:cubicBezTo>
                  <a:cubicBezTo>
                    <a:pt x="2940" y="2034"/>
                    <a:pt x="2718" y="1758"/>
                    <a:pt x="2246" y="1142"/>
                  </a:cubicBezTo>
                  <a:cubicBezTo>
                    <a:pt x="1939" y="747"/>
                    <a:pt x="1388" y="169"/>
                    <a:pt x="894" y="16"/>
                  </a:cubicBezTo>
                  <a:cubicBezTo>
                    <a:pt x="861" y="5"/>
                    <a:pt x="828" y="0"/>
                    <a:pt x="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7" name="Google Shape;437;p35"/>
            <p:cNvSpPr/>
            <p:nvPr/>
          </p:nvSpPr>
          <p:spPr>
            <a:xfrm flipH="1">
              <a:off x="1454284" y="2516943"/>
              <a:ext cx="134518" cy="125957"/>
            </a:xfrm>
            <a:custGeom>
              <a:avLst/>
              <a:gdLst/>
              <a:ahLst/>
              <a:cxnLst/>
              <a:rect l="l" t="t" r="r" b="b"/>
              <a:pathLst>
                <a:path w="2090" h="1957" extrusionOk="0">
                  <a:moveTo>
                    <a:pt x="1045" y="0"/>
                  </a:moveTo>
                  <a:cubicBezTo>
                    <a:pt x="564" y="0"/>
                    <a:pt x="144" y="352"/>
                    <a:pt x="75" y="840"/>
                  </a:cubicBezTo>
                  <a:cubicBezTo>
                    <a:pt x="1" y="1378"/>
                    <a:pt x="375" y="1871"/>
                    <a:pt x="909" y="1946"/>
                  </a:cubicBezTo>
                  <a:cubicBezTo>
                    <a:pt x="956" y="1953"/>
                    <a:pt x="1004" y="1956"/>
                    <a:pt x="1050" y="1956"/>
                  </a:cubicBezTo>
                  <a:cubicBezTo>
                    <a:pt x="1528" y="1956"/>
                    <a:pt x="1947" y="1603"/>
                    <a:pt x="2014" y="1115"/>
                  </a:cubicBezTo>
                  <a:cubicBezTo>
                    <a:pt x="2089" y="581"/>
                    <a:pt x="1719" y="85"/>
                    <a:pt x="1181" y="10"/>
                  </a:cubicBezTo>
                  <a:cubicBezTo>
                    <a:pt x="1136" y="3"/>
                    <a:pt x="1090" y="0"/>
                    <a:pt x="104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8" name="Google Shape;438;p35"/>
            <p:cNvSpPr/>
            <p:nvPr/>
          </p:nvSpPr>
          <p:spPr>
            <a:xfrm flipH="1">
              <a:off x="1034968" y="2515785"/>
              <a:ext cx="134518" cy="126022"/>
            </a:xfrm>
            <a:custGeom>
              <a:avLst/>
              <a:gdLst/>
              <a:ahLst/>
              <a:cxnLst/>
              <a:rect l="l" t="t" r="r" b="b"/>
              <a:pathLst>
                <a:path w="2090" h="1958" extrusionOk="0">
                  <a:moveTo>
                    <a:pt x="1041" y="0"/>
                  </a:moveTo>
                  <a:cubicBezTo>
                    <a:pt x="563" y="0"/>
                    <a:pt x="144" y="354"/>
                    <a:pt x="76" y="841"/>
                  </a:cubicBezTo>
                  <a:cubicBezTo>
                    <a:pt x="1" y="1378"/>
                    <a:pt x="372" y="1872"/>
                    <a:pt x="909" y="1947"/>
                  </a:cubicBezTo>
                  <a:cubicBezTo>
                    <a:pt x="957" y="1954"/>
                    <a:pt x="1004" y="1957"/>
                    <a:pt x="1051" y="1957"/>
                  </a:cubicBezTo>
                  <a:cubicBezTo>
                    <a:pt x="1529" y="1957"/>
                    <a:pt x="1947" y="1603"/>
                    <a:pt x="2015" y="1117"/>
                  </a:cubicBezTo>
                  <a:cubicBezTo>
                    <a:pt x="2090" y="579"/>
                    <a:pt x="1716" y="86"/>
                    <a:pt x="1182" y="11"/>
                  </a:cubicBezTo>
                  <a:cubicBezTo>
                    <a:pt x="1134" y="4"/>
                    <a:pt x="1088" y="0"/>
                    <a:pt x="1041"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39" name="Google Shape;439;p35"/>
            <p:cNvSpPr/>
            <p:nvPr/>
          </p:nvSpPr>
          <p:spPr>
            <a:xfrm flipH="1">
              <a:off x="1087032" y="2115004"/>
              <a:ext cx="456845" cy="613954"/>
            </a:xfrm>
            <a:custGeom>
              <a:avLst/>
              <a:gdLst/>
              <a:ahLst/>
              <a:cxnLst/>
              <a:rect l="l" t="t" r="r" b="b"/>
              <a:pathLst>
                <a:path w="7098" h="9539" extrusionOk="0">
                  <a:moveTo>
                    <a:pt x="3514" y="1"/>
                  </a:moveTo>
                  <a:cubicBezTo>
                    <a:pt x="3489" y="1"/>
                    <a:pt x="3464" y="1"/>
                    <a:pt x="3439" y="2"/>
                  </a:cubicBezTo>
                  <a:cubicBezTo>
                    <a:pt x="1528" y="46"/>
                    <a:pt x="0" y="1645"/>
                    <a:pt x="44" y="3557"/>
                  </a:cubicBezTo>
                  <a:lnTo>
                    <a:pt x="102" y="6140"/>
                  </a:lnTo>
                  <a:cubicBezTo>
                    <a:pt x="146" y="8026"/>
                    <a:pt x="1703" y="9539"/>
                    <a:pt x="3582" y="9539"/>
                  </a:cubicBezTo>
                  <a:cubicBezTo>
                    <a:pt x="3607" y="9539"/>
                    <a:pt x="3632" y="9539"/>
                    <a:pt x="3657" y="9538"/>
                  </a:cubicBezTo>
                  <a:cubicBezTo>
                    <a:pt x="5570" y="9494"/>
                    <a:pt x="7097" y="7895"/>
                    <a:pt x="7053" y="5983"/>
                  </a:cubicBezTo>
                  <a:lnTo>
                    <a:pt x="6995" y="3400"/>
                  </a:lnTo>
                  <a:cubicBezTo>
                    <a:pt x="6951" y="1514"/>
                    <a:pt x="5393" y="1"/>
                    <a:pt x="3514" y="1"/>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0" name="Google Shape;440;p35"/>
            <p:cNvSpPr/>
            <p:nvPr/>
          </p:nvSpPr>
          <p:spPr>
            <a:xfrm flipH="1">
              <a:off x="1072878" y="2563734"/>
              <a:ext cx="40291" cy="56446"/>
            </a:xfrm>
            <a:custGeom>
              <a:avLst/>
              <a:gdLst/>
              <a:ahLst/>
              <a:cxnLst/>
              <a:rect l="l" t="t" r="r" b="b"/>
              <a:pathLst>
                <a:path w="626" h="877" extrusionOk="0">
                  <a:moveTo>
                    <a:pt x="613" y="1"/>
                  </a:moveTo>
                  <a:cubicBezTo>
                    <a:pt x="238" y="69"/>
                    <a:pt x="0" y="474"/>
                    <a:pt x="68" y="838"/>
                  </a:cubicBezTo>
                  <a:cubicBezTo>
                    <a:pt x="74" y="865"/>
                    <a:pt x="93" y="877"/>
                    <a:pt x="114" y="877"/>
                  </a:cubicBezTo>
                  <a:cubicBezTo>
                    <a:pt x="142" y="877"/>
                    <a:pt x="173" y="855"/>
                    <a:pt x="177" y="824"/>
                  </a:cubicBezTo>
                  <a:cubicBezTo>
                    <a:pt x="214" y="495"/>
                    <a:pt x="374" y="232"/>
                    <a:pt x="619" y="14"/>
                  </a:cubicBezTo>
                  <a:cubicBezTo>
                    <a:pt x="626" y="8"/>
                    <a:pt x="619"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1" name="Google Shape;441;p35"/>
            <p:cNvSpPr/>
            <p:nvPr/>
          </p:nvSpPr>
          <p:spPr>
            <a:xfrm flipH="1">
              <a:off x="1421203" y="2483797"/>
              <a:ext cx="47628" cy="48980"/>
            </a:xfrm>
            <a:custGeom>
              <a:avLst/>
              <a:gdLst/>
              <a:ahLst/>
              <a:cxnLst/>
              <a:rect l="l" t="t" r="r" b="b"/>
              <a:pathLst>
                <a:path w="740" h="761" extrusionOk="0">
                  <a:moveTo>
                    <a:pt x="370" y="1"/>
                  </a:moveTo>
                  <a:cubicBezTo>
                    <a:pt x="364" y="1"/>
                    <a:pt x="357" y="1"/>
                    <a:pt x="351" y="1"/>
                  </a:cubicBezTo>
                  <a:cubicBezTo>
                    <a:pt x="154" y="11"/>
                    <a:pt x="1" y="188"/>
                    <a:pt x="11" y="396"/>
                  </a:cubicBezTo>
                  <a:cubicBezTo>
                    <a:pt x="21" y="600"/>
                    <a:pt x="178" y="760"/>
                    <a:pt x="372" y="760"/>
                  </a:cubicBezTo>
                  <a:cubicBezTo>
                    <a:pt x="377" y="760"/>
                    <a:pt x="383" y="760"/>
                    <a:pt x="389" y="760"/>
                  </a:cubicBezTo>
                  <a:cubicBezTo>
                    <a:pt x="586" y="749"/>
                    <a:pt x="739" y="573"/>
                    <a:pt x="729" y="365"/>
                  </a:cubicBezTo>
                  <a:cubicBezTo>
                    <a:pt x="719" y="161"/>
                    <a:pt x="562" y="1"/>
                    <a:pt x="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2" name="Google Shape;442;p35"/>
            <p:cNvSpPr/>
            <p:nvPr/>
          </p:nvSpPr>
          <p:spPr>
            <a:xfrm flipH="1">
              <a:off x="1234683" y="2483153"/>
              <a:ext cx="47757" cy="48915"/>
            </a:xfrm>
            <a:custGeom>
              <a:avLst/>
              <a:gdLst/>
              <a:ahLst/>
              <a:cxnLst/>
              <a:rect l="l" t="t" r="r" b="b"/>
              <a:pathLst>
                <a:path w="742" h="760" extrusionOk="0">
                  <a:moveTo>
                    <a:pt x="371" y="0"/>
                  </a:moveTo>
                  <a:cubicBezTo>
                    <a:pt x="365" y="0"/>
                    <a:pt x="360" y="0"/>
                    <a:pt x="354" y="1"/>
                  </a:cubicBezTo>
                  <a:cubicBezTo>
                    <a:pt x="157" y="11"/>
                    <a:pt x="0" y="188"/>
                    <a:pt x="10" y="395"/>
                  </a:cubicBezTo>
                  <a:cubicBezTo>
                    <a:pt x="20" y="600"/>
                    <a:pt x="180" y="760"/>
                    <a:pt x="370" y="760"/>
                  </a:cubicBezTo>
                  <a:cubicBezTo>
                    <a:pt x="376" y="760"/>
                    <a:pt x="382" y="760"/>
                    <a:pt x="388" y="759"/>
                  </a:cubicBezTo>
                  <a:cubicBezTo>
                    <a:pt x="586" y="750"/>
                    <a:pt x="742" y="572"/>
                    <a:pt x="732" y="365"/>
                  </a:cubicBezTo>
                  <a:cubicBezTo>
                    <a:pt x="722" y="160"/>
                    <a:pt x="561" y="0"/>
                    <a:pt x="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3" name="Google Shape;443;p35"/>
            <p:cNvSpPr/>
            <p:nvPr/>
          </p:nvSpPr>
          <p:spPr>
            <a:xfrm rot="-10340898" flipH="1">
              <a:off x="1311080" y="2573259"/>
              <a:ext cx="40356" cy="33469"/>
            </a:xfrm>
            <a:custGeom>
              <a:avLst/>
              <a:gdLst/>
              <a:ahLst/>
              <a:cxnLst/>
              <a:rect l="l" t="t" r="r" b="b"/>
              <a:pathLst>
                <a:path w="627" h="520" extrusionOk="0">
                  <a:moveTo>
                    <a:pt x="499" y="1"/>
                  </a:moveTo>
                  <a:cubicBezTo>
                    <a:pt x="167" y="1"/>
                    <a:pt x="62" y="173"/>
                    <a:pt x="8" y="445"/>
                  </a:cubicBezTo>
                  <a:cubicBezTo>
                    <a:pt x="0" y="479"/>
                    <a:pt x="21" y="510"/>
                    <a:pt x="55" y="516"/>
                  </a:cubicBezTo>
                  <a:cubicBezTo>
                    <a:pt x="58" y="516"/>
                    <a:pt x="61" y="520"/>
                    <a:pt x="69" y="520"/>
                  </a:cubicBezTo>
                  <a:cubicBezTo>
                    <a:pt x="96" y="520"/>
                    <a:pt x="119" y="499"/>
                    <a:pt x="127" y="469"/>
                  </a:cubicBezTo>
                  <a:cubicBezTo>
                    <a:pt x="174" y="234"/>
                    <a:pt x="242" y="124"/>
                    <a:pt x="500" y="124"/>
                  </a:cubicBezTo>
                  <a:cubicBezTo>
                    <a:pt x="518" y="124"/>
                    <a:pt x="538" y="124"/>
                    <a:pt x="559" y="125"/>
                  </a:cubicBezTo>
                  <a:cubicBezTo>
                    <a:pt x="561" y="125"/>
                    <a:pt x="562" y="126"/>
                    <a:pt x="564" y="126"/>
                  </a:cubicBezTo>
                  <a:cubicBezTo>
                    <a:pt x="595" y="126"/>
                    <a:pt x="620" y="100"/>
                    <a:pt x="623" y="67"/>
                  </a:cubicBezTo>
                  <a:cubicBezTo>
                    <a:pt x="627" y="33"/>
                    <a:pt x="600" y="6"/>
                    <a:pt x="565" y="3"/>
                  </a:cubicBezTo>
                  <a:cubicBezTo>
                    <a:pt x="542" y="1"/>
                    <a:pt x="520" y="1"/>
                    <a:pt x="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4" name="Google Shape;444;p35"/>
            <p:cNvSpPr/>
            <p:nvPr/>
          </p:nvSpPr>
          <p:spPr>
            <a:xfrm flipH="1">
              <a:off x="1223934" y="2412935"/>
              <a:ext cx="66615" cy="20145"/>
            </a:xfrm>
            <a:custGeom>
              <a:avLst/>
              <a:gdLst/>
              <a:ahLst/>
              <a:cxnLst/>
              <a:rect l="l" t="t" r="r" b="b"/>
              <a:pathLst>
                <a:path w="1035" h="313" extrusionOk="0">
                  <a:moveTo>
                    <a:pt x="500" y="0"/>
                  </a:moveTo>
                  <a:cubicBezTo>
                    <a:pt x="242" y="0"/>
                    <a:pt x="48" y="156"/>
                    <a:pt x="41" y="163"/>
                  </a:cubicBezTo>
                  <a:cubicBezTo>
                    <a:pt x="4" y="194"/>
                    <a:pt x="1" y="245"/>
                    <a:pt x="28" y="282"/>
                  </a:cubicBezTo>
                  <a:cubicBezTo>
                    <a:pt x="45" y="301"/>
                    <a:pt x="68" y="310"/>
                    <a:pt x="91" y="310"/>
                  </a:cubicBezTo>
                  <a:cubicBezTo>
                    <a:pt x="110" y="310"/>
                    <a:pt x="128" y="304"/>
                    <a:pt x="144" y="292"/>
                  </a:cubicBezTo>
                  <a:cubicBezTo>
                    <a:pt x="147" y="289"/>
                    <a:pt x="299" y="163"/>
                    <a:pt x="504" y="163"/>
                  </a:cubicBezTo>
                  <a:cubicBezTo>
                    <a:pt x="704" y="163"/>
                    <a:pt x="888" y="296"/>
                    <a:pt x="891" y="296"/>
                  </a:cubicBezTo>
                  <a:cubicBezTo>
                    <a:pt x="905" y="306"/>
                    <a:pt x="923" y="313"/>
                    <a:pt x="940" y="313"/>
                  </a:cubicBezTo>
                  <a:cubicBezTo>
                    <a:pt x="967" y="313"/>
                    <a:pt x="990" y="299"/>
                    <a:pt x="1007" y="278"/>
                  </a:cubicBezTo>
                  <a:cubicBezTo>
                    <a:pt x="1034" y="241"/>
                    <a:pt x="1025" y="190"/>
                    <a:pt x="990" y="163"/>
                  </a:cubicBezTo>
                  <a:cubicBezTo>
                    <a:pt x="980" y="156"/>
                    <a:pt x="759" y="0"/>
                    <a:pt x="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5" name="Google Shape;445;p35"/>
            <p:cNvSpPr/>
            <p:nvPr/>
          </p:nvSpPr>
          <p:spPr>
            <a:xfrm flipH="1">
              <a:off x="1415475" y="2427287"/>
              <a:ext cx="66680" cy="28770"/>
            </a:xfrm>
            <a:custGeom>
              <a:avLst/>
              <a:gdLst/>
              <a:ahLst/>
              <a:cxnLst/>
              <a:rect l="l" t="t" r="r" b="b"/>
              <a:pathLst>
                <a:path w="1036" h="447" extrusionOk="0">
                  <a:moveTo>
                    <a:pt x="483" y="0"/>
                  </a:moveTo>
                  <a:cubicBezTo>
                    <a:pt x="280" y="0"/>
                    <a:pt x="75" y="81"/>
                    <a:pt x="65" y="87"/>
                  </a:cubicBezTo>
                  <a:cubicBezTo>
                    <a:pt x="21" y="104"/>
                    <a:pt x="0" y="154"/>
                    <a:pt x="18" y="195"/>
                  </a:cubicBezTo>
                  <a:cubicBezTo>
                    <a:pt x="31" y="226"/>
                    <a:pt x="63" y="245"/>
                    <a:pt x="96" y="245"/>
                  </a:cubicBezTo>
                  <a:cubicBezTo>
                    <a:pt x="106" y="245"/>
                    <a:pt x="116" y="243"/>
                    <a:pt x="126" y="239"/>
                  </a:cubicBezTo>
                  <a:cubicBezTo>
                    <a:pt x="191" y="215"/>
                    <a:pt x="348" y="166"/>
                    <a:pt x="485" y="166"/>
                  </a:cubicBezTo>
                  <a:cubicBezTo>
                    <a:pt x="535" y="166"/>
                    <a:pt x="583" y="172"/>
                    <a:pt x="623" y="189"/>
                  </a:cubicBezTo>
                  <a:cubicBezTo>
                    <a:pt x="817" y="270"/>
                    <a:pt x="861" y="382"/>
                    <a:pt x="861" y="389"/>
                  </a:cubicBezTo>
                  <a:cubicBezTo>
                    <a:pt x="875" y="423"/>
                    <a:pt x="905" y="447"/>
                    <a:pt x="940" y="447"/>
                  </a:cubicBezTo>
                  <a:cubicBezTo>
                    <a:pt x="949" y="447"/>
                    <a:pt x="957" y="443"/>
                    <a:pt x="963" y="443"/>
                  </a:cubicBezTo>
                  <a:cubicBezTo>
                    <a:pt x="1007" y="430"/>
                    <a:pt x="1035" y="382"/>
                    <a:pt x="1021" y="341"/>
                  </a:cubicBezTo>
                  <a:cubicBezTo>
                    <a:pt x="1015" y="321"/>
                    <a:pt x="957" y="148"/>
                    <a:pt x="684" y="35"/>
                  </a:cubicBezTo>
                  <a:cubicBezTo>
                    <a:pt x="622" y="10"/>
                    <a:pt x="553" y="0"/>
                    <a:pt x="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6" name="Google Shape;446;p35"/>
            <p:cNvSpPr/>
            <p:nvPr/>
          </p:nvSpPr>
          <p:spPr>
            <a:xfrm flipH="1">
              <a:off x="1349376" y="2424713"/>
              <a:ext cx="25938" cy="123769"/>
            </a:xfrm>
            <a:custGeom>
              <a:avLst/>
              <a:gdLst/>
              <a:ahLst/>
              <a:cxnLst/>
              <a:rect l="l" t="t" r="r" b="b"/>
              <a:pathLst>
                <a:path w="403" h="1923" extrusionOk="0">
                  <a:moveTo>
                    <a:pt x="275" y="0"/>
                  </a:moveTo>
                  <a:cubicBezTo>
                    <a:pt x="234" y="0"/>
                    <a:pt x="198" y="30"/>
                    <a:pt x="195" y="72"/>
                  </a:cubicBezTo>
                  <a:cubicBezTo>
                    <a:pt x="181" y="232"/>
                    <a:pt x="161" y="395"/>
                    <a:pt x="140" y="552"/>
                  </a:cubicBezTo>
                  <a:cubicBezTo>
                    <a:pt x="69" y="1099"/>
                    <a:pt x="1" y="1617"/>
                    <a:pt x="253" y="1895"/>
                  </a:cubicBezTo>
                  <a:cubicBezTo>
                    <a:pt x="269" y="1912"/>
                    <a:pt x="290" y="1923"/>
                    <a:pt x="310" y="1923"/>
                  </a:cubicBezTo>
                  <a:cubicBezTo>
                    <a:pt x="330" y="1923"/>
                    <a:pt x="351" y="1916"/>
                    <a:pt x="365" y="1903"/>
                  </a:cubicBezTo>
                  <a:cubicBezTo>
                    <a:pt x="399" y="1871"/>
                    <a:pt x="402" y="1821"/>
                    <a:pt x="371" y="1790"/>
                  </a:cubicBezTo>
                  <a:cubicBezTo>
                    <a:pt x="167" y="1562"/>
                    <a:pt x="232" y="1083"/>
                    <a:pt x="300" y="576"/>
                  </a:cubicBezTo>
                  <a:cubicBezTo>
                    <a:pt x="321" y="412"/>
                    <a:pt x="341" y="249"/>
                    <a:pt x="355" y="86"/>
                  </a:cubicBezTo>
                  <a:cubicBezTo>
                    <a:pt x="358" y="42"/>
                    <a:pt x="327" y="4"/>
                    <a:pt x="283" y="1"/>
                  </a:cubicBezTo>
                  <a:cubicBezTo>
                    <a:pt x="280" y="1"/>
                    <a:pt x="278" y="0"/>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7" name="Google Shape;447;p35"/>
            <p:cNvSpPr/>
            <p:nvPr/>
          </p:nvSpPr>
          <p:spPr>
            <a:xfrm flipH="1">
              <a:off x="1064698" y="2036225"/>
              <a:ext cx="494948" cy="486001"/>
            </a:xfrm>
            <a:custGeom>
              <a:avLst/>
              <a:gdLst/>
              <a:ahLst/>
              <a:cxnLst/>
              <a:rect l="l" t="t" r="r" b="b"/>
              <a:pathLst>
                <a:path w="7690" h="7551" extrusionOk="0">
                  <a:moveTo>
                    <a:pt x="3510" y="1"/>
                  </a:moveTo>
                  <a:cubicBezTo>
                    <a:pt x="3282" y="1"/>
                    <a:pt x="3081" y="139"/>
                    <a:pt x="2909" y="280"/>
                  </a:cubicBezTo>
                  <a:cubicBezTo>
                    <a:pt x="2647" y="501"/>
                    <a:pt x="2415" y="759"/>
                    <a:pt x="2228" y="1042"/>
                  </a:cubicBezTo>
                  <a:lnTo>
                    <a:pt x="2153" y="1025"/>
                  </a:lnTo>
                  <a:cubicBezTo>
                    <a:pt x="2132" y="833"/>
                    <a:pt x="1914" y="703"/>
                    <a:pt x="1702" y="703"/>
                  </a:cubicBezTo>
                  <a:cubicBezTo>
                    <a:pt x="1678" y="703"/>
                    <a:pt x="1654" y="705"/>
                    <a:pt x="1630" y="709"/>
                  </a:cubicBezTo>
                  <a:cubicBezTo>
                    <a:pt x="1402" y="742"/>
                    <a:pt x="1214" y="896"/>
                    <a:pt x="1062" y="1059"/>
                  </a:cubicBezTo>
                  <a:cubicBezTo>
                    <a:pt x="333" y="1841"/>
                    <a:pt x="143" y="2934"/>
                    <a:pt x="78" y="3971"/>
                  </a:cubicBezTo>
                  <a:cubicBezTo>
                    <a:pt x="0" y="5165"/>
                    <a:pt x="55" y="6367"/>
                    <a:pt x="234" y="7551"/>
                  </a:cubicBezTo>
                  <a:lnTo>
                    <a:pt x="364" y="7482"/>
                  </a:lnTo>
                  <a:cubicBezTo>
                    <a:pt x="394" y="6656"/>
                    <a:pt x="490" y="5829"/>
                    <a:pt x="653" y="5012"/>
                  </a:cubicBezTo>
                  <a:cubicBezTo>
                    <a:pt x="708" y="4747"/>
                    <a:pt x="769" y="4478"/>
                    <a:pt x="922" y="4250"/>
                  </a:cubicBezTo>
                  <a:cubicBezTo>
                    <a:pt x="946" y="4216"/>
                    <a:pt x="973" y="4186"/>
                    <a:pt x="1010" y="4165"/>
                  </a:cubicBezTo>
                  <a:cubicBezTo>
                    <a:pt x="1029" y="4158"/>
                    <a:pt x="1049" y="4155"/>
                    <a:pt x="1069" y="4155"/>
                  </a:cubicBezTo>
                  <a:cubicBezTo>
                    <a:pt x="1115" y="4155"/>
                    <a:pt x="1162" y="4170"/>
                    <a:pt x="1204" y="4189"/>
                  </a:cubicBezTo>
                  <a:cubicBezTo>
                    <a:pt x="1327" y="4244"/>
                    <a:pt x="1374" y="4376"/>
                    <a:pt x="1470" y="4471"/>
                  </a:cubicBezTo>
                  <a:lnTo>
                    <a:pt x="1548" y="4478"/>
                  </a:lnTo>
                  <a:cubicBezTo>
                    <a:pt x="1698" y="4349"/>
                    <a:pt x="1837" y="4213"/>
                    <a:pt x="1970" y="4070"/>
                  </a:cubicBezTo>
                  <a:cubicBezTo>
                    <a:pt x="1997" y="4039"/>
                    <a:pt x="2024" y="4008"/>
                    <a:pt x="2065" y="4002"/>
                  </a:cubicBezTo>
                  <a:cubicBezTo>
                    <a:pt x="2071" y="4001"/>
                    <a:pt x="2078" y="4001"/>
                    <a:pt x="2084" y="4001"/>
                  </a:cubicBezTo>
                  <a:cubicBezTo>
                    <a:pt x="2102" y="4001"/>
                    <a:pt x="2119" y="4004"/>
                    <a:pt x="2137" y="4008"/>
                  </a:cubicBezTo>
                  <a:cubicBezTo>
                    <a:pt x="2500" y="4093"/>
                    <a:pt x="2759" y="4410"/>
                    <a:pt x="3120" y="4512"/>
                  </a:cubicBezTo>
                  <a:cubicBezTo>
                    <a:pt x="3154" y="4521"/>
                    <a:pt x="3190" y="4527"/>
                    <a:pt x="3225" y="4527"/>
                  </a:cubicBezTo>
                  <a:cubicBezTo>
                    <a:pt x="3261" y="4527"/>
                    <a:pt x="3297" y="4521"/>
                    <a:pt x="3328" y="4502"/>
                  </a:cubicBezTo>
                  <a:cubicBezTo>
                    <a:pt x="3354" y="4489"/>
                    <a:pt x="3372" y="4465"/>
                    <a:pt x="3392" y="4444"/>
                  </a:cubicBezTo>
                  <a:cubicBezTo>
                    <a:pt x="3521" y="4294"/>
                    <a:pt x="3654" y="4148"/>
                    <a:pt x="3783" y="3999"/>
                  </a:cubicBezTo>
                  <a:lnTo>
                    <a:pt x="3862" y="4066"/>
                  </a:lnTo>
                  <a:cubicBezTo>
                    <a:pt x="4066" y="4206"/>
                    <a:pt x="4273" y="4349"/>
                    <a:pt x="4477" y="4492"/>
                  </a:cubicBezTo>
                  <a:cubicBezTo>
                    <a:pt x="4515" y="4516"/>
                    <a:pt x="4552" y="4539"/>
                    <a:pt x="4593" y="4547"/>
                  </a:cubicBezTo>
                  <a:cubicBezTo>
                    <a:pt x="4602" y="4548"/>
                    <a:pt x="4610" y="4549"/>
                    <a:pt x="4619" y="4549"/>
                  </a:cubicBezTo>
                  <a:cubicBezTo>
                    <a:pt x="4707" y="4549"/>
                    <a:pt x="4783" y="4475"/>
                    <a:pt x="4845" y="4413"/>
                  </a:cubicBezTo>
                  <a:cubicBezTo>
                    <a:pt x="4940" y="4322"/>
                    <a:pt x="5042" y="4244"/>
                    <a:pt x="5154" y="4172"/>
                  </a:cubicBezTo>
                  <a:cubicBezTo>
                    <a:pt x="5177" y="4157"/>
                    <a:pt x="5205" y="4142"/>
                    <a:pt x="5232" y="4142"/>
                  </a:cubicBezTo>
                  <a:cubicBezTo>
                    <a:pt x="5242" y="4142"/>
                    <a:pt x="5251" y="4144"/>
                    <a:pt x="5260" y="4148"/>
                  </a:cubicBezTo>
                  <a:cubicBezTo>
                    <a:pt x="5284" y="4159"/>
                    <a:pt x="5297" y="4179"/>
                    <a:pt x="5308" y="4200"/>
                  </a:cubicBezTo>
                  <a:cubicBezTo>
                    <a:pt x="5447" y="4420"/>
                    <a:pt x="5611" y="4662"/>
                    <a:pt x="5838" y="4805"/>
                  </a:cubicBezTo>
                  <a:lnTo>
                    <a:pt x="5934" y="4839"/>
                  </a:lnTo>
                  <a:cubicBezTo>
                    <a:pt x="6154" y="4798"/>
                    <a:pt x="6372" y="4734"/>
                    <a:pt x="6580" y="4649"/>
                  </a:cubicBezTo>
                  <a:lnTo>
                    <a:pt x="6604" y="4658"/>
                  </a:lnTo>
                  <a:cubicBezTo>
                    <a:pt x="6845" y="5519"/>
                    <a:pt x="7022" y="6400"/>
                    <a:pt x="7131" y="7285"/>
                  </a:cubicBezTo>
                  <a:cubicBezTo>
                    <a:pt x="7138" y="7336"/>
                    <a:pt x="7145" y="7387"/>
                    <a:pt x="7175" y="7428"/>
                  </a:cubicBezTo>
                  <a:cubicBezTo>
                    <a:pt x="7197" y="7460"/>
                    <a:pt x="7237" y="7485"/>
                    <a:pt x="7276" y="7485"/>
                  </a:cubicBezTo>
                  <a:cubicBezTo>
                    <a:pt x="7287" y="7485"/>
                    <a:pt x="7298" y="7483"/>
                    <a:pt x="7308" y="7479"/>
                  </a:cubicBezTo>
                  <a:lnTo>
                    <a:pt x="7356" y="7302"/>
                  </a:lnTo>
                  <a:cubicBezTo>
                    <a:pt x="7553" y="6244"/>
                    <a:pt x="7611" y="5257"/>
                    <a:pt x="7658" y="4182"/>
                  </a:cubicBezTo>
                  <a:cubicBezTo>
                    <a:pt x="7690" y="3515"/>
                    <a:pt x="7645" y="2766"/>
                    <a:pt x="7134" y="2297"/>
                  </a:cubicBezTo>
                  <a:cubicBezTo>
                    <a:pt x="7033" y="2206"/>
                    <a:pt x="6896" y="2128"/>
                    <a:pt x="6764" y="2128"/>
                  </a:cubicBezTo>
                  <a:cubicBezTo>
                    <a:pt x="6719" y="2128"/>
                    <a:pt x="6674" y="2137"/>
                    <a:pt x="6631" y="2158"/>
                  </a:cubicBezTo>
                  <a:lnTo>
                    <a:pt x="6590" y="2086"/>
                  </a:lnTo>
                  <a:cubicBezTo>
                    <a:pt x="6583" y="1750"/>
                    <a:pt x="6532" y="1416"/>
                    <a:pt x="6434" y="1089"/>
                  </a:cubicBezTo>
                  <a:cubicBezTo>
                    <a:pt x="6407" y="1004"/>
                    <a:pt x="6376" y="916"/>
                    <a:pt x="6314" y="844"/>
                  </a:cubicBezTo>
                  <a:cubicBezTo>
                    <a:pt x="6270" y="797"/>
                    <a:pt x="6212" y="759"/>
                    <a:pt x="6154" y="722"/>
                  </a:cubicBezTo>
                  <a:cubicBezTo>
                    <a:pt x="5985" y="620"/>
                    <a:pt x="5804" y="528"/>
                    <a:pt x="5603" y="501"/>
                  </a:cubicBezTo>
                  <a:cubicBezTo>
                    <a:pt x="5557" y="493"/>
                    <a:pt x="5510" y="490"/>
                    <a:pt x="5463" y="490"/>
                  </a:cubicBezTo>
                  <a:cubicBezTo>
                    <a:pt x="5358" y="490"/>
                    <a:pt x="5252" y="507"/>
                    <a:pt x="5151" y="535"/>
                  </a:cubicBezTo>
                  <a:cubicBezTo>
                    <a:pt x="4926" y="596"/>
                    <a:pt x="4719" y="709"/>
                    <a:pt x="4552" y="865"/>
                  </a:cubicBezTo>
                  <a:lnTo>
                    <a:pt x="4436" y="719"/>
                  </a:lnTo>
                  <a:cubicBezTo>
                    <a:pt x="4325" y="579"/>
                    <a:pt x="4307" y="382"/>
                    <a:pt x="4185" y="249"/>
                  </a:cubicBezTo>
                  <a:cubicBezTo>
                    <a:pt x="4086" y="140"/>
                    <a:pt x="3933" y="92"/>
                    <a:pt x="3786" y="51"/>
                  </a:cubicBezTo>
                  <a:cubicBezTo>
                    <a:pt x="3698" y="28"/>
                    <a:pt x="3610" y="4"/>
                    <a:pt x="3518" y="1"/>
                  </a:cubicBezTo>
                  <a:cubicBezTo>
                    <a:pt x="3515" y="1"/>
                    <a:pt x="3512" y="1"/>
                    <a:pt x="35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8" name="Google Shape;448;p35"/>
            <p:cNvSpPr/>
            <p:nvPr/>
          </p:nvSpPr>
          <p:spPr>
            <a:xfrm>
              <a:off x="1460202" y="3201946"/>
              <a:ext cx="122031" cy="100019"/>
            </a:xfrm>
            <a:custGeom>
              <a:avLst/>
              <a:gdLst/>
              <a:ahLst/>
              <a:cxnLst/>
              <a:rect l="l" t="t" r="r" b="b"/>
              <a:pathLst>
                <a:path w="1896" h="1554" extrusionOk="0">
                  <a:moveTo>
                    <a:pt x="955" y="0"/>
                  </a:moveTo>
                  <a:cubicBezTo>
                    <a:pt x="554" y="0"/>
                    <a:pt x="148" y="197"/>
                    <a:pt x="52" y="588"/>
                  </a:cubicBezTo>
                  <a:cubicBezTo>
                    <a:pt x="0" y="802"/>
                    <a:pt x="162" y="952"/>
                    <a:pt x="341" y="952"/>
                  </a:cubicBezTo>
                  <a:cubicBezTo>
                    <a:pt x="375" y="952"/>
                    <a:pt x="409" y="946"/>
                    <a:pt x="443" y="935"/>
                  </a:cubicBezTo>
                  <a:lnTo>
                    <a:pt x="443" y="935"/>
                  </a:lnTo>
                  <a:cubicBezTo>
                    <a:pt x="286" y="1013"/>
                    <a:pt x="157" y="1128"/>
                    <a:pt x="96" y="1292"/>
                  </a:cubicBezTo>
                  <a:cubicBezTo>
                    <a:pt x="47" y="1418"/>
                    <a:pt x="170" y="1554"/>
                    <a:pt x="297" y="1554"/>
                  </a:cubicBezTo>
                  <a:cubicBezTo>
                    <a:pt x="528" y="1551"/>
                    <a:pt x="697" y="1401"/>
                    <a:pt x="915" y="1346"/>
                  </a:cubicBezTo>
                  <a:cubicBezTo>
                    <a:pt x="971" y="1332"/>
                    <a:pt x="1024" y="1326"/>
                    <a:pt x="1076" y="1326"/>
                  </a:cubicBezTo>
                  <a:cubicBezTo>
                    <a:pt x="1238" y="1326"/>
                    <a:pt x="1386" y="1391"/>
                    <a:pt x="1528" y="1496"/>
                  </a:cubicBezTo>
                  <a:cubicBezTo>
                    <a:pt x="1540" y="1506"/>
                    <a:pt x="1555" y="1510"/>
                    <a:pt x="1569" y="1510"/>
                  </a:cubicBezTo>
                  <a:cubicBezTo>
                    <a:pt x="1616" y="1510"/>
                    <a:pt x="1666" y="1467"/>
                    <a:pt x="1660" y="1418"/>
                  </a:cubicBezTo>
                  <a:cubicBezTo>
                    <a:pt x="1644" y="1177"/>
                    <a:pt x="1494" y="1010"/>
                    <a:pt x="1293" y="918"/>
                  </a:cubicBezTo>
                  <a:lnTo>
                    <a:pt x="1358" y="918"/>
                  </a:lnTo>
                  <a:cubicBezTo>
                    <a:pt x="1495" y="924"/>
                    <a:pt x="1622" y="1003"/>
                    <a:pt x="1759" y="1003"/>
                  </a:cubicBezTo>
                  <a:cubicBezTo>
                    <a:pt x="1764" y="1003"/>
                    <a:pt x="1770" y="1003"/>
                    <a:pt x="1776" y="1003"/>
                  </a:cubicBezTo>
                  <a:cubicBezTo>
                    <a:pt x="1834" y="999"/>
                    <a:pt x="1868" y="959"/>
                    <a:pt x="1875" y="901"/>
                  </a:cubicBezTo>
                  <a:cubicBezTo>
                    <a:pt x="1895" y="704"/>
                    <a:pt x="1698" y="567"/>
                    <a:pt x="1531" y="496"/>
                  </a:cubicBezTo>
                  <a:cubicBezTo>
                    <a:pt x="1558" y="492"/>
                    <a:pt x="1589" y="489"/>
                    <a:pt x="1616" y="486"/>
                  </a:cubicBezTo>
                  <a:cubicBezTo>
                    <a:pt x="1712" y="465"/>
                    <a:pt x="1729" y="343"/>
                    <a:pt x="1671" y="278"/>
                  </a:cubicBezTo>
                  <a:cubicBezTo>
                    <a:pt x="1502" y="93"/>
                    <a:pt x="1229" y="0"/>
                    <a:pt x="955"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49" name="Google Shape;449;p35"/>
            <p:cNvSpPr/>
            <p:nvPr/>
          </p:nvSpPr>
          <p:spPr>
            <a:xfrm>
              <a:off x="1078281" y="3217972"/>
              <a:ext cx="133874" cy="102916"/>
            </a:xfrm>
            <a:custGeom>
              <a:avLst/>
              <a:gdLst/>
              <a:ahLst/>
              <a:cxnLst/>
              <a:rect l="l" t="t" r="r" b="b"/>
              <a:pathLst>
                <a:path w="2080" h="1599" extrusionOk="0">
                  <a:moveTo>
                    <a:pt x="808" y="0"/>
                  </a:moveTo>
                  <a:cubicBezTo>
                    <a:pt x="648" y="0"/>
                    <a:pt x="494" y="46"/>
                    <a:pt x="385" y="169"/>
                  </a:cubicBezTo>
                  <a:cubicBezTo>
                    <a:pt x="317" y="247"/>
                    <a:pt x="344" y="359"/>
                    <a:pt x="443" y="394"/>
                  </a:cubicBezTo>
                  <a:cubicBezTo>
                    <a:pt x="600" y="444"/>
                    <a:pt x="742" y="468"/>
                    <a:pt x="878" y="512"/>
                  </a:cubicBezTo>
                  <a:cubicBezTo>
                    <a:pt x="845" y="510"/>
                    <a:pt x="809" y="509"/>
                    <a:pt x="772" y="509"/>
                  </a:cubicBezTo>
                  <a:cubicBezTo>
                    <a:pt x="525" y="509"/>
                    <a:pt x="224" y="566"/>
                    <a:pt x="171" y="815"/>
                  </a:cubicBezTo>
                  <a:cubicBezTo>
                    <a:pt x="160" y="873"/>
                    <a:pt x="181" y="917"/>
                    <a:pt x="229" y="955"/>
                  </a:cubicBezTo>
                  <a:cubicBezTo>
                    <a:pt x="334" y="1036"/>
                    <a:pt x="480" y="1030"/>
                    <a:pt x="623" y="1033"/>
                  </a:cubicBezTo>
                  <a:cubicBezTo>
                    <a:pt x="419" y="1097"/>
                    <a:pt x="235" y="1193"/>
                    <a:pt x="116" y="1295"/>
                  </a:cubicBezTo>
                  <a:cubicBezTo>
                    <a:pt x="0" y="1387"/>
                    <a:pt x="106" y="1543"/>
                    <a:pt x="222" y="1553"/>
                  </a:cubicBezTo>
                  <a:cubicBezTo>
                    <a:pt x="252" y="1557"/>
                    <a:pt x="282" y="1558"/>
                    <a:pt x="312" y="1558"/>
                  </a:cubicBezTo>
                  <a:cubicBezTo>
                    <a:pt x="524" y="1558"/>
                    <a:pt x="718" y="1481"/>
                    <a:pt x="933" y="1476"/>
                  </a:cubicBezTo>
                  <a:cubicBezTo>
                    <a:pt x="943" y="1475"/>
                    <a:pt x="953" y="1475"/>
                    <a:pt x="964" y="1475"/>
                  </a:cubicBezTo>
                  <a:cubicBezTo>
                    <a:pt x="1168" y="1475"/>
                    <a:pt x="1345" y="1572"/>
                    <a:pt x="1545" y="1598"/>
                  </a:cubicBezTo>
                  <a:cubicBezTo>
                    <a:pt x="1552" y="1599"/>
                    <a:pt x="1558" y="1599"/>
                    <a:pt x="1564" y="1599"/>
                  </a:cubicBezTo>
                  <a:cubicBezTo>
                    <a:pt x="1626" y="1599"/>
                    <a:pt x="1674" y="1569"/>
                    <a:pt x="1708" y="1526"/>
                  </a:cubicBezTo>
                  <a:cubicBezTo>
                    <a:pt x="1865" y="1476"/>
                    <a:pt x="1991" y="1288"/>
                    <a:pt x="1930" y="1111"/>
                  </a:cubicBezTo>
                  <a:cubicBezTo>
                    <a:pt x="2015" y="1077"/>
                    <a:pt x="2079" y="989"/>
                    <a:pt x="2079" y="897"/>
                  </a:cubicBezTo>
                  <a:cubicBezTo>
                    <a:pt x="2073" y="540"/>
                    <a:pt x="1630" y="267"/>
                    <a:pt x="1338" y="131"/>
                  </a:cubicBezTo>
                  <a:cubicBezTo>
                    <a:pt x="1188" y="60"/>
                    <a:pt x="993" y="0"/>
                    <a:pt x="808" y="0"/>
                  </a:cubicBezTo>
                  <a:close/>
                </a:path>
              </a:pathLst>
            </a:custGeom>
            <a:solidFill>
              <a:srgbClr val="DE98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0" name="Google Shape;450;p35"/>
            <p:cNvSpPr/>
            <p:nvPr/>
          </p:nvSpPr>
          <p:spPr>
            <a:xfrm>
              <a:off x="1154099" y="3282591"/>
              <a:ext cx="151831" cy="41771"/>
            </a:xfrm>
            <a:custGeom>
              <a:avLst/>
              <a:gdLst/>
              <a:ahLst/>
              <a:cxnLst/>
              <a:rect l="l" t="t" r="r" b="b"/>
              <a:pathLst>
                <a:path w="2359" h="649" extrusionOk="0">
                  <a:moveTo>
                    <a:pt x="2309" y="1"/>
                  </a:moveTo>
                  <a:cubicBezTo>
                    <a:pt x="2306" y="1"/>
                    <a:pt x="2303" y="1"/>
                    <a:pt x="2300" y="2"/>
                  </a:cubicBezTo>
                  <a:cubicBezTo>
                    <a:pt x="1541" y="196"/>
                    <a:pt x="748" y="390"/>
                    <a:pt x="6" y="638"/>
                  </a:cubicBezTo>
                  <a:cubicBezTo>
                    <a:pt x="1" y="641"/>
                    <a:pt x="2" y="649"/>
                    <a:pt x="7" y="649"/>
                  </a:cubicBezTo>
                  <a:cubicBezTo>
                    <a:pt x="8" y="649"/>
                    <a:pt x="9" y="648"/>
                    <a:pt x="10" y="648"/>
                  </a:cubicBezTo>
                  <a:cubicBezTo>
                    <a:pt x="731" y="549"/>
                    <a:pt x="1680" y="427"/>
                    <a:pt x="2327" y="63"/>
                  </a:cubicBezTo>
                  <a:cubicBezTo>
                    <a:pt x="2358" y="48"/>
                    <a:pt x="2341" y="1"/>
                    <a:pt x="2309" y="1"/>
                  </a:cubicBez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1" name="Google Shape;451;p35"/>
            <p:cNvSpPr/>
            <p:nvPr/>
          </p:nvSpPr>
          <p:spPr>
            <a:xfrm>
              <a:off x="1318478" y="3306855"/>
              <a:ext cx="162193" cy="72215"/>
            </a:xfrm>
            <a:custGeom>
              <a:avLst/>
              <a:gdLst/>
              <a:ahLst/>
              <a:cxnLst/>
              <a:rect l="l" t="t" r="r" b="b"/>
              <a:pathLst>
                <a:path w="2520" h="1122" extrusionOk="0">
                  <a:moveTo>
                    <a:pt x="2460" y="1"/>
                  </a:moveTo>
                  <a:cubicBezTo>
                    <a:pt x="2454" y="1"/>
                    <a:pt x="2447" y="2"/>
                    <a:pt x="2441" y="6"/>
                  </a:cubicBezTo>
                  <a:cubicBezTo>
                    <a:pt x="2073" y="176"/>
                    <a:pt x="1709" y="349"/>
                    <a:pt x="1341" y="519"/>
                  </a:cubicBezTo>
                  <a:cubicBezTo>
                    <a:pt x="947" y="707"/>
                    <a:pt x="443" y="1047"/>
                    <a:pt x="15" y="1101"/>
                  </a:cubicBezTo>
                  <a:cubicBezTo>
                    <a:pt x="1" y="1101"/>
                    <a:pt x="1" y="1122"/>
                    <a:pt x="15" y="1122"/>
                  </a:cubicBezTo>
                  <a:cubicBezTo>
                    <a:pt x="382" y="1115"/>
                    <a:pt x="723" y="907"/>
                    <a:pt x="1049" y="754"/>
                  </a:cubicBezTo>
                  <a:cubicBezTo>
                    <a:pt x="1525" y="526"/>
                    <a:pt x="2001" y="299"/>
                    <a:pt x="2481" y="74"/>
                  </a:cubicBezTo>
                  <a:cubicBezTo>
                    <a:pt x="2519" y="53"/>
                    <a:pt x="2497" y="1"/>
                    <a:pt x="2460" y="1"/>
                  </a:cubicBez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2" name="Google Shape;452;p35"/>
            <p:cNvSpPr/>
            <p:nvPr/>
          </p:nvSpPr>
          <p:spPr>
            <a:xfrm>
              <a:off x="1517613" y="3227240"/>
              <a:ext cx="42029" cy="7337"/>
            </a:xfrm>
            <a:custGeom>
              <a:avLst/>
              <a:gdLst/>
              <a:ahLst/>
              <a:cxnLst/>
              <a:rect l="l" t="t" r="r" b="b"/>
              <a:pathLst>
                <a:path w="653" h="114" extrusionOk="0">
                  <a:moveTo>
                    <a:pt x="176" y="0"/>
                  </a:moveTo>
                  <a:cubicBezTo>
                    <a:pt x="131" y="0"/>
                    <a:pt x="85" y="3"/>
                    <a:pt x="37" y="8"/>
                  </a:cubicBezTo>
                  <a:cubicBezTo>
                    <a:pt x="4" y="11"/>
                    <a:pt x="0" y="62"/>
                    <a:pt x="33" y="62"/>
                  </a:cubicBezTo>
                  <a:cubicBezTo>
                    <a:pt x="35" y="62"/>
                    <a:pt x="36" y="62"/>
                    <a:pt x="37" y="62"/>
                  </a:cubicBezTo>
                  <a:cubicBezTo>
                    <a:pt x="76" y="60"/>
                    <a:pt x="116" y="59"/>
                    <a:pt x="156" y="59"/>
                  </a:cubicBezTo>
                  <a:cubicBezTo>
                    <a:pt x="316" y="59"/>
                    <a:pt x="480" y="75"/>
                    <a:pt x="636" y="113"/>
                  </a:cubicBezTo>
                  <a:cubicBezTo>
                    <a:pt x="637" y="113"/>
                    <a:pt x="638" y="114"/>
                    <a:pt x="639" y="114"/>
                  </a:cubicBezTo>
                  <a:cubicBezTo>
                    <a:pt x="650" y="114"/>
                    <a:pt x="652" y="96"/>
                    <a:pt x="639" y="93"/>
                  </a:cubicBezTo>
                  <a:cubicBezTo>
                    <a:pt x="483" y="32"/>
                    <a:pt x="335" y="0"/>
                    <a:pt x="176" y="0"/>
                  </a:cubicBezTo>
                  <a:close/>
                </a:path>
              </a:pathLst>
            </a:custGeom>
            <a:solidFill>
              <a:srgbClr val="282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nvGrpSpPr>
          <p:cNvPr id="453" name="Google Shape;453;p35"/>
          <p:cNvGrpSpPr/>
          <p:nvPr/>
        </p:nvGrpSpPr>
        <p:grpSpPr>
          <a:xfrm rot="-1443738" flipH="1">
            <a:off x="7496233" y="2367972"/>
            <a:ext cx="673302" cy="678737"/>
            <a:chOff x="4566208" y="2132179"/>
            <a:chExt cx="1190999" cy="1200614"/>
          </a:xfrm>
        </p:grpSpPr>
        <p:sp>
          <p:nvSpPr>
            <p:cNvPr id="454" name="Google Shape;454;p35"/>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5" name="Google Shape;455;p35"/>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6" name="Google Shape;456;p35"/>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57" name="Google Shape;457;p35"/>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nvGrpSpPr>
          <p:cNvPr id="458" name="Google Shape;458;p35"/>
          <p:cNvGrpSpPr/>
          <p:nvPr/>
        </p:nvGrpSpPr>
        <p:grpSpPr>
          <a:xfrm>
            <a:off x="5981625" y="1844100"/>
            <a:ext cx="1682340" cy="669750"/>
            <a:chOff x="5981625" y="1844100"/>
            <a:chExt cx="1682340" cy="669750"/>
          </a:xfrm>
        </p:grpSpPr>
        <p:sp>
          <p:nvSpPr>
            <p:cNvPr id="459" name="Google Shape;459;p35"/>
            <p:cNvSpPr/>
            <p:nvPr/>
          </p:nvSpPr>
          <p:spPr>
            <a:xfrm>
              <a:off x="5981625" y="1844100"/>
              <a:ext cx="1682340" cy="578084"/>
            </a:xfrm>
            <a:custGeom>
              <a:avLst/>
              <a:gdLst/>
              <a:ahLst/>
              <a:cxnLst/>
              <a:rect l="l" t="t" r="r" b="b"/>
              <a:pathLst>
                <a:path w="10241" h="3519" extrusionOk="0">
                  <a:moveTo>
                    <a:pt x="4635" y="0"/>
                  </a:moveTo>
                  <a:cubicBezTo>
                    <a:pt x="4618" y="0"/>
                    <a:pt x="4600" y="1"/>
                    <a:pt x="4583" y="1"/>
                  </a:cubicBezTo>
                  <a:cubicBezTo>
                    <a:pt x="2786" y="59"/>
                    <a:pt x="2616" y="1015"/>
                    <a:pt x="2562" y="1804"/>
                  </a:cubicBezTo>
                  <a:cubicBezTo>
                    <a:pt x="2562" y="1804"/>
                    <a:pt x="2205" y="1627"/>
                    <a:pt x="1820" y="1627"/>
                  </a:cubicBezTo>
                  <a:cubicBezTo>
                    <a:pt x="1407" y="1627"/>
                    <a:pt x="962" y="1831"/>
                    <a:pt x="888" y="2675"/>
                  </a:cubicBezTo>
                  <a:cubicBezTo>
                    <a:pt x="888" y="2675"/>
                    <a:pt x="800" y="2644"/>
                    <a:pt x="679" y="2644"/>
                  </a:cubicBezTo>
                  <a:cubicBezTo>
                    <a:pt x="437" y="2644"/>
                    <a:pt x="65" y="2769"/>
                    <a:pt x="0" y="3519"/>
                  </a:cubicBezTo>
                  <a:lnTo>
                    <a:pt x="9870" y="3519"/>
                  </a:lnTo>
                  <a:cubicBezTo>
                    <a:pt x="9870" y="3519"/>
                    <a:pt x="10240" y="2615"/>
                    <a:pt x="7742" y="2615"/>
                  </a:cubicBezTo>
                  <a:cubicBezTo>
                    <a:pt x="7316" y="2615"/>
                    <a:pt x="6807" y="2641"/>
                    <a:pt x="6199" y="2702"/>
                  </a:cubicBezTo>
                  <a:cubicBezTo>
                    <a:pt x="6199" y="2702"/>
                    <a:pt x="6376" y="0"/>
                    <a:pt x="4635" y="0"/>
                  </a:cubicBezTo>
                  <a:close/>
                </a:path>
              </a:pathLst>
            </a:custGeom>
            <a:solidFill>
              <a:srgbClr val="C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nvGrpSpPr>
            <p:cNvPr id="460" name="Google Shape;460;p35"/>
            <p:cNvGrpSpPr/>
            <p:nvPr/>
          </p:nvGrpSpPr>
          <p:grpSpPr>
            <a:xfrm>
              <a:off x="6140808" y="2016260"/>
              <a:ext cx="1417036" cy="497589"/>
              <a:chOff x="6140808" y="1936610"/>
              <a:chExt cx="1417036" cy="497589"/>
            </a:xfrm>
          </p:grpSpPr>
          <p:sp>
            <p:nvSpPr>
              <p:cNvPr id="461" name="Google Shape;461;p35"/>
              <p:cNvSpPr/>
              <p:nvPr/>
            </p:nvSpPr>
            <p:spPr>
              <a:xfrm>
                <a:off x="6140808" y="2131112"/>
                <a:ext cx="1417036" cy="303087"/>
              </a:xfrm>
              <a:custGeom>
                <a:avLst/>
                <a:gdLst/>
                <a:ahLst/>
                <a:cxnLst/>
                <a:rect l="l" t="t" r="r" b="b"/>
                <a:pathLst>
                  <a:path w="8626" h="1845" extrusionOk="0">
                    <a:moveTo>
                      <a:pt x="5226" y="1"/>
                    </a:moveTo>
                    <a:lnTo>
                      <a:pt x="5226" y="1"/>
                    </a:lnTo>
                    <a:cubicBezTo>
                      <a:pt x="5240" y="280"/>
                      <a:pt x="5230" y="470"/>
                      <a:pt x="5230" y="470"/>
                    </a:cubicBezTo>
                    <a:cubicBezTo>
                      <a:pt x="5253" y="470"/>
                      <a:pt x="5281" y="467"/>
                      <a:pt x="5308" y="464"/>
                    </a:cubicBezTo>
                    <a:cubicBezTo>
                      <a:pt x="5291" y="318"/>
                      <a:pt x="5267" y="161"/>
                      <a:pt x="5226" y="1"/>
                    </a:cubicBezTo>
                    <a:close/>
                    <a:moveTo>
                      <a:pt x="181" y="1287"/>
                    </a:moveTo>
                    <a:cubicBezTo>
                      <a:pt x="93" y="1403"/>
                      <a:pt x="24" y="1576"/>
                      <a:pt x="0" y="1845"/>
                    </a:cubicBezTo>
                    <a:lnTo>
                      <a:pt x="8493" y="1845"/>
                    </a:lnTo>
                    <a:cubicBezTo>
                      <a:pt x="8493" y="1845"/>
                      <a:pt x="8626" y="1518"/>
                      <a:pt x="8136" y="12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62" name="Google Shape;462;p35"/>
              <p:cNvSpPr/>
              <p:nvPr/>
            </p:nvSpPr>
            <p:spPr>
              <a:xfrm>
                <a:off x="6170378" y="1936610"/>
                <a:ext cx="1306972" cy="405924"/>
              </a:xfrm>
              <a:custGeom>
                <a:avLst/>
                <a:gdLst/>
                <a:ahLst/>
                <a:cxnLst/>
                <a:rect l="l" t="t" r="r" b="b"/>
                <a:pathLst>
                  <a:path w="7956" h="2471" extrusionOk="0">
                    <a:moveTo>
                      <a:pt x="3764" y="1"/>
                    </a:moveTo>
                    <a:cubicBezTo>
                      <a:pt x="2215" y="48"/>
                      <a:pt x="2072" y="872"/>
                      <a:pt x="2022" y="1552"/>
                    </a:cubicBezTo>
                    <a:cubicBezTo>
                      <a:pt x="2022" y="1552"/>
                      <a:pt x="1716" y="1400"/>
                      <a:pt x="1386" y="1400"/>
                    </a:cubicBezTo>
                    <a:cubicBezTo>
                      <a:pt x="1031" y="1400"/>
                      <a:pt x="648" y="1573"/>
                      <a:pt x="582" y="2301"/>
                    </a:cubicBezTo>
                    <a:cubicBezTo>
                      <a:pt x="582" y="2301"/>
                      <a:pt x="508" y="2273"/>
                      <a:pt x="406" y="2273"/>
                    </a:cubicBezTo>
                    <a:cubicBezTo>
                      <a:pt x="283" y="2273"/>
                      <a:pt x="123" y="2311"/>
                      <a:pt x="1" y="2471"/>
                    </a:cubicBezTo>
                    <a:lnTo>
                      <a:pt x="7956" y="2471"/>
                    </a:lnTo>
                    <a:cubicBezTo>
                      <a:pt x="7690" y="2348"/>
                      <a:pt x="7237" y="2250"/>
                      <a:pt x="6479" y="2250"/>
                    </a:cubicBezTo>
                    <a:cubicBezTo>
                      <a:pt x="6114" y="2250"/>
                      <a:pt x="5676" y="2273"/>
                      <a:pt x="5152" y="2325"/>
                    </a:cubicBezTo>
                    <a:cubicBezTo>
                      <a:pt x="5152" y="2325"/>
                      <a:pt x="5172" y="2028"/>
                      <a:pt x="5128" y="1648"/>
                    </a:cubicBezTo>
                    <a:cubicBezTo>
                      <a:pt x="5101" y="1651"/>
                      <a:pt x="5073" y="1654"/>
                      <a:pt x="5050" y="1654"/>
                    </a:cubicBezTo>
                    <a:cubicBezTo>
                      <a:pt x="5050" y="1654"/>
                      <a:pt x="5060" y="1464"/>
                      <a:pt x="5046" y="1185"/>
                    </a:cubicBezTo>
                    <a:cubicBezTo>
                      <a:pt x="4900" y="596"/>
                      <a:pt x="4567" y="1"/>
                      <a:pt x="3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sp>
        <p:nvSpPr>
          <p:cNvPr id="463" name="Google Shape;463;p35"/>
          <p:cNvSpPr/>
          <p:nvPr/>
        </p:nvSpPr>
        <p:spPr>
          <a:xfrm rot="10800000">
            <a:off x="7564852" y="3922479"/>
            <a:ext cx="1579980" cy="1217639"/>
          </a:xfrm>
          <a:custGeom>
            <a:avLst/>
            <a:gdLst/>
            <a:ahLst/>
            <a:cxnLst/>
            <a:rect l="l" t="t" r="r" b="b"/>
            <a:pathLst>
              <a:path w="50612" h="39005" extrusionOk="0">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Tree>
    <p:extLst>
      <p:ext uri="{BB962C8B-B14F-4D97-AF65-F5344CB8AC3E}">
        <p14:creationId xmlns:p14="http://schemas.microsoft.com/office/powerpoint/2010/main" val="1984241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ppt_h*1.125000"/>
                                          </p:val>
                                        </p:tav>
                                        <p:tav tm="100000">
                                          <p:val>
                                            <p:strVal val="#ppt_y"/>
                                          </p:val>
                                        </p:tav>
                                      </p:tavLst>
                                    </p:anim>
                                    <p:animEffect transition="in" filter="wipe(up)">
                                      <p:cBhvr>
                                        <p:cTn id="8" dur="500"/>
                                        <p:tgtEl>
                                          <p:spTgt spid="409"/>
                                        </p:tgtEl>
                                      </p:cBhvr>
                                    </p:animEffect>
                                  </p:childTnLst>
                                </p:cTn>
                              </p:par>
                              <p:par>
                                <p:cTn id="9" presetID="12" presetClass="entr" presetSubtype="4" fill="hold" nodeType="withEffect">
                                  <p:stCondLst>
                                    <p:cond delay="0"/>
                                  </p:stCondLst>
                                  <p:childTnLst>
                                    <p:set>
                                      <p:cBhvr>
                                        <p:cTn id="10" dur="1" fill="hold">
                                          <p:stCondLst>
                                            <p:cond delay="0"/>
                                          </p:stCondLst>
                                        </p:cTn>
                                        <p:tgtEl>
                                          <p:spTgt spid="410"/>
                                        </p:tgtEl>
                                        <p:attrNameLst>
                                          <p:attrName>style.visibility</p:attrName>
                                        </p:attrNameLst>
                                      </p:cBhvr>
                                      <p:to>
                                        <p:strVal val="visible"/>
                                      </p:to>
                                    </p:set>
                                    <p:anim calcmode="lin" valueType="num">
                                      <p:cBhvr additive="base">
                                        <p:cTn id="11" dur="500"/>
                                        <p:tgtEl>
                                          <p:spTgt spid="410"/>
                                        </p:tgtEl>
                                        <p:attrNameLst>
                                          <p:attrName>ppt_y</p:attrName>
                                        </p:attrNameLst>
                                      </p:cBhvr>
                                      <p:tavLst>
                                        <p:tav tm="0">
                                          <p:val>
                                            <p:strVal val="#ppt_y+#ppt_h*1.125000"/>
                                          </p:val>
                                        </p:tav>
                                        <p:tav tm="100000">
                                          <p:val>
                                            <p:strVal val="#ppt_y"/>
                                          </p:val>
                                        </p:tav>
                                      </p:tavLst>
                                    </p:anim>
                                    <p:animEffect transition="in" filter="wipe(up)">
                                      <p:cBhvr>
                                        <p:cTn id="12" dur="500"/>
                                        <p:tgtEl>
                                          <p:spTgt spid="41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11"/>
                                        </p:tgtEl>
                                        <p:attrNameLst>
                                          <p:attrName>style.visibility</p:attrName>
                                        </p:attrNameLst>
                                      </p:cBhvr>
                                      <p:to>
                                        <p:strVal val="visible"/>
                                      </p:to>
                                    </p:set>
                                    <p:anim calcmode="lin" valueType="num">
                                      <p:cBhvr additive="base">
                                        <p:cTn id="15" dur="500"/>
                                        <p:tgtEl>
                                          <p:spTgt spid="411"/>
                                        </p:tgtEl>
                                        <p:attrNameLst>
                                          <p:attrName>ppt_y</p:attrName>
                                        </p:attrNameLst>
                                      </p:cBhvr>
                                      <p:tavLst>
                                        <p:tav tm="0">
                                          <p:val>
                                            <p:strVal val="#ppt_y+#ppt_h*1.125000"/>
                                          </p:val>
                                        </p:tav>
                                        <p:tav tm="100000">
                                          <p:val>
                                            <p:strVal val="#ppt_y"/>
                                          </p:val>
                                        </p:tav>
                                      </p:tavLst>
                                    </p:anim>
                                    <p:animEffect transition="in" filter="wipe(up)">
                                      <p:cBhvr>
                                        <p:cTn id="16" dur="500"/>
                                        <p:tgtEl>
                                          <p:spTgt spid="41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12"/>
                                        </p:tgtEl>
                                        <p:attrNameLst>
                                          <p:attrName>style.visibility</p:attrName>
                                        </p:attrNameLst>
                                      </p:cBhvr>
                                      <p:to>
                                        <p:strVal val="visible"/>
                                      </p:to>
                                    </p:set>
                                    <p:anim calcmode="lin" valueType="num">
                                      <p:cBhvr additive="base">
                                        <p:cTn id="19" dur="500"/>
                                        <p:tgtEl>
                                          <p:spTgt spid="412"/>
                                        </p:tgtEl>
                                        <p:attrNameLst>
                                          <p:attrName>ppt_y</p:attrName>
                                        </p:attrNameLst>
                                      </p:cBhvr>
                                      <p:tavLst>
                                        <p:tav tm="0">
                                          <p:val>
                                            <p:strVal val="#ppt_y+#ppt_h*1.125000"/>
                                          </p:val>
                                        </p:tav>
                                        <p:tav tm="100000">
                                          <p:val>
                                            <p:strVal val="#ppt_y"/>
                                          </p:val>
                                        </p:tav>
                                      </p:tavLst>
                                    </p:anim>
                                    <p:animEffect transition="in" filter="wipe(up)">
                                      <p:cBhvr>
                                        <p:cTn id="20" dur="500"/>
                                        <p:tgtEl>
                                          <p:spTgt spid="412"/>
                                        </p:tgtEl>
                                      </p:cBhvr>
                                    </p:animEffect>
                                  </p:childTnLst>
                                </p:cTn>
                              </p:par>
                              <p:par>
                                <p:cTn id="21" presetID="12" presetClass="entr" presetSubtype="4" fill="hold" nodeType="withEffect">
                                  <p:stCondLst>
                                    <p:cond delay="0"/>
                                  </p:stCondLst>
                                  <p:childTnLst>
                                    <p:set>
                                      <p:cBhvr>
                                        <p:cTn id="22" dur="1" fill="hold">
                                          <p:stCondLst>
                                            <p:cond delay="0"/>
                                          </p:stCondLst>
                                        </p:cTn>
                                        <p:tgtEl>
                                          <p:spTgt spid="414"/>
                                        </p:tgtEl>
                                        <p:attrNameLst>
                                          <p:attrName>style.visibility</p:attrName>
                                        </p:attrNameLst>
                                      </p:cBhvr>
                                      <p:to>
                                        <p:strVal val="visible"/>
                                      </p:to>
                                    </p:set>
                                    <p:anim calcmode="lin" valueType="num">
                                      <p:cBhvr additive="base">
                                        <p:cTn id="23" dur="500"/>
                                        <p:tgtEl>
                                          <p:spTgt spid="414"/>
                                        </p:tgtEl>
                                        <p:attrNameLst>
                                          <p:attrName>ppt_y</p:attrName>
                                        </p:attrNameLst>
                                      </p:cBhvr>
                                      <p:tavLst>
                                        <p:tav tm="0">
                                          <p:val>
                                            <p:strVal val="#ppt_y+#ppt_h*1.125000"/>
                                          </p:val>
                                        </p:tav>
                                        <p:tav tm="100000">
                                          <p:val>
                                            <p:strVal val="#ppt_y"/>
                                          </p:val>
                                        </p:tav>
                                      </p:tavLst>
                                    </p:anim>
                                    <p:animEffect transition="in" filter="wipe(up)">
                                      <p:cBhvr>
                                        <p:cTn id="24" dur="500"/>
                                        <p:tgtEl>
                                          <p:spTgt spid="414"/>
                                        </p:tgtEl>
                                      </p:cBhvr>
                                    </p:animEffect>
                                  </p:childTnLst>
                                </p:cTn>
                              </p:par>
                              <p:par>
                                <p:cTn id="25" presetID="12" presetClass="entr" presetSubtype="4" fill="hold" nodeType="withEffect">
                                  <p:stCondLst>
                                    <p:cond delay="0"/>
                                  </p:stCondLst>
                                  <p:childTnLst>
                                    <p:set>
                                      <p:cBhvr>
                                        <p:cTn id="26" dur="1" fill="hold">
                                          <p:stCondLst>
                                            <p:cond delay="0"/>
                                          </p:stCondLst>
                                        </p:cTn>
                                        <p:tgtEl>
                                          <p:spTgt spid="453"/>
                                        </p:tgtEl>
                                        <p:attrNameLst>
                                          <p:attrName>style.visibility</p:attrName>
                                        </p:attrNameLst>
                                      </p:cBhvr>
                                      <p:to>
                                        <p:strVal val="visible"/>
                                      </p:to>
                                    </p:set>
                                    <p:anim calcmode="lin" valueType="num">
                                      <p:cBhvr additive="base">
                                        <p:cTn id="27" dur="500"/>
                                        <p:tgtEl>
                                          <p:spTgt spid="453"/>
                                        </p:tgtEl>
                                        <p:attrNameLst>
                                          <p:attrName>ppt_y</p:attrName>
                                        </p:attrNameLst>
                                      </p:cBhvr>
                                      <p:tavLst>
                                        <p:tav tm="0">
                                          <p:val>
                                            <p:strVal val="#ppt_y+#ppt_h*1.125000"/>
                                          </p:val>
                                        </p:tav>
                                        <p:tav tm="100000">
                                          <p:val>
                                            <p:strVal val="#ppt_y"/>
                                          </p:val>
                                        </p:tav>
                                      </p:tavLst>
                                    </p:anim>
                                    <p:animEffect transition="in" filter="wipe(up)">
                                      <p:cBhvr>
                                        <p:cTn id="28" dur="500"/>
                                        <p:tgtEl>
                                          <p:spTgt spid="453"/>
                                        </p:tgtEl>
                                      </p:cBhvr>
                                    </p:animEffect>
                                  </p:childTnLst>
                                </p:cTn>
                              </p:par>
                              <p:par>
                                <p:cTn id="29" presetID="12" presetClass="entr" presetSubtype="4" fill="hold" nodeType="withEffect">
                                  <p:stCondLst>
                                    <p:cond delay="0"/>
                                  </p:stCondLst>
                                  <p:childTnLst>
                                    <p:set>
                                      <p:cBhvr>
                                        <p:cTn id="30" dur="1" fill="hold">
                                          <p:stCondLst>
                                            <p:cond delay="0"/>
                                          </p:stCondLst>
                                        </p:cTn>
                                        <p:tgtEl>
                                          <p:spTgt spid="458"/>
                                        </p:tgtEl>
                                        <p:attrNameLst>
                                          <p:attrName>style.visibility</p:attrName>
                                        </p:attrNameLst>
                                      </p:cBhvr>
                                      <p:to>
                                        <p:strVal val="visible"/>
                                      </p:to>
                                    </p:set>
                                    <p:anim calcmode="lin" valueType="num">
                                      <p:cBhvr additive="base">
                                        <p:cTn id="31" dur="500"/>
                                        <p:tgtEl>
                                          <p:spTgt spid="458"/>
                                        </p:tgtEl>
                                        <p:attrNameLst>
                                          <p:attrName>ppt_y</p:attrName>
                                        </p:attrNameLst>
                                      </p:cBhvr>
                                      <p:tavLst>
                                        <p:tav tm="0">
                                          <p:val>
                                            <p:strVal val="#ppt_y+#ppt_h*1.125000"/>
                                          </p:val>
                                        </p:tav>
                                        <p:tav tm="100000">
                                          <p:val>
                                            <p:strVal val="#ppt_y"/>
                                          </p:val>
                                        </p:tav>
                                      </p:tavLst>
                                    </p:anim>
                                    <p:animEffect transition="in" filter="wipe(up)">
                                      <p:cBhvr>
                                        <p:cTn id="32" dur="500"/>
                                        <p:tgtEl>
                                          <p:spTgt spid="45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63"/>
                                        </p:tgtEl>
                                        <p:attrNameLst>
                                          <p:attrName>style.visibility</p:attrName>
                                        </p:attrNameLst>
                                      </p:cBhvr>
                                      <p:to>
                                        <p:strVal val="visible"/>
                                      </p:to>
                                    </p:set>
                                    <p:anim calcmode="lin" valueType="num">
                                      <p:cBhvr additive="base">
                                        <p:cTn id="35" dur="500"/>
                                        <p:tgtEl>
                                          <p:spTgt spid="463"/>
                                        </p:tgtEl>
                                        <p:attrNameLst>
                                          <p:attrName>ppt_y</p:attrName>
                                        </p:attrNameLst>
                                      </p:cBhvr>
                                      <p:tavLst>
                                        <p:tav tm="0">
                                          <p:val>
                                            <p:strVal val="#ppt_y+#ppt_h*1.125000"/>
                                          </p:val>
                                        </p:tav>
                                        <p:tav tm="100000">
                                          <p:val>
                                            <p:strVal val="#ppt_y"/>
                                          </p:val>
                                        </p:tav>
                                      </p:tavLst>
                                    </p:anim>
                                    <p:animEffect transition="in" filter="wipe(up)">
                                      <p:cBhvr>
                                        <p:cTn id="36" dur="5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p:bldP spid="411" grpId="0"/>
      <p:bldP spid="412" grpId="0"/>
      <p:bldP spid="4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10" name="Hộp Văn bản 9">
            <a:extLst>
              <a:ext uri="{FF2B5EF4-FFF2-40B4-BE49-F238E27FC236}">
                <a16:creationId xmlns:a16="http://schemas.microsoft.com/office/drawing/2014/main" id="{EA4B69B3-8871-42AD-9333-6A78E123CBA8}"/>
              </a:ext>
            </a:extLst>
          </p:cNvPr>
          <p:cNvSpPr txBox="1"/>
          <p:nvPr/>
        </p:nvSpPr>
        <p:spPr>
          <a:xfrm>
            <a:off x="2927198" y="1870076"/>
            <a:ext cx="3289604" cy="1328023"/>
          </a:xfrm>
          <a:prstGeom prst="roundRect">
            <a:avLst/>
          </a:prstGeom>
          <a:solidFill>
            <a:schemeClr val="accent2">
              <a:lumMod val="90000"/>
            </a:schemeClr>
          </a:solidFill>
        </p:spPr>
        <p:txBody>
          <a:bodyPr wrap="square">
            <a:spAutoFit/>
          </a:bodyPr>
          <a:lstStyle/>
          <a:p>
            <a:pPr algn="just">
              <a:spcAft>
                <a:spcPts val="80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HS tìm một truyện về thần thoại Hi Lạp và giới thiệu cho cả lớp. </a:t>
            </a:r>
          </a:p>
        </p:txBody>
      </p:sp>
      <p:grpSp>
        <p:nvGrpSpPr>
          <p:cNvPr id="13" name="Google Shape;3408;p71">
            <a:extLst>
              <a:ext uri="{FF2B5EF4-FFF2-40B4-BE49-F238E27FC236}">
                <a16:creationId xmlns:a16="http://schemas.microsoft.com/office/drawing/2014/main" id="{6838E460-08EF-41CA-9F95-7749A5D88A25}"/>
              </a:ext>
            </a:extLst>
          </p:cNvPr>
          <p:cNvGrpSpPr/>
          <p:nvPr/>
        </p:nvGrpSpPr>
        <p:grpSpPr>
          <a:xfrm>
            <a:off x="665475" y="2424144"/>
            <a:ext cx="2405309" cy="2103828"/>
            <a:chOff x="5615229" y="2181012"/>
            <a:chExt cx="1673054" cy="1271773"/>
          </a:xfrm>
        </p:grpSpPr>
        <p:grpSp>
          <p:nvGrpSpPr>
            <p:cNvPr id="14" name="Google Shape;3409;p71">
              <a:extLst>
                <a:ext uri="{FF2B5EF4-FFF2-40B4-BE49-F238E27FC236}">
                  <a16:creationId xmlns:a16="http://schemas.microsoft.com/office/drawing/2014/main" id="{65198270-177B-4580-B3EF-700F6F91F2BB}"/>
                </a:ext>
              </a:extLst>
            </p:cNvPr>
            <p:cNvGrpSpPr/>
            <p:nvPr/>
          </p:nvGrpSpPr>
          <p:grpSpPr>
            <a:xfrm>
              <a:off x="5623462" y="2181012"/>
              <a:ext cx="1664821" cy="1271773"/>
              <a:chOff x="863800" y="592675"/>
              <a:chExt cx="5853800" cy="4471775"/>
            </a:xfrm>
          </p:grpSpPr>
          <p:sp>
            <p:nvSpPr>
              <p:cNvPr id="59" name="Google Shape;3410;p71">
                <a:extLst>
                  <a:ext uri="{FF2B5EF4-FFF2-40B4-BE49-F238E27FC236}">
                    <a16:creationId xmlns:a16="http://schemas.microsoft.com/office/drawing/2014/main" id="{061D8BB1-5899-46C8-B46E-BD76B2597325}"/>
                  </a:ext>
                </a:extLst>
              </p:cNvPr>
              <p:cNvSpPr/>
              <p:nvPr/>
            </p:nvSpPr>
            <p:spPr>
              <a:xfrm>
                <a:off x="4105450" y="3554550"/>
                <a:ext cx="7250" cy="2425"/>
              </a:xfrm>
              <a:custGeom>
                <a:avLst/>
                <a:gdLst/>
                <a:ahLst/>
                <a:cxnLst/>
                <a:rect l="l" t="t" r="r" b="b"/>
                <a:pathLst>
                  <a:path w="290" h="97" extrusionOk="0">
                    <a:moveTo>
                      <a:pt x="1" y="0"/>
                    </a:moveTo>
                    <a:lnTo>
                      <a:pt x="290" y="97"/>
                    </a:ln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11;p71">
                <a:extLst>
                  <a:ext uri="{FF2B5EF4-FFF2-40B4-BE49-F238E27FC236}">
                    <a16:creationId xmlns:a16="http://schemas.microsoft.com/office/drawing/2014/main" id="{ED443C0C-2922-4DFC-8961-A5F88C029D53}"/>
                  </a:ext>
                </a:extLst>
              </p:cNvPr>
              <p:cNvSpPr/>
              <p:nvPr/>
            </p:nvSpPr>
            <p:spPr>
              <a:xfrm>
                <a:off x="863800" y="592675"/>
                <a:ext cx="5853800" cy="4471775"/>
              </a:xfrm>
              <a:custGeom>
                <a:avLst/>
                <a:gdLst/>
                <a:ahLst/>
                <a:cxnLst/>
                <a:rect l="l" t="t" r="r" b="b"/>
                <a:pathLst>
                  <a:path w="234152" h="178871" extrusionOk="0">
                    <a:moveTo>
                      <a:pt x="2991" y="25085"/>
                    </a:moveTo>
                    <a:lnTo>
                      <a:pt x="2991" y="25085"/>
                    </a:lnTo>
                    <a:cubicBezTo>
                      <a:pt x="2606" y="25953"/>
                      <a:pt x="2220" y="26918"/>
                      <a:pt x="2027" y="27882"/>
                    </a:cubicBezTo>
                    <a:cubicBezTo>
                      <a:pt x="2220" y="26918"/>
                      <a:pt x="2509" y="25953"/>
                      <a:pt x="2991" y="25085"/>
                    </a:cubicBezTo>
                    <a:close/>
                    <a:moveTo>
                      <a:pt x="50844" y="0"/>
                    </a:moveTo>
                    <a:cubicBezTo>
                      <a:pt x="13025" y="3377"/>
                      <a:pt x="4246" y="18717"/>
                      <a:pt x="2991" y="21997"/>
                    </a:cubicBezTo>
                    <a:cubicBezTo>
                      <a:pt x="2316" y="24023"/>
                      <a:pt x="1930" y="26146"/>
                      <a:pt x="1930" y="28268"/>
                    </a:cubicBezTo>
                    <a:cubicBezTo>
                      <a:pt x="1834" y="28751"/>
                      <a:pt x="1737" y="29137"/>
                      <a:pt x="1737" y="29522"/>
                    </a:cubicBezTo>
                    <a:cubicBezTo>
                      <a:pt x="1158" y="33960"/>
                      <a:pt x="772" y="42354"/>
                      <a:pt x="483" y="53063"/>
                    </a:cubicBezTo>
                    <a:lnTo>
                      <a:pt x="387" y="53256"/>
                    </a:lnTo>
                    <a:lnTo>
                      <a:pt x="387" y="60202"/>
                    </a:lnTo>
                    <a:cubicBezTo>
                      <a:pt x="1" y="81814"/>
                      <a:pt x="97" y="109889"/>
                      <a:pt x="387" y="133236"/>
                    </a:cubicBezTo>
                    <a:lnTo>
                      <a:pt x="97" y="133236"/>
                    </a:lnTo>
                    <a:lnTo>
                      <a:pt x="387" y="139604"/>
                    </a:lnTo>
                    <a:cubicBezTo>
                      <a:pt x="580" y="161697"/>
                      <a:pt x="869" y="178195"/>
                      <a:pt x="869" y="178195"/>
                    </a:cubicBezTo>
                    <a:lnTo>
                      <a:pt x="160057" y="178195"/>
                    </a:lnTo>
                    <a:lnTo>
                      <a:pt x="180510" y="178388"/>
                    </a:lnTo>
                    <a:lnTo>
                      <a:pt x="199420" y="178677"/>
                    </a:lnTo>
                    <a:lnTo>
                      <a:pt x="200578" y="178677"/>
                    </a:lnTo>
                    <a:lnTo>
                      <a:pt x="203761" y="178870"/>
                    </a:lnTo>
                    <a:lnTo>
                      <a:pt x="203761" y="178677"/>
                    </a:lnTo>
                    <a:lnTo>
                      <a:pt x="210225" y="178677"/>
                    </a:lnTo>
                    <a:lnTo>
                      <a:pt x="210225" y="178774"/>
                    </a:lnTo>
                    <a:lnTo>
                      <a:pt x="222285" y="178581"/>
                    </a:lnTo>
                    <a:lnTo>
                      <a:pt x="222285" y="178484"/>
                    </a:lnTo>
                    <a:lnTo>
                      <a:pt x="225179" y="178484"/>
                    </a:lnTo>
                    <a:lnTo>
                      <a:pt x="225179" y="178581"/>
                    </a:lnTo>
                    <a:lnTo>
                      <a:pt x="231547" y="178484"/>
                    </a:lnTo>
                    <a:lnTo>
                      <a:pt x="234152" y="178484"/>
                    </a:lnTo>
                    <a:lnTo>
                      <a:pt x="233573" y="90014"/>
                    </a:lnTo>
                    <a:cubicBezTo>
                      <a:pt x="205595" y="72745"/>
                      <a:pt x="145297" y="70140"/>
                      <a:pt x="145296" y="70140"/>
                    </a:cubicBezTo>
                    <a:lnTo>
                      <a:pt x="145296" y="70140"/>
                    </a:lnTo>
                    <a:lnTo>
                      <a:pt x="145585" y="78437"/>
                    </a:lnTo>
                    <a:lnTo>
                      <a:pt x="145585" y="78437"/>
                    </a:lnTo>
                    <a:lnTo>
                      <a:pt x="97925" y="77279"/>
                    </a:lnTo>
                    <a:lnTo>
                      <a:pt x="98118" y="69078"/>
                    </a:lnTo>
                    <a:lnTo>
                      <a:pt x="98022" y="69078"/>
                    </a:lnTo>
                    <a:cubicBezTo>
                      <a:pt x="97925" y="69078"/>
                      <a:pt x="97636" y="68885"/>
                      <a:pt x="97154" y="68693"/>
                    </a:cubicBezTo>
                    <a:cubicBezTo>
                      <a:pt x="92330" y="67149"/>
                      <a:pt x="87313" y="66184"/>
                      <a:pt x="82296" y="65991"/>
                    </a:cubicBezTo>
                    <a:lnTo>
                      <a:pt x="64737" y="29426"/>
                    </a:lnTo>
                    <a:lnTo>
                      <a:pt x="62518" y="24602"/>
                    </a:lnTo>
                    <a:lnTo>
                      <a:pt x="52099" y="2798"/>
                    </a:lnTo>
                    <a:lnTo>
                      <a:pt x="50844" y="0"/>
                    </a:ln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3412;p71">
              <a:extLst>
                <a:ext uri="{FF2B5EF4-FFF2-40B4-BE49-F238E27FC236}">
                  <a16:creationId xmlns:a16="http://schemas.microsoft.com/office/drawing/2014/main" id="{723B19DF-D2F0-4461-A7D0-3A6C700F8502}"/>
                </a:ext>
              </a:extLst>
            </p:cNvPr>
            <p:cNvGrpSpPr/>
            <p:nvPr/>
          </p:nvGrpSpPr>
          <p:grpSpPr>
            <a:xfrm>
              <a:off x="5615229" y="2181012"/>
              <a:ext cx="1673054" cy="1271083"/>
              <a:chOff x="834850" y="592675"/>
              <a:chExt cx="5882750" cy="4469350"/>
            </a:xfrm>
          </p:grpSpPr>
          <p:sp>
            <p:nvSpPr>
              <p:cNvPr id="16" name="Google Shape;3413;p71">
                <a:extLst>
                  <a:ext uri="{FF2B5EF4-FFF2-40B4-BE49-F238E27FC236}">
                    <a16:creationId xmlns:a16="http://schemas.microsoft.com/office/drawing/2014/main" id="{B6065EB1-32CD-43AB-84BA-1D19384187D0}"/>
                  </a:ext>
                </a:extLst>
              </p:cNvPr>
              <p:cNvSpPr/>
              <p:nvPr/>
            </p:nvSpPr>
            <p:spPr>
              <a:xfrm>
                <a:off x="834850" y="662625"/>
                <a:ext cx="4020750" cy="4382525"/>
              </a:xfrm>
              <a:custGeom>
                <a:avLst/>
                <a:gdLst/>
                <a:ahLst/>
                <a:cxnLst/>
                <a:rect l="l" t="t" r="r" b="b"/>
                <a:pathLst>
                  <a:path w="160830" h="175301" extrusionOk="0">
                    <a:moveTo>
                      <a:pt x="53257" y="0"/>
                    </a:moveTo>
                    <a:cubicBezTo>
                      <a:pt x="53257" y="0"/>
                      <a:pt x="5790" y="4438"/>
                      <a:pt x="2895" y="26724"/>
                    </a:cubicBezTo>
                    <a:cubicBezTo>
                      <a:pt x="1" y="49011"/>
                      <a:pt x="2123" y="175300"/>
                      <a:pt x="2123" y="175300"/>
                    </a:cubicBezTo>
                    <a:lnTo>
                      <a:pt x="160829" y="175300"/>
                    </a:lnTo>
                    <a:lnTo>
                      <a:pt x="131500" y="126483"/>
                    </a:lnTo>
                    <a:lnTo>
                      <a:pt x="131210" y="115774"/>
                    </a:lnTo>
                    <a:cubicBezTo>
                      <a:pt x="125808" y="113941"/>
                      <a:pt x="120212" y="112879"/>
                      <a:pt x="114520" y="112590"/>
                    </a:cubicBezTo>
                    <a:lnTo>
                      <a:pt x="101206" y="84322"/>
                    </a:lnTo>
                    <a:lnTo>
                      <a:pt x="98215" y="78051"/>
                    </a:lnTo>
                    <a:lnTo>
                      <a:pt x="99276" y="66280"/>
                    </a:lnTo>
                    <a:cubicBezTo>
                      <a:pt x="99276" y="66280"/>
                      <a:pt x="95128" y="64158"/>
                      <a:pt x="83551" y="63386"/>
                    </a:cubicBezTo>
                    <a:lnTo>
                      <a:pt x="532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14;p71">
                <a:extLst>
                  <a:ext uri="{FF2B5EF4-FFF2-40B4-BE49-F238E27FC236}">
                    <a16:creationId xmlns:a16="http://schemas.microsoft.com/office/drawing/2014/main" id="{534ACB1E-3BFB-40FF-A320-C2F690165C42}"/>
                  </a:ext>
                </a:extLst>
              </p:cNvPr>
              <p:cNvSpPr/>
              <p:nvPr/>
            </p:nvSpPr>
            <p:spPr>
              <a:xfrm>
                <a:off x="4496175" y="2346150"/>
                <a:ext cx="2221425" cy="2711050"/>
              </a:xfrm>
              <a:custGeom>
                <a:avLst/>
                <a:gdLst/>
                <a:ahLst/>
                <a:cxnLst/>
                <a:rect l="l" t="t" r="r" b="b"/>
                <a:pathLst>
                  <a:path w="88857" h="108442" extrusionOk="0">
                    <a:moveTo>
                      <a:pt x="1" y="1"/>
                    </a:moveTo>
                    <a:lnTo>
                      <a:pt x="580" y="16981"/>
                    </a:lnTo>
                    <a:lnTo>
                      <a:pt x="14376" y="40135"/>
                    </a:lnTo>
                    <a:lnTo>
                      <a:pt x="18332" y="46696"/>
                    </a:lnTo>
                    <a:lnTo>
                      <a:pt x="55283" y="108442"/>
                    </a:lnTo>
                    <a:lnTo>
                      <a:pt x="88857" y="108249"/>
                    </a:lnTo>
                    <a:lnTo>
                      <a:pt x="88278" y="19875"/>
                    </a:lnTo>
                    <a:cubicBezTo>
                      <a:pt x="60300" y="2606"/>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15;p71">
                <a:extLst>
                  <a:ext uri="{FF2B5EF4-FFF2-40B4-BE49-F238E27FC236}">
                    <a16:creationId xmlns:a16="http://schemas.microsoft.com/office/drawing/2014/main" id="{453455D2-F598-4735-A760-70C48AC1DF0A}"/>
                  </a:ext>
                </a:extLst>
              </p:cNvPr>
              <p:cNvSpPr/>
              <p:nvPr/>
            </p:nvSpPr>
            <p:spPr>
              <a:xfrm>
                <a:off x="3364975" y="2770650"/>
                <a:ext cx="2513275" cy="2286550"/>
              </a:xfrm>
              <a:custGeom>
                <a:avLst/>
                <a:gdLst/>
                <a:ahLst/>
                <a:cxnLst/>
                <a:rect l="l" t="t" r="r" b="b"/>
                <a:pathLst>
                  <a:path w="100531" h="91462" extrusionOk="0">
                    <a:moveTo>
                      <a:pt x="1" y="1"/>
                    </a:moveTo>
                    <a:lnTo>
                      <a:pt x="13315" y="28365"/>
                    </a:lnTo>
                    <a:cubicBezTo>
                      <a:pt x="19007" y="28558"/>
                      <a:pt x="24603" y="29620"/>
                      <a:pt x="30102" y="31453"/>
                    </a:cubicBezTo>
                    <a:lnTo>
                      <a:pt x="30295" y="42258"/>
                    </a:lnTo>
                    <a:lnTo>
                      <a:pt x="37338" y="54028"/>
                    </a:lnTo>
                    <a:lnTo>
                      <a:pt x="51520" y="77376"/>
                    </a:lnTo>
                    <a:lnTo>
                      <a:pt x="59624" y="90979"/>
                    </a:lnTo>
                    <a:lnTo>
                      <a:pt x="60010" y="90979"/>
                    </a:lnTo>
                    <a:lnTo>
                      <a:pt x="80463" y="91269"/>
                    </a:lnTo>
                    <a:lnTo>
                      <a:pt x="99373" y="91462"/>
                    </a:lnTo>
                    <a:lnTo>
                      <a:pt x="100531" y="91462"/>
                    </a:lnTo>
                    <a:lnTo>
                      <a:pt x="458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16;p71">
                <a:extLst>
                  <a:ext uri="{FF2B5EF4-FFF2-40B4-BE49-F238E27FC236}">
                    <a16:creationId xmlns:a16="http://schemas.microsoft.com/office/drawing/2014/main" id="{EE4E0768-A70E-4620-AE2E-99AC6C010AD5}"/>
                  </a:ext>
                </a:extLst>
              </p:cNvPr>
              <p:cNvSpPr/>
              <p:nvPr/>
            </p:nvSpPr>
            <p:spPr>
              <a:xfrm>
                <a:off x="873450" y="1205300"/>
                <a:ext cx="1630500" cy="938275"/>
              </a:xfrm>
              <a:custGeom>
                <a:avLst/>
                <a:gdLst/>
                <a:ahLst/>
                <a:cxnLst/>
                <a:rect l="l" t="t" r="r" b="b"/>
                <a:pathLst>
                  <a:path w="65220" h="37531" extrusionOk="0">
                    <a:moveTo>
                      <a:pt x="62132" y="1"/>
                    </a:moveTo>
                    <a:cubicBezTo>
                      <a:pt x="21708" y="4439"/>
                      <a:pt x="1" y="28751"/>
                      <a:pt x="1" y="28751"/>
                    </a:cubicBezTo>
                    <a:lnTo>
                      <a:pt x="1" y="37531"/>
                    </a:lnTo>
                    <a:cubicBezTo>
                      <a:pt x="23059" y="11482"/>
                      <a:pt x="65219" y="6754"/>
                      <a:pt x="65219" y="6754"/>
                    </a:cubicBezTo>
                    <a:lnTo>
                      <a:pt x="62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7;p71">
                <a:extLst>
                  <a:ext uri="{FF2B5EF4-FFF2-40B4-BE49-F238E27FC236}">
                    <a16:creationId xmlns:a16="http://schemas.microsoft.com/office/drawing/2014/main" id="{5ED21046-3C24-42DA-BFB2-A76C9FFDD136}"/>
                  </a:ext>
                </a:extLst>
              </p:cNvPr>
              <p:cNvSpPr/>
              <p:nvPr/>
            </p:nvSpPr>
            <p:spPr>
              <a:xfrm>
                <a:off x="873450" y="2237750"/>
                <a:ext cx="2443325" cy="892300"/>
              </a:xfrm>
              <a:custGeom>
                <a:avLst/>
                <a:gdLst/>
                <a:ahLst/>
                <a:cxnLst/>
                <a:rect l="l" t="t" r="r" b="b"/>
                <a:pathLst>
                  <a:path w="97733" h="35692" extrusionOk="0">
                    <a:moveTo>
                      <a:pt x="77157" y="0"/>
                    </a:moveTo>
                    <a:cubicBezTo>
                      <a:pt x="69258" y="0"/>
                      <a:pt x="59138" y="1111"/>
                      <a:pt x="46889" y="4626"/>
                    </a:cubicBezTo>
                    <a:cubicBezTo>
                      <a:pt x="13604" y="14081"/>
                      <a:pt x="1" y="27105"/>
                      <a:pt x="1" y="27105"/>
                    </a:cubicBezTo>
                    <a:lnTo>
                      <a:pt x="1" y="35692"/>
                    </a:lnTo>
                    <a:cubicBezTo>
                      <a:pt x="1" y="35692"/>
                      <a:pt x="23734" y="17747"/>
                      <a:pt x="53449" y="11862"/>
                    </a:cubicBezTo>
                    <a:cubicBezTo>
                      <a:pt x="63058" y="9952"/>
                      <a:pt x="70870" y="9283"/>
                      <a:pt x="77098" y="9283"/>
                    </a:cubicBezTo>
                    <a:cubicBezTo>
                      <a:pt x="91630" y="9283"/>
                      <a:pt x="97539" y="12923"/>
                      <a:pt x="97539" y="12923"/>
                    </a:cubicBezTo>
                    <a:lnTo>
                      <a:pt x="97732" y="3275"/>
                    </a:lnTo>
                    <a:cubicBezTo>
                      <a:pt x="97732" y="3275"/>
                      <a:pt x="90720" y="0"/>
                      <a:pt x="77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18;p71">
                <a:extLst>
                  <a:ext uri="{FF2B5EF4-FFF2-40B4-BE49-F238E27FC236}">
                    <a16:creationId xmlns:a16="http://schemas.microsoft.com/office/drawing/2014/main" id="{39BEDE11-FDE0-4E01-80C4-3EAFF3266924}"/>
                  </a:ext>
                </a:extLst>
              </p:cNvPr>
              <p:cNvSpPr/>
              <p:nvPr/>
            </p:nvSpPr>
            <p:spPr>
              <a:xfrm>
                <a:off x="868625" y="3489700"/>
                <a:ext cx="3248900" cy="593075"/>
              </a:xfrm>
              <a:custGeom>
                <a:avLst/>
                <a:gdLst/>
                <a:ahLst/>
                <a:cxnLst/>
                <a:rect l="l" t="t" r="r" b="b"/>
                <a:pathLst>
                  <a:path w="129956" h="23723" extrusionOk="0">
                    <a:moveTo>
                      <a:pt x="103125" y="1"/>
                    </a:moveTo>
                    <a:cubicBezTo>
                      <a:pt x="95162" y="1"/>
                      <a:pt x="85311" y="498"/>
                      <a:pt x="73420" y="1919"/>
                    </a:cubicBezTo>
                    <a:cubicBezTo>
                      <a:pt x="48529" y="5006"/>
                      <a:pt x="24024" y="10216"/>
                      <a:pt x="1" y="17452"/>
                    </a:cubicBezTo>
                    <a:lnTo>
                      <a:pt x="194" y="23723"/>
                    </a:lnTo>
                    <a:cubicBezTo>
                      <a:pt x="194" y="23723"/>
                      <a:pt x="30970" y="14461"/>
                      <a:pt x="74192" y="10216"/>
                    </a:cubicBezTo>
                    <a:cubicBezTo>
                      <a:pt x="85594" y="9121"/>
                      <a:pt x="94861" y="8719"/>
                      <a:pt x="102326" y="8719"/>
                    </a:cubicBezTo>
                    <a:cubicBezTo>
                      <a:pt x="123158" y="8719"/>
                      <a:pt x="129956" y="11856"/>
                      <a:pt x="129956" y="11856"/>
                    </a:cubicBezTo>
                    <a:lnTo>
                      <a:pt x="129956" y="2691"/>
                    </a:lnTo>
                    <a:cubicBezTo>
                      <a:pt x="129956" y="2691"/>
                      <a:pt x="121650" y="1"/>
                      <a:pt x="103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19;p71">
                <a:extLst>
                  <a:ext uri="{FF2B5EF4-FFF2-40B4-BE49-F238E27FC236}">
                    <a16:creationId xmlns:a16="http://schemas.microsoft.com/office/drawing/2014/main" id="{93CE5A74-AF15-4F1F-9ECD-3417FC501794}"/>
                  </a:ext>
                </a:extLst>
              </p:cNvPr>
              <p:cNvSpPr/>
              <p:nvPr/>
            </p:nvSpPr>
            <p:spPr>
              <a:xfrm>
                <a:off x="1143600" y="1181175"/>
                <a:ext cx="69950" cy="202650"/>
              </a:xfrm>
              <a:custGeom>
                <a:avLst/>
                <a:gdLst/>
                <a:ahLst/>
                <a:cxnLst/>
                <a:rect l="l" t="t" r="r" b="b"/>
                <a:pathLst>
                  <a:path w="2798" h="8106" extrusionOk="0">
                    <a:moveTo>
                      <a:pt x="2798" y="1"/>
                    </a:moveTo>
                    <a:lnTo>
                      <a:pt x="0" y="1834"/>
                    </a:lnTo>
                    <a:lnTo>
                      <a:pt x="482" y="8105"/>
                    </a:lnTo>
                    <a:lnTo>
                      <a:pt x="2798" y="7333"/>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20;p71">
                <a:extLst>
                  <a:ext uri="{FF2B5EF4-FFF2-40B4-BE49-F238E27FC236}">
                    <a16:creationId xmlns:a16="http://schemas.microsoft.com/office/drawing/2014/main" id="{403305AB-CF83-4E12-B4DE-2661395AB9D7}"/>
                  </a:ext>
                </a:extLst>
              </p:cNvPr>
              <p:cNvSpPr/>
              <p:nvPr/>
            </p:nvSpPr>
            <p:spPr>
              <a:xfrm>
                <a:off x="1770700" y="845925"/>
                <a:ext cx="72375" cy="209875"/>
              </a:xfrm>
              <a:custGeom>
                <a:avLst/>
                <a:gdLst/>
                <a:ahLst/>
                <a:cxnLst/>
                <a:rect l="l" t="t" r="r" b="b"/>
                <a:pathLst>
                  <a:path w="2895" h="8395" extrusionOk="0">
                    <a:moveTo>
                      <a:pt x="2895" y="0"/>
                    </a:moveTo>
                    <a:lnTo>
                      <a:pt x="0" y="1062"/>
                    </a:lnTo>
                    <a:lnTo>
                      <a:pt x="0" y="8394"/>
                    </a:lnTo>
                    <a:lnTo>
                      <a:pt x="2895" y="8105"/>
                    </a:lnTo>
                    <a:lnTo>
                      <a:pt x="2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1;p71">
                <a:extLst>
                  <a:ext uri="{FF2B5EF4-FFF2-40B4-BE49-F238E27FC236}">
                    <a16:creationId xmlns:a16="http://schemas.microsoft.com/office/drawing/2014/main" id="{E4FF0CD8-4D5A-4A65-9305-472358CEE682}"/>
                  </a:ext>
                </a:extLst>
              </p:cNvPr>
              <p:cNvSpPr/>
              <p:nvPr/>
            </p:nvSpPr>
            <p:spPr>
              <a:xfrm>
                <a:off x="983125" y="2131550"/>
                <a:ext cx="206325" cy="506475"/>
              </a:xfrm>
              <a:custGeom>
                <a:avLst/>
                <a:gdLst/>
                <a:ahLst/>
                <a:cxnLst/>
                <a:rect l="l" t="t" r="r" b="b"/>
                <a:pathLst>
                  <a:path w="8253" h="20259" extrusionOk="0">
                    <a:moveTo>
                      <a:pt x="4095" y="1"/>
                    </a:moveTo>
                    <a:cubicBezTo>
                      <a:pt x="1930" y="1"/>
                      <a:pt x="1" y="3932"/>
                      <a:pt x="148" y="8199"/>
                    </a:cubicBezTo>
                    <a:cubicBezTo>
                      <a:pt x="341" y="13794"/>
                      <a:pt x="534" y="20259"/>
                      <a:pt x="534" y="20259"/>
                    </a:cubicBezTo>
                    <a:lnTo>
                      <a:pt x="7963" y="15531"/>
                    </a:lnTo>
                    <a:cubicBezTo>
                      <a:pt x="7963" y="15531"/>
                      <a:pt x="8252" y="3954"/>
                      <a:pt x="6130" y="1252"/>
                    </a:cubicBezTo>
                    <a:cubicBezTo>
                      <a:pt x="5465" y="382"/>
                      <a:pt x="4769" y="1"/>
                      <a:pt x="4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5" name="Google Shape;3422;p71">
                <a:extLst>
                  <a:ext uri="{FF2B5EF4-FFF2-40B4-BE49-F238E27FC236}">
                    <a16:creationId xmlns:a16="http://schemas.microsoft.com/office/drawing/2014/main" id="{25324801-B09F-4A0C-ADA4-EFBD4B6AECD0}"/>
                  </a:ext>
                </a:extLst>
              </p:cNvPr>
              <p:cNvSpPr/>
              <p:nvPr/>
            </p:nvSpPr>
            <p:spPr>
              <a:xfrm>
                <a:off x="1310025" y="1874800"/>
                <a:ext cx="236375" cy="567850"/>
              </a:xfrm>
              <a:custGeom>
                <a:avLst/>
                <a:gdLst/>
                <a:ahLst/>
                <a:cxnLst/>
                <a:rect l="l" t="t" r="r" b="b"/>
                <a:pathLst>
                  <a:path w="9455" h="22714" extrusionOk="0">
                    <a:moveTo>
                      <a:pt x="5801" y="1"/>
                    </a:moveTo>
                    <a:cubicBezTo>
                      <a:pt x="5473" y="1"/>
                      <a:pt x="5116" y="45"/>
                      <a:pt x="4727" y="138"/>
                    </a:cubicBezTo>
                    <a:cubicBezTo>
                      <a:pt x="386" y="1199"/>
                      <a:pt x="0" y="4962"/>
                      <a:pt x="0" y="7374"/>
                    </a:cubicBezTo>
                    <a:lnTo>
                      <a:pt x="0" y="22714"/>
                    </a:lnTo>
                    <a:lnTo>
                      <a:pt x="9455" y="18855"/>
                    </a:lnTo>
                    <a:lnTo>
                      <a:pt x="9455" y="8917"/>
                    </a:lnTo>
                    <a:cubicBezTo>
                      <a:pt x="9455" y="4780"/>
                      <a:pt x="9214" y="1"/>
                      <a:pt x="5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6" name="Google Shape;3423;p71">
                <a:extLst>
                  <a:ext uri="{FF2B5EF4-FFF2-40B4-BE49-F238E27FC236}">
                    <a16:creationId xmlns:a16="http://schemas.microsoft.com/office/drawing/2014/main" id="{07FA0144-37FB-49F9-9B81-11C2A77861F7}"/>
                  </a:ext>
                </a:extLst>
              </p:cNvPr>
              <p:cNvSpPr/>
              <p:nvPr/>
            </p:nvSpPr>
            <p:spPr>
              <a:xfrm>
                <a:off x="1712800" y="1690475"/>
                <a:ext cx="321675" cy="585750"/>
              </a:xfrm>
              <a:custGeom>
                <a:avLst/>
                <a:gdLst/>
                <a:ahLst/>
                <a:cxnLst/>
                <a:rect l="l" t="t" r="r" b="b"/>
                <a:pathLst>
                  <a:path w="12867" h="23430" extrusionOk="0">
                    <a:moveTo>
                      <a:pt x="7947" y="1"/>
                    </a:moveTo>
                    <a:cubicBezTo>
                      <a:pt x="7498" y="1"/>
                      <a:pt x="7005" y="58"/>
                      <a:pt x="6465" y="179"/>
                    </a:cubicBezTo>
                    <a:cubicBezTo>
                      <a:pt x="1" y="1722"/>
                      <a:pt x="1" y="10116"/>
                      <a:pt x="1" y="10116"/>
                    </a:cubicBezTo>
                    <a:lnTo>
                      <a:pt x="1" y="23430"/>
                    </a:lnTo>
                    <a:lnTo>
                      <a:pt x="12543" y="20343"/>
                    </a:lnTo>
                    <a:lnTo>
                      <a:pt x="12543" y="11081"/>
                    </a:lnTo>
                    <a:cubicBezTo>
                      <a:pt x="12543" y="6837"/>
                      <a:pt x="12867" y="1"/>
                      <a:pt x="7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7" name="Google Shape;3424;p71">
                <a:extLst>
                  <a:ext uri="{FF2B5EF4-FFF2-40B4-BE49-F238E27FC236}">
                    <a16:creationId xmlns:a16="http://schemas.microsoft.com/office/drawing/2014/main" id="{3F2B8FE0-4EB1-4488-827B-CD34EB0645D4}"/>
                  </a:ext>
                </a:extLst>
              </p:cNvPr>
              <p:cNvSpPr/>
              <p:nvPr/>
            </p:nvSpPr>
            <p:spPr>
              <a:xfrm>
                <a:off x="2192775" y="1542975"/>
                <a:ext cx="421875" cy="603025"/>
              </a:xfrm>
              <a:custGeom>
                <a:avLst/>
                <a:gdLst/>
                <a:ahLst/>
                <a:cxnLst/>
                <a:rect l="l" t="t" r="r" b="b"/>
                <a:pathLst>
                  <a:path w="16875" h="24121" extrusionOk="0">
                    <a:moveTo>
                      <a:pt x="9792" y="0"/>
                    </a:moveTo>
                    <a:cubicBezTo>
                      <a:pt x="9777" y="0"/>
                      <a:pt x="9761" y="0"/>
                      <a:pt x="9745" y="1"/>
                    </a:cubicBezTo>
                    <a:cubicBezTo>
                      <a:pt x="5307" y="386"/>
                      <a:pt x="1737" y="3763"/>
                      <a:pt x="1062" y="8201"/>
                    </a:cubicBezTo>
                    <a:cubicBezTo>
                      <a:pt x="290" y="14955"/>
                      <a:pt x="1" y="24120"/>
                      <a:pt x="1" y="24120"/>
                    </a:cubicBezTo>
                    <a:lnTo>
                      <a:pt x="14665" y="21612"/>
                    </a:lnTo>
                    <a:cubicBezTo>
                      <a:pt x="14665" y="21612"/>
                      <a:pt x="16875" y="0"/>
                      <a:pt x="9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3425;p71">
                <a:extLst>
                  <a:ext uri="{FF2B5EF4-FFF2-40B4-BE49-F238E27FC236}">
                    <a16:creationId xmlns:a16="http://schemas.microsoft.com/office/drawing/2014/main" id="{96449190-851B-469B-A488-DF22601DF450}"/>
                  </a:ext>
                </a:extLst>
              </p:cNvPr>
              <p:cNvSpPr/>
              <p:nvPr/>
            </p:nvSpPr>
            <p:spPr>
              <a:xfrm>
                <a:off x="916875" y="3312300"/>
                <a:ext cx="139900" cy="454525"/>
              </a:xfrm>
              <a:custGeom>
                <a:avLst/>
                <a:gdLst/>
                <a:ahLst/>
                <a:cxnLst/>
                <a:rect l="l" t="t" r="r" b="b"/>
                <a:pathLst>
                  <a:path w="5596" h="18181" extrusionOk="0">
                    <a:moveTo>
                      <a:pt x="3326" y="0"/>
                    </a:moveTo>
                    <a:cubicBezTo>
                      <a:pt x="3084" y="0"/>
                      <a:pt x="2812" y="101"/>
                      <a:pt x="2509" y="332"/>
                    </a:cubicBezTo>
                    <a:cubicBezTo>
                      <a:pt x="0" y="2068"/>
                      <a:pt x="1158" y="18180"/>
                      <a:pt x="1158" y="18180"/>
                    </a:cubicBezTo>
                    <a:lnTo>
                      <a:pt x="5596" y="16540"/>
                    </a:lnTo>
                    <a:lnTo>
                      <a:pt x="5306" y="4866"/>
                    </a:lnTo>
                    <a:cubicBezTo>
                      <a:pt x="5306" y="4866"/>
                      <a:pt x="5012" y="0"/>
                      <a:pt x="3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9" name="Google Shape;3426;p71">
                <a:extLst>
                  <a:ext uri="{FF2B5EF4-FFF2-40B4-BE49-F238E27FC236}">
                    <a16:creationId xmlns:a16="http://schemas.microsoft.com/office/drawing/2014/main" id="{AC6DD53E-1228-4C2C-82B7-15D1A7CCEA77}"/>
                  </a:ext>
                </a:extLst>
              </p:cNvPr>
              <p:cNvSpPr/>
              <p:nvPr/>
            </p:nvSpPr>
            <p:spPr>
              <a:xfrm>
                <a:off x="1105000" y="3144275"/>
                <a:ext cx="364850" cy="545350"/>
              </a:xfrm>
              <a:custGeom>
                <a:avLst/>
                <a:gdLst/>
                <a:ahLst/>
                <a:cxnLst/>
                <a:rect l="l" t="t" r="r" b="b"/>
                <a:pathLst>
                  <a:path w="14594" h="21814" extrusionOk="0">
                    <a:moveTo>
                      <a:pt x="7609" y="1"/>
                    </a:moveTo>
                    <a:cubicBezTo>
                      <a:pt x="7519" y="1"/>
                      <a:pt x="7426" y="4"/>
                      <a:pt x="7333" y="10"/>
                    </a:cubicBezTo>
                    <a:cubicBezTo>
                      <a:pt x="0" y="492"/>
                      <a:pt x="1448" y="21814"/>
                      <a:pt x="1448" y="21814"/>
                    </a:cubicBezTo>
                    <a:cubicBezTo>
                      <a:pt x="1448" y="21814"/>
                      <a:pt x="11578" y="19209"/>
                      <a:pt x="11674" y="18727"/>
                    </a:cubicBezTo>
                    <a:cubicBezTo>
                      <a:pt x="11865" y="18155"/>
                      <a:pt x="14594" y="1"/>
                      <a:pt x="7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0" name="Google Shape;3427;p71">
                <a:extLst>
                  <a:ext uri="{FF2B5EF4-FFF2-40B4-BE49-F238E27FC236}">
                    <a16:creationId xmlns:a16="http://schemas.microsoft.com/office/drawing/2014/main" id="{59640F1B-4A51-43E5-8F48-2D0182201956}"/>
                  </a:ext>
                </a:extLst>
              </p:cNvPr>
              <p:cNvSpPr/>
              <p:nvPr/>
            </p:nvSpPr>
            <p:spPr>
              <a:xfrm>
                <a:off x="1524675" y="2953900"/>
                <a:ext cx="353925" cy="624775"/>
              </a:xfrm>
              <a:custGeom>
                <a:avLst/>
                <a:gdLst/>
                <a:ahLst/>
                <a:cxnLst/>
                <a:rect l="l" t="t" r="r" b="b"/>
                <a:pathLst>
                  <a:path w="14157" h="24991" extrusionOk="0">
                    <a:moveTo>
                      <a:pt x="7466" y="0"/>
                    </a:moveTo>
                    <a:cubicBezTo>
                      <a:pt x="7422" y="0"/>
                      <a:pt x="7378" y="1"/>
                      <a:pt x="7333" y="3"/>
                    </a:cubicBezTo>
                    <a:cubicBezTo>
                      <a:pt x="1737" y="293"/>
                      <a:pt x="1" y="5985"/>
                      <a:pt x="1" y="9265"/>
                    </a:cubicBezTo>
                    <a:lnTo>
                      <a:pt x="1" y="24991"/>
                    </a:lnTo>
                    <a:lnTo>
                      <a:pt x="12157" y="21711"/>
                    </a:lnTo>
                    <a:cubicBezTo>
                      <a:pt x="12157" y="21711"/>
                      <a:pt x="14156" y="0"/>
                      <a:pt x="7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1" name="Google Shape;3428;p71">
                <a:extLst>
                  <a:ext uri="{FF2B5EF4-FFF2-40B4-BE49-F238E27FC236}">
                    <a16:creationId xmlns:a16="http://schemas.microsoft.com/office/drawing/2014/main" id="{F0554BE8-79C3-48BE-A6FE-B83BEE081199}"/>
                  </a:ext>
                </a:extLst>
              </p:cNvPr>
              <p:cNvSpPr/>
              <p:nvPr/>
            </p:nvSpPr>
            <p:spPr>
              <a:xfrm>
                <a:off x="1932300" y="2780325"/>
                <a:ext cx="472750" cy="685000"/>
              </a:xfrm>
              <a:custGeom>
                <a:avLst/>
                <a:gdLst/>
                <a:ahLst/>
                <a:cxnLst/>
                <a:rect l="l" t="t" r="r" b="b"/>
                <a:pathLst>
                  <a:path w="18910" h="27400" extrusionOk="0">
                    <a:moveTo>
                      <a:pt x="10825" y="1"/>
                    </a:moveTo>
                    <a:cubicBezTo>
                      <a:pt x="7210" y="1"/>
                      <a:pt x="3654" y="2427"/>
                      <a:pt x="2026" y="7236"/>
                    </a:cubicBezTo>
                    <a:cubicBezTo>
                      <a:pt x="0" y="13603"/>
                      <a:pt x="1158" y="27399"/>
                      <a:pt x="1158" y="27399"/>
                    </a:cubicBezTo>
                    <a:lnTo>
                      <a:pt x="18427" y="24891"/>
                    </a:lnTo>
                    <a:cubicBezTo>
                      <a:pt x="18427" y="24891"/>
                      <a:pt x="18717" y="23154"/>
                      <a:pt x="18813" y="16883"/>
                    </a:cubicBezTo>
                    <a:cubicBezTo>
                      <a:pt x="18910" y="10612"/>
                      <a:pt x="18620" y="2605"/>
                      <a:pt x="14086" y="675"/>
                    </a:cubicBezTo>
                    <a:cubicBezTo>
                      <a:pt x="13029" y="225"/>
                      <a:pt x="11924" y="1"/>
                      <a:pt x="10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2" name="Google Shape;3429;p71">
                <a:extLst>
                  <a:ext uri="{FF2B5EF4-FFF2-40B4-BE49-F238E27FC236}">
                    <a16:creationId xmlns:a16="http://schemas.microsoft.com/office/drawing/2014/main" id="{5970B1B7-BBEA-4AB8-B69B-8297A7C3C904}"/>
                  </a:ext>
                </a:extLst>
              </p:cNvPr>
              <p:cNvSpPr/>
              <p:nvPr/>
            </p:nvSpPr>
            <p:spPr>
              <a:xfrm>
                <a:off x="2634175" y="2680950"/>
                <a:ext cx="540300" cy="695125"/>
              </a:xfrm>
              <a:custGeom>
                <a:avLst/>
                <a:gdLst/>
                <a:ahLst/>
                <a:cxnLst/>
                <a:rect l="l" t="t" r="r" b="b"/>
                <a:pathLst>
                  <a:path w="21612" h="27805" extrusionOk="0">
                    <a:moveTo>
                      <a:pt x="12042" y="0"/>
                    </a:moveTo>
                    <a:cubicBezTo>
                      <a:pt x="7884" y="0"/>
                      <a:pt x="4265" y="2146"/>
                      <a:pt x="2412" y="6001"/>
                    </a:cubicBezTo>
                    <a:cubicBezTo>
                      <a:pt x="0" y="11114"/>
                      <a:pt x="1061" y="27805"/>
                      <a:pt x="1061" y="27805"/>
                    </a:cubicBezTo>
                    <a:lnTo>
                      <a:pt x="20646" y="26743"/>
                    </a:lnTo>
                    <a:cubicBezTo>
                      <a:pt x="21032" y="23367"/>
                      <a:pt x="21322" y="19894"/>
                      <a:pt x="21322" y="16517"/>
                    </a:cubicBezTo>
                    <a:cubicBezTo>
                      <a:pt x="21322" y="10921"/>
                      <a:pt x="21611" y="2335"/>
                      <a:pt x="15919" y="598"/>
                    </a:cubicBezTo>
                    <a:cubicBezTo>
                      <a:pt x="14600" y="196"/>
                      <a:pt x="13297" y="0"/>
                      <a:pt x="12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3" name="Google Shape;3430;p71">
                <a:extLst>
                  <a:ext uri="{FF2B5EF4-FFF2-40B4-BE49-F238E27FC236}">
                    <a16:creationId xmlns:a16="http://schemas.microsoft.com/office/drawing/2014/main" id="{DB10BAD0-887C-4FDC-89E4-3613B9EF45F4}"/>
                  </a:ext>
                </a:extLst>
              </p:cNvPr>
              <p:cNvSpPr/>
              <p:nvPr/>
            </p:nvSpPr>
            <p:spPr>
              <a:xfrm>
                <a:off x="982000" y="4456075"/>
                <a:ext cx="188150" cy="589075"/>
              </a:xfrm>
              <a:custGeom>
                <a:avLst/>
                <a:gdLst/>
                <a:ahLst/>
                <a:cxnLst/>
                <a:rect l="l" t="t" r="r" b="b"/>
                <a:pathLst>
                  <a:path w="7526" h="23563" extrusionOk="0">
                    <a:moveTo>
                      <a:pt x="3895" y="1"/>
                    </a:moveTo>
                    <a:cubicBezTo>
                      <a:pt x="896" y="1"/>
                      <a:pt x="0" y="4783"/>
                      <a:pt x="0" y="8222"/>
                    </a:cubicBezTo>
                    <a:lnTo>
                      <a:pt x="0" y="23562"/>
                    </a:lnTo>
                    <a:lnTo>
                      <a:pt x="6754" y="23562"/>
                    </a:lnTo>
                    <a:cubicBezTo>
                      <a:pt x="6850" y="14976"/>
                      <a:pt x="7525" y="311"/>
                      <a:pt x="4245" y="22"/>
                    </a:cubicBezTo>
                    <a:cubicBezTo>
                      <a:pt x="4125" y="8"/>
                      <a:pt x="4008" y="1"/>
                      <a:pt x="3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31;p71">
                <a:extLst>
                  <a:ext uri="{FF2B5EF4-FFF2-40B4-BE49-F238E27FC236}">
                    <a16:creationId xmlns:a16="http://schemas.microsoft.com/office/drawing/2014/main" id="{E12E61A7-181C-4FB6-A63B-6051D1699B46}"/>
                  </a:ext>
                </a:extLst>
              </p:cNvPr>
              <p:cNvSpPr/>
              <p:nvPr/>
            </p:nvSpPr>
            <p:spPr>
              <a:xfrm>
                <a:off x="1324475" y="4246475"/>
                <a:ext cx="323225" cy="798675"/>
              </a:xfrm>
              <a:custGeom>
                <a:avLst/>
                <a:gdLst/>
                <a:ahLst/>
                <a:cxnLst/>
                <a:rect l="l" t="t" r="r" b="b"/>
                <a:pathLst>
                  <a:path w="12929" h="31947" extrusionOk="0">
                    <a:moveTo>
                      <a:pt x="7467" y="0"/>
                    </a:moveTo>
                    <a:cubicBezTo>
                      <a:pt x="7361" y="0"/>
                      <a:pt x="7252" y="4"/>
                      <a:pt x="7140" y="12"/>
                    </a:cubicBezTo>
                    <a:cubicBezTo>
                      <a:pt x="1737" y="302"/>
                      <a:pt x="194" y="8502"/>
                      <a:pt x="194" y="12361"/>
                    </a:cubicBezTo>
                    <a:cubicBezTo>
                      <a:pt x="194" y="15256"/>
                      <a:pt x="97" y="26351"/>
                      <a:pt x="1" y="31946"/>
                    </a:cubicBezTo>
                    <a:lnTo>
                      <a:pt x="12736" y="31946"/>
                    </a:lnTo>
                    <a:cubicBezTo>
                      <a:pt x="12832" y="28377"/>
                      <a:pt x="12929" y="23167"/>
                      <a:pt x="12736" y="17957"/>
                    </a:cubicBezTo>
                    <a:cubicBezTo>
                      <a:pt x="12358" y="8886"/>
                      <a:pt x="12535" y="0"/>
                      <a:pt x="7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5" name="Google Shape;3432;p71">
                <a:extLst>
                  <a:ext uri="{FF2B5EF4-FFF2-40B4-BE49-F238E27FC236}">
                    <a16:creationId xmlns:a16="http://schemas.microsoft.com/office/drawing/2014/main" id="{2DAD9569-8788-4D64-AFED-E84B740ED726}"/>
                  </a:ext>
                </a:extLst>
              </p:cNvPr>
              <p:cNvSpPr/>
              <p:nvPr/>
            </p:nvSpPr>
            <p:spPr>
              <a:xfrm>
                <a:off x="1831000" y="4085175"/>
                <a:ext cx="576475" cy="959975"/>
              </a:xfrm>
              <a:custGeom>
                <a:avLst/>
                <a:gdLst/>
                <a:ahLst/>
                <a:cxnLst/>
                <a:rect l="l" t="t" r="r" b="b"/>
                <a:pathLst>
                  <a:path w="23059" h="38399" extrusionOk="0">
                    <a:moveTo>
                      <a:pt x="12542" y="0"/>
                    </a:moveTo>
                    <a:cubicBezTo>
                      <a:pt x="2026" y="0"/>
                      <a:pt x="0" y="10227"/>
                      <a:pt x="0" y="16402"/>
                    </a:cubicBezTo>
                    <a:lnTo>
                      <a:pt x="0" y="38398"/>
                    </a:lnTo>
                    <a:lnTo>
                      <a:pt x="21225" y="38398"/>
                    </a:lnTo>
                    <a:cubicBezTo>
                      <a:pt x="21225" y="35215"/>
                      <a:pt x="21322" y="30487"/>
                      <a:pt x="21418" y="27014"/>
                    </a:cubicBezTo>
                    <a:cubicBezTo>
                      <a:pt x="21611" y="21322"/>
                      <a:pt x="23058" y="0"/>
                      <a:pt x="1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433;p71">
                <a:extLst>
                  <a:ext uri="{FF2B5EF4-FFF2-40B4-BE49-F238E27FC236}">
                    <a16:creationId xmlns:a16="http://schemas.microsoft.com/office/drawing/2014/main" id="{619D02B7-6B6D-48F6-9778-1FD37F090F08}"/>
                  </a:ext>
                </a:extLst>
              </p:cNvPr>
              <p:cNvSpPr/>
              <p:nvPr/>
            </p:nvSpPr>
            <p:spPr>
              <a:xfrm>
                <a:off x="2617275" y="3973100"/>
                <a:ext cx="598200" cy="1072050"/>
              </a:xfrm>
              <a:custGeom>
                <a:avLst/>
                <a:gdLst/>
                <a:ahLst/>
                <a:cxnLst/>
                <a:rect l="l" t="t" r="r" b="b"/>
                <a:pathLst>
                  <a:path w="23928" h="42882" extrusionOk="0">
                    <a:moveTo>
                      <a:pt x="11845" y="1"/>
                    </a:moveTo>
                    <a:cubicBezTo>
                      <a:pt x="11417" y="1"/>
                      <a:pt x="10974" y="16"/>
                      <a:pt x="10517" y="45"/>
                    </a:cubicBezTo>
                    <a:cubicBezTo>
                      <a:pt x="1" y="817"/>
                      <a:pt x="1" y="18955"/>
                      <a:pt x="1" y="18955"/>
                    </a:cubicBezTo>
                    <a:lnTo>
                      <a:pt x="1" y="42881"/>
                    </a:lnTo>
                    <a:lnTo>
                      <a:pt x="23734" y="42881"/>
                    </a:lnTo>
                    <a:cubicBezTo>
                      <a:pt x="23927" y="37479"/>
                      <a:pt x="23927" y="28892"/>
                      <a:pt x="23927" y="20306"/>
                    </a:cubicBezTo>
                    <a:cubicBezTo>
                      <a:pt x="23927" y="7022"/>
                      <a:pt x="21193" y="1"/>
                      <a:pt x="11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7" name="Google Shape;3434;p71">
                <a:extLst>
                  <a:ext uri="{FF2B5EF4-FFF2-40B4-BE49-F238E27FC236}">
                    <a16:creationId xmlns:a16="http://schemas.microsoft.com/office/drawing/2014/main" id="{04FB49BE-1287-4554-ACB7-8C035A2DA263}"/>
                  </a:ext>
                </a:extLst>
              </p:cNvPr>
              <p:cNvSpPr/>
              <p:nvPr/>
            </p:nvSpPr>
            <p:spPr>
              <a:xfrm>
                <a:off x="3488350" y="3909050"/>
                <a:ext cx="687075" cy="1136100"/>
              </a:xfrm>
              <a:custGeom>
                <a:avLst/>
                <a:gdLst/>
                <a:ahLst/>
                <a:cxnLst/>
                <a:rect l="l" t="t" r="r" b="b"/>
                <a:pathLst>
                  <a:path w="27483" h="45444" extrusionOk="0">
                    <a:moveTo>
                      <a:pt x="14615" y="1"/>
                    </a:moveTo>
                    <a:cubicBezTo>
                      <a:pt x="0" y="1"/>
                      <a:pt x="1337" y="18430"/>
                      <a:pt x="1337" y="18430"/>
                    </a:cubicBezTo>
                    <a:cubicBezTo>
                      <a:pt x="1337" y="18430"/>
                      <a:pt x="1048" y="37725"/>
                      <a:pt x="951" y="45443"/>
                    </a:cubicBezTo>
                    <a:lnTo>
                      <a:pt x="25746" y="45443"/>
                    </a:lnTo>
                    <a:cubicBezTo>
                      <a:pt x="26035" y="40137"/>
                      <a:pt x="26421" y="32322"/>
                      <a:pt x="26421" y="26051"/>
                    </a:cubicBezTo>
                    <a:cubicBezTo>
                      <a:pt x="26421" y="15439"/>
                      <a:pt x="27482" y="195"/>
                      <a:pt x="14844" y="2"/>
                    </a:cubicBezTo>
                    <a:cubicBezTo>
                      <a:pt x="14767" y="1"/>
                      <a:pt x="14691" y="1"/>
                      <a:pt x="14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8" name="Google Shape;3435;p71">
                <a:extLst>
                  <a:ext uri="{FF2B5EF4-FFF2-40B4-BE49-F238E27FC236}">
                    <a16:creationId xmlns:a16="http://schemas.microsoft.com/office/drawing/2014/main" id="{A7DBA2A1-1405-4B40-BF57-B5DFA5140BD5}"/>
                  </a:ext>
                </a:extLst>
              </p:cNvPr>
              <p:cNvSpPr/>
              <p:nvPr/>
            </p:nvSpPr>
            <p:spPr>
              <a:xfrm>
                <a:off x="3992100" y="2911900"/>
                <a:ext cx="318400" cy="560650"/>
              </a:xfrm>
              <a:custGeom>
                <a:avLst/>
                <a:gdLst/>
                <a:ahLst/>
                <a:cxnLst/>
                <a:rect l="l" t="t" r="r" b="b"/>
                <a:pathLst>
                  <a:path w="12736" h="22426" extrusionOk="0">
                    <a:moveTo>
                      <a:pt x="5603" y="0"/>
                    </a:moveTo>
                    <a:cubicBezTo>
                      <a:pt x="5378" y="0"/>
                      <a:pt x="5150" y="14"/>
                      <a:pt x="4920" y="43"/>
                    </a:cubicBezTo>
                    <a:cubicBezTo>
                      <a:pt x="965" y="622"/>
                      <a:pt x="0" y="1683"/>
                      <a:pt x="0" y="22426"/>
                    </a:cubicBezTo>
                    <a:lnTo>
                      <a:pt x="12446" y="22426"/>
                    </a:lnTo>
                    <a:cubicBezTo>
                      <a:pt x="12446" y="22426"/>
                      <a:pt x="12735" y="12296"/>
                      <a:pt x="12446" y="7761"/>
                    </a:cubicBezTo>
                    <a:cubicBezTo>
                      <a:pt x="12083" y="3497"/>
                      <a:pt x="9160"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36;p71">
                <a:extLst>
                  <a:ext uri="{FF2B5EF4-FFF2-40B4-BE49-F238E27FC236}">
                    <a16:creationId xmlns:a16="http://schemas.microsoft.com/office/drawing/2014/main" id="{786F600F-74A5-4407-A8C6-3FEDEFDB9665}"/>
                  </a:ext>
                </a:extLst>
              </p:cNvPr>
              <p:cNvSpPr/>
              <p:nvPr/>
            </p:nvSpPr>
            <p:spPr>
              <a:xfrm>
                <a:off x="4865200" y="4150975"/>
                <a:ext cx="521025" cy="901400"/>
              </a:xfrm>
              <a:custGeom>
                <a:avLst/>
                <a:gdLst/>
                <a:ahLst/>
                <a:cxnLst/>
                <a:rect l="l" t="t" r="r" b="b"/>
                <a:pathLst>
                  <a:path w="20841" h="36056" extrusionOk="0">
                    <a:moveTo>
                      <a:pt x="9869" y="1"/>
                    </a:moveTo>
                    <a:cubicBezTo>
                      <a:pt x="2027" y="1"/>
                      <a:pt x="1" y="11196"/>
                      <a:pt x="1" y="17243"/>
                    </a:cubicBezTo>
                    <a:lnTo>
                      <a:pt x="1" y="35766"/>
                    </a:lnTo>
                    <a:lnTo>
                      <a:pt x="20454" y="36056"/>
                    </a:lnTo>
                    <a:lnTo>
                      <a:pt x="20454" y="21488"/>
                    </a:lnTo>
                    <a:cubicBezTo>
                      <a:pt x="20454" y="14638"/>
                      <a:pt x="20840" y="1903"/>
                      <a:pt x="11578" y="166"/>
                    </a:cubicBezTo>
                    <a:cubicBezTo>
                      <a:pt x="10980" y="54"/>
                      <a:pt x="10411" y="1"/>
                      <a:pt x="9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0" name="Google Shape;3437;p71">
                <a:extLst>
                  <a:ext uri="{FF2B5EF4-FFF2-40B4-BE49-F238E27FC236}">
                    <a16:creationId xmlns:a16="http://schemas.microsoft.com/office/drawing/2014/main" id="{555AAFA0-3C32-44CC-B5A8-B7CCF2F39FFB}"/>
                  </a:ext>
                </a:extLst>
              </p:cNvPr>
              <p:cNvSpPr/>
              <p:nvPr/>
            </p:nvSpPr>
            <p:spPr>
              <a:xfrm>
                <a:off x="5583975" y="4179000"/>
                <a:ext cx="429350" cy="883025"/>
              </a:xfrm>
              <a:custGeom>
                <a:avLst/>
                <a:gdLst/>
                <a:ahLst/>
                <a:cxnLst/>
                <a:rect l="l" t="t" r="r" b="b"/>
                <a:pathLst>
                  <a:path w="17174" h="35321" extrusionOk="0">
                    <a:moveTo>
                      <a:pt x="8476" y="0"/>
                    </a:moveTo>
                    <a:cubicBezTo>
                      <a:pt x="657" y="0"/>
                      <a:pt x="97" y="11105"/>
                      <a:pt x="97" y="11105"/>
                    </a:cubicBezTo>
                    <a:lnTo>
                      <a:pt x="0" y="15446"/>
                    </a:lnTo>
                    <a:lnTo>
                      <a:pt x="11771" y="35128"/>
                    </a:lnTo>
                    <a:lnTo>
                      <a:pt x="14954" y="35321"/>
                    </a:lnTo>
                    <a:cubicBezTo>
                      <a:pt x="15823" y="25287"/>
                      <a:pt x="17173" y="396"/>
                      <a:pt x="8876" y="10"/>
                    </a:cubicBezTo>
                    <a:cubicBezTo>
                      <a:pt x="8741" y="4"/>
                      <a:pt x="8607" y="0"/>
                      <a:pt x="8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1" name="Google Shape;3438;p71">
                <a:extLst>
                  <a:ext uri="{FF2B5EF4-FFF2-40B4-BE49-F238E27FC236}">
                    <a16:creationId xmlns:a16="http://schemas.microsoft.com/office/drawing/2014/main" id="{87334A87-1F2B-467A-A836-E3EE71675D5F}"/>
                  </a:ext>
                </a:extLst>
              </p:cNvPr>
              <p:cNvSpPr/>
              <p:nvPr/>
            </p:nvSpPr>
            <p:spPr>
              <a:xfrm>
                <a:off x="6107350" y="4258825"/>
                <a:ext cx="342525" cy="800800"/>
              </a:xfrm>
              <a:custGeom>
                <a:avLst/>
                <a:gdLst/>
                <a:ahLst/>
                <a:cxnLst/>
                <a:rect l="l" t="t" r="r" b="b"/>
                <a:pathLst>
                  <a:path w="13701" h="32032" extrusionOk="0">
                    <a:moveTo>
                      <a:pt x="6851" y="1"/>
                    </a:moveTo>
                    <a:cubicBezTo>
                      <a:pt x="1" y="1"/>
                      <a:pt x="194" y="23541"/>
                      <a:pt x="483" y="32031"/>
                    </a:cubicBezTo>
                    <a:lnTo>
                      <a:pt x="12543" y="31935"/>
                    </a:lnTo>
                    <a:cubicBezTo>
                      <a:pt x="13025" y="23059"/>
                      <a:pt x="13701" y="1"/>
                      <a:pt x="6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2" name="Google Shape;3439;p71">
                <a:extLst>
                  <a:ext uri="{FF2B5EF4-FFF2-40B4-BE49-F238E27FC236}">
                    <a16:creationId xmlns:a16="http://schemas.microsoft.com/office/drawing/2014/main" id="{8ABCBCE1-A9D0-45DE-B2AE-18A68032305A}"/>
                  </a:ext>
                </a:extLst>
              </p:cNvPr>
              <p:cNvSpPr/>
              <p:nvPr/>
            </p:nvSpPr>
            <p:spPr>
              <a:xfrm>
                <a:off x="6476500" y="4437275"/>
                <a:ext cx="178400" cy="617525"/>
              </a:xfrm>
              <a:custGeom>
                <a:avLst/>
                <a:gdLst/>
                <a:ahLst/>
                <a:cxnLst/>
                <a:rect l="l" t="t" r="r" b="b"/>
                <a:pathLst>
                  <a:path w="7136" h="24701" extrusionOk="0">
                    <a:moveTo>
                      <a:pt x="3606" y="1"/>
                    </a:moveTo>
                    <a:cubicBezTo>
                      <a:pt x="1" y="1"/>
                      <a:pt x="480" y="18557"/>
                      <a:pt x="768" y="24700"/>
                    </a:cubicBezTo>
                    <a:lnTo>
                      <a:pt x="7039" y="24604"/>
                    </a:lnTo>
                    <a:cubicBezTo>
                      <a:pt x="7135" y="16114"/>
                      <a:pt x="6846" y="195"/>
                      <a:pt x="3662" y="2"/>
                    </a:cubicBezTo>
                    <a:cubicBezTo>
                      <a:pt x="3643" y="1"/>
                      <a:pt x="3625" y="1"/>
                      <a:pt x="3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3" name="Google Shape;3440;p71">
                <a:extLst>
                  <a:ext uri="{FF2B5EF4-FFF2-40B4-BE49-F238E27FC236}">
                    <a16:creationId xmlns:a16="http://schemas.microsoft.com/office/drawing/2014/main" id="{984ADF8D-E17B-4147-ADE0-DBE5FFECCB3A}"/>
                  </a:ext>
                </a:extLst>
              </p:cNvPr>
              <p:cNvSpPr/>
              <p:nvPr/>
            </p:nvSpPr>
            <p:spPr>
              <a:xfrm>
                <a:off x="4853150" y="2828550"/>
                <a:ext cx="469225" cy="689925"/>
              </a:xfrm>
              <a:custGeom>
                <a:avLst/>
                <a:gdLst/>
                <a:ahLst/>
                <a:cxnLst/>
                <a:rect l="l" t="t" r="r" b="b"/>
                <a:pathLst>
                  <a:path w="18769" h="27597" extrusionOk="0">
                    <a:moveTo>
                      <a:pt x="9359" y="0"/>
                    </a:moveTo>
                    <a:cubicBezTo>
                      <a:pt x="2412" y="0"/>
                      <a:pt x="1" y="5403"/>
                      <a:pt x="1" y="9937"/>
                    </a:cubicBezTo>
                    <a:cubicBezTo>
                      <a:pt x="1" y="12253"/>
                      <a:pt x="97" y="16884"/>
                      <a:pt x="97" y="20839"/>
                    </a:cubicBezTo>
                    <a:lnTo>
                      <a:pt x="4053" y="27400"/>
                    </a:lnTo>
                    <a:lnTo>
                      <a:pt x="18331" y="27496"/>
                    </a:lnTo>
                    <a:cubicBezTo>
                      <a:pt x="18331" y="27496"/>
                      <a:pt x="18357" y="27596"/>
                      <a:pt x="18395" y="27596"/>
                    </a:cubicBezTo>
                    <a:cubicBezTo>
                      <a:pt x="18519" y="27596"/>
                      <a:pt x="18769" y="26518"/>
                      <a:pt x="18621" y="17270"/>
                    </a:cubicBezTo>
                    <a:cubicBezTo>
                      <a:pt x="18428" y="5210"/>
                      <a:pt x="16402" y="0"/>
                      <a:pt x="93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4" name="Google Shape;3441;p71">
                <a:extLst>
                  <a:ext uri="{FF2B5EF4-FFF2-40B4-BE49-F238E27FC236}">
                    <a16:creationId xmlns:a16="http://schemas.microsoft.com/office/drawing/2014/main" id="{103E1F18-D2F8-4DA8-8953-FFEE641B5627}"/>
                  </a:ext>
                </a:extLst>
              </p:cNvPr>
              <p:cNvSpPr/>
              <p:nvPr/>
            </p:nvSpPr>
            <p:spPr>
              <a:xfrm>
                <a:off x="5452075" y="2946575"/>
                <a:ext cx="392400" cy="612825"/>
              </a:xfrm>
              <a:custGeom>
                <a:avLst/>
                <a:gdLst/>
                <a:ahLst/>
                <a:cxnLst/>
                <a:rect l="l" t="t" r="r" b="b"/>
                <a:pathLst>
                  <a:path w="15696" h="24513" extrusionOk="0">
                    <a:moveTo>
                      <a:pt x="7454" y="0"/>
                    </a:moveTo>
                    <a:cubicBezTo>
                      <a:pt x="0" y="0"/>
                      <a:pt x="1031" y="9654"/>
                      <a:pt x="1031" y="9654"/>
                    </a:cubicBezTo>
                    <a:lnTo>
                      <a:pt x="1031" y="23161"/>
                    </a:lnTo>
                    <a:lnTo>
                      <a:pt x="14635" y="24512"/>
                    </a:lnTo>
                    <a:cubicBezTo>
                      <a:pt x="14635" y="24512"/>
                      <a:pt x="14828" y="16504"/>
                      <a:pt x="14828" y="12259"/>
                    </a:cubicBezTo>
                    <a:cubicBezTo>
                      <a:pt x="14828" y="8111"/>
                      <a:pt x="15696" y="393"/>
                      <a:pt x="7785" y="7"/>
                    </a:cubicBezTo>
                    <a:cubicBezTo>
                      <a:pt x="7672" y="3"/>
                      <a:pt x="7562" y="0"/>
                      <a:pt x="7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5" name="Google Shape;3442;p71">
                <a:extLst>
                  <a:ext uri="{FF2B5EF4-FFF2-40B4-BE49-F238E27FC236}">
                    <a16:creationId xmlns:a16="http://schemas.microsoft.com/office/drawing/2014/main" id="{2367A624-180B-4347-B207-BB9D6A5AFAC1}"/>
                  </a:ext>
                </a:extLst>
              </p:cNvPr>
              <p:cNvSpPr/>
              <p:nvPr/>
            </p:nvSpPr>
            <p:spPr>
              <a:xfrm>
                <a:off x="5938800" y="3071625"/>
                <a:ext cx="236125" cy="521525"/>
              </a:xfrm>
              <a:custGeom>
                <a:avLst/>
                <a:gdLst/>
                <a:ahLst/>
                <a:cxnLst/>
                <a:rect l="l" t="t" r="r" b="b"/>
                <a:pathLst>
                  <a:path w="9445" h="20861" extrusionOk="0">
                    <a:moveTo>
                      <a:pt x="4231" y="1"/>
                    </a:moveTo>
                    <a:cubicBezTo>
                      <a:pt x="0" y="1"/>
                      <a:pt x="182" y="7643"/>
                      <a:pt x="182" y="7643"/>
                    </a:cubicBezTo>
                    <a:lnTo>
                      <a:pt x="375" y="20089"/>
                    </a:lnTo>
                    <a:lnTo>
                      <a:pt x="9348" y="20861"/>
                    </a:lnTo>
                    <a:cubicBezTo>
                      <a:pt x="9348" y="20861"/>
                      <a:pt x="9444" y="18256"/>
                      <a:pt x="9444" y="13046"/>
                    </a:cubicBezTo>
                    <a:cubicBezTo>
                      <a:pt x="9444" y="7836"/>
                      <a:pt x="9251" y="504"/>
                      <a:pt x="4620" y="22"/>
                    </a:cubicBezTo>
                    <a:cubicBezTo>
                      <a:pt x="4487" y="8"/>
                      <a:pt x="4357" y="1"/>
                      <a:pt x="4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6" name="Google Shape;3443;p71">
                <a:extLst>
                  <a:ext uri="{FF2B5EF4-FFF2-40B4-BE49-F238E27FC236}">
                    <a16:creationId xmlns:a16="http://schemas.microsoft.com/office/drawing/2014/main" id="{037CC4AD-AA85-43B9-B191-8B9514F69683}"/>
                  </a:ext>
                </a:extLst>
              </p:cNvPr>
              <p:cNvSpPr/>
              <p:nvPr/>
            </p:nvSpPr>
            <p:spPr>
              <a:xfrm>
                <a:off x="6278600" y="3148475"/>
                <a:ext cx="219525" cy="502575"/>
              </a:xfrm>
              <a:custGeom>
                <a:avLst/>
                <a:gdLst/>
                <a:ahLst/>
                <a:cxnLst/>
                <a:rect l="l" t="t" r="r" b="b"/>
                <a:pathLst>
                  <a:path w="8781" h="20103" extrusionOk="0">
                    <a:moveTo>
                      <a:pt x="4175" y="1"/>
                    </a:moveTo>
                    <a:cubicBezTo>
                      <a:pt x="4011" y="1"/>
                      <a:pt x="3841" y="12"/>
                      <a:pt x="3667" y="35"/>
                    </a:cubicBezTo>
                    <a:cubicBezTo>
                      <a:pt x="1" y="421"/>
                      <a:pt x="580" y="7560"/>
                      <a:pt x="387" y="18559"/>
                    </a:cubicBezTo>
                    <a:lnTo>
                      <a:pt x="8780" y="20102"/>
                    </a:lnTo>
                    <a:lnTo>
                      <a:pt x="8780" y="8428"/>
                    </a:lnTo>
                    <a:cubicBezTo>
                      <a:pt x="8780" y="4477"/>
                      <a:pt x="7467" y="1"/>
                      <a:pt x="4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7" name="Google Shape;3444;p71">
                <a:extLst>
                  <a:ext uri="{FF2B5EF4-FFF2-40B4-BE49-F238E27FC236}">
                    <a16:creationId xmlns:a16="http://schemas.microsoft.com/office/drawing/2014/main" id="{D2BCF9B7-A463-40F9-95F4-962DE05EE5FD}"/>
                  </a:ext>
                </a:extLst>
              </p:cNvPr>
              <p:cNvSpPr/>
              <p:nvPr/>
            </p:nvSpPr>
            <p:spPr>
              <a:xfrm>
                <a:off x="6572875" y="3288350"/>
                <a:ext cx="118200" cy="398875"/>
              </a:xfrm>
              <a:custGeom>
                <a:avLst/>
                <a:gdLst/>
                <a:ahLst/>
                <a:cxnLst/>
                <a:rect l="l" t="t" r="r" b="b"/>
                <a:pathLst>
                  <a:path w="4728" h="15955" extrusionOk="0">
                    <a:moveTo>
                      <a:pt x="2326" y="1"/>
                    </a:moveTo>
                    <a:cubicBezTo>
                      <a:pt x="183" y="1"/>
                      <a:pt x="0" y="14893"/>
                      <a:pt x="0" y="14893"/>
                    </a:cubicBezTo>
                    <a:lnTo>
                      <a:pt x="4342" y="15954"/>
                    </a:lnTo>
                    <a:cubicBezTo>
                      <a:pt x="4342" y="15954"/>
                      <a:pt x="4727" y="904"/>
                      <a:pt x="2508" y="36"/>
                    </a:cubicBezTo>
                    <a:cubicBezTo>
                      <a:pt x="2446" y="12"/>
                      <a:pt x="2386" y="1"/>
                      <a:pt x="2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8" name="Google Shape;3445;p71">
                <a:extLst>
                  <a:ext uri="{FF2B5EF4-FFF2-40B4-BE49-F238E27FC236}">
                    <a16:creationId xmlns:a16="http://schemas.microsoft.com/office/drawing/2014/main" id="{6B22648E-EC53-42B4-97CC-64B48A93024A}"/>
                  </a:ext>
                </a:extLst>
              </p:cNvPr>
              <p:cNvSpPr/>
              <p:nvPr/>
            </p:nvSpPr>
            <p:spPr>
              <a:xfrm>
                <a:off x="4298400" y="3901850"/>
                <a:ext cx="354575" cy="803225"/>
              </a:xfrm>
              <a:custGeom>
                <a:avLst/>
                <a:gdLst/>
                <a:ahLst/>
                <a:cxnLst/>
                <a:rect l="l" t="t" r="r" b="b"/>
                <a:pathLst>
                  <a:path w="14183" h="32129" extrusionOk="0">
                    <a:moveTo>
                      <a:pt x="7237" y="1"/>
                    </a:moveTo>
                    <a:cubicBezTo>
                      <a:pt x="2220" y="1"/>
                      <a:pt x="580" y="5211"/>
                      <a:pt x="1" y="8684"/>
                    </a:cubicBezTo>
                    <a:lnTo>
                      <a:pt x="14183" y="32128"/>
                    </a:lnTo>
                    <a:lnTo>
                      <a:pt x="14183" y="32128"/>
                    </a:lnTo>
                    <a:cubicBezTo>
                      <a:pt x="14183" y="24506"/>
                      <a:pt x="13797" y="1"/>
                      <a:pt x="7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49" name="Google Shape;3446;p71">
                <a:extLst>
                  <a:ext uri="{FF2B5EF4-FFF2-40B4-BE49-F238E27FC236}">
                    <a16:creationId xmlns:a16="http://schemas.microsoft.com/office/drawing/2014/main" id="{49CE0C4F-7A17-48A7-B1FA-94BA6FAA61DA}"/>
                  </a:ext>
                </a:extLst>
              </p:cNvPr>
              <p:cNvSpPr/>
              <p:nvPr/>
            </p:nvSpPr>
            <p:spPr>
              <a:xfrm>
                <a:off x="5936100" y="2676600"/>
                <a:ext cx="77225" cy="197800"/>
              </a:xfrm>
              <a:custGeom>
                <a:avLst/>
                <a:gdLst/>
                <a:ahLst/>
                <a:cxnLst/>
                <a:rect l="l" t="t" r="r" b="b"/>
                <a:pathLst>
                  <a:path w="3089" h="7912" extrusionOk="0">
                    <a:moveTo>
                      <a:pt x="97" y="0"/>
                    </a:moveTo>
                    <a:lnTo>
                      <a:pt x="1" y="7236"/>
                    </a:lnTo>
                    <a:lnTo>
                      <a:pt x="3088" y="7911"/>
                    </a:lnTo>
                    <a:lnTo>
                      <a:pt x="3088" y="97"/>
                    </a:ln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7;p71">
                <a:extLst>
                  <a:ext uri="{FF2B5EF4-FFF2-40B4-BE49-F238E27FC236}">
                    <a16:creationId xmlns:a16="http://schemas.microsoft.com/office/drawing/2014/main" id="{99C81BD3-FF31-4563-82A7-F80CBD439141}"/>
                  </a:ext>
                </a:extLst>
              </p:cNvPr>
              <p:cNvSpPr/>
              <p:nvPr/>
            </p:nvSpPr>
            <p:spPr>
              <a:xfrm>
                <a:off x="5253525" y="2476400"/>
                <a:ext cx="84450" cy="161625"/>
              </a:xfrm>
              <a:custGeom>
                <a:avLst/>
                <a:gdLst/>
                <a:ahLst/>
                <a:cxnLst/>
                <a:rect l="l" t="t" r="r" b="b"/>
                <a:pathLst>
                  <a:path w="3378" h="6465" extrusionOk="0">
                    <a:moveTo>
                      <a:pt x="194" y="0"/>
                    </a:moveTo>
                    <a:lnTo>
                      <a:pt x="1" y="6368"/>
                    </a:lnTo>
                    <a:lnTo>
                      <a:pt x="2992" y="6465"/>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48;p71">
                <a:extLst>
                  <a:ext uri="{FF2B5EF4-FFF2-40B4-BE49-F238E27FC236}">
                    <a16:creationId xmlns:a16="http://schemas.microsoft.com/office/drawing/2014/main" id="{209E538C-24F4-4B7B-B337-CA40CC3F6F07}"/>
                  </a:ext>
                </a:extLst>
              </p:cNvPr>
              <p:cNvSpPr/>
              <p:nvPr/>
            </p:nvSpPr>
            <p:spPr>
              <a:xfrm>
                <a:off x="6476375" y="2847850"/>
                <a:ext cx="86875" cy="176075"/>
              </a:xfrm>
              <a:custGeom>
                <a:avLst/>
                <a:gdLst/>
                <a:ahLst/>
                <a:cxnLst/>
                <a:rect l="l" t="t" r="r" b="b"/>
                <a:pathLst>
                  <a:path w="3475" h="7043" extrusionOk="0">
                    <a:moveTo>
                      <a:pt x="194" y="0"/>
                    </a:moveTo>
                    <a:lnTo>
                      <a:pt x="1" y="6850"/>
                    </a:lnTo>
                    <a:lnTo>
                      <a:pt x="3474" y="7043"/>
                    </a:lnTo>
                    <a:lnTo>
                      <a:pt x="3378" y="868"/>
                    </a:lnTo>
                    <a:lnTo>
                      <a:pt x="1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49;p71">
                <a:extLst>
                  <a:ext uri="{FF2B5EF4-FFF2-40B4-BE49-F238E27FC236}">
                    <a16:creationId xmlns:a16="http://schemas.microsoft.com/office/drawing/2014/main" id="{3E63C0E9-B17A-4747-87D2-BCB6A5868B89}"/>
                  </a:ext>
                </a:extLst>
              </p:cNvPr>
              <p:cNvSpPr/>
              <p:nvPr/>
            </p:nvSpPr>
            <p:spPr>
              <a:xfrm>
                <a:off x="3266100" y="2522225"/>
                <a:ext cx="1377225" cy="275000"/>
              </a:xfrm>
              <a:custGeom>
                <a:avLst/>
                <a:gdLst/>
                <a:ahLst/>
                <a:cxnLst/>
                <a:rect l="l" t="t" r="r" b="b"/>
                <a:pathLst>
                  <a:path w="55089" h="11000" extrusionOk="0">
                    <a:moveTo>
                      <a:pt x="1255" y="1"/>
                    </a:moveTo>
                    <a:lnTo>
                      <a:pt x="0" y="9069"/>
                    </a:lnTo>
                    <a:lnTo>
                      <a:pt x="1833" y="10806"/>
                    </a:lnTo>
                    <a:lnTo>
                      <a:pt x="50748" y="10999"/>
                    </a:lnTo>
                    <a:lnTo>
                      <a:pt x="55089" y="1351"/>
                    </a:lnTo>
                    <a:lnTo>
                      <a:pt x="12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50;p71">
                <a:extLst>
                  <a:ext uri="{FF2B5EF4-FFF2-40B4-BE49-F238E27FC236}">
                    <a16:creationId xmlns:a16="http://schemas.microsoft.com/office/drawing/2014/main" id="{0C79CD70-AA8B-4D40-BCEF-C2DDF23B84DE}"/>
                  </a:ext>
                </a:extLst>
              </p:cNvPr>
              <p:cNvSpPr/>
              <p:nvPr/>
            </p:nvSpPr>
            <p:spPr>
              <a:xfrm>
                <a:off x="4443125" y="3614850"/>
                <a:ext cx="713950" cy="236375"/>
              </a:xfrm>
              <a:custGeom>
                <a:avLst/>
                <a:gdLst/>
                <a:ahLst/>
                <a:cxnLst/>
                <a:rect l="l" t="t" r="r" b="b"/>
                <a:pathLst>
                  <a:path w="28558" h="9455" extrusionOk="0">
                    <a:moveTo>
                      <a:pt x="0" y="0"/>
                    </a:moveTo>
                    <a:lnTo>
                      <a:pt x="0" y="7815"/>
                    </a:lnTo>
                    <a:cubicBezTo>
                      <a:pt x="16016" y="8683"/>
                      <a:pt x="28558" y="9455"/>
                      <a:pt x="28558" y="9455"/>
                    </a:cubicBezTo>
                    <a:lnTo>
                      <a:pt x="24120" y="135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51;p71">
                <a:extLst>
                  <a:ext uri="{FF2B5EF4-FFF2-40B4-BE49-F238E27FC236}">
                    <a16:creationId xmlns:a16="http://schemas.microsoft.com/office/drawing/2014/main" id="{E1ED51C2-5996-439B-8580-8318CD75A034}"/>
                  </a:ext>
                </a:extLst>
              </p:cNvPr>
              <p:cNvSpPr/>
              <p:nvPr/>
            </p:nvSpPr>
            <p:spPr>
              <a:xfrm>
                <a:off x="912050" y="592675"/>
                <a:ext cx="1254225" cy="713950"/>
              </a:xfrm>
              <a:custGeom>
                <a:avLst/>
                <a:gdLst/>
                <a:ahLst/>
                <a:cxnLst/>
                <a:rect l="l" t="t" r="r" b="b"/>
                <a:pathLst>
                  <a:path w="50169" h="28558" extrusionOk="0">
                    <a:moveTo>
                      <a:pt x="48914" y="0"/>
                    </a:moveTo>
                    <a:cubicBezTo>
                      <a:pt x="11095" y="3377"/>
                      <a:pt x="2316" y="18717"/>
                      <a:pt x="1061" y="21997"/>
                    </a:cubicBezTo>
                    <a:cubicBezTo>
                      <a:pt x="386" y="24120"/>
                      <a:pt x="0" y="26339"/>
                      <a:pt x="0" y="28558"/>
                    </a:cubicBezTo>
                    <a:cubicBezTo>
                      <a:pt x="290" y="24988"/>
                      <a:pt x="4149" y="17270"/>
                      <a:pt x="17945" y="10999"/>
                    </a:cubicBezTo>
                    <a:cubicBezTo>
                      <a:pt x="31645" y="4631"/>
                      <a:pt x="48818" y="2798"/>
                      <a:pt x="50169" y="2798"/>
                    </a:cubicBezTo>
                    <a:lnTo>
                      <a:pt x="48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52;p71">
                <a:extLst>
                  <a:ext uri="{FF2B5EF4-FFF2-40B4-BE49-F238E27FC236}">
                    <a16:creationId xmlns:a16="http://schemas.microsoft.com/office/drawing/2014/main" id="{B1E9036A-3B51-4897-8D83-4392865476DD}"/>
                  </a:ext>
                </a:extLst>
              </p:cNvPr>
              <p:cNvSpPr/>
              <p:nvPr/>
            </p:nvSpPr>
            <p:spPr>
              <a:xfrm>
                <a:off x="1196650" y="3940450"/>
                <a:ext cx="69975" cy="1104700"/>
              </a:xfrm>
              <a:custGeom>
                <a:avLst/>
                <a:gdLst/>
                <a:ahLst/>
                <a:cxnLst/>
                <a:rect l="l" t="t" r="r" b="b"/>
                <a:pathLst>
                  <a:path w="2799" h="44188" extrusionOk="0">
                    <a:moveTo>
                      <a:pt x="2798" y="1"/>
                    </a:moveTo>
                    <a:lnTo>
                      <a:pt x="1" y="1062"/>
                    </a:lnTo>
                    <a:lnTo>
                      <a:pt x="1" y="44187"/>
                    </a:lnTo>
                    <a:lnTo>
                      <a:pt x="2798" y="44187"/>
                    </a:lnTo>
                    <a:lnTo>
                      <a:pt x="27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56" name="Google Shape;3453;p71">
                <a:extLst>
                  <a:ext uri="{FF2B5EF4-FFF2-40B4-BE49-F238E27FC236}">
                    <a16:creationId xmlns:a16="http://schemas.microsoft.com/office/drawing/2014/main" id="{7BA4B029-97CC-4B4C-A1A4-92FAC655C50B}"/>
                  </a:ext>
                </a:extLst>
              </p:cNvPr>
              <p:cNvSpPr/>
              <p:nvPr/>
            </p:nvSpPr>
            <p:spPr>
              <a:xfrm>
                <a:off x="1691100" y="3812625"/>
                <a:ext cx="74800" cy="1232525"/>
              </a:xfrm>
              <a:custGeom>
                <a:avLst/>
                <a:gdLst/>
                <a:ahLst/>
                <a:cxnLst/>
                <a:rect l="l" t="t" r="r" b="b"/>
                <a:pathLst>
                  <a:path w="2992" h="49301" extrusionOk="0">
                    <a:moveTo>
                      <a:pt x="2991" y="0"/>
                    </a:moveTo>
                    <a:lnTo>
                      <a:pt x="0" y="869"/>
                    </a:lnTo>
                    <a:lnTo>
                      <a:pt x="0" y="49300"/>
                    </a:lnTo>
                    <a:lnTo>
                      <a:pt x="2798" y="49300"/>
                    </a:lnTo>
                    <a:lnTo>
                      <a:pt x="29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54;p71">
                <a:extLst>
                  <a:ext uri="{FF2B5EF4-FFF2-40B4-BE49-F238E27FC236}">
                    <a16:creationId xmlns:a16="http://schemas.microsoft.com/office/drawing/2014/main" id="{7A8674FA-42CD-49CD-BCA2-EF0B24434BFE}"/>
                  </a:ext>
                </a:extLst>
              </p:cNvPr>
              <p:cNvSpPr/>
              <p:nvPr/>
            </p:nvSpPr>
            <p:spPr>
              <a:xfrm>
                <a:off x="2446025" y="3704075"/>
                <a:ext cx="86875" cy="1341075"/>
              </a:xfrm>
              <a:custGeom>
                <a:avLst/>
                <a:gdLst/>
                <a:ahLst/>
                <a:cxnLst/>
                <a:rect l="l" t="t" r="r" b="b"/>
                <a:pathLst>
                  <a:path w="3475" h="53643" extrusionOk="0">
                    <a:moveTo>
                      <a:pt x="3474" y="1"/>
                    </a:moveTo>
                    <a:lnTo>
                      <a:pt x="1" y="676"/>
                    </a:lnTo>
                    <a:lnTo>
                      <a:pt x="1" y="53642"/>
                    </a:lnTo>
                    <a:lnTo>
                      <a:pt x="3474" y="53642"/>
                    </a:lnTo>
                    <a:lnTo>
                      <a:pt x="3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55;p71">
                <a:extLst>
                  <a:ext uri="{FF2B5EF4-FFF2-40B4-BE49-F238E27FC236}">
                    <a16:creationId xmlns:a16="http://schemas.microsoft.com/office/drawing/2014/main" id="{41EBD0AC-F099-4E6B-930D-A6763CB329D7}"/>
                  </a:ext>
                </a:extLst>
              </p:cNvPr>
              <p:cNvSpPr/>
              <p:nvPr/>
            </p:nvSpPr>
            <p:spPr>
              <a:xfrm>
                <a:off x="3314325" y="3655850"/>
                <a:ext cx="84450" cy="1389300"/>
              </a:xfrm>
              <a:custGeom>
                <a:avLst/>
                <a:gdLst/>
                <a:ahLst/>
                <a:cxnLst/>
                <a:rect l="l" t="t" r="r" b="b"/>
                <a:pathLst>
                  <a:path w="3378" h="55572" extrusionOk="0">
                    <a:moveTo>
                      <a:pt x="3378" y="0"/>
                    </a:moveTo>
                    <a:lnTo>
                      <a:pt x="1" y="193"/>
                    </a:lnTo>
                    <a:lnTo>
                      <a:pt x="1" y="55571"/>
                    </a:lnTo>
                    <a:lnTo>
                      <a:pt x="3378" y="55571"/>
                    </a:lnTo>
                    <a:lnTo>
                      <a:pt x="3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 name="Google Shape;932;p44">
            <a:extLst>
              <a:ext uri="{FF2B5EF4-FFF2-40B4-BE49-F238E27FC236}">
                <a16:creationId xmlns:a16="http://schemas.microsoft.com/office/drawing/2014/main" id="{247EBA5C-AB36-4C00-A00A-FE900E65A9D3}"/>
              </a:ext>
            </a:extLst>
          </p:cNvPr>
          <p:cNvSpPr txBox="1">
            <a:spLocks noGrp="1"/>
          </p:cNvSpPr>
          <p:nvPr>
            <p:ph type="title"/>
          </p:nvPr>
        </p:nvSpPr>
        <p:spPr>
          <a:xfrm>
            <a:off x="3598598" y="875243"/>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pic>
        <p:nvPicPr>
          <p:cNvPr id="3" name="Hình ảnh 2" descr="Ảnh có chứa đồ chơi&#10;&#10;Mô tả được tạo tự động">
            <a:extLst>
              <a:ext uri="{FF2B5EF4-FFF2-40B4-BE49-F238E27FC236}">
                <a16:creationId xmlns:a16="http://schemas.microsoft.com/office/drawing/2014/main" id="{49ECA855-5E8A-4819-8735-544663FCFA27}"/>
              </a:ext>
            </a:extLst>
          </p:cNvPr>
          <p:cNvPicPr>
            <a:picLocks noChangeAspect="1"/>
          </p:cNvPicPr>
          <p:nvPr/>
        </p:nvPicPr>
        <p:blipFill rotWithShape="1">
          <a:blip r:embed="rId3"/>
          <a:srcRect l="19558" r="25239" b="11179"/>
          <a:stretch/>
        </p:blipFill>
        <p:spPr>
          <a:xfrm>
            <a:off x="6091268" y="478309"/>
            <a:ext cx="2566753" cy="4129961"/>
          </a:xfrm>
          <a:prstGeom prst="rect">
            <a:avLst/>
          </a:prstGeom>
        </p:spPr>
      </p:pic>
    </p:spTree>
    <p:extLst>
      <p:ext uri="{BB962C8B-B14F-4D97-AF65-F5344CB8AC3E}">
        <p14:creationId xmlns:p14="http://schemas.microsoft.com/office/powerpoint/2010/main" val="1016550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500" fill="hold"/>
                                        <p:tgtEl>
                                          <p:spTgt spid="140"/>
                                        </p:tgtEl>
                                        <p:attrNameLst>
                                          <p:attrName>ppt_w</p:attrName>
                                        </p:attrNameLst>
                                      </p:cBhvr>
                                      <p:tavLst>
                                        <p:tav tm="0">
                                          <p:val>
                                            <p:fltVal val="0"/>
                                          </p:val>
                                        </p:tav>
                                        <p:tav tm="100000">
                                          <p:val>
                                            <p:strVal val="#ppt_w"/>
                                          </p:val>
                                        </p:tav>
                                      </p:tavLst>
                                    </p:anim>
                                    <p:anim calcmode="lin" valueType="num">
                                      <p:cBhvr>
                                        <p:cTn id="18" dur="500" fill="hold"/>
                                        <p:tgtEl>
                                          <p:spTgt spid="140"/>
                                        </p:tgtEl>
                                        <p:attrNameLst>
                                          <p:attrName>ppt_h</p:attrName>
                                        </p:attrNameLst>
                                      </p:cBhvr>
                                      <p:tavLst>
                                        <p:tav tm="0">
                                          <p:val>
                                            <p:fltVal val="0"/>
                                          </p:val>
                                        </p:tav>
                                        <p:tav tm="100000">
                                          <p:val>
                                            <p:strVal val="#ppt_h"/>
                                          </p:val>
                                        </p:tav>
                                      </p:tavLst>
                                    </p:anim>
                                    <p:animEffect transition="in" filter="fade">
                                      <p:cBhvr>
                                        <p:cTn id="19" dur="500"/>
                                        <p:tgtEl>
                                          <p:spTgt spid="140"/>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26"/>
        <p:cNvGrpSpPr/>
        <p:nvPr/>
      </p:nvGrpSpPr>
      <p:grpSpPr>
        <a:xfrm>
          <a:off x="0" y="0"/>
          <a:ext cx="0" cy="0"/>
          <a:chOff x="0" y="0"/>
          <a:chExt cx="0" cy="0"/>
        </a:xfrm>
      </p:grpSpPr>
      <p:sp>
        <p:nvSpPr>
          <p:cNvPr id="6" name="Hộp Văn bản 5">
            <a:extLst>
              <a:ext uri="{FF2B5EF4-FFF2-40B4-BE49-F238E27FC236}">
                <a16:creationId xmlns:a16="http://schemas.microsoft.com/office/drawing/2014/main" id="{DA4122EF-2653-4D79-8D1D-8AB9C3C704B1}"/>
              </a:ext>
            </a:extLst>
          </p:cNvPr>
          <p:cNvSpPr txBox="1"/>
          <p:nvPr/>
        </p:nvSpPr>
        <p:spPr>
          <a:xfrm>
            <a:off x="1019736" y="218959"/>
            <a:ext cx="7261860" cy="442674"/>
          </a:xfrm>
          <a:prstGeom prst="roundRect">
            <a:avLst/>
          </a:prstGeom>
          <a:solidFill>
            <a:schemeClr val="accent5">
              <a:lumMod val="20000"/>
              <a:lumOff val="80000"/>
            </a:schemeClr>
          </a:solidFill>
          <a:ln w="57150">
            <a:solidFill>
              <a:schemeClr val="accent4"/>
            </a:solidFill>
          </a:ln>
        </p:spPr>
        <p:txBody>
          <a:bodyPr wrap="square">
            <a:spAutoFit/>
          </a:bodyPr>
          <a:lstStyle/>
          <a:p>
            <a:pPr marL="0" marR="0" algn="ctr">
              <a:spcBef>
                <a:spcPts val="0"/>
              </a:spcBef>
              <a:spcAft>
                <a:spcPts val="800"/>
              </a:spcAft>
            </a:pPr>
            <a:r>
              <a:rPr lang="en-US" sz="2000" b="1" dirty="0">
                <a:solidFill>
                  <a:srgbClr val="C00000"/>
                </a:solidFill>
                <a:effectLst/>
                <a:latin typeface="Times New Roman" panose="02020603050405020304" pitchFamily="18" charset="0"/>
                <a:ea typeface="Yu Mincho" panose="02020400000000000000" pitchFamily="18" charset="-128"/>
                <a:cs typeface="Times New Roman" panose="02020603050405020304" pitchFamily="18" charset="0"/>
              </a:rPr>
              <a:t>Những câu chuyện về Zeus - Vị thần tối cao trên đỉnh Olympus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0" name="Hộp Văn bản 9">
            <a:extLst>
              <a:ext uri="{FF2B5EF4-FFF2-40B4-BE49-F238E27FC236}">
                <a16:creationId xmlns:a16="http://schemas.microsoft.com/office/drawing/2014/main" id="{9288F14E-84C0-457B-932D-A6FB3F6A7415}"/>
              </a:ext>
            </a:extLst>
          </p:cNvPr>
          <p:cNvSpPr txBox="1"/>
          <p:nvPr/>
        </p:nvSpPr>
        <p:spPr>
          <a:xfrm>
            <a:off x="699247" y="678924"/>
            <a:ext cx="7745506" cy="3785652"/>
          </a:xfrm>
          <a:prstGeom prst="rect">
            <a:avLst/>
          </a:prstGeom>
          <a:noFill/>
        </p:spPr>
        <p:txBody>
          <a:bodyPr wrap="square">
            <a:spAutoFit/>
          </a:bodyPr>
          <a:lstStyle/>
          <a:p>
            <a:pPr marL="0" marR="0" indent="457200" algn="just">
              <a:spcBef>
                <a:spcPts val="0"/>
              </a:spcBef>
            </a:pPr>
            <a:r>
              <a:rPr lang="en-US" sz="1400" dirty="0">
                <a:effectLst/>
                <a:latin typeface="Cambria" panose="02040503050406030204" pitchFamily="18" charset="0"/>
                <a:ea typeface="Cambria" panose="02040503050406030204" pitchFamily="18" charset="0"/>
                <a:cs typeface="Times New Roman" panose="02020603050405020304" pitchFamily="18" charset="0"/>
              </a:rPr>
              <a:t>Thần thoại Hy Lạp chứa đựng rất nhiều sự bí ẩn về các vị thần, cũng giống như phương Đông, thần thoại Hi Lạp là những điển tích về các vị thần cai quản trời đất, sáng tạo ra chúng sinh, cũng như những câu chuyện rất li kì về xuất thân cũng như đời sống của họ. Đặc biệt, những câu chuyện thần thoại thể hiện tư tưởng khá thoáng của người Hi Lạp cổ đại, phần nhiều dựa trên sự tưởng tượng, không phụ thuộc nhiều vào tôn giáo, vì vậy, tuy là thần thoại nhưng cũng có sức hút lớn đối với người đọc. Đặc biệt, thần thoại về thần Zeus luôn là một điều bí ẩn mà bất cứ ai cũng muốn khám phá.</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457200" algn="just">
              <a:spcBef>
                <a:spcPts val="0"/>
              </a:spcBef>
            </a:pPr>
            <a:r>
              <a:rPr lang="en-US" sz="1600" b="1" dirty="0">
                <a:solidFill>
                  <a:schemeClr val="accent6">
                    <a:lumMod val="50000"/>
                  </a:schemeClr>
                </a:solidFill>
                <a:effectLst/>
                <a:latin typeface="Cambria" panose="02040503050406030204" pitchFamily="18" charset="0"/>
                <a:ea typeface="Cambria" panose="02040503050406030204" pitchFamily="18" charset="0"/>
                <a:cs typeface="Times New Roman" panose="02020603050405020304" pitchFamily="18" charset="0"/>
              </a:rPr>
              <a:t>1. Câu chuyện về xuất thân</a:t>
            </a:r>
            <a:endParaRPr lang="en-US" dirty="0">
              <a:solidFill>
                <a:schemeClr val="accent6">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457200" algn="just">
              <a:spcBef>
                <a:spcPts val="0"/>
              </a:spcBef>
            </a:pPr>
            <a:r>
              <a:rPr lang="en-US" sz="1400" dirty="0">
                <a:effectLst/>
                <a:latin typeface="Cambria" panose="02040503050406030204" pitchFamily="18" charset="0"/>
                <a:ea typeface="Cambria" panose="02040503050406030204" pitchFamily="18" charset="0"/>
                <a:cs typeface="Times New Roman" panose="02020603050405020304" pitchFamily="18" charset="0"/>
              </a:rPr>
              <a:t>Zeus được sinh ra bởi Titans Cronus và Rhea. Cronus nổi tiếng là một vị thần rất ghen tuông và tham lam. Trong số những đứa trẻ lo sợ của mình có thể chiếm ngôi của mình, Cronus nuốt mọi con Rhea sinh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ra.</a:t>
            </a:r>
            <a:r>
              <a:rPr lang="en-US" sz="1400" dirty="0">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457200" algn="just">
              <a:spcBef>
                <a:spcPts val="0"/>
              </a:spcBef>
            </a:pPr>
            <a:r>
              <a:rPr lang="en-US" sz="1400" dirty="0">
                <a:effectLst/>
                <a:latin typeface="Cambria" panose="02040503050406030204" pitchFamily="18" charset="0"/>
                <a:ea typeface="Cambria" panose="02040503050406030204" pitchFamily="18" charset="0"/>
                <a:cs typeface="Times New Roman" panose="02020603050405020304" pitchFamily="18" charset="0"/>
              </a:rPr>
              <a:t>Tuy nhiên, khi Rhea chào đời đứa con cuối cùng của mình, Zeus, cô đã cố gắng đánh lừa Cronus với sự trợ giúp của Titans Uranus và Gaea. Cô cho chồng mình một tảng đá để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để</a:t>
            </a:r>
            <a:r>
              <a:rPr lang="en-US" sz="1400" dirty="0">
                <a:effectLst/>
                <a:latin typeface="Cambria" panose="02040503050406030204" pitchFamily="18" charset="0"/>
                <a:ea typeface="Cambria" panose="02040503050406030204" pitchFamily="18" charset="0"/>
                <a:cs typeface="Times New Roman" panose="02020603050405020304" pitchFamily="18" charset="0"/>
              </a:rPr>
              <a:t> nuốt, như một sự thay thế cho đứa con của cô, và đưa Zeus đi đến hòn đảo Crete của Hy Lạp. Những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conemon</a:t>
            </a:r>
            <a:r>
              <a:rPr lang="en-US" sz="1400" dirty="0">
                <a:effectLst/>
                <a:latin typeface="Cambria" panose="02040503050406030204" pitchFamily="18" charset="0"/>
                <a:ea typeface="Cambria" panose="02040503050406030204" pitchFamily="18" charset="0"/>
                <a:cs typeface="Times New Roman" panose="02020603050405020304" pitchFamily="18" charset="0"/>
              </a:rPr>
              <a:t> đặc biệt mang tên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Curetes</a:t>
            </a:r>
            <a:r>
              <a:rPr lang="en-US" sz="1400" dirty="0">
                <a:effectLst/>
                <a:latin typeface="Cambria" panose="02040503050406030204" pitchFamily="18" charset="0"/>
                <a:ea typeface="Cambria" panose="02040503050406030204" pitchFamily="18" charset="0"/>
                <a:cs typeface="Times New Roman" panose="02020603050405020304" pitchFamily="18" charset="0"/>
              </a:rPr>
              <a:t>' tạo ra tiếng ồn bằng cách đánh vào lá chắn của chúng, để Cronus không nghe tiếng kêu của đứa bé. Zeus được Nymphs nuôi nấng bí mật và được nuôi dưỡng bằng mật ong và sữa của y tá Amaltheia với sự trợ giúp của sừng bị hỏng của cô ấy.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82647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326"/>
        <p:cNvGrpSpPr/>
        <p:nvPr/>
      </p:nvGrpSpPr>
      <p:grpSpPr>
        <a:xfrm>
          <a:off x="0" y="0"/>
          <a:ext cx="0" cy="0"/>
          <a:chOff x="0" y="0"/>
          <a:chExt cx="0" cy="0"/>
        </a:xfrm>
      </p:grpSpPr>
      <p:sp>
        <p:nvSpPr>
          <p:cNvPr id="10" name="Hộp Văn bản 9">
            <a:extLst>
              <a:ext uri="{FF2B5EF4-FFF2-40B4-BE49-F238E27FC236}">
                <a16:creationId xmlns:a16="http://schemas.microsoft.com/office/drawing/2014/main" id="{9288F14E-84C0-457B-932D-A6FB3F6A7415}"/>
              </a:ext>
            </a:extLst>
          </p:cNvPr>
          <p:cNvSpPr txBox="1"/>
          <p:nvPr/>
        </p:nvSpPr>
        <p:spPr>
          <a:xfrm>
            <a:off x="721658" y="909756"/>
            <a:ext cx="7700683" cy="3323987"/>
          </a:xfrm>
          <a:prstGeom prst="rect">
            <a:avLst/>
          </a:prstGeom>
          <a:noFill/>
        </p:spPr>
        <p:txBody>
          <a:bodyPr wrap="square">
            <a:spAutoFit/>
          </a:bodyPr>
          <a:lstStyle/>
          <a:p>
            <a:pPr marL="0" marR="0" indent="457200" algn="just">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Ngay sau đó, ngày mà Zeus đã đủ trưởng thành để yêu cầu Vương quốc của Thế giới và ông bắt đầu một trận chiến chống lại cha và Titans. Trận đấu này còn được gọi là '</a:t>
            </a:r>
            <a:r>
              <a:rPr lang="en-US" dirty="0" err="1">
                <a:latin typeface="Cambria" panose="02040503050406030204" pitchFamily="18" charset="0"/>
                <a:ea typeface="Cambria" panose="02040503050406030204" pitchFamily="18" charset="0"/>
                <a:cs typeface="Times New Roman" panose="02020603050405020304" pitchFamily="18" charset="0"/>
              </a:rPr>
              <a:t>Titanomachy</a:t>
            </a:r>
            <a:r>
              <a:rPr lang="en-US" dirty="0">
                <a:latin typeface="Cambria" panose="02040503050406030204" pitchFamily="18" charset="0"/>
                <a:ea typeface="Cambria" panose="02040503050406030204" pitchFamily="18" charset="0"/>
                <a:cs typeface="Times New Roman" panose="02020603050405020304" pitchFamily="18" charset="0"/>
              </a:rPr>
              <a:t>'. Thứ nhất, Zeus đã giải phóng anh chị em khỏi dạ dày của cha mình bằng cách cho anh ta một loại thảo mộc đặc biệt và khiến anh ta rúng động. </a:t>
            </a:r>
          </a:p>
          <a:p>
            <a:pPr marL="0" marR="0" indent="457200" algn="just">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Sau đó, với sự trợ giúp của anh chị em của mình, Zeus lật đổ Titans ở độ sâu của Underworld, Tartarus. </a:t>
            </a:r>
          </a:p>
          <a:p>
            <a:pPr marL="0" marR="0" indent="457200" algn="just">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Sau khi lật đổ cha của Cronus, Zeus đã phải đối mặt với những Người khổng lồ và cũng là Typhon con quái vật, mà ông đã đánh bại thành công. Đã đến lúc Kingdom of the World nằm trong tay của Zeus và anh chị em! </a:t>
            </a:r>
          </a:p>
          <a:p>
            <a:pPr marL="0" marR="0" indent="457200" algn="just">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Zeus đã thu hút rất nhiều với anh em Poseidon và Hades để xác định ai sẽ trở thành Vua mới của các vị thần. Zeus đã giành được và ông chính thức trở thành người cai trị của Trái đất và bầu trời và Chúa của Núi Olympus, ngọn núi cao nhất của Hy Lạp. </a:t>
            </a:r>
          </a:p>
          <a:p>
            <a:pPr marL="0" marR="0" indent="457200" algn="just">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Đây là một câu chuyện thật sự khá khác biệt với những ai đã quen với nền văn hóa của Phương Đông, Zeus sớm bộc lộ tài năng cũng như những phẩm chất lãnh đạo của mình từ khi còn nhỏ, phù hợp với hình tượng người anh hùng trong thần thoại Hi Lạp.</a:t>
            </a:r>
          </a:p>
        </p:txBody>
      </p:sp>
      <p:sp>
        <p:nvSpPr>
          <p:cNvPr id="4" name="Hộp Văn bản 3">
            <a:extLst>
              <a:ext uri="{FF2B5EF4-FFF2-40B4-BE49-F238E27FC236}">
                <a16:creationId xmlns:a16="http://schemas.microsoft.com/office/drawing/2014/main" id="{F27BE71A-377E-4501-8EA2-5582970878F3}"/>
              </a:ext>
            </a:extLst>
          </p:cNvPr>
          <p:cNvSpPr txBox="1"/>
          <p:nvPr/>
        </p:nvSpPr>
        <p:spPr>
          <a:xfrm>
            <a:off x="1019736" y="218959"/>
            <a:ext cx="7261860" cy="442674"/>
          </a:xfrm>
          <a:prstGeom prst="roundRect">
            <a:avLst/>
          </a:prstGeom>
          <a:solidFill>
            <a:schemeClr val="accent5">
              <a:lumMod val="20000"/>
              <a:lumOff val="80000"/>
            </a:schemeClr>
          </a:solidFill>
          <a:ln w="57150">
            <a:solidFill>
              <a:schemeClr val="accent4"/>
            </a:solidFill>
          </a:ln>
        </p:spPr>
        <p:txBody>
          <a:bodyPr wrap="square">
            <a:spAutoFit/>
          </a:bodyPr>
          <a:lstStyle/>
          <a:p>
            <a:pPr marL="0" marR="0" algn="ctr">
              <a:spcBef>
                <a:spcPts val="0"/>
              </a:spcBef>
              <a:spcAft>
                <a:spcPts val="800"/>
              </a:spcAft>
            </a:pPr>
            <a:r>
              <a:rPr lang="en-US" sz="2000" b="1" dirty="0">
                <a:solidFill>
                  <a:srgbClr val="C00000"/>
                </a:solidFill>
                <a:effectLst/>
                <a:latin typeface="Times New Roman" panose="02020603050405020304" pitchFamily="18" charset="0"/>
                <a:ea typeface="Yu Mincho" panose="02020400000000000000" pitchFamily="18" charset="-128"/>
                <a:cs typeface="Times New Roman" panose="02020603050405020304" pitchFamily="18" charset="0"/>
              </a:rPr>
              <a:t>Những câu chuyện về Zeus - Vị thần tối cao trên đỉnh Olympus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9341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26"/>
        <p:cNvGrpSpPr/>
        <p:nvPr/>
      </p:nvGrpSpPr>
      <p:grpSpPr>
        <a:xfrm>
          <a:off x="0" y="0"/>
          <a:ext cx="0" cy="0"/>
          <a:chOff x="0" y="0"/>
          <a:chExt cx="0" cy="0"/>
        </a:xfrm>
      </p:grpSpPr>
      <p:sp>
        <p:nvSpPr>
          <p:cNvPr id="10" name="Hộp Văn bản 9">
            <a:extLst>
              <a:ext uri="{FF2B5EF4-FFF2-40B4-BE49-F238E27FC236}">
                <a16:creationId xmlns:a16="http://schemas.microsoft.com/office/drawing/2014/main" id="{9288F14E-84C0-457B-932D-A6FB3F6A7415}"/>
              </a:ext>
            </a:extLst>
          </p:cNvPr>
          <p:cNvSpPr txBox="1"/>
          <p:nvPr/>
        </p:nvSpPr>
        <p:spPr>
          <a:xfrm>
            <a:off x="766482" y="872084"/>
            <a:ext cx="7611035" cy="3570208"/>
          </a:xfrm>
          <a:prstGeom prst="rect">
            <a:avLst/>
          </a:prstGeom>
          <a:noFill/>
        </p:spPr>
        <p:txBody>
          <a:bodyPr wrap="square">
            <a:spAutoFit/>
          </a:bodyPr>
          <a:lstStyle/>
          <a:p>
            <a:pPr indent="457200" algn="just"/>
            <a:r>
              <a:rPr lang="en-US" sz="16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2. Những câu chuyện về các mối tình của ông vua trăng hoa</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Trăng hoa là thói xấu lớn nhất của Zeus, mang đến rất </a:t>
            </a:r>
            <a:r>
              <a:rPr lang="en-US" dirty="0" err="1">
                <a:latin typeface="Cambria" panose="02040503050406030204" pitchFamily="18" charset="0"/>
                <a:ea typeface="Cambria" panose="02040503050406030204" pitchFamily="18" charset="0"/>
                <a:cs typeface="Times New Roman" panose="02020603050405020304" pitchFamily="18" charset="0"/>
              </a:rPr>
              <a:t>rất</a:t>
            </a:r>
            <a:r>
              <a:rPr lang="en-US" dirty="0">
                <a:latin typeface="Cambria" panose="02040503050406030204" pitchFamily="18" charset="0"/>
                <a:ea typeface="Cambria" panose="02040503050406030204" pitchFamily="18" charset="0"/>
                <a:cs typeface="Times New Roman" panose="02020603050405020304" pitchFamily="18" charset="0"/>
              </a:rPr>
              <a:t> nhiều các bi kịch trong thần thoại. Những ngày đầu, Zeus có mối quan hệ với Metis – nữ thần của sự khôn ngoan từ Thiên Nhiên, một nữ thần dòng dõi Titan Oceanus. Tuy nhiên sau khi vừa lên ngôi, Zeus đã chuyển ngay mục tiêu sang Hera – chị của mình và cũng là một trong những nữ thần xinh đẹp nhất vào thời điểm đó. Tất nhiên là việc trăng hoa không dừng lại ở đó, sau khi đã chính thức cưới Hera bằng một đám cưới hoành tránh nhất thì Zeus lại tiếp tục đam mê của bản thân.</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Cặp chị em Leto, Asteria là mục tiêu tiếp </a:t>
            </a:r>
            <a:r>
              <a:rPr lang="en-US" dirty="0" err="1">
                <a:latin typeface="Cambria" panose="02040503050406030204" pitchFamily="18" charset="0"/>
                <a:ea typeface="Cambria" panose="02040503050406030204" pitchFamily="18" charset="0"/>
                <a:cs typeface="Times New Roman" panose="02020603050405020304" pitchFamily="18" charset="0"/>
              </a:rPr>
              <a:t>theo.</a:t>
            </a:r>
            <a:r>
              <a:rPr lang="en-US" dirty="0">
                <a:latin typeface="Cambria" panose="02040503050406030204" pitchFamily="18" charset="0"/>
                <a:ea typeface="Cambria" panose="02040503050406030204" pitchFamily="18" charset="0"/>
                <a:cs typeface="Times New Roman" panose="02020603050405020304" pitchFamily="18" charset="0"/>
              </a:rPr>
              <a:t> Theo truyện kể, mặc đù đang dở với Leto, đúng lúc Asteria đến thăm chị mình thì Zeus nhìn thấy, ngay lập tức Zeus bỏ Leto đó và đuổi theo Asteria, Asteria biến thành chim sẻ thì Zeus biến thành đại bàng và sau đó, vì bị dồn ép, Asteria đã dùng hết sức biến thành 1 hòn đá rơi xuống biển. </a:t>
            </a:r>
            <a:r>
              <a:rPr lang="en-US" dirty="0" err="1">
                <a:latin typeface="Cambria" panose="02040503050406030204" pitchFamily="18" charset="0"/>
                <a:ea typeface="Cambria" panose="02040503050406030204" pitchFamily="18" charset="0"/>
                <a:cs typeface="Times New Roman" panose="02020603050405020304" pitchFamily="18" charset="0"/>
              </a:rPr>
              <a:t>eto</a:t>
            </a:r>
            <a:r>
              <a:rPr lang="en-US" dirty="0">
                <a:latin typeface="Cambria" panose="02040503050406030204" pitchFamily="18" charset="0"/>
                <a:ea typeface="Cambria" panose="02040503050406030204" pitchFamily="18" charset="0"/>
                <a:cs typeface="Times New Roman" panose="02020603050405020304" pitchFamily="18" charset="0"/>
              </a:rPr>
              <a:t> đã chịu một màn trả thù khốc liệt của Hera: “Mọi tấc đất, mọi dòng suối, con song, mọi cánh rừng đều không được cho phép Leto trú ngụ”, không những thế, Hera còn khẩn xin Gaea ban cho 1 con quái vật có thể truy sát không ngừng nghỉ, thế là Python ra đời.</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Quả thật, mọi ông vua đều có những tính xấu, và trăng hoa hẳn là một trong những tật xấu phổ biến nhất, được thể hiện rất rõ qua những thần thoại.</a:t>
            </a:r>
          </a:p>
        </p:txBody>
      </p:sp>
      <p:sp>
        <p:nvSpPr>
          <p:cNvPr id="4" name="Hộp Văn bản 3">
            <a:extLst>
              <a:ext uri="{FF2B5EF4-FFF2-40B4-BE49-F238E27FC236}">
                <a16:creationId xmlns:a16="http://schemas.microsoft.com/office/drawing/2014/main" id="{664CB997-EED8-435E-AB2D-4B749A2C779A}"/>
              </a:ext>
            </a:extLst>
          </p:cNvPr>
          <p:cNvSpPr txBox="1"/>
          <p:nvPr/>
        </p:nvSpPr>
        <p:spPr>
          <a:xfrm>
            <a:off x="1019736" y="218959"/>
            <a:ext cx="7261860" cy="442674"/>
          </a:xfrm>
          <a:prstGeom prst="roundRect">
            <a:avLst/>
          </a:prstGeom>
          <a:solidFill>
            <a:schemeClr val="accent5">
              <a:lumMod val="20000"/>
              <a:lumOff val="80000"/>
            </a:schemeClr>
          </a:solidFill>
          <a:ln w="57150">
            <a:solidFill>
              <a:schemeClr val="accent4"/>
            </a:solidFill>
          </a:ln>
        </p:spPr>
        <p:txBody>
          <a:bodyPr wrap="square">
            <a:spAutoFit/>
          </a:bodyPr>
          <a:lstStyle/>
          <a:p>
            <a:pPr marL="0" marR="0" algn="ctr">
              <a:spcBef>
                <a:spcPts val="0"/>
              </a:spcBef>
              <a:spcAft>
                <a:spcPts val="800"/>
              </a:spcAft>
            </a:pPr>
            <a:r>
              <a:rPr lang="en-US" sz="2000" b="1" dirty="0">
                <a:solidFill>
                  <a:srgbClr val="C00000"/>
                </a:solidFill>
                <a:effectLst/>
                <a:latin typeface="Times New Roman" panose="02020603050405020304" pitchFamily="18" charset="0"/>
                <a:ea typeface="Yu Mincho" panose="02020400000000000000" pitchFamily="18" charset="-128"/>
                <a:cs typeface="Times New Roman" panose="02020603050405020304" pitchFamily="18" charset="0"/>
              </a:rPr>
              <a:t>Những câu chuyện về Zeus - Vị thần tối cao trên đỉnh Olympus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23437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326"/>
        <p:cNvGrpSpPr/>
        <p:nvPr/>
      </p:nvGrpSpPr>
      <p:grpSpPr>
        <a:xfrm>
          <a:off x="0" y="0"/>
          <a:ext cx="0" cy="0"/>
          <a:chOff x="0" y="0"/>
          <a:chExt cx="0" cy="0"/>
        </a:xfrm>
      </p:grpSpPr>
      <p:sp>
        <p:nvSpPr>
          <p:cNvPr id="10" name="Hộp Văn bản 9">
            <a:extLst>
              <a:ext uri="{FF2B5EF4-FFF2-40B4-BE49-F238E27FC236}">
                <a16:creationId xmlns:a16="http://schemas.microsoft.com/office/drawing/2014/main" id="{9288F14E-84C0-457B-932D-A6FB3F6A7415}"/>
              </a:ext>
            </a:extLst>
          </p:cNvPr>
          <p:cNvSpPr txBox="1"/>
          <p:nvPr/>
        </p:nvSpPr>
        <p:spPr>
          <a:xfrm>
            <a:off x="748552" y="755544"/>
            <a:ext cx="7646895" cy="3785652"/>
          </a:xfrm>
          <a:prstGeom prst="rect">
            <a:avLst/>
          </a:prstGeom>
          <a:noFill/>
        </p:spPr>
        <p:txBody>
          <a:bodyPr wrap="square">
            <a:spAutoFit/>
          </a:bodyPr>
          <a:lstStyle/>
          <a:p>
            <a:pPr indent="457200" algn="just"/>
            <a:r>
              <a:rPr lang="en-US" sz="1600" b="1" dirty="0">
                <a:solidFill>
                  <a:schemeClr val="accent6">
                    <a:lumMod val="50000"/>
                  </a:schemeClr>
                </a:solidFill>
                <a:latin typeface="Cambria" panose="02040503050406030204" pitchFamily="18" charset="0"/>
                <a:ea typeface="Cambria" panose="02040503050406030204" pitchFamily="18" charset="0"/>
                <a:cs typeface="Times New Roman" panose="02020603050405020304" pitchFamily="18" charset="0"/>
              </a:rPr>
              <a:t>3. Vị thần tối cao trên đỉnh Olympus</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Sau chiến thắng, để thưởng công cho các anh chị ruột của mình thần Zeus đã chia phần biển cả cho thần Poseidon; chia vương quốc của các linh hồn người chết dưới lòng đất cho thần Hades; để cho nữ thần Hera vừa là vợ vừa là chị gái mình cai quản công việc đời sống hàng ngày của hoàng cung trên thiên đình, cai quản đời sống gia đình và đời sống vợ chồng của muôn loài; giao cho nữ thần Hestia cai quản công việc nội trợ bếp núc; giao cho nữ thần Demeter công việc cai quản mùa màng, nghề nông. </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Về phần mình, với tư cách là chủ nhân của sấm sét, thần Zeus giữ lấy quyền cai quản Thượng Giới. Còn mặt đất thì vẫn thuộc quyền cai quản chung của tất cả sáu anh chị em. Mặc dù đã phân chia quyền lực như vậy, nhưng ngự ở trên cùng vẫn là thần Zeus. </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Ông là người cai quản tối cao đối với số phận của cả thần linh lẫn người trần, là người sắp đặt mọi việc trên thế gian. Từ nay trật tự được vĩnh viễn thiết lập trong vũ trụ với Zeus là vị thần tối cao của toàn thể muôn loài không có sự tách biệt giữa loài thần và loài người.</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Zeus được miêu tả là một người đàn ông da trắng cơ bắp, râu màu đen hoặc nâu, trông rất giống với cha mình là Kronos cũng như các anh em khác như Poseidon hay Hades. Ông là một trong 3 vị thần mạnh nhất cùng với Poseidon và Hades. Theo truyền thuyết Hy Lạp cổ, Zeus mạnh hơn tất cả các thần ngay cả khi</a:t>
            </a:r>
          </a:p>
        </p:txBody>
      </p:sp>
      <p:sp>
        <p:nvSpPr>
          <p:cNvPr id="4" name="Hộp Văn bản 3">
            <a:extLst>
              <a:ext uri="{FF2B5EF4-FFF2-40B4-BE49-F238E27FC236}">
                <a16:creationId xmlns:a16="http://schemas.microsoft.com/office/drawing/2014/main" id="{2B1109C1-8DBF-48AA-A464-E8F92C95BAD2}"/>
              </a:ext>
            </a:extLst>
          </p:cNvPr>
          <p:cNvSpPr txBox="1"/>
          <p:nvPr/>
        </p:nvSpPr>
        <p:spPr>
          <a:xfrm>
            <a:off x="1019736" y="218959"/>
            <a:ext cx="7261860" cy="442674"/>
          </a:xfrm>
          <a:prstGeom prst="roundRect">
            <a:avLst/>
          </a:prstGeom>
          <a:solidFill>
            <a:schemeClr val="accent5">
              <a:lumMod val="20000"/>
              <a:lumOff val="80000"/>
            </a:schemeClr>
          </a:solidFill>
          <a:ln w="57150">
            <a:solidFill>
              <a:schemeClr val="accent4"/>
            </a:solidFill>
          </a:ln>
        </p:spPr>
        <p:txBody>
          <a:bodyPr wrap="square">
            <a:spAutoFit/>
          </a:bodyPr>
          <a:lstStyle/>
          <a:p>
            <a:pPr marL="0" marR="0" algn="ctr">
              <a:spcBef>
                <a:spcPts val="0"/>
              </a:spcBef>
              <a:spcAft>
                <a:spcPts val="800"/>
              </a:spcAft>
            </a:pPr>
            <a:r>
              <a:rPr lang="en-US" sz="2000" b="1" dirty="0">
                <a:solidFill>
                  <a:srgbClr val="C00000"/>
                </a:solidFill>
                <a:effectLst/>
                <a:latin typeface="Times New Roman" panose="02020603050405020304" pitchFamily="18" charset="0"/>
                <a:ea typeface="Yu Mincho" panose="02020400000000000000" pitchFamily="18" charset="-128"/>
                <a:cs typeface="Times New Roman" panose="02020603050405020304" pitchFamily="18" charset="0"/>
              </a:rPr>
              <a:t>Những câu chuyện về Zeus - Vị thần tối cao trên đỉnh Olympus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81447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26"/>
        <p:cNvGrpSpPr/>
        <p:nvPr/>
      </p:nvGrpSpPr>
      <p:grpSpPr>
        <a:xfrm>
          <a:off x="0" y="0"/>
          <a:ext cx="0" cy="0"/>
          <a:chOff x="0" y="0"/>
          <a:chExt cx="0" cy="0"/>
        </a:xfrm>
      </p:grpSpPr>
      <p:sp>
        <p:nvSpPr>
          <p:cNvPr id="10" name="Hộp Văn bản 9">
            <a:extLst>
              <a:ext uri="{FF2B5EF4-FFF2-40B4-BE49-F238E27FC236}">
                <a16:creationId xmlns:a16="http://schemas.microsoft.com/office/drawing/2014/main" id="{9288F14E-84C0-457B-932D-A6FB3F6A7415}"/>
              </a:ext>
            </a:extLst>
          </p:cNvPr>
          <p:cNvSpPr txBox="1"/>
          <p:nvPr/>
        </p:nvSpPr>
        <p:spPr>
          <a:xfrm>
            <a:off x="833718" y="1051379"/>
            <a:ext cx="7447878" cy="1600438"/>
          </a:xfrm>
          <a:prstGeom prst="rect">
            <a:avLst/>
          </a:prstGeom>
          <a:noFill/>
        </p:spPr>
        <p:txBody>
          <a:bodyPr wrap="square">
            <a:spAutoFit/>
          </a:bodyPr>
          <a:lstStyle/>
          <a:p>
            <a:pPr indent="457200"/>
            <a:r>
              <a:rPr lang="en-US" dirty="0">
                <a:latin typeface="Cambria" panose="02040503050406030204" pitchFamily="18" charset="0"/>
                <a:ea typeface="Cambria" panose="02040503050406030204" pitchFamily="18" charset="0"/>
                <a:cs typeface="Times New Roman" panose="02020603050405020304" pitchFamily="18" charset="0"/>
              </a:rPr>
              <a:t>sức mạnh của họ tập hợp lại nên các thần đều e ngại sức mạnh của ông và chẳng một ai muốn đối đầu trực tiếp với ông cả.</a:t>
            </a:r>
          </a:p>
          <a:p>
            <a:pPr indent="457200" algn="just"/>
            <a:r>
              <a:rPr lang="en-US" dirty="0">
                <a:latin typeface="Cambria" panose="02040503050406030204" pitchFamily="18" charset="0"/>
                <a:ea typeface="Cambria" panose="02040503050406030204" pitchFamily="18" charset="0"/>
                <a:cs typeface="Times New Roman" panose="02020603050405020304" pitchFamily="18" charset="0"/>
              </a:rPr>
              <a:t>Thần Zeus có những phẩm chất và sức mạnh rất lớn, song cũng ngang bằng với những tật xấu của ông, có những tính cách mà không thể chấp nhận được. Quả thật, thần thoại Hi Lạp vô cùng phong phú, tuy nhiên, Zeus vẫn là vị thần tối cao và có vai trò quan trọng đối với đời sống tâm linh của người Hi Lạp cổ đại.</a:t>
            </a:r>
          </a:p>
          <a:p>
            <a:pPr indent="457200" algn="r"/>
            <a:r>
              <a:rPr lang="en-US" i="1" dirty="0">
                <a:latin typeface="Cambria" panose="02040503050406030204" pitchFamily="18" charset="0"/>
                <a:ea typeface="Cambria" panose="02040503050406030204" pitchFamily="18" charset="0"/>
                <a:cs typeface="Times New Roman" panose="02020603050405020304" pitchFamily="18" charset="0"/>
              </a:rPr>
              <a:t>Theo Thảo Nguyên.</a:t>
            </a:r>
          </a:p>
        </p:txBody>
      </p:sp>
      <p:sp>
        <p:nvSpPr>
          <p:cNvPr id="4" name="Hộp Văn bản 3">
            <a:extLst>
              <a:ext uri="{FF2B5EF4-FFF2-40B4-BE49-F238E27FC236}">
                <a16:creationId xmlns:a16="http://schemas.microsoft.com/office/drawing/2014/main" id="{3249DABF-95AA-486F-8EDE-2E6459049E2B}"/>
              </a:ext>
            </a:extLst>
          </p:cNvPr>
          <p:cNvSpPr txBox="1"/>
          <p:nvPr/>
        </p:nvSpPr>
        <p:spPr>
          <a:xfrm>
            <a:off x="1019736" y="218959"/>
            <a:ext cx="7261860" cy="442674"/>
          </a:xfrm>
          <a:prstGeom prst="roundRect">
            <a:avLst/>
          </a:prstGeom>
          <a:solidFill>
            <a:schemeClr val="accent5">
              <a:lumMod val="20000"/>
              <a:lumOff val="80000"/>
            </a:schemeClr>
          </a:solidFill>
          <a:ln w="57150">
            <a:solidFill>
              <a:schemeClr val="accent4"/>
            </a:solidFill>
          </a:ln>
        </p:spPr>
        <p:txBody>
          <a:bodyPr wrap="square">
            <a:spAutoFit/>
          </a:bodyPr>
          <a:lstStyle/>
          <a:p>
            <a:pPr marL="0" marR="0" algn="ctr">
              <a:spcBef>
                <a:spcPts val="0"/>
              </a:spcBef>
              <a:spcAft>
                <a:spcPts val="800"/>
              </a:spcAft>
            </a:pPr>
            <a:r>
              <a:rPr lang="en-US" sz="2000" b="1" dirty="0">
                <a:solidFill>
                  <a:srgbClr val="C00000"/>
                </a:solidFill>
                <a:effectLst/>
                <a:latin typeface="Times New Roman" panose="02020603050405020304" pitchFamily="18" charset="0"/>
                <a:ea typeface="Yu Mincho" panose="02020400000000000000" pitchFamily="18" charset="-128"/>
                <a:cs typeface="Times New Roman" panose="02020603050405020304" pitchFamily="18" charset="0"/>
              </a:rPr>
              <a:t>Những câu chuyện về Zeus - Vị thần tối cao trên đỉnh Olympus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31625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23"/>
        <p:cNvGrpSpPr/>
        <p:nvPr/>
      </p:nvGrpSpPr>
      <p:grpSpPr>
        <a:xfrm>
          <a:off x="0" y="0"/>
          <a:ext cx="0" cy="0"/>
          <a:chOff x="0" y="0"/>
          <a:chExt cx="0" cy="0"/>
        </a:xfrm>
      </p:grpSpPr>
      <p:sp>
        <p:nvSpPr>
          <p:cNvPr id="3024" name="Google Shape;3024;p67"/>
          <p:cNvSpPr txBox="1">
            <a:spLocks noGrp="1"/>
          </p:cNvSpPr>
          <p:nvPr>
            <p:ph type="title"/>
          </p:nvPr>
        </p:nvSpPr>
        <p:spPr>
          <a:xfrm>
            <a:off x="4140178" y="1961100"/>
            <a:ext cx="3951000" cy="1221300"/>
          </a:xfrm>
          <a:prstGeom prst="rect">
            <a:avLst/>
          </a:prstGeom>
        </p:spPr>
        <p:txBody>
          <a:bodyPr spcFirstLastPara="1" wrap="square" lIns="91425" tIns="91425" rIns="91425" bIns="91425" anchor="ctr" anchorCtr="0">
            <a:normAutofit/>
          </a:bodyPr>
          <a:lstStyle/>
          <a:p>
            <a:r>
              <a:rPr lang="en" sz="6000" dirty="0">
                <a:latin typeface="Fira Sans ExtraBold" panose="020B0903050000020004" pitchFamily="34" charset="0"/>
              </a:rPr>
              <a:t>VẬN DỤNG</a:t>
            </a:r>
            <a:endParaRPr sz="6000" dirty="0">
              <a:latin typeface="Fira Sans ExtraBold" panose="020B0903050000020004" pitchFamily="34" charset="0"/>
            </a:endParaRPr>
          </a:p>
        </p:txBody>
      </p:sp>
      <p:grpSp>
        <p:nvGrpSpPr>
          <p:cNvPr id="107" name="Google Shape;3594;p75">
            <a:extLst>
              <a:ext uri="{FF2B5EF4-FFF2-40B4-BE49-F238E27FC236}">
                <a16:creationId xmlns:a16="http://schemas.microsoft.com/office/drawing/2014/main" id="{1E17F71F-B03E-41A6-BF43-DE6C2492BF82}"/>
              </a:ext>
            </a:extLst>
          </p:cNvPr>
          <p:cNvGrpSpPr/>
          <p:nvPr/>
        </p:nvGrpSpPr>
        <p:grpSpPr>
          <a:xfrm>
            <a:off x="831141" y="1189352"/>
            <a:ext cx="3022274" cy="3238539"/>
            <a:chOff x="2468675" y="2163300"/>
            <a:chExt cx="1292675" cy="1385175"/>
          </a:xfrm>
        </p:grpSpPr>
        <p:sp>
          <p:nvSpPr>
            <p:cNvPr id="108" name="Google Shape;3595;p75">
              <a:extLst>
                <a:ext uri="{FF2B5EF4-FFF2-40B4-BE49-F238E27FC236}">
                  <a16:creationId xmlns:a16="http://schemas.microsoft.com/office/drawing/2014/main" id="{60B7D37D-600F-4A72-B301-10290BBB6AD1}"/>
                </a:ext>
              </a:extLst>
            </p:cNvPr>
            <p:cNvSpPr/>
            <p:nvPr/>
          </p:nvSpPr>
          <p:spPr>
            <a:xfrm>
              <a:off x="2721250" y="2633850"/>
              <a:ext cx="136775" cy="164125"/>
            </a:xfrm>
            <a:custGeom>
              <a:avLst/>
              <a:gdLst/>
              <a:ahLst/>
              <a:cxnLst/>
              <a:rect l="l" t="t" r="r" b="b"/>
              <a:pathLst>
                <a:path w="5471" h="6565" extrusionOk="0">
                  <a:moveTo>
                    <a:pt x="2446" y="1"/>
                  </a:moveTo>
                  <a:cubicBezTo>
                    <a:pt x="901" y="1"/>
                    <a:pt x="1" y="1223"/>
                    <a:pt x="1" y="3315"/>
                  </a:cubicBezTo>
                  <a:cubicBezTo>
                    <a:pt x="1" y="5471"/>
                    <a:pt x="869" y="6565"/>
                    <a:pt x="2575" y="6565"/>
                  </a:cubicBezTo>
                  <a:lnTo>
                    <a:pt x="2703" y="6565"/>
                  </a:lnTo>
                  <a:cubicBezTo>
                    <a:pt x="4666" y="6500"/>
                    <a:pt x="5470" y="5503"/>
                    <a:pt x="5406" y="3122"/>
                  </a:cubicBezTo>
                  <a:cubicBezTo>
                    <a:pt x="5342" y="419"/>
                    <a:pt x="3379" y="33"/>
                    <a:pt x="2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96;p75">
              <a:extLst>
                <a:ext uri="{FF2B5EF4-FFF2-40B4-BE49-F238E27FC236}">
                  <a16:creationId xmlns:a16="http://schemas.microsoft.com/office/drawing/2014/main" id="{CE65A47D-BA5E-412F-8DC2-C6D124C999F0}"/>
                </a:ext>
              </a:extLst>
            </p:cNvPr>
            <p:cNvSpPr/>
            <p:nvPr/>
          </p:nvSpPr>
          <p:spPr>
            <a:xfrm>
              <a:off x="2582100" y="2465750"/>
              <a:ext cx="276725" cy="142400"/>
            </a:xfrm>
            <a:custGeom>
              <a:avLst/>
              <a:gdLst/>
              <a:ahLst/>
              <a:cxnLst/>
              <a:rect l="l" t="t" r="r" b="b"/>
              <a:pathLst>
                <a:path w="11069" h="5696" extrusionOk="0">
                  <a:moveTo>
                    <a:pt x="0" y="0"/>
                  </a:moveTo>
                  <a:lnTo>
                    <a:pt x="0" y="5695"/>
                  </a:lnTo>
                  <a:cubicBezTo>
                    <a:pt x="161" y="5679"/>
                    <a:pt x="354" y="5679"/>
                    <a:pt x="575" y="5679"/>
                  </a:cubicBezTo>
                  <a:cubicBezTo>
                    <a:pt x="797" y="5679"/>
                    <a:pt x="1046" y="5679"/>
                    <a:pt x="1319" y="5663"/>
                  </a:cubicBezTo>
                  <a:lnTo>
                    <a:pt x="6307" y="5566"/>
                  </a:lnTo>
                  <a:lnTo>
                    <a:pt x="9653" y="5502"/>
                  </a:lnTo>
                  <a:lnTo>
                    <a:pt x="11069" y="5502"/>
                  </a:lnTo>
                  <a:lnTo>
                    <a:pt x="11069" y="9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97;p75">
              <a:extLst>
                <a:ext uri="{FF2B5EF4-FFF2-40B4-BE49-F238E27FC236}">
                  <a16:creationId xmlns:a16="http://schemas.microsoft.com/office/drawing/2014/main" id="{B0AF3CC1-7472-461E-9537-79FD70AD924F}"/>
                </a:ext>
              </a:extLst>
            </p:cNvPr>
            <p:cNvSpPr/>
            <p:nvPr/>
          </p:nvSpPr>
          <p:spPr>
            <a:xfrm>
              <a:off x="3696975" y="2211550"/>
              <a:ext cx="33000" cy="207550"/>
            </a:xfrm>
            <a:custGeom>
              <a:avLst/>
              <a:gdLst/>
              <a:ahLst/>
              <a:cxnLst/>
              <a:rect l="l" t="t" r="r" b="b"/>
              <a:pathLst>
                <a:path w="1320" h="8302" extrusionOk="0">
                  <a:moveTo>
                    <a:pt x="1191" y="1"/>
                  </a:moveTo>
                  <a:lnTo>
                    <a:pt x="1191" y="33"/>
                  </a:lnTo>
                  <a:lnTo>
                    <a:pt x="0" y="33"/>
                  </a:lnTo>
                  <a:lnTo>
                    <a:pt x="33" y="8302"/>
                  </a:lnTo>
                  <a:lnTo>
                    <a:pt x="1320" y="8302"/>
                  </a:lnTo>
                  <a:lnTo>
                    <a:pt x="13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598;p75">
              <a:extLst>
                <a:ext uri="{FF2B5EF4-FFF2-40B4-BE49-F238E27FC236}">
                  <a16:creationId xmlns:a16="http://schemas.microsoft.com/office/drawing/2014/main" id="{6E92133E-EEE2-46C4-B3A4-62C1F4142B52}"/>
                </a:ext>
              </a:extLst>
            </p:cNvPr>
            <p:cNvSpPr/>
            <p:nvPr/>
          </p:nvSpPr>
          <p:spPr>
            <a:xfrm>
              <a:off x="2582900" y="2640225"/>
              <a:ext cx="126300" cy="146500"/>
            </a:xfrm>
            <a:custGeom>
              <a:avLst/>
              <a:gdLst/>
              <a:ahLst/>
              <a:cxnLst/>
              <a:rect l="l" t="t" r="r" b="b"/>
              <a:pathLst>
                <a:path w="5052" h="5860" extrusionOk="0">
                  <a:moveTo>
                    <a:pt x="2370" y="0"/>
                  </a:moveTo>
                  <a:cubicBezTo>
                    <a:pt x="1763" y="0"/>
                    <a:pt x="1166" y="254"/>
                    <a:pt x="740" y="679"/>
                  </a:cubicBezTo>
                  <a:cubicBezTo>
                    <a:pt x="226" y="1226"/>
                    <a:pt x="0" y="1998"/>
                    <a:pt x="65" y="2738"/>
                  </a:cubicBezTo>
                  <a:cubicBezTo>
                    <a:pt x="97" y="4540"/>
                    <a:pt x="1159" y="5859"/>
                    <a:pt x="2542" y="5859"/>
                  </a:cubicBezTo>
                  <a:cubicBezTo>
                    <a:pt x="2832" y="5859"/>
                    <a:pt x="3089" y="5795"/>
                    <a:pt x="3347" y="5730"/>
                  </a:cubicBezTo>
                  <a:cubicBezTo>
                    <a:pt x="4280" y="5376"/>
                    <a:pt x="5052" y="3607"/>
                    <a:pt x="4891" y="2095"/>
                  </a:cubicBezTo>
                  <a:cubicBezTo>
                    <a:pt x="4795" y="1258"/>
                    <a:pt x="4344" y="196"/>
                    <a:pt x="2864" y="35"/>
                  </a:cubicBezTo>
                  <a:cubicBezTo>
                    <a:pt x="2735" y="3"/>
                    <a:pt x="2607" y="3"/>
                    <a:pt x="2478" y="3"/>
                  </a:cubicBezTo>
                  <a:cubicBezTo>
                    <a:pt x="2442" y="1"/>
                    <a:pt x="2406" y="0"/>
                    <a:pt x="2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599;p75">
              <a:extLst>
                <a:ext uri="{FF2B5EF4-FFF2-40B4-BE49-F238E27FC236}">
                  <a16:creationId xmlns:a16="http://schemas.microsoft.com/office/drawing/2014/main" id="{A13478D3-1BE0-47C1-A9E3-B6BBA5DE9B37}"/>
                </a:ext>
              </a:extLst>
            </p:cNvPr>
            <p:cNvSpPr/>
            <p:nvPr/>
          </p:nvSpPr>
          <p:spPr>
            <a:xfrm>
              <a:off x="3427500" y="2209950"/>
              <a:ext cx="230075" cy="209150"/>
            </a:xfrm>
            <a:custGeom>
              <a:avLst/>
              <a:gdLst/>
              <a:ahLst/>
              <a:cxnLst/>
              <a:rect l="l" t="t" r="r" b="b"/>
              <a:pathLst>
                <a:path w="9203" h="8366" extrusionOk="0">
                  <a:moveTo>
                    <a:pt x="8431" y="933"/>
                  </a:moveTo>
                  <a:lnTo>
                    <a:pt x="8205" y="7787"/>
                  </a:lnTo>
                  <a:lnTo>
                    <a:pt x="5438" y="7722"/>
                  </a:lnTo>
                  <a:lnTo>
                    <a:pt x="4795" y="933"/>
                  </a:lnTo>
                  <a:close/>
                  <a:moveTo>
                    <a:pt x="741" y="708"/>
                  </a:moveTo>
                  <a:lnTo>
                    <a:pt x="3958" y="901"/>
                  </a:lnTo>
                  <a:lnTo>
                    <a:pt x="3958" y="7851"/>
                  </a:lnTo>
                  <a:lnTo>
                    <a:pt x="805" y="7819"/>
                  </a:lnTo>
                  <a:lnTo>
                    <a:pt x="741" y="708"/>
                  </a:lnTo>
                  <a:close/>
                  <a:moveTo>
                    <a:pt x="1" y="0"/>
                  </a:moveTo>
                  <a:lnTo>
                    <a:pt x="1" y="8366"/>
                  </a:lnTo>
                  <a:lnTo>
                    <a:pt x="9203" y="8366"/>
                  </a:lnTo>
                  <a:lnTo>
                    <a:pt x="9010" y="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600;p75">
              <a:extLst>
                <a:ext uri="{FF2B5EF4-FFF2-40B4-BE49-F238E27FC236}">
                  <a16:creationId xmlns:a16="http://schemas.microsoft.com/office/drawing/2014/main" id="{D194B3D3-74D8-41CD-8CE3-EEDD9262D16C}"/>
                </a:ext>
              </a:extLst>
            </p:cNvPr>
            <p:cNvSpPr/>
            <p:nvPr/>
          </p:nvSpPr>
          <p:spPr>
            <a:xfrm>
              <a:off x="3549775" y="2633050"/>
              <a:ext cx="105400" cy="151250"/>
            </a:xfrm>
            <a:custGeom>
              <a:avLst/>
              <a:gdLst/>
              <a:ahLst/>
              <a:cxnLst/>
              <a:rect l="l" t="t" r="r" b="b"/>
              <a:pathLst>
                <a:path w="4216" h="6050" extrusionOk="0">
                  <a:moveTo>
                    <a:pt x="1963" y="1"/>
                  </a:moveTo>
                  <a:cubicBezTo>
                    <a:pt x="676" y="290"/>
                    <a:pt x="0" y="901"/>
                    <a:pt x="161" y="3186"/>
                  </a:cubicBezTo>
                  <a:cubicBezTo>
                    <a:pt x="290" y="4891"/>
                    <a:pt x="1094" y="6050"/>
                    <a:pt x="2124" y="6050"/>
                  </a:cubicBezTo>
                  <a:cubicBezTo>
                    <a:pt x="2317" y="6050"/>
                    <a:pt x="2542" y="6017"/>
                    <a:pt x="2735" y="5921"/>
                  </a:cubicBezTo>
                  <a:cubicBezTo>
                    <a:pt x="3990" y="5438"/>
                    <a:pt x="4215" y="4376"/>
                    <a:pt x="4151" y="2929"/>
                  </a:cubicBezTo>
                  <a:cubicBezTo>
                    <a:pt x="4119" y="1642"/>
                    <a:pt x="3121" y="1"/>
                    <a:pt x="2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601;p75">
              <a:extLst>
                <a:ext uri="{FF2B5EF4-FFF2-40B4-BE49-F238E27FC236}">
                  <a16:creationId xmlns:a16="http://schemas.microsoft.com/office/drawing/2014/main" id="{5B32E39E-829F-40B5-89A4-594D0857C8B4}"/>
                </a:ext>
              </a:extLst>
            </p:cNvPr>
            <p:cNvSpPr/>
            <p:nvPr/>
          </p:nvSpPr>
          <p:spPr>
            <a:xfrm>
              <a:off x="2899825" y="2206725"/>
              <a:ext cx="488275" cy="212375"/>
            </a:xfrm>
            <a:custGeom>
              <a:avLst/>
              <a:gdLst/>
              <a:ahLst/>
              <a:cxnLst/>
              <a:rect l="l" t="t" r="r" b="b"/>
              <a:pathLst>
                <a:path w="19531" h="8495" extrusionOk="0">
                  <a:moveTo>
                    <a:pt x="97" y="1"/>
                  </a:moveTo>
                  <a:lnTo>
                    <a:pt x="1" y="8495"/>
                  </a:lnTo>
                  <a:lnTo>
                    <a:pt x="19531" y="8495"/>
                  </a:lnTo>
                  <a:lnTo>
                    <a:pt x="19434" y="162"/>
                  </a:lnTo>
                  <a:lnTo>
                    <a:pt x="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602;p75">
              <a:extLst>
                <a:ext uri="{FF2B5EF4-FFF2-40B4-BE49-F238E27FC236}">
                  <a16:creationId xmlns:a16="http://schemas.microsoft.com/office/drawing/2014/main" id="{9E83BBE5-ED47-4CDA-8B0C-DBBE54A2A8F5}"/>
                </a:ext>
              </a:extLst>
            </p:cNvPr>
            <p:cNvSpPr/>
            <p:nvPr/>
          </p:nvSpPr>
          <p:spPr>
            <a:xfrm>
              <a:off x="3436350" y="2641100"/>
              <a:ext cx="109425" cy="145625"/>
            </a:xfrm>
            <a:custGeom>
              <a:avLst/>
              <a:gdLst/>
              <a:ahLst/>
              <a:cxnLst/>
              <a:rect l="l" t="t" r="r" b="b"/>
              <a:pathLst>
                <a:path w="4377" h="5825" extrusionOk="0">
                  <a:moveTo>
                    <a:pt x="2285" y="0"/>
                  </a:moveTo>
                  <a:cubicBezTo>
                    <a:pt x="741" y="0"/>
                    <a:pt x="1" y="901"/>
                    <a:pt x="1" y="2703"/>
                  </a:cubicBezTo>
                  <a:cubicBezTo>
                    <a:pt x="1" y="4215"/>
                    <a:pt x="483" y="5824"/>
                    <a:pt x="1867" y="5824"/>
                  </a:cubicBezTo>
                  <a:cubicBezTo>
                    <a:pt x="2221" y="5824"/>
                    <a:pt x="2575" y="5728"/>
                    <a:pt x="2896" y="5567"/>
                  </a:cubicBezTo>
                  <a:cubicBezTo>
                    <a:pt x="3958" y="5084"/>
                    <a:pt x="4376" y="3282"/>
                    <a:pt x="4087" y="1867"/>
                  </a:cubicBezTo>
                  <a:cubicBezTo>
                    <a:pt x="3958" y="1320"/>
                    <a:pt x="3540" y="0"/>
                    <a:pt x="2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603;p75">
              <a:extLst>
                <a:ext uri="{FF2B5EF4-FFF2-40B4-BE49-F238E27FC236}">
                  <a16:creationId xmlns:a16="http://schemas.microsoft.com/office/drawing/2014/main" id="{3A2E48BF-B898-4E6B-973A-4EFCC6DCD298}"/>
                </a:ext>
              </a:extLst>
            </p:cNvPr>
            <p:cNvSpPr/>
            <p:nvPr/>
          </p:nvSpPr>
          <p:spPr>
            <a:xfrm>
              <a:off x="2581300" y="2204325"/>
              <a:ext cx="285575" cy="214775"/>
            </a:xfrm>
            <a:custGeom>
              <a:avLst/>
              <a:gdLst/>
              <a:ahLst/>
              <a:cxnLst/>
              <a:rect l="l" t="t" r="r" b="b"/>
              <a:pathLst>
                <a:path w="11423" h="8591" extrusionOk="0">
                  <a:moveTo>
                    <a:pt x="804" y="611"/>
                  </a:moveTo>
                  <a:lnTo>
                    <a:pt x="4408" y="708"/>
                  </a:lnTo>
                  <a:lnTo>
                    <a:pt x="4183" y="7883"/>
                  </a:lnTo>
                  <a:lnTo>
                    <a:pt x="1030" y="7883"/>
                  </a:lnTo>
                  <a:lnTo>
                    <a:pt x="804" y="611"/>
                  </a:lnTo>
                  <a:close/>
                  <a:moveTo>
                    <a:pt x="9846" y="740"/>
                  </a:moveTo>
                  <a:lnTo>
                    <a:pt x="9749" y="7883"/>
                  </a:lnTo>
                  <a:lnTo>
                    <a:pt x="6339" y="7819"/>
                  </a:lnTo>
                  <a:lnTo>
                    <a:pt x="6113" y="869"/>
                  </a:lnTo>
                  <a:lnTo>
                    <a:pt x="9846" y="740"/>
                  </a:lnTo>
                  <a:close/>
                  <a:moveTo>
                    <a:pt x="0" y="0"/>
                  </a:moveTo>
                  <a:lnTo>
                    <a:pt x="32" y="8591"/>
                  </a:lnTo>
                  <a:lnTo>
                    <a:pt x="11133" y="8591"/>
                  </a:lnTo>
                  <a:lnTo>
                    <a:pt x="11036" y="129"/>
                  </a:lnTo>
                  <a:lnTo>
                    <a:pt x="11422" y="6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604;p75">
              <a:extLst>
                <a:ext uri="{FF2B5EF4-FFF2-40B4-BE49-F238E27FC236}">
                  <a16:creationId xmlns:a16="http://schemas.microsoft.com/office/drawing/2014/main" id="{FE5403F9-7947-47CA-8E0B-BF832D3E0BF1}"/>
                </a:ext>
              </a:extLst>
            </p:cNvPr>
            <p:cNvSpPr/>
            <p:nvPr/>
          </p:nvSpPr>
          <p:spPr>
            <a:xfrm>
              <a:off x="3429100" y="2625000"/>
              <a:ext cx="152075" cy="43475"/>
            </a:xfrm>
            <a:custGeom>
              <a:avLst/>
              <a:gdLst/>
              <a:ahLst/>
              <a:cxnLst/>
              <a:rect l="l" t="t" r="r" b="b"/>
              <a:pathLst>
                <a:path w="6083" h="1739" extrusionOk="0">
                  <a:moveTo>
                    <a:pt x="5567" y="1"/>
                  </a:moveTo>
                  <a:cubicBezTo>
                    <a:pt x="4763" y="65"/>
                    <a:pt x="3798" y="65"/>
                    <a:pt x="2768" y="97"/>
                  </a:cubicBezTo>
                  <a:lnTo>
                    <a:pt x="2641" y="99"/>
                  </a:lnTo>
                  <a:lnTo>
                    <a:pt x="2641" y="99"/>
                  </a:lnTo>
                  <a:cubicBezTo>
                    <a:pt x="2630" y="98"/>
                    <a:pt x="2618" y="98"/>
                    <a:pt x="2607" y="97"/>
                  </a:cubicBezTo>
                  <a:cubicBezTo>
                    <a:pt x="2543" y="97"/>
                    <a:pt x="2479" y="99"/>
                    <a:pt x="2415" y="101"/>
                  </a:cubicBezTo>
                  <a:lnTo>
                    <a:pt x="2415" y="101"/>
                  </a:lnTo>
                  <a:lnTo>
                    <a:pt x="2641" y="99"/>
                  </a:lnTo>
                  <a:lnTo>
                    <a:pt x="2641" y="99"/>
                  </a:lnTo>
                  <a:cubicBezTo>
                    <a:pt x="3527" y="144"/>
                    <a:pt x="4284" y="719"/>
                    <a:pt x="4602" y="1545"/>
                  </a:cubicBezTo>
                  <a:cubicBezTo>
                    <a:pt x="4795" y="805"/>
                    <a:pt x="5342" y="226"/>
                    <a:pt x="6082" y="1"/>
                  </a:cubicBezTo>
                  <a:close/>
                  <a:moveTo>
                    <a:pt x="2415" y="101"/>
                  </a:moveTo>
                  <a:lnTo>
                    <a:pt x="1" y="130"/>
                  </a:lnTo>
                  <a:lnTo>
                    <a:pt x="1" y="1738"/>
                  </a:lnTo>
                  <a:cubicBezTo>
                    <a:pt x="453" y="503"/>
                    <a:pt x="1469" y="142"/>
                    <a:pt x="2415" y="1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605;p75">
              <a:extLst>
                <a:ext uri="{FF2B5EF4-FFF2-40B4-BE49-F238E27FC236}">
                  <a16:creationId xmlns:a16="http://schemas.microsoft.com/office/drawing/2014/main" id="{002D9C1C-3F05-4AAF-9008-C0144C97A70B}"/>
                </a:ext>
              </a:extLst>
            </p:cNvPr>
            <p:cNvSpPr/>
            <p:nvPr/>
          </p:nvSpPr>
          <p:spPr>
            <a:xfrm>
              <a:off x="3618950" y="2622600"/>
              <a:ext cx="35425" cy="45075"/>
            </a:xfrm>
            <a:custGeom>
              <a:avLst/>
              <a:gdLst/>
              <a:ahLst/>
              <a:cxnLst/>
              <a:rect l="l" t="t" r="r" b="b"/>
              <a:pathLst>
                <a:path w="1417" h="1803" extrusionOk="0">
                  <a:moveTo>
                    <a:pt x="1416" y="0"/>
                  </a:moveTo>
                  <a:cubicBezTo>
                    <a:pt x="1191" y="0"/>
                    <a:pt x="644" y="32"/>
                    <a:pt x="65" y="65"/>
                  </a:cubicBezTo>
                  <a:lnTo>
                    <a:pt x="0" y="65"/>
                  </a:lnTo>
                  <a:cubicBezTo>
                    <a:pt x="676" y="419"/>
                    <a:pt x="1191" y="1062"/>
                    <a:pt x="1416" y="1802"/>
                  </a:cubicBezTo>
                  <a:lnTo>
                    <a:pt x="1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606;p75">
              <a:extLst>
                <a:ext uri="{FF2B5EF4-FFF2-40B4-BE49-F238E27FC236}">
                  <a16:creationId xmlns:a16="http://schemas.microsoft.com/office/drawing/2014/main" id="{593FBA4F-34C4-42D0-9CDB-2FA69AC7033A}"/>
                </a:ext>
              </a:extLst>
            </p:cNvPr>
            <p:cNvSpPr/>
            <p:nvPr/>
          </p:nvSpPr>
          <p:spPr>
            <a:xfrm>
              <a:off x="2486375" y="2464925"/>
              <a:ext cx="1256475" cy="1083550"/>
            </a:xfrm>
            <a:custGeom>
              <a:avLst/>
              <a:gdLst/>
              <a:ahLst/>
              <a:cxnLst/>
              <a:rect l="l" t="t" r="r" b="b"/>
              <a:pathLst>
                <a:path w="50259" h="43342" extrusionOk="0">
                  <a:moveTo>
                    <a:pt x="644" y="1"/>
                  </a:moveTo>
                  <a:lnTo>
                    <a:pt x="515" y="42312"/>
                  </a:lnTo>
                  <a:lnTo>
                    <a:pt x="0" y="43212"/>
                  </a:lnTo>
                  <a:lnTo>
                    <a:pt x="5728" y="43212"/>
                  </a:lnTo>
                  <a:lnTo>
                    <a:pt x="5406" y="42344"/>
                  </a:lnTo>
                  <a:lnTo>
                    <a:pt x="5406" y="28026"/>
                  </a:lnTo>
                  <a:cubicBezTo>
                    <a:pt x="5406" y="27704"/>
                    <a:pt x="5181" y="21977"/>
                    <a:pt x="9492" y="21977"/>
                  </a:cubicBezTo>
                  <a:cubicBezTo>
                    <a:pt x="13771" y="21977"/>
                    <a:pt x="13578" y="26546"/>
                    <a:pt x="13675" y="30954"/>
                  </a:cubicBezTo>
                  <a:cubicBezTo>
                    <a:pt x="13739" y="34203"/>
                    <a:pt x="13514" y="39673"/>
                    <a:pt x="13385" y="42312"/>
                  </a:cubicBezTo>
                  <a:lnTo>
                    <a:pt x="13096" y="43212"/>
                  </a:lnTo>
                  <a:lnTo>
                    <a:pt x="19048" y="43212"/>
                  </a:lnTo>
                  <a:lnTo>
                    <a:pt x="18501" y="42312"/>
                  </a:lnTo>
                  <a:cubicBezTo>
                    <a:pt x="18501" y="39094"/>
                    <a:pt x="18533" y="29087"/>
                    <a:pt x="18405" y="25548"/>
                  </a:cubicBezTo>
                  <a:cubicBezTo>
                    <a:pt x="18373" y="24647"/>
                    <a:pt x="18373" y="23746"/>
                    <a:pt x="18437" y="22878"/>
                  </a:cubicBezTo>
                  <a:lnTo>
                    <a:pt x="18437" y="22878"/>
                  </a:lnTo>
                  <a:lnTo>
                    <a:pt x="16989" y="23071"/>
                  </a:lnTo>
                  <a:lnTo>
                    <a:pt x="17053" y="21623"/>
                  </a:lnTo>
                  <a:lnTo>
                    <a:pt x="18598" y="21623"/>
                  </a:lnTo>
                  <a:cubicBezTo>
                    <a:pt x="19177" y="17665"/>
                    <a:pt x="21043" y="13515"/>
                    <a:pt x="26062" y="13386"/>
                  </a:cubicBezTo>
                  <a:lnTo>
                    <a:pt x="25709" y="10619"/>
                  </a:lnTo>
                  <a:lnTo>
                    <a:pt x="27382" y="10233"/>
                  </a:lnTo>
                  <a:lnTo>
                    <a:pt x="27221" y="13354"/>
                  </a:lnTo>
                  <a:cubicBezTo>
                    <a:pt x="32304" y="13708"/>
                    <a:pt x="33945" y="17150"/>
                    <a:pt x="34267" y="21172"/>
                  </a:cubicBezTo>
                  <a:lnTo>
                    <a:pt x="35554" y="21076"/>
                  </a:lnTo>
                  <a:lnTo>
                    <a:pt x="35619" y="22524"/>
                  </a:lnTo>
                  <a:lnTo>
                    <a:pt x="34364" y="22524"/>
                  </a:lnTo>
                  <a:lnTo>
                    <a:pt x="34364" y="24004"/>
                  </a:lnTo>
                  <a:cubicBezTo>
                    <a:pt x="34203" y="28315"/>
                    <a:pt x="34171" y="38547"/>
                    <a:pt x="34171" y="42312"/>
                  </a:cubicBezTo>
                  <a:lnTo>
                    <a:pt x="33881" y="43341"/>
                  </a:lnTo>
                  <a:lnTo>
                    <a:pt x="33881" y="43341"/>
                  </a:lnTo>
                  <a:lnTo>
                    <a:pt x="39544" y="43180"/>
                  </a:lnTo>
                  <a:lnTo>
                    <a:pt x="39158" y="42312"/>
                  </a:lnTo>
                  <a:cubicBezTo>
                    <a:pt x="39093" y="39770"/>
                    <a:pt x="38997" y="33753"/>
                    <a:pt x="38997" y="31082"/>
                  </a:cubicBezTo>
                  <a:cubicBezTo>
                    <a:pt x="38997" y="27672"/>
                    <a:pt x="38450" y="22202"/>
                    <a:pt x="42601" y="22202"/>
                  </a:cubicBezTo>
                  <a:cubicBezTo>
                    <a:pt x="46719" y="22202"/>
                    <a:pt x="45561" y="29441"/>
                    <a:pt x="45561" y="32337"/>
                  </a:cubicBezTo>
                  <a:cubicBezTo>
                    <a:pt x="45561" y="34686"/>
                    <a:pt x="45722" y="40284"/>
                    <a:pt x="45818" y="42312"/>
                  </a:cubicBezTo>
                  <a:lnTo>
                    <a:pt x="45336" y="43116"/>
                  </a:lnTo>
                  <a:lnTo>
                    <a:pt x="50258" y="43180"/>
                  </a:lnTo>
                  <a:lnTo>
                    <a:pt x="49744" y="42312"/>
                  </a:lnTo>
                  <a:lnTo>
                    <a:pt x="49744" y="226"/>
                  </a:lnTo>
                  <a:lnTo>
                    <a:pt x="48489" y="226"/>
                  </a:lnTo>
                  <a:lnTo>
                    <a:pt x="48424" y="42505"/>
                  </a:lnTo>
                  <a:lnTo>
                    <a:pt x="46719" y="42505"/>
                  </a:lnTo>
                  <a:lnTo>
                    <a:pt x="46719" y="11970"/>
                  </a:lnTo>
                  <a:cubicBezTo>
                    <a:pt x="46462" y="12517"/>
                    <a:pt x="45979" y="12968"/>
                    <a:pt x="45400" y="13161"/>
                  </a:cubicBezTo>
                  <a:cubicBezTo>
                    <a:pt x="45175" y="13257"/>
                    <a:pt x="44917" y="13322"/>
                    <a:pt x="44628" y="13322"/>
                  </a:cubicBezTo>
                  <a:cubicBezTo>
                    <a:pt x="43662" y="13322"/>
                    <a:pt x="42858" y="12581"/>
                    <a:pt x="42440" y="11359"/>
                  </a:cubicBezTo>
                  <a:cubicBezTo>
                    <a:pt x="42279" y="12099"/>
                    <a:pt x="41764" y="12742"/>
                    <a:pt x="41088" y="13096"/>
                  </a:cubicBezTo>
                  <a:cubicBezTo>
                    <a:pt x="40702" y="13289"/>
                    <a:pt x="40284" y="13386"/>
                    <a:pt x="39834" y="13386"/>
                  </a:cubicBezTo>
                  <a:cubicBezTo>
                    <a:pt x="38836" y="13386"/>
                    <a:pt x="38064" y="12807"/>
                    <a:pt x="37710" y="11616"/>
                  </a:cubicBezTo>
                  <a:lnTo>
                    <a:pt x="37678" y="42505"/>
                  </a:lnTo>
                  <a:lnTo>
                    <a:pt x="36037" y="42505"/>
                  </a:lnTo>
                  <a:lnTo>
                    <a:pt x="36037" y="6597"/>
                  </a:lnTo>
                  <a:lnTo>
                    <a:pt x="21204" y="6597"/>
                  </a:lnTo>
                  <a:lnTo>
                    <a:pt x="17214" y="6565"/>
                  </a:lnTo>
                  <a:cubicBezTo>
                    <a:pt x="16989" y="6565"/>
                    <a:pt x="16796" y="6661"/>
                    <a:pt x="16571" y="6661"/>
                  </a:cubicBezTo>
                  <a:lnTo>
                    <a:pt x="16506" y="42537"/>
                  </a:lnTo>
                  <a:lnTo>
                    <a:pt x="14898" y="42537"/>
                  </a:lnTo>
                  <a:lnTo>
                    <a:pt x="14898" y="12228"/>
                  </a:lnTo>
                  <a:cubicBezTo>
                    <a:pt x="14672" y="13289"/>
                    <a:pt x="13514" y="13772"/>
                    <a:pt x="12098" y="13836"/>
                  </a:cubicBezTo>
                  <a:lnTo>
                    <a:pt x="11970" y="13836"/>
                  </a:lnTo>
                  <a:cubicBezTo>
                    <a:pt x="10747" y="13836"/>
                    <a:pt x="9363" y="13354"/>
                    <a:pt x="8977" y="11327"/>
                  </a:cubicBezTo>
                  <a:cubicBezTo>
                    <a:pt x="8623" y="12260"/>
                    <a:pt x="8044" y="13000"/>
                    <a:pt x="7401" y="13225"/>
                  </a:cubicBezTo>
                  <a:cubicBezTo>
                    <a:pt x="7111" y="13322"/>
                    <a:pt x="6757" y="13386"/>
                    <a:pt x="6435" y="13386"/>
                  </a:cubicBezTo>
                  <a:cubicBezTo>
                    <a:pt x="5309" y="13386"/>
                    <a:pt x="4280" y="12742"/>
                    <a:pt x="3861" y="11713"/>
                  </a:cubicBezTo>
                  <a:lnTo>
                    <a:pt x="3797" y="42505"/>
                  </a:lnTo>
                  <a:lnTo>
                    <a:pt x="2124" y="42505"/>
                  </a:lnTo>
                  <a:lnTo>
                    <a:pt x="2124" y="65"/>
                  </a:lnTo>
                  <a:lnTo>
                    <a:pt x="644" y="65"/>
                  </a:lnTo>
                  <a:lnTo>
                    <a:pt x="6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607;p75">
              <a:extLst>
                <a:ext uri="{FF2B5EF4-FFF2-40B4-BE49-F238E27FC236}">
                  <a16:creationId xmlns:a16="http://schemas.microsoft.com/office/drawing/2014/main" id="{1B938D7D-DF29-40AB-8AF9-76184E5BBB5C}"/>
                </a:ext>
              </a:extLst>
            </p:cNvPr>
            <p:cNvSpPr/>
            <p:nvPr/>
          </p:nvSpPr>
          <p:spPr>
            <a:xfrm>
              <a:off x="3429100" y="2465750"/>
              <a:ext cx="225275" cy="142400"/>
            </a:xfrm>
            <a:custGeom>
              <a:avLst/>
              <a:gdLst/>
              <a:ahLst/>
              <a:cxnLst/>
              <a:rect l="l" t="t" r="r" b="b"/>
              <a:pathLst>
                <a:path w="9011" h="5696" extrusionOk="0">
                  <a:moveTo>
                    <a:pt x="1" y="0"/>
                  </a:moveTo>
                  <a:lnTo>
                    <a:pt x="1" y="5406"/>
                  </a:lnTo>
                  <a:cubicBezTo>
                    <a:pt x="966" y="5406"/>
                    <a:pt x="1899" y="5502"/>
                    <a:pt x="2768" y="5534"/>
                  </a:cubicBezTo>
                  <a:cubicBezTo>
                    <a:pt x="3798" y="5534"/>
                    <a:pt x="4763" y="5566"/>
                    <a:pt x="5567" y="5599"/>
                  </a:cubicBezTo>
                  <a:lnTo>
                    <a:pt x="7691" y="5663"/>
                  </a:lnTo>
                  <a:cubicBezTo>
                    <a:pt x="8270" y="5663"/>
                    <a:pt x="8753" y="5695"/>
                    <a:pt x="9010" y="5695"/>
                  </a:cubicBezTo>
                  <a:lnTo>
                    <a:pt x="9010" y="19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608;p75">
              <a:extLst>
                <a:ext uri="{FF2B5EF4-FFF2-40B4-BE49-F238E27FC236}">
                  <a16:creationId xmlns:a16="http://schemas.microsoft.com/office/drawing/2014/main" id="{1D5333E7-FC8D-4274-8DA4-7C039FE95402}"/>
                </a:ext>
              </a:extLst>
            </p:cNvPr>
            <p:cNvSpPr/>
            <p:nvPr/>
          </p:nvSpPr>
          <p:spPr>
            <a:xfrm>
              <a:off x="2900625" y="2465750"/>
              <a:ext cx="486675" cy="136750"/>
            </a:xfrm>
            <a:custGeom>
              <a:avLst/>
              <a:gdLst/>
              <a:ahLst/>
              <a:cxnLst/>
              <a:rect l="l" t="t" r="r" b="b"/>
              <a:pathLst>
                <a:path w="19467" h="5470" extrusionOk="0">
                  <a:moveTo>
                    <a:pt x="1" y="0"/>
                  </a:moveTo>
                  <a:lnTo>
                    <a:pt x="1" y="5406"/>
                  </a:lnTo>
                  <a:cubicBezTo>
                    <a:pt x="226" y="5406"/>
                    <a:pt x="419" y="5470"/>
                    <a:pt x="644" y="5470"/>
                  </a:cubicBezTo>
                  <a:lnTo>
                    <a:pt x="4634" y="5438"/>
                  </a:lnTo>
                  <a:lnTo>
                    <a:pt x="16796" y="5438"/>
                  </a:lnTo>
                  <a:lnTo>
                    <a:pt x="19467" y="5470"/>
                  </a:lnTo>
                  <a:lnTo>
                    <a:pt x="19467" y="16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609;p75">
              <a:extLst>
                <a:ext uri="{FF2B5EF4-FFF2-40B4-BE49-F238E27FC236}">
                  <a16:creationId xmlns:a16="http://schemas.microsoft.com/office/drawing/2014/main" id="{6ABDD317-B309-484E-BDCC-3783B0016DB3}"/>
                </a:ext>
              </a:extLst>
            </p:cNvPr>
            <p:cNvSpPr/>
            <p:nvPr/>
          </p:nvSpPr>
          <p:spPr>
            <a:xfrm>
              <a:off x="2502450" y="2204325"/>
              <a:ext cx="37025" cy="214775"/>
            </a:xfrm>
            <a:custGeom>
              <a:avLst/>
              <a:gdLst/>
              <a:ahLst/>
              <a:cxnLst/>
              <a:rect l="l" t="t" r="r" b="b"/>
              <a:pathLst>
                <a:path w="1481" h="8591" extrusionOk="0">
                  <a:moveTo>
                    <a:pt x="33" y="0"/>
                  </a:moveTo>
                  <a:lnTo>
                    <a:pt x="1" y="8591"/>
                  </a:lnTo>
                  <a:lnTo>
                    <a:pt x="1481" y="8591"/>
                  </a:lnTo>
                  <a:lnTo>
                    <a:pt x="14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610;p75">
              <a:extLst>
                <a:ext uri="{FF2B5EF4-FFF2-40B4-BE49-F238E27FC236}">
                  <a16:creationId xmlns:a16="http://schemas.microsoft.com/office/drawing/2014/main" id="{02BA087B-49F9-4F5B-A82A-305CC6425BDB}"/>
                </a:ext>
              </a:extLst>
            </p:cNvPr>
            <p:cNvSpPr/>
            <p:nvPr/>
          </p:nvSpPr>
          <p:spPr>
            <a:xfrm>
              <a:off x="2816975" y="2627425"/>
              <a:ext cx="41850" cy="39425"/>
            </a:xfrm>
            <a:custGeom>
              <a:avLst/>
              <a:gdLst/>
              <a:ahLst/>
              <a:cxnLst/>
              <a:rect l="l" t="t" r="r" b="b"/>
              <a:pathLst>
                <a:path w="1674" h="1577" extrusionOk="0">
                  <a:moveTo>
                    <a:pt x="0" y="0"/>
                  </a:moveTo>
                  <a:lnTo>
                    <a:pt x="0" y="0"/>
                  </a:lnTo>
                  <a:cubicBezTo>
                    <a:pt x="644" y="258"/>
                    <a:pt x="1448" y="708"/>
                    <a:pt x="1674" y="1577"/>
                  </a:cubicBezTo>
                  <a:lnTo>
                    <a:pt x="1674" y="33"/>
                  </a:lnTo>
                  <a:lnTo>
                    <a:pt x="226" y="3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611;p75">
              <a:extLst>
                <a:ext uri="{FF2B5EF4-FFF2-40B4-BE49-F238E27FC236}">
                  <a16:creationId xmlns:a16="http://schemas.microsoft.com/office/drawing/2014/main" id="{807A0E52-9FDA-4164-A920-59F932D94B82}"/>
                </a:ext>
              </a:extLst>
            </p:cNvPr>
            <p:cNvSpPr/>
            <p:nvPr/>
          </p:nvSpPr>
          <p:spPr>
            <a:xfrm>
              <a:off x="2582100" y="2622600"/>
              <a:ext cx="170550" cy="50700"/>
            </a:xfrm>
            <a:custGeom>
              <a:avLst/>
              <a:gdLst/>
              <a:ahLst/>
              <a:cxnLst/>
              <a:rect l="l" t="t" r="r" b="b"/>
              <a:pathLst>
                <a:path w="6822" h="2028" extrusionOk="0">
                  <a:moveTo>
                    <a:pt x="0" y="0"/>
                  </a:moveTo>
                  <a:lnTo>
                    <a:pt x="0" y="1545"/>
                  </a:lnTo>
                  <a:cubicBezTo>
                    <a:pt x="97" y="1352"/>
                    <a:pt x="258" y="1159"/>
                    <a:pt x="418" y="998"/>
                  </a:cubicBezTo>
                  <a:cubicBezTo>
                    <a:pt x="938" y="478"/>
                    <a:pt x="1661" y="191"/>
                    <a:pt x="2421" y="191"/>
                  </a:cubicBezTo>
                  <a:cubicBezTo>
                    <a:pt x="2461" y="191"/>
                    <a:pt x="2502" y="192"/>
                    <a:pt x="2542" y="193"/>
                  </a:cubicBezTo>
                  <a:cubicBezTo>
                    <a:pt x="2671" y="193"/>
                    <a:pt x="2832" y="226"/>
                    <a:pt x="2993" y="226"/>
                  </a:cubicBezTo>
                  <a:cubicBezTo>
                    <a:pt x="4022" y="290"/>
                    <a:pt x="4955" y="998"/>
                    <a:pt x="5277" y="2027"/>
                  </a:cubicBezTo>
                  <a:cubicBezTo>
                    <a:pt x="5502" y="1191"/>
                    <a:pt x="6081" y="547"/>
                    <a:pt x="6821" y="161"/>
                  </a:cubicBezTo>
                  <a:lnTo>
                    <a:pt x="6339" y="161"/>
                  </a:lnTo>
                  <a:lnTo>
                    <a:pt x="1319" y="3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612;p75">
              <a:extLst>
                <a:ext uri="{FF2B5EF4-FFF2-40B4-BE49-F238E27FC236}">
                  <a16:creationId xmlns:a16="http://schemas.microsoft.com/office/drawing/2014/main" id="{95DFB40D-99B0-4BE5-A010-9FDF1CE0A6F2}"/>
                </a:ext>
              </a:extLst>
            </p:cNvPr>
            <p:cNvSpPr/>
            <p:nvPr/>
          </p:nvSpPr>
          <p:spPr>
            <a:xfrm>
              <a:off x="2472700" y="2419075"/>
              <a:ext cx="29775" cy="46700"/>
            </a:xfrm>
            <a:custGeom>
              <a:avLst/>
              <a:gdLst/>
              <a:ahLst/>
              <a:cxnLst/>
              <a:rect l="l" t="t" r="r" b="b"/>
              <a:pathLst>
                <a:path w="1191" h="1868" extrusionOk="0">
                  <a:moveTo>
                    <a:pt x="0" y="1"/>
                  </a:moveTo>
                  <a:lnTo>
                    <a:pt x="1191" y="1867"/>
                  </a:lnTo>
                  <a:lnTo>
                    <a:pt x="1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613;p75">
              <a:extLst>
                <a:ext uri="{FF2B5EF4-FFF2-40B4-BE49-F238E27FC236}">
                  <a16:creationId xmlns:a16="http://schemas.microsoft.com/office/drawing/2014/main" id="{66E67899-3C4A-465F-A437-6C559E86D447}"/>
                </a:ext>
              </a:extLst>
            </p:cNvPr>
            <p:cNvSpPr/>
            <p:nvPr/>
          </p:nvSpPr>
          <p:spPr>
            <a:xfrm>
              <a:off x="3729950" y="2419075"/>
              <a:ext cx="31400" cy="52325"/>
            </a:xfrm>
            <a:custGeom>
              <a:avLst/>
              <a:gdLst/>
              <a:ahLst/>
              <a:cxnLst/>
              <a:rect l="l" t="t" r="r" b="b"/>
              <a:pathLst>
                <a:path w="1256" h="2093" extrusionOk="0">
                  <a:moveTo>
                    <a:pt x="1" y="1"/>
                  </a:moveTo>
                  <a:lnTo>
                    <a:pt x="1" y="2060"/>
                  </a:lnTo>
                  <a:lnTo>
                    <a:pt x="65" y="2092"/>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614;p75">
              <a:extLst>
                <a:ext uri="{FF2B5EF4-FFF2-40B4-BE49-F238E27FC236}">
                  <a16:creationId xmlns:a16="http://schemas.microsoft.com/office/drawing/2014/main" id="{8B3FBCD1-1961-4C30-95FE-29882A086DC5}"/>
                </a:ext>
              </a:extLst>
            </p:cNvPr>
            <p:cNvSpPr/>
            <p:nvPr/>
          </p:nvSpPr>
          <p:spPr>
            <a:xfrm>
              <a:off x="2539450" y="2419075"/>
              <a:ext cx="42675" cy="47500"/>
            </a:xfrm>
            <a:custGeom>
              <a:avLst/>
              <a:gdLst/>
              <a:ahLst/>
              <a:cxnLst/>
              <a:rect l="l" t="t" r="r" b="b"/>
              <a:pathLst>
                <a:path w="1707" h="1900" extrusionOk="0">
                  <a:moveTo>
                    <a:pt x="1" y="1"/>
                  </a:moveTo>
                  <a:lnTo>
                    <a:pt x="1" y="1899"/>
                  </a:lnTo>
                  <a:lnTo>
                    <a:pt x="1706" y="1867"/>
                  </a:lnTo>
                  <a:lnTo>
                    <a:pt x="17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615;p75">
              <a:extLst>
                <a:ext uri="{FF2B5EF4-FFF2-40B4-BE49-F238E27FC236}">
                  <a16:creationId xmlns:a16="http://schemas.microsoft.com/office/drawing/2014/main" id="{BEB439B7-BF5B-44E4-A9F6-F60ABFF91F42}"/>
                </a:ext>
              </a:extLst>
            </p:cNvPr>
            <p:cNvSpPr/>
            <p:nvPr/>
          </p:nvSpPr>
          <p:spPr>
            <a:xfrm>
              <a:off x="2858800" y="2419075"/>
              <a:ext cx="41050" cy="49100"/>
            </a:xfrm>
            <a:custGeom>
              <a:avLst/>
              <a:gdLst/>
              <a:ahLst/>
              <a:cxnLst/>
              <a:rect l="l" t="t" r="r" b="b"/>
              <a:pathLst>
                <a:path w="1642" h="1964" extrusionOk="0">
                  <a:moveTo>
                    <a:pt x="33" y="1"/>
                  </a:moveTo>
                  <a:lnTo>
                    <a:pt x="1" y="1964"/>
                  </a:lnTo>
                  <a:lnTo>
                    <a:pt x="1642" y="1964"/>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616;p75">
              <a:extLst>
                <a:ext uri="{FF2B5EF4-FFF2-40B4-BE49-F238E27FC236}">
                  <a16:creationId xmlns:a16="http://schemas.microsoft.com/office/drawing/2014/main" id="{340EA2FF-B966-457B-A69B-2D51F01F7604}"/>
                </a:ext>
              </a:extLst>
            </p:cNvPr>
            <p:cNvSpPr/>
            <p:nvPr/>
          </p:nvSpPr>
          <p:spPr>
            <a:xfrm>
              <a:off x="3387275" y="2419075"/>
              <a:ext cx="41050" cy="50700"/>
            </a:xfrm>
            <a:custGeom>
              <a:avLst/>
              <a:gdLst/>
              <a:ahLst/>
              <a:cxnLst/>
              <a:rect l="l" t="t" r="r" b="b"/>
              <a:pathLst>
                <a:path w="1642" h="2028" extrusionOk="0">
                  <a:moveTo>
                    <a:pt x="33" y="1"/>
                  </a:moveTo>
                  <a:lnTo>
                    <a:pt x="1" y="2028"/>
                  </a:lnTo>
                  <a:lnTo>
                    <a:pt x="1642" y="2028"/>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617;p75">
              <a:extLst>
                <a:ext uri="{FF2B5EF4-FFF2-40B4-BE49-F238E27FC236}">
                  <a16:creationId xmlns:a16="http://schemas.microsoft.com/office/drawing/2014/main" id="{1FA5556E-81B9-4F8B-B441-41883256D4B3}"/>
                </a:ext>
              </a:extLst>
            </p:cNvPr>
            <p:cNvSpPr/>
            <p:nvPr/>
          </p:nvSpPr>
          <p:spPr>
            <a:xfrm>
              <a:off x="3654350" y="2419075"/>
              <a:ext cx="44250" cy="51525"/>
            </a:xfrm>
            <a:custGeom>
              <a:avLst/>
              <a:gdLst/>
              <a:ahLst/>
              <a:cxnLst/>
              <a:rect l="l" t="t" r="r" b="b"/>
              <a:pathLst>
                <a:path w="1770" h="2061" extrusionOk="0">
                  <a:moveTo>
                    <a:pt x="129" y="1"/>
                  </a:moveTo>
                  <a:lnTo>
                    <a:pt x="0" y="2060"/>
                  </a:lnTo>
                  <a:lnTo>
                    <a:pt x="1770" y="2060"/>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618;p75">
              <a:extLst>
                <a:ext uri="{FF2B5EF4-FFF2-40B4-BE49-F238E27FC236}">
                  <a16:creationId xmlns:a16="http://schemas.microsoft.com/office/drawing/2014/main" id="{5FE7B7FF-5FF5-4152-830C-62EF6BE8BC9C}"/>
                </a:ext>
              </a:extLst>
            </p:cNvPr>
            <p:cNvSpPr/>
            <p:nvPr/>
          </p:nvSpPr>
          <p:spPr>
            <a:xfrm>
              <a:off x="2468675" y="2163300"/>
              <a:ext cx="1287850" cy="49075"/>
            </a:xfrm>
            <a:custGeom>
              <a:avLst/>
              <a:gdLst/>
              <a:ahLst/>
              <a:cxnLst/>
              <a:rect l="l" t="t" r="r" b="b"/>
              <a:pathLst>
                <a:path w="51514" h="1963" extrusionOk="0">
                  <a:moveTo>
                    <a:pt x="0" y="0"/>
                  </a:moveTo>
                  <a:lnTo>
                    <a:pt x="1384" y="1609"/>
                  </a:lnTo>
                  <a:lnTo>
                    <a:pt x="50452" y="1963"/>
                  </a:lnTo>
                  <a:lnTo>
                    <a:pt x="5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619;p75">
              <a:extLst>
                <a:ext uri="{FF2B5EF4-FFF2-40B4-BE49-F238E27FC236}">
                  <a16:creationId xmlns:a16="http://schemas.microsoft.com/office/drawing/2014/main" id="{AC6B3891-77B5-4D72-B71B-539471B253D1}"/>
                </a:ext>
              </a:extLst>
            </p:cNvPr>
            <p:cNvSpPr/>
            <p:nvPr/>
          </p:nvSpPr>
          <p:spPr>
            <a:xfrm>
              <a:off x="2869250" y="2205925"/>
              <a:ext cx="36225" cy="825"/>
            </a:xfrm>
            <a:custGeom>
              <a:avLst/>
              <a:gdLst/>
              <a:ahLst/>
              <a:cxnLst/>
              <a:rect l="l" t="t" r="r" b="b"/>
              <a:pathLst>
                <a:path w="1449" h="33" extrusionOk="0">
                  <a:moveTo>
                    <a:pt x="1" y="0"/>
                  </a:moveTo>
                  <a:lnTo>
                    <a:pt x="1449" y="33"/>
                  </a:lnTo>
                  <a:lnTo>
                    <a:pt x="1449" y="33"/>
                  </a:lnTo>
                  <a:lnTo>
                    <a:pt x="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620;p75">
              <a:extLst>
                <a:ext uri="{FF2B5EF4-FFF2-40B4-BE49-F238E27FC236}">
                  <a16:creationId xmlns:a16="http://schemas.microsoft.com/office/drawing/2014/main" id="{4EE35DF2-5F75-4381-A794-6DC2F4DC6B54}"/>
                </a:ext>
              </a:extLst>
            </p:cNvPr>
            <p:cNvSpPr/>
            <p:nvPr/>
          </p:nvSpPr>
          <p:spPr>
            <a:xfrm>
              <a:off x="2559575" y="2608925"/>
              <a:ext cx="22550" cy="13700"/>
            </a:xfrm>
            <a:custGeom>
              <a:avLst/>
              <a:gdLst/>
              <a:ahLst/>
              <a:cxnLst/>
              <a:rect l="l" t="t" r="r" b="b"/>
              <a:pathLst>
                <a:path w="902" h="548" extrusionOk="0">
                  <a:moveTo>
                    <a:pt x="901" y="0"/>
                  </a:moveTo>
                  <a:lnTo>
                    <a:pt x="322" y="32"/>
                  </a:lnTo>
                  <a:cubicBezTo>
                    <a:pt x="0" y="65"/>
                    <a:pt x="0" y="515"/>
                    <a:pt x="322" y="547"/>
                  </a:cubicBezTo>
                  <a:lnTo>
                    <a:pt x="901" y="547"/>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621;p75">
              <a:extLst>
                <a:ext uri="{FF2B5EF4-FFF2-40B4-BE49-F238E27FC236}">
                  <a16:creationId xmlns:a16="http://schemas.microsoft.com/office/drawing/2014/main" id="{7338A056-0517-45B9-8ACD-039CD2FE4336}"/>
                </a:ext>
              </a:extLst>
            </p:cNvPr>
            <p:cNvSpPr/>
            <p:nvPr/>
          </p:nvSpPr>
          <p:spPr>
            <a:xfrm>
              <a:off x="2858800" y="2601675"/>
              <a:ext cx="41050" cy="26575"/>
            </a:xfrm>
            <a:custGeom>
              <a:avLst/>
              <a:gdLst/>
              <a:ahLst/>
              <a:cxnLst/>
              <a:rect l="l" t="t" r="r" b="b"/>
              <a:pathLst>
                <a:path w="1642" h="1063" extrusionOk="0">
                  <a:moveTo>
                    <a:pt x="1642" y="1"/>
                  </a:moveTo>
                  <a:lnTo>
                    <a:pt x="1" y="65"/>
                  </a:lnTo>
                  <a:lnTo>
                    <a:pt x="1" y="1063"/>
                  </a:lnTo>
                  <a:lnTo>
                    <a:pt x="1642" y="1063"/>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622;p75">
              <a:extLst>
                <a:ext uri="{FF2B5EF4-FFF2-40B4-BE49-F238E27FC236}">
                  <a16:creationId xmlns:a16="http://schemas.microsoft.com/office/drawing/2014/main" id="{52F81222-E786-4862-A674-745A528BCA02}"/>
                </a:ext>
              </a:extLst>
            </p:cNvPr>
            <p:cNvSpPr/>
            <p:nvPr/>
          </p:nvSpPr>
          <p:spPr>
            <a:xfrm>
              <a:off x="3387275" y="2602475"/>
              <a:ext cx="41850" cy="27375"/>
            </a:xfrm>
            <a:custGeom>
              <a:avLst/>
              <a:gdLst/>
              <a:ahLst/>
              <a:cxnLst/>
              <a:rect l="l" t="t" r="r" b="b"/>
              <a:pathLst>
                <a:path w="1674" h="1095" extrusionOk="0">
                  <a:moveTo>
                    <a:pt x="1" y="1"/>
                  </a:moveTo>
                  <a:lnTo>
                    <a:pt x="1" y="1095"/>
                  </a:lnTo>
                  <a:lnTo>
                    <a:pt x="1063" y="1095"/>
                  </a:lnTo>
                  <a:lnTo>
                    <a:pt x="1674" y="1031"/>
                  </a:lnTo>
                  <a:lnTo>
                    <a:pt x="16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23;p75">
              <a:extLst>
                <a:ext uri="{FF2B5EF4-FFF2-40B4-BE49-F238E27FC236}">
                  <a16:creationId xmlns:a16="http://schemas.microsoft.com/office/drawing/2014/main" id="{23920A3E-6912-4E36-8C48-97E628F936E9}"/>
                </a:ext>
              </a:extLst>
            </p:cNvPr>
            <p:cNvSpPr/>
            <p:nvPr/>
          </p:nvSpPr>
          <p:spPr>
            <a:xfrm>
              <a:off x="3654350" y="2608125"/>
              <a:ext cx="22525" cy="14500"/>
            </a:xfrm>
            <a:custGeom>
              <a:avLst/>
              <a:gdLst/>
              <a:ahLst/>
              <a:cxnLst/>
              <a:rect l="l" t="t" r="r" b="b"/>
              <a:pathLst>
                <a:path w="901" h="580" extrusionOk="0">
                  <a:moveTo>
                    <a:pt x="0" y="0"/>
                  </a:moveTo>
                  <a:lnTo>
                    <a:pt x="0" y="579"/>
                  </a:lnTo>
                  <a:lnTo>
                    <a:pt x="611" y="579"/>
                  </a:lnTo>
                  <a:cubicBezTo>
                    <a:pt x="772" y="579"/>
                    <a:pt x="869" y="451"/>
                    <a:pt x="901" y="322"/>
                  </a:cubicBezTo>
                  <a:cubicBezTo>
                    <a:pt x="901" y="193"/>
                    <a:pt x="804" y="64"/>
                    <a:pt x="644" y="64"/>
                  </a:cubicBezTo>
                  <a:lnTo>
                    <a:pt x="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624;p75">
              <a:extLst>
                <a:ext uri="{FF2B5EF4-FFF2-40B4-BE49-F238E27FC236}">
                  <a16:creationId xmlns:a16="http://schemas.microsoft.com/office/drawing/2014/main" id="{6FB91C8F-4F46-41B5-820B-455915AE0CAA}"/>
                </a:ext>
              </a:extLst>
            </p:cNvPr>
            <p:cNvSpPr/>
            <p:nvPr/>
          </p:nvSpPr>
          <p:spPr>
            <a:xfrm>
              <a:off x="2570025" y="2661200"/>
              <a:ext cx="11300" cy="94150"/>
            </a:xfrm>
            <a:custGeom>
              <a:avLst/>
              <a:gdLst/>
              <a:ahLst/>
              <a:cxnLst/>
              <a:rect l="l" t="t" r="r" b="b"/>
              <a:pathLst>
                <a:path w="452" h="3766" extrusionOk="0">
                  <a:moveTo>
                    <a:pt x="451" y="1"/>
                  </a:moveTo>
                  <a:cubicBezTo>
                    <a:pt x="161" y="580"/>
                    <a:pt x="1" y="1256"/>
                    <a:pt x="65" y="1931"/>
                  </a:cubicBezTo>
                  <a:cubicBezTo>
                    <a:pt x="65" y="2543"/>
                    <a:pt x="194" y="3186"/>
                    <a:pt x="451" y="3765"/>
                  </a:cubicBezTo>
                  <a:lnTo>
                    <a:pt x="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25;p75">
              <a:extLst>
                <a:ext uri="{FF2B5EF4-FFF2-40B4-BE49-F238E27FC236}">
                  <a16:creationId xmlns:a16="http://schemas.microsoft.com/office/drawing/2014/main" id="{80083C53-34DB-4312-8D05-47743C3DB3B2}"/>
                </a:ext>
              </a:extLst>
            </p:cNvPr>
            <p:cNvSpPr/>
            <p:nvPr/>
          </p:nvSpPr>
          <p:spPr>
            <a:xfrm>
              <a:off x="2858800" y="2666825"/>
              <a:ext cx="10475" cy="103800"/>
            </a:xfrm>
            <a:custGeom>
              <a:avLst/>
              <a:gdLst/>
              <a:ahLst/>
              <a:cxnLst/>
              <a:rect l="l" t="t" r="r" b="b"/>
              <a:pathLst>
                <a:path w="419" h="4152" extrusionOk="0">
                  <a:moveTo>
                    <a:pt x="1" y="1"/>
                  </a:moveTo>
                  <a:lnTo>
                    <a:pt x="1" y="4152"/>
                  </a:lnTo>
                  <a:cubicBezTo>
                    <a:pt x="290" y="3412"/>
                    <a:pt x="419" y="2607"/>
                    <a:pt x="387" y="1803"/>
                  </a:cubicBezTo>
                  <a:cubicBezTo>
                    <a:pt x="387" y="1191"/>
                    <a:pt x="258" y="58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626;p75">
              <a:extLst>
                <a:ext uri="{FF2B5EF4-FFF2-40B4-BE49-F238E27FC236}">
                  <a16:creationId xmlns:a16="http://schemas.microsoft.com/office/drawing/2014/main" id="{B012B182-8BF9-49E1-B5A0-7DBCD97526B1}"/>
                </a:ext>
              </a:extLst>
            </p:cNvPr>
            <p:cNvSpPr/>
            <p:nvPr/>
          </p:nvSpPr>
          <p:spPr>
            <a:xfrm>
              <a:off x="2752625" y="2620800"/>
              <a:ext cx="65175" cy="6650"/>
            </a:xfrm>
            <a:custGeom>
              <a:avLst/>
              <a:gdLst/>
              <a:ahLst/>
              <a:cxnLst/>
              <a:rect l="l" t="t" r="r" b="b"/>
              <a:pathLst>
                <a:path w="2607" h="266" extrusionOk="0">
                  <a:moveTo>
                    <a:pt x="1100" y="0"/>
                  </a:moveTo>
                  <a:cubicBezTo>
                    <a:pt x="724" y="0"/>
                    <a:pt x="351" y="71"/>
                    <a:pt x="0" y="233"/>
                  </a:cubicBezTo>
                  <a:lnTo>
                    <a:pt x="2607" y="265"/>
                  </a:lnTo>
                  <a:cubicBezTo>
                    <a:pt x="2188" y="104"/>
                    <a:pt x="1770" y="8"/>
                    <a:pt x="1320" y="8"/>
                  </a:cubicBezTo>
                  <a:cubicBezTo>
                    <a:pt x="1246" y="3"/>
                    <a:pt x="1173" y="0"/>
                    <a:pt x="1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627;p75">
              <a:extLst>
                <a:ext uri="{FF2B5EF4-FFF2-40B4-BE49-F238E27FC236}">
                  <a16:creationId xmlns:a16="http://schemas.microsoft.com/office/drawing/2014/main" id="{F3117047-F9E2-4468-86A5-8A1897117BC4}"/>
                </a:ext>
              </a:extLst>
            </p:cNvPr>
            <p:cNvSpPr/>
            <p:nvPr/>
          </p:nvSpPr>
          <p:spPr>
            <a:xfrm>
              <a:off x="2706775" y="2672475"/>
              <a:ext cx="12900" cy="75625"/>
            </a:xfrm>
            <a:custGeom>
              <a:avLst/>
              <a:gdLst/>
              <a:ahLst/>
              <a:cxnLst/>
              <a:rect l="l" t="t" r="r" b="b"/>
              <a:pathLst>
                <a:path w="516" h="3025" extrusionOk="0">
                  <a:moveTo>
                    <a:pt x="290" y="0"/>
                  </a:moveTo>
                  <a:cubicBezTo>
                    <a:pt x="97" y="579"/>
                    <a:pt x="0" y="1158"/>
                    <a:pt x="33" y="1770"/>
                  </a:cubicBezTo>
                  <a:cubicBezTo>
                    <a:pt x="33" y="2188"/>
                    <a:pt x="65" y="2606"/>
                    <a:pt x="129" y="3025"/>
                  </a:cubicBezTo>
                  <a:cubicBezTo>
                    <a:pt x="419" y="2317"/>
                    <a:pt x="515" y="1545"/>
                    <a:pt x="451" y="772"/>
                  </a:cubicBezTo>
                  <a:cubicBezTo>
                    <a:pt x="419" y="515"/>
                    <a:pt x="354" y="258"/>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628;p75">
              <a:extLst>
                <a:ext uri="{FF2B5EF4-FFF2-40B4-BE49-F238E27FC236}">
                  <a16:creationId xmlns:a16="http://schemas.microsoft.com/office/drawing/2014/main" id="{3F4C243C-41C9-487A-B3EE-C9CE0F85FB8B}"/>
                </a:ext>
              </a:extLst>
            </p:cNvPr>
            <p:cNvSpPr/>
            <p:nvPr/>
          </p:nvSpPr>
          <p:spPr>
            <a:xfrm>
              <a:off x="3422675" y="2669250"/>
              <a:ext cx="6450" cy="84475"/>
            </a:xfrm>
            <a:custGeom>
              <a:avLst/>
              <a:gdLst/>
              <a:ahLst/>
              <a:cxnLst/>
              <a:rect l="l" t="t" r="r" b="b"/>
              <a:pathLst>
                <a:path w="258" h="3379" extrusionOk="0">
                  <a:moveTo>
                    <a:pt x="258" y="0"/>
                  </a:moveTo>
                  <a:cubicBezTo>
                    <a:pt x="65" y="515"/>
                    <a:pt x="1" y="1030"/>
                    <a:pt x="1" y="1577"/>
                  </a:cubicBezTo>
                  <a:cubicBezTo>
                    <a:pt x="1" y="2188"/>
                    <a:pt x="97" y="2800"/>
                    <a:pt x="258" y="3379"/>
                  </a:cubicBezTo>
                  <a:lnTo>
                    <a:pt x="2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629;p75">
              <a:extLst>
                <a:ext uri="{FF2B5EF4-FFF2-40B4-BE49-F238E27FC236}">
                  <a16:creationId xmlns:a16="http://schemas.microsoft.com/office/drawing/2014/main" id="{58EE603D-83C8-46D9-9A24-8E247832EF87}"/>
                </a:ext>
              </a:extLst>
            </p:cNvPr>
            <p:cNvSpPr/>
            <p:nvPr/>
          </p:nvSpPr>
          <p:spPr>
            <a:xfrm>
              <a:off x="3654350" y="2667650"/>
              <a:ext cx="11275" cy="96550"/>
            </a:xfrm>
            <a:custGeom>
              <a:avLst/>
              <a:gdLst/>
              <a:ahLst/>
              <a:cxnLst/>
              <a:rect l="l" t="t" r="r" b="b"/>
              <a:pathLst>
                <a:path w="451" h="3862" extrusionOk="0">
                  <a:moveTo>
                    <a:pt x="0" y="0"/>
                  </a:moveTo>
                  <a:lnTo>
                    <a:pt x="0" y="3861"/>
                  </a:lnTo>
                  <a:cubicBezTo>
                    <a:pt x="451" y="3185"/>
                    <a:pt x="418" y="2317"/>
                    <a:pt x="386" y="1512"/>
                  </a:cubicBezTo>
                  <a:cubicBezTo>
                    <a:pt x="354" y="998"/>
                    <a:pt x="225" y="48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630;p75">
              <a:extLst>
                <a:ext uri="{FF2B5EF4-FFF2-40B4-BE49-F238E27FC236}">
                  <a16:creationId xmlns:a16="http://schemas.microsoft.com/office/drawing/2014/main" id="{C24FCCE5-C7E4-4E32-8672-8AF35F94B43C}"/>
                </a:ext>
              </a:extLst>
            </p:cNvPr>
            <p:cNvSpPr/>
            <p:nvPr/>
          </p:nvSpPr>
          <p:spPr>
            <a:xfrm>
              <a:off x="3581950" y="2620175"/>
              <a:ext cx="38625" cy="4850"/>
            </a:xfrm>
            <a:custGeom>
              <a:avLst/>
              <a:gdLst/>
              <a:ahLst/>
              <a:cxnLst/>
              <a:rect l="l" t="t" r="r" b="b"/>
              <a:pathLst>
                <a:path w="1545" h="194" extrusionOk="0">
                  <a:moveTo>
                    <a:pt x="901" y="1"/>
                  </a:moveTo>
                  <a:cubicBezTo>
                    <a:pt x="772" y="1"/>
                    <a:pt x="676" y="1"/>
                    <a:pt x="579" y="33"/>
                  </a:cubicBezTo>
                  <a:cubicBezTo>
                    <a:pt x="386" y="65"/>
                    <a:pt x="193" y="129"/>
                    <a:pt x="0" y="194"/>
                  </a:cubicBezTo>
                  <a:lnTo>
                    <a:pt x="1545" y="162"/>
                  </a:lnTo>
                  <a:cubicBezTo>
                    <a:pt x="1352" y="33"/>
                    <a:pt x="1126" y="1"/>
                    <a:pt x="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631;p75">
              <a:extLst>
                <a:ext uri="{FF2B5EF4-FFF2-40B4-BE49-F238E27FC236}">
                  <a16:creationId xmlns:a16="http://schemas.microsoft.com/office/drawing/2014/main" id="{3097D313-5E85-4178-8ECA-CEB19A38433F}"/>
                </a:ext>
              </a:extLst>
            </p:cNvPr>
            <p:cNvSpPr/>
            <p:nvPr/>
          </p:nvSpPr>
          <p:spPr>
            <a:xfrm>
              <a:off x="3539300" y="2664425"/>
              <a:ext cx="16125" cy="84475"/>
            </a:xfrm>
            <a:custGeom>
              <a:avLst/>
              <a:gdLst/>
              <a:ahLst/>
              <a:cxnLst/>
              <a:rect l="l" t="t" r="r" b="b"/>
              <a:pathLst>
                <a:path w="645" h="3379" extrusionOk="0">
                  <a:moveTo>
                    <a:pt x="194" y="0"/>
                  </a:moveTo>
                  <a:cubicBezTo>
                    <a:pt x="33" y="644"/>
                    <a:pt x="1" y="1320"/>
                    <a:pt x="98" y="1995"/>
                  </a:cubicBezTo>
                  <a:cubicBezTo>
                    <a:pt x="130" y="2446"/>
                    <a:pt x="194" y="2928"/>
                    <a:pt x="355" y="3379"/>
                  </a:cubicBezTo>
                  <a:cubicBezTo>
                    <a:pt x="612" y="2542"/>
                    <a:pt x="644" y="1674"/>
                    <a:pt x="484" y="837"/>
                  </a:cubicBezTo>
                  <a:cubicBezTo>
                    <a:pt x="419" y="547"/>
                    <a:pt x="323" y="258"/>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32;p75">
              <a:extLst>
                <a:ext uri="{FF2B5EF4-FFF2-40B4-BE49-F238E27FC236}">
                  <a16:creationId xmlns:a16="http://schemas.microsoft.com/office/drawing/2014/main" id="{72659A1F-D287-49C8-BAD9-0EC6604B1BBA}"/>
                </a:ext>
              </a:extLst>
            </p:cNvPr>
            <p:cNvSpPr/>
            <p:nvPr/>
          </p:nvSpPr>
          <p:spPr>
            <a:xfrm>
              <a:off x="3137125" y="2797950"/>
              <a:ext cx="28975" cy="21750"/>
            </a:xfrm>
            <a:custGeom>
              <a:avLst/>
              <a:gdLst/>
              <a:ahLst/>
              <a:cxnLst/>
              <a:rect l="l" t="t" r="r" b="b"/>
              <a:pathLst>
                <a:path w="1159" h="870" extrusionOk="0">
                  <a:moveTo>
                    <a:pt x="0" y="1"/>
                  </a:moveTo>
                  <a:lnTo>
                    <a:pt x="129" y="869"/>
                  </a:lnTo>
                  <a:lnTo>
                    <a:pt x="1126" y="869"/>
                  </a:lnTo>
                  <a:lnTo>
                    <a:pt x="1159" y="33"/>
                  </a:lnTo>
                  <a:cubicBezTo>
                    <a:pt x="869" y="1"/>
                    <a:pt x="579"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633;p75">
              <a:extLst>
                <a:ext uri="{FF2B5EF4-FFF2-40B4-BE49-F238E27FC236}">
                  <a16:creationId xmlns:a16="http://schemas.microsoft.com/office/drawing/2014/main" id="{023243F7-C188-496E-B3BE-F001FCBA9B60}"/>
                </a:ext>
              </a:extLst>
            </p:cNvPr>
            <p:cNvSpPr/>
            <p:nvPr/>
          </p:nvSpPr>
          <p:spPr>
            <a:xfrm>
              <a:off x="2947275" y="3005475"/>
              <a:ext cx="14525" cy="33825"/>
            </a:xfrm>
            <a:custGeom>
              <a:avLst/>
              <a:gdLst/>
              <a:ahLst/>
              <a:cxnLst/>
              <a:rect l="l" t="t" r="r" b="b"/>
              <a:pathLst>
                <a:path w="581" h="1353" extrusionOk="0">
                  <a:moveTo>
                    <a:pt x="162" y="1"/>
                  </a:moveTo>
                  <a:cubicBezTo>
                    <a:pt x="97" y="451"/>
                    <a:pt x="33" y="902"/>
                    <a:pt x="1" y="1352"/>
                  </a:cubicBezTo>
                  <a:lnTo>
                    <a:pt x="290" y="1288"/>
                  </a:lnTo>
                  <a:lnTo>
                    <a:pt x="5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634;p75">
              <a:extLst>
                <a:ext uri="{FF2B5EF4-FFF2-40B4-BE49-F238E27FC236}">
                  <a16:creationId xmlns:a16="http://schemas.microsoft.com/office/drawing/2014/main" id="{8132675D-B820-463A-98AE-EFCEA40ECB0E}"/>
                </a:ext>
              </a:extLst>
            </p:cNvPr>
            <p:cNvSpPr/>
            <p:nvPr/>
          </p:nvSpPr>
          <p:spPr>
            <a:xfrm>
              <a:off x="3329375" y="2994225"/>
              <a:ext cx="16100" cy="34600"/>
            </a:xfrm>
            <a:custGeom>
              <a:avLst/>
              <a:gdLst/>
              <a:ahLst/>
              <a:cxnLst/>
              <a:rect l="l" t="t" r="r" b="b"/>
              <a:pathLst>
                <a:path w="644" h="1384" extrusionOk="0">
                  <a:moveTo>
                    <a:pt x="515" y="0"/>
                  </a:moveTo>
                  <a:lnTo>
                    <a:pt x="0" y="32"/>
                  </a:lnTo>
                  <a:lnTo>
                    <a:pt x="0" y="1384"/>
                  </a:lnTo>
                  <a:lnTo>
                    <a:pt x="644" y="1384"/>
                  </a:lnTo>
                  <a:cubicBezTo>
                    <a:pt x="644" y="901"/>
                    <a:pt x="547" y="451"/>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3635;p75">
            <a:extLst>
              <a:ext uri="{FF2B5EF4-FFF2-40B4-BE49-F238E27FC236}">
                <a16:creationId xmlns:a16="http://schemas.microsoft.com/office/drawing/2014/main" id="{BEE56E73-2AF9-4189-8C2A-B1FA5A3CF986}"/>
              </a:ext>
            </a:extLst>
          </p:cNvPr>
          <p:cNvGrpSpPr/>
          <p:nvPr/>
        </p:nvGrpSpPr>
        <p:grpSpPr>
          <a:xfrm>
            <a:off x="1229871" y="1847286"/>
            <a:ext cx="1994406" cy="2665260"/>
            <a:chOff x="6091475" y="446725"/>
            <a:chExt cx="1501925" cy="2007275"/>
          </a:xfrm>
        </p:grpSpPr>
        <p:sp>
          <p:nvSpPr>
            <p:cNvPr id="149" name="Google Shape;3636;p75">
              <a:extLst>
                <a:ext uri="{FF2B5EF4-FFF2-40B4-BE49-F238E27FC236}">
                  <a16:creationId xmlns:a16="http://schemas.microsoft.com/office/drawing/2014/main" id="{087CFD43-7BDF-4A49-8D5B-DEED927505FA}"/>
                </a:ext>
              </a:extLst>
            </p:cNvPr>
            <p:cNvSpPr/>
            <p:nvPr/>
          </p:nvSpPr>
          <p:spPr>
            <a:xfrm>
              <a:off x="6091475" y="447013"/>
              <a:ext cx="1501925" cy="2006700"/>
            </a:xfrm>
            <a:custGeom>
              <a:avLst/>
              <a:gdLst/>
              <a:ahLst/>
              <a:cxnLst/>
              <a:rect l="l" t="t" r="r" b="b"/>
              <a:pathLst>
                <a:path w="60077" h="80268" extrusionOk="0">
                  <a:moveTo>
                    <a:pt x="24385" y="24094"/>
                  </a:moveTo>
                  <a:cubicBezTo>
                    <a:pt x="24418" y="24595"/>
                    <a:pt x="24418" y="24861"/>
                    <a:pt x="24418" y="24861"/>
                  </a:cubicBezTo>
                  <a:lnTo>
                    <a:pt x="24618" y="24828"/>
                  </a:lnTo>
                  <a:lnTo>
                    <a:pt x="24952" y="24728"/>
                  </a:lnTo>
                  <a:lnTo>
                    <a:pt x="24952" y="24728"/>
                  </a:lnTo>
                  <a:cubicBezTo>
                    <a:pt x="24685" y="25762"/>
                    <a:pt x="24118" y="27897"/>
                    <a:pt x="23584" y="29865"/>
                  </a:cubicBezTo>
                  <a:lnTo>
                    <a:pt x="23617" y="29865"/>
                  </a:lnTo>
                  <a:lnTo>
                    <a:pt x="18547" y="32067"/>
                  </a:lnTo>
                  <a:cubicBezTo>
                    <a:pt x="18781" y="30699"/>
                    <a:pt x="19181" y="29365"/>
                    <a:pt x="19748" y="28097"/>
                  </a:cubicBezTo>
                  <a:cubicBezTo>
                    <a:pt x="20682" y="26029"/>
                    <a:pt x="22683" y="24394"/>
                    <a:pt x="22683" y="24394"/>
                  </a:cubicBezTo>
                  <a:lnTo>
                    <a:pt x="24385" y="24194"/>
                  </a:lnTo>
                  <a:lnTo>
                    <a:pt x="24385" y="24094"/>
                  </a:lnTo>
                  <a:close/>
                  <a:moveTo>
                    <a:pt x="39678" y="1"/>
                  </a:moveTo>
                  <a:cubicBezTo>
                    <a:pt x="39661" y="1"/>
                    <a:pt x="39645" y="4"/>
                    <a:pt x="39629" y="10"/>
                  </a:cubicBezTo>
                  <a:cubicBezTo>
                    <a:pt x="39329" y="177"/>
                    <a:pt x="39662" y="1445"/>
                    <a:pt x="39729" y="1678"/>
                  </a:cubicBezTo>
                  <a:cubicBezTo>
                    <a:pt x="39634" y="1456"/>
                    <a:pt x="39084" y="234"/>
                    <a:pt x="38802" y="234"/>
                  </a:cubicBezTo>
                  <a:cubicBezTo>
                    <a:pt x="38788" y="234"/>
                    <a:pt x="38774" y="237"/>
                    <a:pt x="38762" y="244"/>
                  </a:cubicBezTo>
                  <a:cubicBezTo>
                    <a:pt x="38495" y="411"/>
                    <a:pt x="38828" y="1812"/>
                    <a:pt x="38895" y="2078"/>
                  </a:cubicBezTo>
                  <a:cubicBezTo>
                    <a:pt x="38832" y="1828"/>
                    <a:pt x="38447" y="696"/>
                    <a:pt x="38179" y="696"/>
                  </a:cubicBezTo>
                  <a:cubicBezTo>
                    <a:pt x="38161" y="696"/>
                    <a:pt x="38144" y="701"/>
                    <a:pt x="38128" y="711"/>
                  </a:cubicBezTo>
                  <a:cubicBezTo>
                    <a:pt x="37861" y="844"/>
                    <a:pt x="37994" y="2179"/>
                    <a:pt x="37994" y="2179"/>
                  </a:cubicBezTo>
                  <a:cubicBezTo>
                    <a:pt x="37994" y="2179"/>
                    <a:pt x="37772" y="942"/>
                    <a:pt x="37421" y="942"/>
                  </a:cubicBezTo>
                  <a:cubicBezTo>
                    <a:pt x="37412" y="942"/>
                    <a:pt x="37403" y="943"/>
                    <a:pt x="37394" y="944"/>
                  </a:cubicBezTo>
                  <a:cubicBezTo>
                    <a:pt x="37027" y="1011"/>
                    <a:pt x="37194" y="2312"/>
                    <a:pt x="37227" y="2479"/>
                  </a:cubicBezTo>
                  <a:cubicBezTo>
                    <a:pt x="37163" y="2319"/>
                    <a:pt x="36643" y="1338"/>
                    <a:pt x="36248" y="1338"/>
                  </a:cubicBezTo>
                  <a:cubicBezTo>
                    <a:pt x="36229" y="1338"/>
                    <a:pt x="36211" y="1340"/>
                    <a:pt x="36193" y="1345"/>
                  </a:cubicBezTo>
                  <a:cubicBezTo>
                    <a:pt x="35793" y="1478"/>
                    <a:pt x="36126" y="2779"/>
                    <a:pt x="36160" y="2979"/>
                  </a:cubicBezTo>
                  <a:cubicBezTo>
                    <a:pt x="36098" y="2824"/>
                    <a:pt x="35777" y="1894"/>
                    <a:pt x="35438" y="1894"/>
                  </a:cubicBezTo>
                  <a:cubicBezTo>
                    <a:pt x="35412" y="1894"/>
                    <a:pt x="35386" y="1900"/>
                    <a:pt x="35359" y="1912"/>
                  </a:cubicBezTo>
                  <a:cubicBezTo>
                    <a:pt x="35026" y="2078"/>
                    <a:pt x="35393" y="3580"/>
                    <a:pt x="35426" y="3713"/>
                  </a:cubicBezTo>
                  <a:cubicBezTo>
                    <a:pt x="35364" y="3589"/>
                    <a:pt x="34693" y="2392"/>
                    <a:pt x="34386" y="2392"/>
                  </a:cubicBezTo>
                  <a:cubicBezTo>
                    <a:pt x="34364" y="2392"/>
                    <a:pt x="34343" y="2398"/>
                    <a:pt x="34325" y="2412"/>
                  </a:cubicBezTo>
                  <a:cubicBezTo>
                    <a:pt x="34092" y="2612"/>
                    <a:pt x="34792" y="4380"/>
                    <a:pt x="34859" y="4580"/>
                  </a:cubicBezTo>
                  <a:cubicBezTo>
                    <a:pt x="34767" y="4427"/>
                    <a:pt x="34060" y="3351"/>
                    <a:pt x="33634" y="3351"/>
                  </a:cubicBezTo>
                  <a:cubicBezTo>
                    <a:pt x="33595" y="3351"/>
                    <a:pt x="33558" y="3360"/>
                    <a:pt x="33525" y="3379"/>
                  </a:cubicBezTo>
                  <a:cubicBezTo>
                    <a:pt x="33158" y="3613"/>
                    <a:pt x="34492" y="4914"/>
                    <a:pt x="34559" y="5014"/>
                  </a:cubicBezTo>
                  <a:cubicBezTo>
                    <a:pt x="34517" y="4993"/>
                    <a:pt x="34172" y="4867"/>
                    <a:pt x="33897" y="4867"/>
                  </a:cubicBezTo>
                  <a:cubicBezTo>
                    <a:pt x="33734" y="4867"/>
                    <a:pt x="33595" y="4911"/>
                    <a:pt x="33558" y="5047"/>
                  </a:cubicBezTo>
                  <a:cubicBezTo>
                    <a:pt x="33465" y="5420"/>
                    <a:pt x="34296" y="5821"/>
                    <a:pt x="34815" y="5821"/>
                  </a:cubicBezTo>
                  <a:cubicBezTo>
                    <a:pt x="34854" y="5821"/>
                    <a:pt x="34891" y="5819"/>
                    <a:pt x="34926" y="5814"/>
                  </a:cubicBezTo>
                  <a:cubicBezTo>
                    <a:pt x="34959" y="6115"/>
                    <a:pt x="34992" y="6415"/>
                    <a:pt x="35092" y="6715"/>
                  </a:cubicBezTo>
                  <a:cubicBezTo>
                    <a:pt x="34825" y="7182"/>
                    <a:pt x="34659" y="7716"/>
                    <a:pt x="34525" y="8250"/>
                  </a:cubicBezTo>
                  <a:cubicBezTo>
                    <a:pt x="34292" y="9017"/>
                    <a:pt x="34258" y="9250"/>
                    <a:pt x="33258" y="10017"/>
                  </a:cubicBezTo>
                  <a:cubicBezTo>
                    <a:pt x="32290" y="10751"/>
                    <a:pt x="30989" y="12152"/>
                    <a:pt x="31256" y="12653"/>
                  </a:cubicBezTo>
                  <a:cubicBezTo>
                    <a:pt x="31346" y="12844"/>
                    <a:pt x="31508" y="12938"/>
                    <a:pt x="31699" y="12938"/>
                  </a:cubicBezTo>
                  <a:cubicBezTo>
                    <a:pt x="32007" y="12938"/>
                    <a:pt x="32389" y="12693"/>
                    <a:pt x="32657" y="12219"/>
                  </a:cubicBezTo>
                  <a:cubicBezTo>
                    <a:pt x="32891" y="11785"/>
                    <a:pt x="33158" y="11352"/>
                    <a:pt x="33491" y="10985"/>
                  </a:cubicBezTo>
                  <a:cubicBezTo>
                    <a:pt x="33525" y="11352"/>
                    <a:pt x="33725" y="11719"/>
                    <a:pt x="34025" y="11952"/>
                  </a:cubicBezTo>
                  <a:cubicBezTo>
                    <a:pt x="33891" y="12352"/>
                    <a:pt x="33758" y="12786"/>
                    <a:pt x="33691" y="13220"/>
                  </a:cubicBezTo>
                  <a:cubicBezTo>
                    <a:pt x="33558" y="14187"/>
                    <a:pt x="33958" y="15655"/>
                    <a:pt x="34992" y="16289"/>
                  </a:cubicBezTo>
                  <a:cubicBezTo>
                    <a:pt x="35159" y="16389"/>
                    <a:pt x="35393" y="16455"/>
                    <a:pt x="35593" y="16522"/>
                  </a:cubicBezTo>
                  <a:lnTo>
                    <a:pt x="35459" y="17323"/>
                  </a:lnTo>
                  <a:lnTo>
                    <a:pt x="33024" y="16555"/>
                  </a:lnTo>
                  <a:cubicBezTo>
                    <a:pt x="32757" y="16455"/>
                    <a:pt x="32524" y="16355"/>
                    <a:pt x="32257" y="16289"/>
                  </a:cubicBezTo>
                  <a:cubicBezTo>
                    <a:pt x="32257" y="16189"/>
                    <a:pt x="32224" y="16122"/>
                    <a:pt x="32190" y="16055"/>
                  </a:cubicBezTo>
                  <a:cubicBezTo>
                    <a:pt x="31190" y="15588"/>
                    <a:pt x="30155" y="15288"/>
                    <a:pt x="29088" y="15121"/>
                  </a:cubicBezTo>
                  <a:lnTo>
                    <a:pt x="28888" y="15088"/>
                  </a:lnTo>
                  <a:lnTo>
                    <a:pt x="28888" y="15088"/>
                  </a:lnTo>
                  <a:cubicBezTo>
                    <a:pt x="28888" y="15088"/>
                    <a:pt x="28888" y="15154"/>
                    <a:pt x="28921" y="15255"/>
                  </a:cubicBezTo>
                  <a:lnTo>
                    <a:pt x="28888" y="15255"/>
                  </a:lnTo>
                  <a:cubicBezTo>
                    <a:pt x="28271" y="15098"/>
                    <a:pt x="27714" y="15039"/>
                    <a:pt x="27226" y="15039"/>
                  </a:cubicBezTo>
                  <a:cubicBezTo>
                    <a:pt x="25737" y="15039"/>
                    <a:pt x="24885" y="15588"/>
                    <a:pt x="24885" y="15588"/>
                  </a:cubicBezTo>
                  <a:cubicBezTo>
                    <a:pt x="24818" y="15588"/>
                    <a:pt x="24752" y="15588"/>
                    <a:pt x="24652" y="15621"/>
                  </a:cubicBezTo>
                  <a:cubicBezTo>
                    <a:pt x="23951" y="15788"/>
                    <a:pt x="23317" y="16122"/>
                    <a:pt x="22817" y="16622"/>
                  </a:cubicBezTo>
                  <a:cubicBezTo>
                    <a:pt x="22750" y="16622"/>
                    <a:pt x="22717" y="16656"/>
                    <a:pt x="22683" y="16689"/>
                  </a:cubicBezTo>
                  <a:cubicBezTo>
                    <a:pt x="22617" y="16722"/>
                    <a:pt x="22550" y="16756"/>
                    <a:pt x="22517" y="16789"/>
                  </a:cubicBezTo>
                  <a:cubicBezTo>
                    <a:pt x="21983" y="17356"/>
                    <a:pt x="21483" y="17923"/>
                    <a:pt x="21049" y="18557"/>
                  </a:cubicBezTo>
                  <a:lnTo>
                    <a:pt x="21149" y="18924"/>
                  </a:lnTo>
                  <a:cubicBezTo>
                    <a:pt x="20715" y="19357"/>
                    <a:pt x="16512" y="23427"/>
                    <a:pt x="15412" y="26062"/>
                  </a:cubicBezTo>
                  <a:cubicBezTo>
                    <a:pt x="14277" y="28698"/>
                    <a:pt x="14744" y="33134"/>
                    <a:pt x="14811" y="33701"/>
                  </a:cubicBezTo>
                  <a:lnTo>
                    <a:pt x="4804" y="38004"/>
                  </a:lnTo>
                  <a:cubicBezTo>
                    <a:pt x="5271" y="41006"/>
                    <a:pt x="6105" y="43908"/>
                    <a:pt x="7306" y="46710"/>
                  </a:cubicBezTo>
                  <a:cubicBezTo>
                    <a:pt x="8340" y="49279"/>
                    <a:pt x="9541" y="51814"/>
                    <a:pt x="10975" y="54216"/>
                  </a:cubicBezTo>
                  <a:cubicBezTo>
                    <a:pt x="10975" y="54216"/>
                    <a:pt x="15011" y="53048"/>
                    <a:pt x="18947" y="51480"/>
                  </a:cubicBezTo>
                  <a:lnTo>
                    <a:pt x="18947" y="51480"/>
                  </a:lnTo>
                  <a:cubicBezTo>
                    <a:pt x="18380" y="53282"/>
                    <a:pt x="16079" y="56084"/>
                    <a:pt x="14644" y="57118"/>
                  </a:cubicBezTo>
                  <a:cubicBezTo>
                    <a:pt x="13177" y="58152"/>
                    <a:pt x="6872" y="62288"/>
                    <a:pt x="5638" y="63589"/>
                  </a:cubicBezTo>
                  <a:cubicBezTo>
                    <a:pt x="5505" y="63689"/>
                    <a:pt x="5404" y="63823"/>
                    <a:pt x="5338" y="63956"/>
                  </a:cubicBezTo>
                  <a:cubicBezTo>
                    <a:pt x="5371" y="63889"/>
                    <a:pt x="5404" y="63823"/>
                    <a:pt x="5438" y="63756"/>
                  </a:cubicBezTo>
                  <a:lnTo>
                    <a:pt x="5438" y="63756"/>
                  </a:lnTo>
                  <a:lnTo>
                    <a:pt x="1969" y="65958"/>
                  </a:lnTo>
                  <a:cubicBezTo>
                    <a:pt x="1946" y="65916"/>
                    <a:pt x="1907" y="65897"/>
                    <a:pt x="1856" y="65897"/>
                  </a:cubicBezTo>
                  <a:cubicBezTo>
                    <a:pt x="1535" y="65897"/>
                    <a:pt x="745" y="66657"/>
                    <a:pt x="601" y="67492"/>
                  </a:cubicBezTo>
                  <a:cubicBezTo>
                    <a:pt x="434" y="68326"/>
                    <a:pt x="1" y="71461"/>
                    <a:pt x="167" y="71595"/>
                  </a:cubicBezTo>
                  <a:cubicBezTo>
                    <a:pt x="186" y="71614"/>
                    <a:pt x="211" y="71623"/>
                    <a:pt x="240" y="71623"/>
                  </a:cubicBezTo>
                  <a:cubicBezTo>
                    <a:pt x="464" y="71623"/>
                    <a:pt x="970" y="71054"/>
                    <a:pt x="1502" y="69960"/>
                  </a:cubicBezTo>
                  <a:cubicBezTo>
                    <a:pt x="1769" y="69327"/>
                    <a:pt x="1969" y="68659"/>
                    <a:pt x="2102" y="67959"/>
                  </a:cubicBezTo>
                  <a:lnTo>
                    <a:pt x="5338" y="67192"/>
                  </a:lnTo>
                  <a:cubicBezTo>
                    <a:pt x="5338" y="67192"/>
                    <a:pt x="12376" y="64557"/>
                    <a:pt x="14611" y="63456"/>
                  </a:cubicBezTo>
                  <a:cubicBezTo>
                    <a:pt x="16846" y="62388"/>
                    <a:pt x="21549" y="59686"/>
                    <a:pt x="23084" y="57551"/>
                  </a:cubicBezTo>
                  <a:cubicBezTo>
                    <a:pt x="24518" y="55550"/>
                    <a:pt x="26453" y="49546"/>
                    <a:pt x="26987" y="47778"/>
                  </a:cubicBezTo>
                  <a:cubicBezTo>
                    <a:pt x="27654" y="47878"/>
                    <a:pt x="28321" y="47978"/>
                    <a:pt x="29021" y="48011"/>
                  </a:cubicBezTo>
                  <a:cubicBezTo>
                    <a:pt x="29155" y="48412"/>
                    <a:pt x="29455" y="49212"/>
                    <a:pt x="29789" y="50146"/>
                  </a:cubicBezTo>
                  <a:cubicBezTo>
                    <a:pt x="30122" y="51080"/>
                    <a:pt x="30489" y="52148"/>
                    <a:pt x="30756" y="53048"/>
                  </a:cubicBezTo>
                  <a:cubicBezTo>
                    <a:pt x="31423" y="55216"/>
                    <a:pt x="33324" y="60053"/>
                    <a:pt x="33224" y="62088"/>
                  </a:cubicBezTo>
                  <a:cubicBezTo>
                    <a:pt x="33158" y="64123"/>
                    <a:pt x="31123" y="75931"/>
                    <a:pt x="31123" y="75931"/>
                  </a:cubicBezTo>
                  <a:lnTo>
                    <a:pt x="31123" y="75998"/>
                  </a:lnTo>
                  <a:lnTo>
                    <a:pt x="30689" y="79367"/>
                  </a:lnTo>
                  <a:cubicBezTo>
                    <a:pt x="30419" y="79719"/>
                    <a:pt x="34027" y="80267"/>
                    <a:pt x="35493" y="80267"/>
                  </a:cubicBezTo>
                  <a:cubicBezTo>
                    <a:pt x="35836" y="80267"/>
                    <a:pt x="36061" y="80237"/>
                    <a:pt x="36093" y="80168"/>
                  </a:cubicBezTo>
                  <a:cubicBezTo>
                    <a:pt x="36293" y="79801"/>
                    <a:pt x="35359" y="79100"/>
                    <a:pt x="33992" y="78867"/>
                  </a:cubicBezTo>
                  <a:cubicBezTo>
                    <a:pt x="33691" y="78800"/>
                    <a:pt x="33424" y="78767"/>
                    <a:pt x="33158" y="78767"/>
                  </a:cubicBezTo>
                  <a:lnTo>
                    <a:pt x="34492" y="75097"/>
                  </a:lnTo>
                  <a:lnTo>
                    <a:pt x="34459" y="75097"/>
                  </a:lnTo>
                  <a:cubicBezTo>
                    <a:pt x="34625" y="74630"/>
                    <a:pt x="35192" y="73196"/>
                    <a:pt x="36026" y="70928"/>
                  </a:cubicBezTo>
                  <a:cubicBezTo>
                    <a:pt x="37094" y="68126"/>
                    <a:pt x="39062" y="60620"/>
                    <a:pt x="38828" y="59153"/>
                  </a:cubicBezTo>
                  <a:cubicBezTo>
                    <a:pt x="38628" y="57785"/>
                    <a:pt x="36393" y="49446"/>
                    <a:pt x="35659" y="47511"/>
                  </a:cubicBezTo>
                  <a:cubicBezTo>
                    <a:pt x="35359" y="45109"/>
                    <a:pt x="33992" y="38605"/>
                    <a:pt x="33691" y="37804"/>
                  </a:cubicBezTo>
                  <a:lnTo>
                    <a:pt x="34392" y="36136"/>
                  </a:lnTo>
                  <a:lnTo>
                    <a:pt x="34358" y="36136"/>
                  </a:lnTo>
                  <a:cubicBezTo>
                    <a:pt x="36560" y="34802"/>
                    <a:pt x="39429" y="28364"/>
                    <a:pt x="39796" y="27530"/>
                  </a:cubicBezTo>
                  <a:lnTo>
                    <a:pt x="40129" y="27430"/>
                  </a:lnTo>
                  <a:lnTo>
                    <a:pt x="40129" y="27430"/>
                  </a:lnTo>
                  <a:cubicBezTo>
                    <a:pt x="40096" y="28064"/>
                    <a:pt x="39996" y="30632"/>
                    <a:pt x="39962" y="34268"/>
                  </a:cubicBezTo>
                  <a:cubicBezTo>
                    <a:pt x="39962" y="38438"/>
                    <a:pt x="42064" y="39472"/>
                    <a:pt x="46701" y="39739"/>
                  </a:cubicBezTo>
                  <a:cubicBezTo>
                    <a:pt x="47077" y="39761"/>
                    <a:pt x="47451" y="39772"/>
                    <a:pt x="47822" y="39772"/>
                  </a:cubicBezTo>
                  <a:cubicBezTo>
                    <a:pt x="51820" y="39772"/>
                    <a:pt x="55406" y="38534"/>
                    <a:pt x="56841" y="37771"/>
                  </a:cubicBezTo>
                  <a:lnTo>
                    <a:pt x="56841" y="37771"/>
                  </a:lnTo>
                  <a:lnTo>
                    <a:pt x="54406" y="61454"/>
                  </a:lnTo>
                  <a:lnTo>
                    <a:pt x="55507" y="60821"/>
                  </a:lnTo>
                  <a:lnTo>
                    <a:pt x="57875" y="37137"/>
                  </a:lnTo>
                  <a:cubicBezTo>
                    <a:pt x="58776" y="36536"/>
                    <a:pt x="59310" y="36003"/>
                    <a:pt x="59176" y="35769"/>
                  </a:cubicBezTo>
                  <a:cubicBezTo>
                    <a:pt x="59113" y="35659"/>
                    <a:pt x="59013" y="35623"/>
                    <a:pt x="58914" y="35623"/>
                  </a:cubicBezTo>
                  <a:cubicBezTo>
                    <a:pt x="58804" y="35623"/>
                    <a:pt x="58695" y="35667"/>
                    <a:pt x="58642" y="35703"/>
                  </a:cubicBezTo>
                  <a:cubicBezTo>
                    <a:pt x="58843" y="35569"/>
                    <a:pt x="59376" y="35202"/>
                    <a:pt x="59243" y="35035"/>
                  </a:cubicBezTo>
                  <a:cubicBezTo>
                    <a:pt x="59210" y="34980"/>
                    <a:pt x="59132" y="34961"/>
                    <a:pt x="59039" y="34961"/>
                  </a:cubicBezTo>
                  <a:cubicBezTo>
                    <a:pt x="58854" y="34961"/>
                    <a:pt x="58609" y="35035"/>
                    <a:pt x="58542" y="35035"/>
                  </a:cubicBezTo>
                  <a:cubicBezTo>
                    <a:pt x="58642" y="34969"/>
                    <a:pt x="59276" y="34535"/>
                    <a:pt x="59076" y="34302"/>
                  </a:cubicBezTo>
                  <a:cubicBezTo>
                    <a:pt x="59013" y="34238"/>
                    <a:pt x="58944" y="34214"/>
                    <a:pt x="58877" y="34214"/>
                  </a:cubicBezTo>
                  <a:cubicBezTo>
                    <a:pt x="58697" y="34214"/>
                    <a:pt x="58524" y="34386"/>
                    <a:pt x="58476" y="34435"/>
                  </a:cubicBezTo>
                  <a:cubicBezTo>
                    <a:pt x="58509" y="34368"/>
                    <a:pt x="58843" y="33768"/>
                    <a:pt x="58609" y="33601"/>
                  </a:cubicBezTo>
                  <a:cubicBezTo>
                    <a:pt x="58576" y="33568"/>
                    <a:pt x="58526" y="33551"/>
                    <a:pt x="58472" y="33551"/>
                  </a:cubicBezTo>
                  <a:cubicBezTo>
                    <a:pt x="58417" y="33551"/>
                    <a:pt x="58359" y="33568"/>
                    <a:pt x="58309" y="33601"/>
                  </a:cubicBezTo>
                  <a:lnTo>
                    <a:pt x="58242" y="33634"/>
                  </a:lnTo>
                  <a:lnTo>
                    <a:pt x="58242" y="33634"/>
                  </a:lnTo>
                  <a:lnTo>
                    <a:pt x="59243" y="23627"/>
                  </a:lnTo>
                  <a:lnTo>
                    <a:pt x="59410" y="23627"/>
                  </a:lnTo>
                  <a:lnTo>
                    <a:pt x="59476" y="21292"/>
                  </a:lnTo>
                  <a:lnTo>
                    <a:pt x="60077" y="20992"/>
                  </a:lnTo>
                  <a:lnTo>
                    <a:pt x="59043" y="16689"/>
                  </a:lnTo>
                  <a:lnTo>
                    <a:pt x="57775" y="21025"/>
                  </a:lnTo>
                  <a:lnTo>
                    <a:pt x="58409" y="21392"/>
                  </a:lnTo>
                  <a:lnTo>
                    <a:pt x="58042" y="23694"/>
                  </a:lnTo>
                  <a:lnTo>
                    <a:pt x="58242" y="23694"/>
                  </a:lnTo>
                  <a:lnTo>
                    <a:pt x="57241" y="33501"/>
                  </a:lnTo>
                  <a:cubicBezTo>
                    <a:pt x="56708" y="33768"/>
                    <a:pt x="56474" y="35035"/>
                    <a:pt x="56474" y="35035"/>
                  </a:cubicBezTo>
                  <a:cubicBezTo>
                    <a:pt x="56474" y="35035"/>
                    <a:pt x="52179" y="36023"/>
                    <a:pt x="49365" y="36023"/>
                  </a:cubicBezTo>
                  <a:cubicBezTo>
                    <a:pt x="48908" y="36023"/>
                    <a:pt x="48489" y="35997"/>
                    <a:pt x="48135" y="35936"/>
                  </a:cubicBezTo>
                  <a:cubicBezTo>
                    <a:pt x="45566" y="35502"/>
                    <a:pt x="44799" y="34335"/>
                    <a:pt x="44733" y="33067"/>
                  </a:cubicBezTo>
                  <a:cubicBezTo>
                    <a:pt x="44666" y="31766"/>
                    <a:pt x="45600" y="24261"/>
                    <a:pt x="45566" y="22860"/>
                  </a:cubicBezTo>
                  <a:lnTo>
                    <a:pt x="45566" y="22860"/>
                  </a:lnTo>
                  <a:lnTo>
                    <a:pt x="45500" y="22893"/>
                  </a:lnTo>
                  <a:cubicBezTo>
                    <a:pt x="45600" y="22760"/>
                    <a:pt x="45667" y="22593"/>
                    <a:pt x="45733" y="22426"/>
                  </a:cubicBezTo>
                  <a:cubicBezTo>
                    <a:pt x="46033" y="21626"/>
                    <a:pt x="45333" y="20792"/>
                    <a:pt x="45066" y="20525"/>
                  </a:cubicBezTo>
                  <a:lnTo>
                    <a:pt x="44933" y="20425"/>
                  </a:lnTo>
                  <a:lnTo>
                    <a:pt x="44899" y="20358"/>
                  </a:lnTo>
                  <a:cubicBezTo>
                    <a:pt x="43532" y="19458"/>
                    <a:pt x="41163" y="19024"/>
                    <a:pt x="40730" y="18957"/>
                  </a:cubicBezTo>
                  <a:lnTo>
                    <a:pt x="40663" y="18957"/>
                  </a:lnTo>
                  <a:lnTo>
                    <a:pt x="40496" y="18924"/>
                  </a:lnTo>
                  <a:lnTo>
                    <a:pt x="38695" y="18323"/>
                  </a:lnTo>
                  <a:lnTo>
                    <a:pt x="37094" y="17823"/>
                  </a:lnTo>
                  <a:cubicBezTo>
                    <a:pt x="37227" y="17623"/>
                    <a:pt x="37494" y="17156"/>
                    <a:pt x="37594" y="16989"/>
                  </a:cubicBezTo>
                  <a:cubicBezTo>
                    <a:pt x="37709" y="17002"/>
                    <a:pt x="37821" y="17008"/>
                    <a:pt x="37930" y="17008"/>
                  </a:cubicBezTo>
                  <a:cubicBezTo>
                    <a:pt x="38994" y="17008"/>
                    <a:pt x="39791" y="16432"/>
                    <a:pt x="40396" y="15555"/>
                  </a:cubicBezTo>
                  <a:cubicBezTo>
                    <a:pt x="40696" y="15121"/>
                    <a:pt x="40930" y="14621"/>
                    <a:pt x="41097" y="14120"/>
                  </a:cubicBezTo>
                  <a:cubicBezTo>
                    <a:pt x="41163" y="13954"/>
                    <a:pt x="41230" y="13787"/>
                    <a:pt x="41297" y="13620"/>
                  </a:cubicBezTo>
                  <a:cubicBezTo>
                    <a:pt x="41697" y="12319"/>
                    <a:pt x="41830" y="10918"/>
                    <a:pt x="41664" y="9517"/>
                  </a:cubicBezTo>
                  <a:cubicBezTo>
                    <a:pt x="41764" y="9450"/>
                    <a:pt x="41864" y="9350"/>
                    <a:pt x="41931" y="9250"/>
                  </a:cubicBezTo>
                  <a:cubicBezTo>
                    <a:pt x="42231" y="8783"/>
                    <a:pt x="42398" y="7916"/>
                    <a:pt x="41830" y="6748"/>
                  </a:cubicBezTo>
                  <a:cubicBezTo>
                    <a:pt x="41797" y="6615"/>
                    <a:pt x="41730" y="6515"/>
                    <a:pt x="41664" y="6382"/>
                  </a:cubicBezTo>
                  <a:lnTo>
                    <a:pt x="41797" y="6281"/>
                  </a:lnTo>
                  <a:cubicBezTo>
                    <a:pt x="41797" y="6281"/>
                    <a:pt x="42764" y="5214"/>
                    <a:pt x="42931" y="4647"/>
                  </a:cubicBezTo>
                  <a:cubicBezTo>
                    <a:pt x="42965" y="4547"/>
                    <a:pt x="42965" y="4480"/>
                    <a:pt x="42931" y="4380"/>
                  </a:cubicBezTo>
                  <a:cubicBezTo>
                    <a:pt x="43165" y="4280"/>
                    <a:pt x="43865" y="2445"/>
                    <a:pt x="43632" y="1978"/>
                  </a:cubicBezTo>
                  <a:cubicBezTo>
                    <a:pt x="43608" y="1934"/>
                    <a:pt x="43580" y="1914"/>
                    <a:pt x="43549" y="1914"/>
                  </a:cubicBezTo>
                  <a:cubicBezTo>
                    <a:pt x="43287" y="1914"/>
                    <a:pt x="42816" y="3381"/>
                    <a:pt x="42798" y="3381"/>
                  </a:cubicBezTo>
                  <a:cubicBezTo>
                    <a:pt x="42798" y="3381"/>
                    <a:pt x="42798" y="3381"/>
                    <a:pt x="42798" y="3379"/>
                  </a:cubicBezTo>
                  <a:cubicBezTo>
                    <a:pt x="42798" y="3313"/>
                    <a:pt x="43365" y="1378"/>
                    <a:pt x="42998" y="1178"/>
                  </a:cubicBezTo>
                  <a:cubicBezTo>
                    <a:pt x="42977" y="1168"/>
                    <a:pt x="42957" y="1164"/>
                    <a:pt x="42936" y="1164"/>
                  </a:cubicBezTo>
                  <a:cubicBezTo>
                    <a:pt x="42601" y="1164"/>
                    <a:pt x="42359" y="2403"/>
                    <a:pt x="42264" y="2812"/>
                  </a:cubicBezTo>
                  <a:cubicBezTo>
                    <a:pt x="42331" y="2379"/>
                    <a:pt x="42531" y="1011"/>
                    <a:pt x="42364" y="878"/>
                  </a:cubicBezTo>
                  <a:cubicBezTo>
                    <a:pt x="42344" y="861"/>
                    <a:pt x="42322" y="853"/>
                    <a:pt x="42300" y="853"/>
                  </a:cubicBezTo>
                  <a:cubicBezTo>
                    <a:pt x="42106" y="853"/>
                    <a:pt x="41864" y="1445"/>
                    <a:pt x="41864" y="1445"/>
                  </a:cubicBezTo>
                  <a:cubicBezTo>
                    <a:pt x="41864" y="1445"/>
                    <a:pt x="41684" y="334"/>
                    <a:pt x="41466" y="334"/>
                  </a:cubicBezTo>
                  <a:cubicBezTo>
                    <a:pt x="41454" y="334"/>
                    <a:pt x="41442" y="337"/>
                    <a:pt x="41430" y="344"/>
                  </a:cubicBezTo>
                  <a:cubicBezTo>
                    <a:pt x="41163" y="477"/>
                    <a:pt x="41263" y="2045"/>
                    <a:pt x="41263" y="2312"/>
                  </a:cubicBezTo>
                  <a:cubicBezTo>
                    <a:pt x="41231" y="2052"/>
                    <a:pt x="40977" y="307"/>
                    <a:pt x="40594" y="307"/>
                  </a:cubicBezTo>
                  <a:cubicBezTo>
                    <a:pt x="40584" y="307"/>
                    <a:pt x="40574" y="308"/>
                    <a:pt x="40563" y="311"/>
                  </a:cubicBezTo>
                  <a:cubicBezTo>
                    <a:pt x="40229" y="377"/>
                    <a:pt x="40463" y="1278"/>
                    <a:pt x="40596" y="1712"/>
                  </a:cubicBezTo>
                  <a:cubicBezTo>
                    <a:pt x="40438" y="1204"/>
                    <a:pt x="40007" y="1"/>
                    <a:pt x="39678" y="1"/>
                  </a:cubicBezTo>
                  <a:close/>
                </a:path>
              </a:pathLst>
            </a:custGeom>
            <a:solidFill>
              <a:schemeClr val="accent4"/>
            </a:solidFill>
            <a:ln w="76200" cap="flat" cmpd="sng">
              <a:solidFill>
                <a:schemeClr val="accent4"/>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3637;p75">
              <a:extLst>
                <a:ext uri="{FF2B5EF4-FFF2-40B4-BE49-F238E27FC236}">
                  <a16:creationId xmlns:a16="http://schemas.microsoft.com/office/drawing/2014/main" id="{F10F18BB-1C8E-405B-ADD5-2F94CC391DAF}"/>
                </a:ext>
              </a:extLst>
            </p:cNvPr>
            <p:cNvGrpSpPr/>
            <p:nvPr/>
          </p:nvGrpSpPr>
          <p:grpSpPr>
            <a:xfrm>
              <a:off x="6091888" y="446725"/>
              <a:ext cx="1501100" cy="2007275"/>
              <a:chOff x="3778700" y="3007225"/>
              <a:chExt cx="1501100" cy="2007275"/>
            </a:xfrm>
          </p:grpSpPr>
          <p:sp>
            <p:nvSpPr>
              <p:cNvPr id="151" name="Google Shape;3638;p75">
                <a:extLst>
                  <a:ext uri="{FF2B5EF4-FFF2-40B4-BE49-F238E27FC236}">
                    <a16:creationId xmlns:a16="http://schemas.microsoft.com/office/drawing/2014/main" id="{AAF05F78-BEFB-4A98-8EEF-D481DD3707C2}"/>
                  </a:ext>
                </a:extLst>
              </p:cNvPr>
              <p:cNvSpPr/>
              <p:nvPr/>
            </p:nvSpPr>
            <p:spPr>
              <a:xfrm>
                <a:off x="4133950" y="3480425"/>
                <a:ext cx="211025" cy="371125"/>
              </a:xfrm>
              <a:custGeom>
                <a:avLst/>
                <a:gdLst/>
                <a:ahLst/>
                <a:cxnLst/>
                <a:rect l="l" t="t" r="r" b="b"/>
                <a:pathLst>
                  <a:path w="8441" h="14845" extrusionOk="0">
                    <a:moveTo>
                      <a:pt x="6939" y="1"/>
                    </a:moveTo>
                    <a:cubicBezTo>
                      <a:pt x="6505" y="434"/>
                      <a:pt x="2302" y="4504"/>
                      <a:pt x="1168" y="7139"/>
                    </a:cubicBezTo>
                    <a:cubicBezTo>
                      <a:pt x="1" y="9908"/>
                      <a:pt x="601" y="14845"/>
                      <a:pt x="601" y="14845"/>
                    </a:cubicBezTo>
                    <a:lnTo>
                      <a:pt x="4304" y="13177"/>
                    </a:lnTo>
                    <a:cubicBezTo>
                      <a:pt x="4537" y="11776"/>
                      <a:pt x="4971" y="10442"/>
                      <a:pt x="5538" y="9174"/>
                    </a:cubicBezTo>
                    <a:cubicBezTo>
                      <a:pt x="6472" y="7106"/>
                      <a:pt x="8440" y="5471"/>
                      <a:pt x="8440" y="5471"/>
                    </a:cubicBezTo>
                    <a:lnTo>
                      <a:pt x="6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639;p75">
                <a:extLst>
                  <a:ext uri="{FF2B5EF4-FFF2-40B4-BE49-F238E27FC236}">
                    <a16:creationId xmlns:a16="http://schemas.microsoft.com/office/drawing/2014/main" id="{44E73C67-699B-4556-AD4B-952743A3D7DD}"/>
                  </a:ext>
                </a:extLst>
              </p:cNvPr>
              <p:cNvSpPr/>
              <p:nvPr/>
            </p:nvSpPr>
            <p:spPr>
              <a:xfrm>
                <a:off x="4453350" y="3948275"/>
                <a:ext cx="216025" cy="259675"/>
              </a:xfrm>
              <a:custGeom>
                <a:avLst/>
                <a:gdLst/>
                <a:ahLst/>
                <a:cxnLst/>
                <a:rect l="l" t="t" r="r" b="b"/>
                <a:pathLst>
                  <a:path w="8641" h="10387" extrusionOk="0">
                    <a:moveTo>
                      <a:pt x="5471" y="0"/>
                    </a:moveTo>
                    <a:lnTo>
                      <a:pt x="5571" y="200"/>
                    </a:lnTo>
                    <a:cubicBezTo>
                      <a:pt x="5638" y="401"/>
                      <a:pt x="5705" y="601"/>
                      <a:pt x="5771" y="801"/>
                    </a:cubicBezTo>
                    <a:cubicBezTo>
                      <a:pt x="6639" y="3036"/>
                      <a:pt x="7306" y="5071"/>
                      <a:pt x="7372" y="6238"/>
                    </a:cubicBezTo>
                    <a:lnTo>
                      <a:pt x="5905" y="7005"/>
                    </a:lnTo>
                    <a:lnTo>
                      <a:pt x="5671" y="7105"/>
                    </a:lnTo>
                    <a:lnTo>
                      <a:pt x="2702" y="8673"/>
                    </a:lnTo>
                    <a:lnTo>
                      <a:pt x="2436" y="8807"/>
                    </a:lnTo>
                    <a:lnTo>
                      <a:pt x="1" y="10041"/>
                    </a:lnTo>
                    <a:lnTo>
                      <a:pt x="1" y="10141"/>
                    </a:lnTo>
                    <a:cubicBezTo>
                      <a:pt x="668" y="10241"/>
                      <a:pt x="1335" y="10341"/>
                      <a:pt x="2002" y="10374"/>
                    </a:cubicBezTo>
                    <a:lnTo>
                      <a:pt x="2336" y="10374"/>
                    </a:lnTo>
                    <a:cubicBezTo>
                      <a:pt x="2619" y="10383"/>
                      <a:pt x="2901" y="10387"/>
                      <a:pt x="3181" y="10387"/>
                    </a:cubicBezTo>
                    <a:cubicBezTo>
                      <a:pt x="4022" y="10387"/>
                      <a:pt x="4854" y="10349"/>
                      <a:pt x="5705" y="10274"/>
                    </a:cubicBezTo>
                    <a:lnTo>
                      <a:pt x="5938" y="10274"/>
                    </a:lnTo>
                    <a:cubicBezTo>
                      <a:pt x="6839" y="10208"/>
                      <a:pt x="7739" y="10074"/>
                      <a:pt x="8640" y="9907"/>
                    </a:cubicBezTo>
                    <a:cubicBezTo>
                      <a:pt x="8373" y="7506"/>
                      <a:pt x="6972" y="1001"/>
                      <a:pt x="6672" y="167"/>
                    </a:cubicBezTo>
                    <a:lnTo>
                      <a:pt x="6605" y="367"/>
                    </a:lnTo>
                    <a:lnTo>
                      <a:pt x="5771" y="100"/>
                    </a:lnTo>
                    <a:lnTo>
                      <a:pt x="5538" y="34"/>
                    </a:lnTo>
                    <a:lnTo>
                      <a:pt x="5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640;p75">
                <a:extLst>
                  <a:ext uri="{FF2B5EF4-FFF2-40B4-BE49-F238E27FC236}">
                    <a16:creationId xmlns:a16="http://schemas.microsoft.com/office/drawing/2014/main" id="{20EEBC75-328D-4174-9325-550BD7F36CC9}"/>
                  </a:ext>
                </a:extLst>
              </p:cNvPr>
              <p:cNvSpPr/>
              <p:nvPr/>
            </p:nvSpPr>
            <p:spPr>
              <a:xfrm>
                <a:off x="4591775" y="3949100"/>
                <a:ext cx="9200" cy="256875"/>
              </a:xfrm>
              <a:custGeom>
                <a:avLst/>
                <a:gdLst/>
                <a:ahLst/>
                <a:cxnLst/>
                <a:rect l="l" t="t" r="r" b="b"/>
                <a:pathLst>
                  <a:path w="368" h="10275" extrusionOk="0">
                    <a:moveTo>
                      <a:pt x="1" y="1"/>
                    </a:moveTo>
                    <a:lnTo>
                      <a:pt x="1" y="201"/>
                    </a:lnTo>
                    <a:cubicBezTo>
                      <a:pt x="34" y="1535"/>
                      <a:pt x="101" y="4571"/>
                      <a:pt x="134" y="7106"/>
                    </a:cubicBezTo>
                    <a:lnTo>
                      <a:pt x="134" y="10275"/>
                    </a:lnTo>
                    <a:lnTo>
                      <a:pt x="368" y="10275"/>
                    </a:lnTo>
                    <a:cubicBezTo>
                      <a:pt x="368" y="9474"/>
                      <a:pt x="368" y="8307"/>
                      <a:pt x="334" y="7006"/>
                    </a:cubicBezTo>
                    <a:cubicBezTo>
                      <a:pt x="301" y="4804"/>
                      <a:pt x="268" y="2302"/>
                      <a:pt x="234" y="801"/>
                    </a:cubicBezTo>
                    <a:lnTo>
                      <a:pt x="234" y="10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641;p75">
                <a:extLst>
                  <a:ext uri="{FF2B5EF4-FFF2-40B4-BE49-F238E27FC236}">
                    <a16:creationId xmlns:a16="http://schemas.microsoft.com/office/drawing/2014/main" id="{1CC0E8A4-1E80-48D9-9C1A-A52D25A1FC8D}"/>
                  </a:ext>
                </a:extLst>
              </p:cNvPr>
              <p:cNvSpPr/>
              <p:nvPr/>
            </p:nvSpPr>
            <p:spPr>
              <a:xfrm>
                <a:off x="4505900" y="4164250"/>
                <a:ext cx="15025" cy="43400"/>
              </a:xfrm>
              <a:custGeom>
                <a:avLst/>
                <a:gdLst/>
                <a:ahLst/>
                <a:cxnLst/>
                <a:rect l="l" t="t" r="r" b="b"/>
                <a:pathLst>
                  <a:path w="601" h="1736" extrusionOk="0">
                    <a:moveTo>
                      <a:pt x="600" y="1"/>
                    </a:moveTo>
                    <a:lnTo>
                      <a:pt x="334" y="134"/>
                    </a:lnTo>
                    <a:lnTo>
                      <a:pt x="0" y="1735"/>
                    </a:lnTo>
                    <a:lnTo>
                      <a:pt x="200" y="1735"/>
                    </a:lnTo>
                    <a:lnTo>
                      <a:pt x="6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642;p75">
                <a:extLst>
                  <a:ext uri="{FF2B5EF4-FFF2-40B4-BE49-F238E27FC236}">
                    <a16:creationId xmlns:a16="http://schemas.microsoft.com/office/drawing/2014/main" id="{F17F110B-8851-4151-8FBC-0EFD1169B34D}"/>
                  </a:ext>
                </a:extLst>
              </p:cNvPr>
              <p:cNvSpPr/>
              <p:nvPr/>
            </p:nvSpPr>
            <p:spPr>
              <a:xfrm>
                <a:off x="3898800" y="3705600"/>
                <a:ext cx="738875" cy="656325"/>
              </a:xfrm>
              <a:custGeom>
                <a:avLst/>
                <a:gdLst/>
                <a:ahLst/>
                <a:cxnLst/>
                <a:rect l="l" t="t" r="r" b="b"/>
                <a:pathLst>
                  <a:path w="29555" h="26253" extrusionOk="0">
                    <a:moveTo>
                      <a:pt x="23283" y="0"/>
                    </a:moveTo>
                    <a:lnTo>
                      <a:pt x="18780" y="1935"/>
                    </a:lnTo>
                    <a:lnTo>
                      <a:pt x="0" y="10074"/>
                    </a:lnTo>
                    <a:cubicBezTo>
                      <a:pt x="434" y="13043"/>
                      <a:pt x="1301" y="15978"/>
                      <a:pt x="2502" y="18747"/>
                    </a:cubicBezTo>
                    <a:cubicBezTo>
                      <a:pt x="3503" y="21349"/>
                      <a:pt x="4737" y="23851"/>
                      <a:pt x="6138" y="26252"/>
                    </a:cubicBezTo>
                    <a:cubicBezTo>
                      <a:pt x="6138" y="26252"/>
                      <a:pt x="10207" y="25085"/>
                      <a:pt x="14143" y="23550"/>
                    </a:cubicBezTo>
                    <a:cubicBezTo>
                      <a:pt x="15278" y="23083"/>
                      <a:pt x="16445" y="22616"/>
                      <a:pt x="17479" y="22116"/>
                    </a:cubicBezTo>
                    <a:cubicBezTo>
                      <a:pt x="18813" y="21449"/>
                      <a:pt x="20415" y="20648"/>
                      <a:pt x="22016" y="19848"/>
                    </a:cubicBezTo>
                    <a:lnTo>
                      <a:pt x="22183" y="19748"/>
                    </a:lnTo>
                    <a:cubicBezTo>
                      <a:pt x="25919" y="17846"/>
                      <a:pt x="29554" y="15912"/>
                      <a:pt x="29554" y="15912"/>
                    </a:cubicBezTo>
                    <a:cubicBezTo>
                      <a:pt x="29488" y="14644"/>
                      <a:pt x="28654" y="12242"/>
                      <a:pt x="27653" y="9707"/>
                    </a:cubicBezTo>
                    <a:lnTo>
                      <a:pt x="27620" y="9641"/>
                    </a:lnTo>
                    <a:cubicBezTo>
                      <a:pt x="27386" y="9107"/>
                      <a:pt x="27186" y="8573"/>
                      <a:pt x="26953" y="8039"/>
                    </a:cubicBezTo>
                    <a:cubicBezTo>
                      <a:pt x="25285" y="4003"/>
                      <a:pt x="23383" y="100"/>
                      <a:pt x="23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643;p75">
                <a:extLst>
                  <a:ext uri="{FF2B5EF4-FFF2-40B4-BE49-F238E27FC236}">
                    <a16:creationId xmlns:a16="http://schemas.microsoft.com/office/drawing/2014/main" id="{54B6F729-149F-435B-93C5-15E229E29A21}"/>
                  </a:ext>
                </a:extLst>
              </p:cNvPr>
              <p:cNvSpPr/>
              <p:nvPr/>
            </p:nvSpPr>
            <p:spPr>
              <a:xfrm>
                <a:off x="4708525" y="3466250"/>
                <a:ext cx="221850" cy="257725"/>
              </a:xfrm>
              <a:custGeom>
                <a:avLst/>
                <a:gdLst/>
                <a:ahLst/>
                <a:cxnLst/>
                <a:rect l="l" t="t" r="r" b="b"/>
                <a:pathLst>
                  <a:path w="8874" h="10309" extrusionOk="0">
                    <a:moveTo>
                      <a:pt x="1502" y="1"/>
                    </a:moveTo>
                    <a:cubicBezTo>
                      <a:pt x="1502" y="1"/>
                      <a:pt x="1368" y="401"/>
                      <a:pt x="1235" y="968"/>
                    </a:cubicBezTo>
                    <a:lnTo>
                      <a:pt x="1168" y="1068"/>
                    </a:lnTo>
                    <a:cubicBezTo>
                      <a:pt x="868" y="2169"/>
                      <a:pt x="635" y="3270"/>
                      <a:pt x="434" y="4404"/>
                    </a:cubicBezTo>
                    <a:cubicBezTo>
                      <a:pt x="134" y="6072"/>
                      <a:pt x="1" y="7773"/>
                      <a:pt x="1" y="9508"/>
                    </a:cubicBezTo>
                    <a:lnTo>
                      <a:pt x="1435" y="9207"/>
                    </a:lnTo>
                    <a:lnTo>
                      <a:pt x="1435" y="9508"/>
                    </a:lnTo>
                    <a:lnTo>
                      <a:pt x="1569" y="9474"/>
                    </a:lnTo>
                    <a:lnTo>
                      <a:pt x="1802" y="9408"/>
                    </a:lnTo>
                    <a:lnTo>
                      <a:pt x="2603" y="9174"/>
                    </a:lnTo>
                    <a:lnTo>
                      <a:pt x="2936" y="9107"/>
                    </a:lnTo>
                    <a:lnTo>
                      <a:pt x="3003" y="9074"/>
                    </a:lnTo>
                    <a:cubicBezTo>
                      <a:pt x="3070" y="9074"/>
                      <a:pt x="3136" y="9041"/>
                      <a:pt x="3203" y="9007"/>
                    </a:cubicBezTo>
                    <a:lnTo>
                      <a:pt x="3236" y="9074"/>
                    </a:lnTo>
                    <a:cubicBezTo>
                      <a:pt x="3570" y="9307"/>
                      <a:pt x="4504" y="10308"/>
                      <a:pt x="4504" y="10308"/>
                    </a:cubicBezTo>
                    <a:cubicBezTo>
                      <a:pt x="4637" y="9975"/>
                      <a:pt x="7439" y="6172"/>
                      <a:pt x="8340" y="4571"/>
                    </a:cubicBezTo>
                    <a:cubicBezTo>
                      <a:pt x="8407" y="4404"/>
                      <a:pt x="8507" y="4237"/>
                      <a:pt x="8574" y="4070"/>
                    </a:cubicBezTo>
                    <a:cubicBezTo>
                      <a:pt x="8874" y="3270"/>
                      <a:pt x="8140" y="2469"/>
                      <a:pt x="7873" y="2169"/>
                    </a:cubicBezTo>
                    <a:lnTo>
                      <a:pt x="7773" y="2069"/>
                    </a:lnTo>
                    <a:lnTo>
                      <a:pt x="7706" y="2036"/>
                    </a:lnTo>
                    <a:cubicBezTo>
                      <a:pt x="6372" y="1102"/>
                      <a:pt x="4004" y="701"/>
                      <a:pt x="3537" y="635"/>
                    </a:cubicBezTo>
                    <a:lnTo>
                      <a:pt x="3470" y="635"/>
                    </a:lnTo>
                    <a:lnTo>
                      <a:pt x="3337" y="568"/>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644;p75">
                <a:extLst>
                  <a:ext uri="{FF2B5EF4-FFF2-40B4-BE49-F238E27FC236}">
                    <a16:creationId xmlns:a16="http://schemas.microsoft.com/office/drawing/2014/main" id="{06EAF41C-E785-417B-9292-98482035E07A}"/>
                  </a:ext>
                </a:extLst>
              </p:cNvPr>
              <p:cNvSpPr/>
              <p:nvPr/>
            </p:nvSpPr>
            <p:spPr>
              <a:xfrm>
                <a:off x="4776925" y="3578825"/>
                <a:ext cx="485750" cy="422775"/>
              </a:xfrm>
              <a:custGeom>
                <a:avLst/>
                <a:gdLst/>
                <a:ahLst/>
                <a:cxnLst/>
                <a:rect l="l" t="t" r="r" b="b"/>
                <a:pathLst>
                  <a:path w="19430" h="16911" extrusionOk="0">
                    <a:moveTo>
                      <a:pt x="5637" y="1"/>
                    </a:moveTo>
                    <a:lnTo>
                      <a:pt x="5571" y="34"/>
                    </a:lnTo>
                    <a:cubicBezTo>
                      <a:pt x="4703" y="1635"/>
                      <a:pt x="1868" y="5472"/>
                      <a:pt x="1735" y="5805"/>
                    </a:cubicBezTo>
                    <a:cubicBezTo>
                      <a:pt x="1334" y="5338"/>
                      <a:pt x="901" y="4905"/>
                      <a:pt x="434" y="4504"/>
                    </a:cubicBezTo>
                    <a:lnTo>
                      <a:pt x="167" y="4571"/>
                    </a:lnTo>
                    <a:cubicBezTo>
                      <a:pt x="167" y="5205"/>
                      <a:pt x="33" y="7807"/>
                      <a:pt x="33" y="11409"/>
                    </a:cubicBezTo>
                    <a:cubicBezTo>
                      <a:pt x="0" y="15612"/>
                      <a:pt x="2102" y="16613"/>
                      <a:pt x="6738" y="16880"/>
                    </a:cubicBezTo>
                    <a:cubicBezTo>
                      <a:pt x="7104" y="16901"/>
                      <a:pt x="7468" y="16911"/>
                      <a:pt x="7828" y="16911"/>
                    </a:cubicBezTo>
                    <a:cubicBezTo>
                      <a:pt x="12060" y="16911"/>
                      <a:pt x="15788" y="15549"/>
                      <a:pt x="17079" y="14812"/>
                    </a:cubicBezTo>
                    <a:cubicBezTo>
                      <a:pt x="18480" y="13978"/>
                      <a:pt x="19381" y="13177"/>
                      <a:pt x="19214" y="12910"/>
                    </a:cubicBezTo>
                    <a:cubicBezTo>
                      <a:pt x="19162" y="12807"/>
                      <a:pt x="19075" y="12774"/>
                      <a:pt x="18984" y="12774"/>
                    </a:cubicBezTo>
                    <a:cubicBezTo>
                      <a:pt x="18888" y="12774"/>
                      <a:pt x="18786" y="12811"/>
                      <a:pt x="18718" y="12842"/>
                    </a:cubicBezTo>
                    <a:lnTo>
                      <a:pt x="18718" y="12842"/>
                    </a:lnTo>
                    <a:cubicBezTo>
                      <a:pt x="18923" y="12728"/>
                      <a:pt x="19429" y="12378"/>
                      <a:pt x="19314" y="12176"/>
                    </a:cubicBezTo>
                    <a:cubicBezTo>
                      <a:pt x="19274" y="12116"/>
                      <a:pt x="19192" y="12095"/>
                      <a:pt x="19097" y="12095"/>
                    </a:cubicBezTo>
                    <a:cubicBezTo>
                      <a:pt x="18874" y="12095"/>
                      <a:pt x="18580" y="12210"/>
                      <a:pt x="18580" y="12210"/>
                    </a:cubicBezTo>
                    <a:cubicBezTo>
                      <a:pt x="18580" y="12210"/>
                      <a:pt x="19314" y="11709"/>
                      <a:pt x="19114" y="11476"/>
                    </a:cubicBezTo>
                    <a:cubicBezTo>
                      <a:pt x="19055" y="11409"/>
                      <a:pt x="18989" y="11384"/>
                      <a:pt x="18921" y="11384"/>
                    </a:cubicBezTo>
                    <a:cubicBezTo>
                      <a:pt x="18720" y="11384"/>
                      <a:pt x="18513" y="11609"/>
                      <a:pt x="18513" y="11609"/>
                    </a:cubicBezTo>
                    <a:cubicBezTo>
                      <a:pt x="18513" y="11609"/>
                      <a:pt x="18914" y="10976"/>
                      <a:pt x="18647" y="10775"/>
                    </a:cubicBezTo>
                    <a:cubicBezTo>
                      <a:pt x="18618" y="10754"/>
                      <a:pt x="18582" y="10744"/>
                      <a:pt x="18541" y="10744"/>
                    </a:cubicBezTo>
                    <a:cubicBezTo>
                      <a:pt x="18197" y="10744"/>
                      <a:pt x="17479" y="11409"/>
                      <a:pt x="17479" y="11409"/>
                    </a:cubicBezTo>
                    <a:cubicBezTo>
                      <a:pt x="17613" y="11242"/>
                      <a:pt x="17713" y="11109"/>
                      <a:pt x="17813" y="10942"/>
                    </a:cubicBezTo>
                    <a:cubicBezTo>
                      <a:pt x="17898" y="10801"/>
                      <a:pt x="18031" y="10587"/>
                      <a:pt x="17681" y="10587"/>
                    </a:cubicBezTo>
                    <a:cubicBezTo>
                      <a:pt x="17619" y="10587"/>
                      <a:pt x="17542" y="10593"/>
                      <a:pt x="17446" y="10609"/>
                    </a:cubicBezTo>
                    <a:cubicBezTo>
                      <a:pt x="16812" y="10709"/>
                      <a:pt x="16579" y="12176"/>
                      <a:pt x="16579" y="12176"/>
                    </a:cubicBezTo>
                    <a:cubicBezTo>
                      <a:pt x="16579" y="12176"/>
                      <a:pt x="12229" y="13195"/>
                      <a:pt x="9409" y="13195"/>
                    </a:cubicBezTo>
                    <a:cubicBezTo>
                      <a:pt x="8962" y="13195"/>
                      <a:pt x="8553" y="13170"/>
                      <a:pt x="8206" y="13110"/>
                    </a:cubicBezTo>
                    <a:cubicBezTo>
                      <a:pt x="5637" y="12643"/>
                      <a:pt x="4870" y="11476"/>
                      <a:pt x="4804" y="10208"/>
                    </a:cubicBezTo>
                    <a:cubicBezTo>
                      <a:pt x="4737" y="8907"/>
                      <a:pt x="5671" y="1435"/>
                      <a:pt x="5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645;p75">
                <a:extLst>
                  <a:ext uri="{FF2B5EF4-FFF2-40B4-BE49-F238E27FC236}">
                    <a16:creationId xmlns:a16="http://schemas.microsoft.com/office/drawing/2014/main" id="{D6C3522C-8145-4402-9865-F9D221B08D84}"/>
                  </a:ext>
                </a:extLst>
              </p:cNvPr>
              <p:cNvSpPr/>
              <p:nvPr/>
            </p:nvSpPr>
            <p:spPr>
              <a:xfrm>
                <a:off x="4602625" y="3406225"/>
                <a:ext cx="143450" cy="171625"/>
              </a:xfrm>
              <a:custGeom>
                <a:avLst/>
                <a:gdLst/>
                <a:ahLst/>
                <a:cxnLst/>
                <a:rect l="l" t="t" r="r" b="b"/>
                <a:pathLst>
                  <a:path w="5738" h="6865" extrusionOk="0">
                    <a:moveTo>
                      <a:pt x="2702" y="0"/>
                    </a:moveTo>
                    <a:lnTo>
                      <a:pt x="2502" y="1334"/>
                    </a:lnTo>
                    <a:lnTo>
                      <a:pt x="34" y="600"/>
                    </a:lnTo>
                    <a:cubicBezTo>
                      <a:pt x="34" y="600"/>
                      <a:pt x="0" y="1268"/>
                      <a:pt x="0" y="2168"/>
                    </a:cubicBezTo>
                    <a:cubicBezTo>
                      <a:pt x="0" y="3903"/>
                      <a:pt x="201" y="6471"/>
                      <a:pt x="1468" y="6838"/>
                    </a:cubicBezTo>
                    <a:cubicBezTo>
                      <a:pt x="1547" y="6856"/>
                      <a:pt x="1628" y="6865"/>
                      <a:pt x="1710" y="6865"/>
                    </a:cubicBezTo>
                    <a:cubicBezTo>
                      <a:pt x="3005" y="6865"/>
                      <a:pt x="4589" y="4720"/>
                      <a:pt x="5404" y="3402"/>
                    </a:cubicBezTo>
                    <a:cubicBezTo>
                      <a:pt x="5504" y="3036"/>
                      <a:pt x="5604" y="2702"/>
                      <a:pt x="5738" y="2368"/>
                    </a:cubicBezTo>
                    <a:lnTo>
                      <a:pt x="4137" y="1868"/>
                    </a:lnTo>
                    <a:cubicBezTo>
                      <a:pt x="4337" y="1568"/>
                      <a:pt x="4537" y="1234"/>
                      <a:pt x="4704" y="901"/>
                    </a:cubicBezTo>
                    <a:lnTo>
                      <a:pt x="4704" y="901"/>
                    </a:lnTo>
                    <a:cubicBezTo>
                      <a:pt x="4629" y="909"/>
                      <a:pt x="4554" y="913"/>
                      <a:pt x="4479" y="913"/>
                    </a:cubicBezTo>
                    <a:cubicBezTo>
                      <a:pt x="4254" y="913"/>
                      <a:pt x="4028" y="876"/>
                      <a:pt x="3803" y="801"/>
                    </a:cubicBezTo>
                    <a:cubicBezTo>
                      <a:pt x="3403" y="600"/>
                      <a:pt x="3036" y="334"/>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646;p75">
                <a:extLst>
                  <a:ext uri="{FF2B5EF4-FFF2-40B4-BE49-F238E27FC236}">
                    <a16:creationId xmlns:a16="http://schemas.microsoft.com/office/drawing/2014/main" id="{F55D9A38-1D9A-4CA5-A824-307AA8BB556B}"/>
                  </a:ext>
                </a:extLst>
              </p:cNvPr>
              <p:cNvSpPr/>
              <p:nvPr/>
            </p:nvSpPr>
            <p:spPr>
              <a:xfrm>
                <a:off x="5243075" y="3901575"/>
                <a:ext cx="25" cy="25"/>
              </a:xfrm>
              <a:custGeom>
                <a:avLst/>
                <a:gdLst/>
                <a:ahLst/>
                <a:cxnLst/>
                <a:rect l="l" t="t" r="r" b="b"/>
                <a:pathLst>
                  <a:path w="1" h="1" extrusionOk="0">
                    <a:moveTo>
                      <a:pt x="1" y="0"/>
                    </a:moveTo>
                    <a:close/>
                  </a:path>
                </a:pathLst>
              </a:custGeom>
              <a:solidFill>
                <a:srgbClr val="F0B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647;p75">
                <a:extLst>
                  <a:ext uri="{FF2B5EF4-FFF2-40B4-BE49-F238E27FC236}">
                    <a16:creationId xmlns:a16="http://schemas.microsoft.com/office/drawing/2014/main" id="{998EFC49-2DBB-4E51-B5AD-1B2ECD049D09}"/>
                  </a:ext>
                </a:extLst>
              </p:cNvPr>
              <p:cNvSpPr/>
              <p:nvPr/>
            </p:nvSpPr>
            <p:spPr>
              <a:xfrm>
                <a:off x="4513400" y="3469600"/>
                <a:ext cx="1675" cy="43375"/>
              </a:xfrm>
              <a:custGeom>
                <a:avLst/>
                <a:gdLst/>
                <a:ahLst/>
                <a:cxnLst/>
                <a:rect l="l" t="t" r="r" b="b"/>
                <a:pathLst>
                  <a:path w="67" h="1735" extrusionOk="0">
                    <a:moveTo>
                      <a:pt x="34" y="0"/>
                    </a:moveTo>
                    <a:lnTo>
                      <a:pt x="34" y="0"/>
                    </a:lnTo>
                    <a:cubicBezTo>
                      <a:pt x="35" y="30"/>
                      <a:pt x="37" y="59"/>
                      <a:pt x="39" y="88"/>
                    </a:cubicBezTo>
                    <a:lnTo>
                      <a:pt x="39" y="88"/>
                    </a:lnTo>
                    <a:cubicBezTo>
                      <a:pt x="37" y="59"/>
                      <a:pt x="35" y="30"/>
                      <a:pt x="34" y="0"/>
                    </a:cubicBezTo>
                    <a:close/>
                    <a:moveTo>
                      <a:pt x="39" y="88"/>
                    </a:moveTo>
                    <a:cubicBezTo>
                      <a:pt x="63" y="596"/>
                      <a:pt x="32" y="1136"/>
                      <a:pt x="0" y="1735"/>
                    </a:cubicBezTo>
                    <a:cubicBezTo>
                      <a:pt x="64" y="1197"/>
                      <a:pt x="67" y="629"/>
                      <a:pt x="39" y="88"/>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648;p75">
                <a:extLst>
                  <a:ext uri="{FF2B5EF4-FFF2-40B4-BE49-F238E27FC236}">
                    <a16:creationId xmlns:a16="http://schemas.microsoft.com/office/drawing/2014/main" id="{399B217B-1F4E-41E1-A39C-C6AEB69C6F72}"/>
                  </a:ext>
                </a:extLst>
              </p:cNvPr>
              <p:cNvSpPr/>
              <p:nvPr/>
            </p:nvSpPr>
            <p:spPr>
              <a:xfrm>
                <a:off x="4639325" y="3491275"/>
                <a:ext cx="98425" cy="86875"/>
              </a:xfrm>
              <a:custGeom>
                <a:avLst/>
                <a:gdLst/>
                <a:ahLst/>
                <a:cxnLst/>
                <a:rect l="l" t="t" r="r" b="b"/>
                <a:pathLst>
                  <a:path w="3937" h="3475" extrusionOk="0">
                    <a:moveTo>
                      <a:pt x="3936" y="0"/>
                    </a:moveTo>
                    <a:cubicBezTo>
                      <a:pt x="3121" y="1318"/>
                      <a:pt x="1537" y="3463"/>
                      <a:pt x="242" y="3463"/>
                    </a:cubicBezTo>
                    <a:cubicBezTo>
                      <a:pt x="160" y="3463"/>
                      <a:pt x="79" y="3454"/>
                      <a:pt x="0" y="3436"/>
                    </a:cubicBezTo>
                    <a:lnTo>
                      <a:pt x="0" y="3436"/>
                    </a:lnTo>
                    <a:cubicBezTo>
                      <a:pt x="95" y="3462"/>
                      <a:pt x="192" y="3475"/>
                      <a:pt x="291" y="3475"/>
                    </a:cubicBezTo>
                    <a:cubicBezTo>
                      <a:pt x="1573" y="3475"/>
                      <a:pt x="3100" y="1366"/>
                      <a:pt x="3936" y="34"/>
                    </a:cubicBezTo>
                    <a:cubicBezTo>
                      <a:pt x="3936" y="34"/>
                      <a:pt x="3936" y="0"/>
                      <a:pt x="3936"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649;p75">
                <a:extLst>
                  <a:ext uri="{FF2B5EF4-FFF2-40B4-BE49-F238E27FC236}">
                    <a16:creationId xmlns:a16="http://schemas.microsoft.com/office/drawing/2014/main" id="{82F40236-D31A-4091-BB2C-5192D5370CB8}"/>
                  </a:ext>
                </a:extLst>
              </p:cNvPr>
              <p:cNvSpPr/>
              <p:nvPr/>
            </p:nvSpPr>
            <p:spPr>
              <a:xfrm>
                <a:off x="4602625" y="3421225"/>
                <a:ext cx="850" cy="39225"/>
              </a:xfrm>
              <a:custGeom>
                <a:avLst/>
                <a:gdLst/>
                <a:ahLst/>
                <a:cxnLst/>
                <a:rect l="l" t="t" r="r" b="b"/>
                <a:pathLst>
                  <a:path w="34" h="1569" extrusionOk="0">
                    <a:moveTo>
                      <a:pt x="34" y="0"/>
                    </a:moveTo>
                    <a:lnTo>
                      <a:pt x="34" y="0"/>
                    </a:lnTo>
                    <a:cubicBezTo>
                      <a:pt x="34" y="3"/>
                      <a:pt x="0" y="669"/>
                      <a:pt x="0" y="1568"/>
                    </a:cubicBezTo>
                    <a:cubicBezTo>
                      <a:pt x="0" y="703"/>
                      <a:pt x="34" y="3"/>
                      <a:pt x="34"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650;p75">
                <a:extLst>
                  <a:ext uri="{FF2B5EF4-FFF2-40B4-BE49-F238E27FC236}">
                    <a16:creationId xmlns:a16="http://schemas.microsoft.com/office/drawing/2014/main" id="{C6B82A53-9F5B-4340-A936-597744A0C595}"/>
                  </a:ext>
                </a:extLst>
              </p:cNvPr>
              <p:cNvSpPr/>
              <p:nvPr/>
            </p:nvSpPr>
            <p:spPr>
              <a:xfrm>
                <a:off x="4502550" y="3388700"/>
                <a:ext cx="2525" cy="5025"/>
              </a:xfrm>
              <a:custGeom>
                <a:avLst/>
                <a:gdLst/>
                <a:ahLst/>
                <a:cxnLst/>
                <a:rect l="l" t="t" r="r" b="b"/>
                <a:pathLst>
                  <a:path w="101" h="201" extrusionOk="0">
                    <a:moveTo>
                      <a:pt x="1" y="1"/>
                    </a:moveTo>
                    <a:cubicBezTo>
                      <a:pt x="1" y="67"/>
                      <a:pt x="34" y="134"/>
                      <a:pt x="34" y="201"/>
                    </a:cubicBezTo>
                    <a:lnTo>
                      <a:pt x="101" y="201"/>
                    </a:lnTo>
                    <a:cubicBezTo>
                      <a:pt x="67" y="101"/>
                      <a:pt x="34" y="1"/>
                      <a:pt x="34"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651;p75">
                <a:extLst>
                  <a:ext uri="{FF2B5EF4-FFF2-40B4-BE49-F238E27FC236}">
                    <a16:creationId xmlns:a16="http://schemas.microsoft.com/office/drawing/2014/main" id="{D396D127-1838-4DD8-BEE1-4D64BDCB6FDE}"/>
                  </a:ext>
                </a:extLst>
              </p:cNvPr>
              <p:cNvSpPr/>
              <p:nvPr/>
            </p:nvSpPr>
            <p:spPr>
              <a:xfrm>
                <a:off x="4503375" y="3393700"/>
                <a:ext cx="11700" cy="75925"/>
              </a:xfrm>
              <a:custGeom>
                <a:avLst/>
                <a:gdLst/>
                <a:ahLst/>
                <a:cxnLst/>
                <a:rect l="l" t="t" r="r" b="b"/>
                <a:pathLst>
                  <a:path w="468" h="3037" extrusionOk="0">
                    <a:moveTo>
                      <a:pt x="1" y="1"/>
                    </a:moveTo>
                    <a:cubicBezTo>
                      <a:pt x="268" y="1001"/>
                      <a:pt x="401" y="2002"/>
                      <a:pt x="468" y="3036"/>
                    </a:cubicBezTo>
                    <a:cubicBezTo>
                      <a:pt x="435" y="2002"/>
                      <a:pt x="301" y="1001"/>
                      <a:pt x="68" y="1"/>
                    </a:cubicBezTo>
                    <a:close/>
                  </a:path>
                </a:pathLst>
              </a:custGeom>
              <a:solidFill>
                <a:srgbClr val="0F6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652;p75">
                <a:extLst>
                  <a:ext uri="{FF2B5EF4-FFF2-40B4-BE49-F238E27FC236}">
                    <a16:creationId xmlns:a16="http://schemas.microsoft.com/office/drawing/2014/main" id="{888A35E3-3967-448F-8DBB-663E4056130B}"/>
                  </a:ext>
                </a:extLst>
              </p:cNvPr>
              <p:cNvSpPr/>
              <p:nvPr/>
            </p:nvSpPr>
            <p:spPr>
              <a:xfrm>
                <a:off x="4304900" y="3382000"/>
                <a:ext cx="284400" cy="251900"/>
              </a:xfrm>
              <a:custGeom>
                <a:avLst/>
                <a:gdLst/>
                <a:ahLst/>
                <a:cxnLst/>
                <a:rect l="l" t="t" r="r" b="b"/>
                <a:pathLst>
                  <a:path w="11376" h="10076" extrusionOk="0">
                    <a:moveTo>
                      <a:pt x="6088" y="1"/>
                    </a:moveTo>
                    <a:cubicBezTo>
                      <a:pt x="4634" y="1"/>
                      <a:pt x="3804" y="535"/>
                      <a:pt x="3804" y="535"/>
                    </a:cubicBezTo>
                    <a:cubicBezTo>
                      <a:pt x="3737" y="535"/>
                      <a:pt x="3670" y="569"/>
                      <a:pt x="3570" y="569"/>
                    </a:cubicBezTo>
                    <a:cubicBezTo>
                      <a:pt x="2903" y="736"/>
                      <a:pt x="2236" y="1102"/>
                      <a:pt x="1736" y="1603"/>
                    </a:cubicBezTo>
                    <a:cubicBezTo>
                      <a:pt x="1669" y="1603"/>
                      <a:pt x="1635" y="1603"/>
                      <a:pt x="1602" y="1636"/>
                    </a:cubicBezTo>
                    <a:cubicBezTo>
                      <a:pt x="1535" y="1670"/>
                      <a:pt x="1469" y="1736"/>
                      <a:pt x="1435" y="1770"/>
                    </a:cubicBezTo>
                    <a:cubicBezTo>
                      <a:pt x="902" y="2337"/>
                      <a:pt x="401" y="2937"/>
                      <a:pt x="1" y="3571"/>
                    </a:cubicBezTo>
                    <a:lnTo>
                      <a:pt x="101" y="3938"/>
                    </a:lnTo>
                    <a:lnTo>
                      <a:pt x="1602" y="9408"/>
                    </a:lnTo>
                    <a:lnTo>
                      <a:pt x="3337" y="9208"/>
                    </a:lnTo>
                    <a:lnTo>
                      <a:pt x="3337" y="9108"/>
                    </a:lnTo>
                    <a:cubicBezTo>
                      <a:pt x="3370" y="9609"/>
                      <a:pt x="3370" y="9875"/>
                      <a:pt x="3370" y="9875"/>
                    </a:cubicBezTo>
                    <a:lnTo>
                      <a:pt x="3570" y="9842"/>
                    </a:lnTo>
                    <a:lnTo>
                      <a:pt x="3870" y="9742"/>
                    </a:lnTo>
                    <a:lnTo>
                      <a:pt x="4271" y="9675"/>
                    </a:lnTo>
                    <a:lnTo>
                      <a:pt x="4271" y="9942"/>
                    </a:lnTo>
                    <a:lnTo>
                      <a:pt x="4771" y="9942"/>
                    </a:lnTo>
                    <a:lnTo>
                      <a:pt x="7306" y="10042"/>
                    </a:lnTo>
                    <a:lnTo>
                      <a:pt x="7606" y="10042"/>
                    </a:lnTo>
                    <a:lnTo>
                      <a:pt x="8974" y="10076"/>
                    </a:lnTo>
                    <a:cubicBezTo>
                      <a:pt x="8974" y="10076"/>
                      <a:pt x="10075" y="8441"/>
                      <a:pt x="10842" y="5072"/>
                    </a:cubicBezTo>
                    <a:cubicBezTo>
                      <a:pt x="11376" y="2704"/>
                      <a:pt x="11276" y="1670"/>
                      <a:pt x="11176" y="1236"/>
                    </a:cubicBezTo>
                    <a:cubicBezTo>
                      <a:pt x="11176" y="1169"/>
                      <a:pt x="11142" y="1069"/>
                      <a:pt x="11109" y="1002"/>
                    </a:cubicBezTo>
                    <a:cubicBezTo>
                      <a:pt x="10108" y="569"/>
                      <a:pt x="9074" y="235"/>
                      <a:pt x="8007" y="68"/>
                    </a:cubicBezTo>
                    <a:lnTo>
                      <a:pt x="7807" y="35"/>
                    </a:lnTo>
                    <a:lnTo>
                      <a:pt x="7807" y="35"/>
                    </a:lnTo>
                    <a:cubicBezTo>
                      <a:pt x="7807" y="35"/>
                      <a:pt x="7807" y="102"/>
                      <a:pt x="7840" y="235"/>
                    </a:cubicBezTo>
                    <a:lnTo>
                      <a:pt x="7807" y="235"/>
                    </a:lnTo>
                    <a:cubicBezTo>
                      <a:pt x="7165" y="64"/>
                      <a:pt x="6589" y="1"/>
                      <a:pt x="6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653;p75">
                <a:extLst>
                  <a:ext uri="{FF2B5EF4-FFF2-40B4-BE49-F238E27FC236}">
                    <a16:creationId xmlns:a16="http://schemas.microsoft.com/office/drawing/2014/main" id="{C3072ABC-B8ED-49D9-ADCF-954365E3F13C}"/>
                  </a:ext>
                </a:extLst>
              </p:cNvPr>
              <p:cNvSpPr/>
              <p:nvPr/>
            </p:nvSpPr>
            <p:spPr>
              <a:xfrm>
                <a:off x="4651000" y="3063300"/>
                <a:ext cx="201825" cy="111100"/>
              </a:xfrm>
              <a:custGeom>
                <a:avLst/>
                <a:gdLst/>
                <a:ahLst/>
                <a:cxnLst/>
                <a:rect l="l" t="t" r="r" b="b"/>
                <a:pathLst>
                  <a:path w="8073" h="4444" extrusionOk="0">
                    <a:moveTo>
                      <a:pt x="4162" y="1"/>
                    </a:moveTo>
                    <a:cubicBezTo>
                      <a:pt x="2390" y="1"/>
                      <a:pt x="802" y="1048"/>
                      <a:pt x="100" y="2676"/>
                    </a:cubicBezTo>
                    <a:cubicBezTo>
                      <a:pt x="34" y="2976"/>
                      <a:pt x="0" y="3243"/>
                      <a:pt x="34" y="3543"/>
                    </a:cubicBezTo>
                    <a:cubicBezTo>
                      <a:pt x="67" y="3843"/>
                      <a:pt x="134" y="4144"/>
                      <a:pt x="200" y="4444"/>
                    </a:cubicBezTo>
                    <a:cubicBezTo>
                      <a:pt x="501" y="3877"/>
                      <a:pt x="968" y="3410"/>
                      <a:pt x="1568" y="3109"/>
                    </a:cubicBezTo>
                    <a:cubicBezTo>
                      <a:pt x="2152" y="2776"/>
                      <a:pt x="2921" y="2581"/>
                      <a:pt x="3704" y="2581"/>
                    </a:cubicBezTo>
                    <a:cubicBezTo>
                      <a:pt x="4801" y="2581"/>
                      <a:pt x="5924" y="2962"/>
                      <a:pt x="6605" y="3877"/>
                    </a:cubicBezTo>
                    <a:cubicBezTo>
                      <a:pt x="6672" y="3943"/>
                      <a:pt x="6738" y="4043"/>
                      <a:pt x="6772" y="4144"/>
                    </a:cubicBezTo>
                    <a:lnTo>
                      <a:pt x="6938" y="4010"/>
                    </a:lnTo>
                    <a:cubicBezTo>
                      <a:pt x="6938" y="4010"/>
                      <a:pt x="7906" y="2943"/>
                      <a:pt x="8073" y="2376"/>
                    </a:cubicBezTo>
                    <a:cubicBezTo>
                      <a:pt x="8073" y="2309"/>
                      <a:pt x="8073" y="2209"/>
                      <a:pt x="8073" y="2109"/>
                    </a:cubicBezTo>
                    <a:cubicBezTo>
                      <a:pt x="7906" y="1408"/>
                      <a:pt x="6738" y="107"/>
                      <a:pt x="4403" y="7"/>
                    </a:cubicBezTo>
                    <a:cubicBezTo>
                      <a:pt x="4322" y="3"/>
                      <a:pt x="4242" y="1"/>
                      <a:pt x="4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654;p75">
                <a:extLst>
                  <a:ext uri="{FF2B5EF4-FFF2-40B4-BE49-F238E27FC236}">
                    <a16:creationId xmlns:a16="http://schemas.microsoft.com/office/drawing/2014/main" id="{3FAE0C19-FD12-4A21-950C-EE93545CA001}"/>
                  </a:ext>
                </a:extLst>
              </p:cNvPr>
              <p:cNvSpPr/>
              <p:nvPr/>
            </p:nvSpPr>
            <p:spPr>
              <a:xfrm>
                <a:off x="3827900" y="4601225"/>
                <a:ext cx="86750" cy="105950"/>
              </a:xfrm>
              <a:custGeom>
                <a:avLst/>
                <a:gdLst/>
                <a:ahLst/>
                <a:cxnLst/>
                <a:rect l="l" t="t" r="r" b="b"/>
                <a:pathLst>
                  <a:path w="3470" h="4238" extrusionOk="0">
                    <a:moveTo>
                      <a:pt x="3470" y="1"/>
                    </a:moveTo>
                    <a:lnTo>
                      <a:pt x="1" y="2203"/>
                    </a:lnTo>
                    <a:cubicBezTo>
                      <a:pt x="301" y="2903"/>
                      <a:pt x="67" y="4237"/>
                      <a:pt x="67" y="4237"/>
                    </a:cubicBezTo>
                    <a:lnTo>
                      <a:pt x="3370" y="3437"/>
                    </a:lnTo>
                    <a:cubicBezTo>
                      <a:pt x="2669" y="1302"/>
                      <a:pt x="3470" y="1"/>
                      <a:pt x="3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655;p75">
                <a:extLst>
                  <a:ext uri="{FF2B5EF4-FFF2-40B4-BE49-F238E27FC236}">
                    <a16:creationId xmlns:a16="http://schemas.microsoft.com/office/drawing/2014/main" id="{22CD3ACC-9EA4-401B-AF27-04F0DAEF1C4B}"/>
                  </a:ext>
                </a:extLst>
              </p:cNvPr>
              <p:cNvSpPr/>
              <p:nvPr/>
            </p:nvSpPr>
            <p:spPr>
              <a:xfrm>
                <a:off x="3778700" y="4654775"/>
                <a:ext cx="61750" cy="143175"/>
              </a:xfrm>
              <a:custGeom>
                <a:avLst/>
                <a:gdLst/>
                <a:ahLst/>
                <a:cxnLst/>
                <a:rect l="l" t="t" r="r" b="b"/>
                <a:pathLst>
                  <a:path w="2470" h="5727" extrusionOk="0">
                    <a:moveTo>
                      <a:pt x="1855" y="0"/>
                    </a:moveTo>
                    <a:cubicBezTo>
                      <a:pt x="1534" y="0"/>
                      <a:pt x="740" y="760"/>
                      <a:pt x="568" y="1595"/>
                    </a:cubicBezTo>
                    <a:cubicBezTo>
                      <a:pt x="434" y="2429"/>
                      <a:pt x="1" y="5564"/>
                      <a:pt x="167" y="5698"/>
                    </a:cubicBezTo>
                    <a:cubicBezTo>
                      <a:pt x="183" y="5717"/>
                      <a:pt x="204" y="5726"/>
                      <a:pt x="230" y="5726"/>
                    </a:cubicBezTo>
                    <a:cubicBezTo>
                      <a:pt x="431" y="5726"/>
                      <a:pt x="936" y="5157"/>
                      <a:pt x="1468" y="4063"/>
                    </a:cubicBezTo>
                    <a:cubicBezTo>
                      <a:pt x="2035" y="2829"/>
                      <a:pt x="2469" y="828"/>
                      <a:pt x="1969" y="61"/>
                    </a:cubicBezTo>
                    <a:cubicBezTo>
                      <a:pt x="1946" y="19"/>
                      <a:pt x="1907" y="0"/>
                      <a:pt x="1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656;p75">
                <a:extLst>
                  <a:ext uri="{FF2B5EF4-FFF2-40B4-BE49-F238E27FC236}">
                    <a16:creationId xmlns:a16="http://schemas.microsoft.com/office/drawing/2014/main" id="{CE40F4FA-E7AE-424D-8419-9FBD52E5E17C}"/>
                  </a:ext>
                </a:extLst>
              </p:cNvPr>
              <p:cNvSpPr/>
              <p:nvPr/>
            </p:nvSpPr>
            <p:spPr>
              <a:xfrm>
                <a:off x="4503375" y="4195950"/>
                <a:ext cx="251050" cy="710700"/>
              </a:xfrm>
              <a:custGeom>
                <a:avLst/>
                <a:gdLst/>
                <a:ahLst/>
                <a:cxnLst/>
                <a:rect l="l" t="t" r="r" b="b"/>
                <a:pathLst>
                  <a:path w="10042" h="28428" extrusionOk="0">
                    <a:moveTo>
                      <a:pt x="6639" y="0"/>
                    </a:moveTo>
                    <a:cubicBezTo>
                      <a:pt x="4855" y="325"/>
                      <a:pt x="3050" y="496"/>
                      <a:pt x="1257" y="496"/>
                    </a:cubicBezTo>
                    <a:cubicBezTo>
                      <a:pt x="838" y="496"/>
                      <a:pt x="419" y="486"/>
                      <a:pt x="1" y="467"/>
                    </a:cubicBezTo>
                    <a:lnTo>
                      <a:pt x="1" y="467"/>
                    </a:lnTo>
                    <a:cubicBezTo>
                      <a:pt x="301" y="1268"/>
                      <a:pt x="1202" y="3703"/>
                      <a:pt x="1769" y="5504"/>
                    </a:cubicBezTo>
                    <a:cubicBezTo>
                      <a:pt x="2403" y="7672"/>
                      <a:pt x="4304" y="12509"/>
                      <a:pt x="4237" y="14544"/>
                    </a:cubicBezTo>
                    <a:cubicBezTo>
                      <a:pt x="4171" y="16579"/>
                      <a:pt x="2102" y="28387"/>
                      <a:pt x="2102" y="28387"/>
                    </a:cubicBezTo>
                    <a:cubicBezTo>
                      <a:pt x="2154" y="28415"/>
                      <a:pt x="2239" y="28427"/>
                      <a:pt x="2350" y="28427"/>
                    </a:cubicBezTo>
                    <a:cubicBezTo>
                      <a:pt x="3169" y="28427"/>
                      <a:pt x="5371" y="27754"/>
                      <a:pt x="5371" y="27754"/>
                    </a:cubicBezTo>
                    <a:cubicBezTo>
                      <a:pt x="5371" y="27754"/>
                      <a:pt x="5939" y="26219"/>
                      <a:pt x="7006" y="23384"/>
                    </a:cubicBezTo>
                    <a:cubicBezTo>
                      <a:pt x="8073" y="20582"/>
                      <a:pt x="10041" y="13076"/>
                      <a:pt x="9808" y="11609"/>
                    </a:cubicBezTo>
                    <a:cubicBezTo>
                      <a:pt x="9608" y="10241"/>
                      <a:pt x="7373" y="1902"/>
                      <a:pt x="6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657;p75">
                <a:extLst>
                  <a:ext uri="{FF2B5EF4-FFF2-40B4-BE49-F238E27FC236}">
                    <a16:creationId xmlns:a16="http://schemas.microsoft.com/office/drawing/2014/main" id="{9F6DF381-04B6-41C4-8E62-7855BCC932D3}"/>
                  </a:ext>
                </a:extLst>
              </p:cNvPr>
              <p:cNvSpPr/>
              <p:nvPr/>
            </p:nvSpPr>
            <p:spPr>
              <a:xfrm>
                <a:off x="3887950" y="4201775"/>
                <a:ext cx="564600" cy="484550"/>
              </a:xfrm>
              <a:custGeom>
                <a:avLst/>
                <a:gdLst/>
                <a:ahLst/>
                <a:cxnLst/>
                <a:rect l="l" t="t" r="r" b="b"/>
                <a:pathLst>
                  <a:path w="22584" h="19382" extrusionOk="0">
                    <a:moveTo>
                      <a:pt x="22450" y="1"/>
                    </a:moveTo>
                    <a:cubicBezTo>
                      <a:pt x="20849" y="801"/>
                      <a:pt x="19247" y="1602"/>
                      <a:pt x="17913" y="2269"/>
                    </a:cubicBezTo>
                    <a:cubicBezTo>
                      <a:pt x="16879" y="2769"/>
                      <a:pt x="15745" y="3236"/>
                      <a:pt x="14577" y="3703"/>
                    </a:cubicBezTo>
                    <a:cubicBezTo>
                      <a:pt x="14010" y="5505"/>
                      <a:pt x="11709" y="8307"/>
                      <a:pt x="10241" y="9307"/>
                    </a:cubicBezTo>
                    <a:cubicBezTo>
                      <a:pt x="8807" y="10342"/>
                      <a:pt x="2469" y="14478"/>
                      <a:pt x="1235" y="15779"/>
                    </a:cubicBezTo>
                    <a:cubicBezTo>
                      <a:pt x="0" y="17080"/>
                      <a:pt x="968" y="19381"/>
                      <a:pt x="968" y="19381"/>
                    </a:cubicBezTo>
                    <a:cubicBezTo>
                      <a:pt x="968" y="19381"/>
                      <a:pt x="8006" y="16780"/>
                      <a:pt x="10208" y="15679"/>
                    </a:cubicBezTo>
                    <a:cubicBezTo>
                      <a:pt x="12443" y="14578"/>
                      <a:pt x="17146" y="11876"/>
                      <a:pt x="18680" y="9774"/>
                    </a:cubicBezTo>
                    <a:cubicBezTo>
                      <a:pt x="20148" y="7740"/>
                      <a:pt x="22049" y="1735"/>
                      <a:pt x="22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658;p75">
                <a:extLst>
                  <a:ext uri="{FF2B5EF4-FFF2-40B4-BE49-F238E27FC236}">
                    <a16:creationId xmlns:a16="http://schemas.microsoft.com/office/drawing/2014/main" id="{4B6A4C79-0353-4F0B-A43E-F873344679D4}"/>
                  </a:ext>
                </a:extLst>
              </p:cNvPr>
              <p:cNvSpPr/>
              <p:nvPr/>
            </p:nvSpPr>
            <p:spPr>
              <a:xfrm>
                <a:off x="4368300" y="3414550"/>
                <a:ext cx="404475" cy="497050"/>
              </a:xfrm>
              <a:custGeom>
                <a:avLst/>
                <a:gdLst/>
                <a:ahLst/>
                <a:cxnLst/>
                <a:rect l="l" t="t" r="r" b="b"/>
                <a:pathLst>
                  <a:path w="16179" h="19882" extrusionOk="0">
                    <a:moveTo>
                      <a:pt x="8640" y="1"/>
                    </a:moveTo>
                    <a:cubicBezTo>
                      <a:pt x="8740" y="434"/>
                      <a:pt x="8840" y="1468"/>
                      <a:pt x="8306" y="3837"/>
                    </a:cubicBezTo>
                    <a:cubicBezTo>
                      <a:pt x="7539" y="7172"/>
                      <a:pt x="6438" y="8840"/>
                      <a:pt x="6438" y="8840"/>
                    </a:cubicBezTo>
                    <a:lnTo>
                      <a:pt x="4770" y="8774"/>
                    </a:lnTo>
                    <a:lnTo>
                      <a:pt x="1735" y="8673"/>
                    </a:lnTo>
                    <a:lnTo>
                      <a:pt x="1735" y="8407"/>
                    </a:lnTo>
                    <a:lnTo>
                      <a:pt x="1334" y="8473"/>
                    </a:lnTo>
                    <a:cubicBezTo>
                      <a:pt x="1101" y="9474"/>
                      <a:pt x="534" y="11609"/>
                      <a:pt x="0" y="13577"/>
                    </a:cubicBezTo>
                    <a:lnTo>
                      <a:pt x="4503" y="11642"/>
                    </a:lnTo>
                    <a:cubicBezTo>
                      <a:pt x="4570" y="11709"/>
                      <a:pt x="5637" y="13877"/>
                      <a:pt x="6872" y="16613"/>
                    </a:cubicBezTo>
                    <a:cubicBezTo>
                      <a:pt x="6905" y="16713"/>
                      <a:pt x="6938" y="16779"/>
                      <a:pt x="6972" y="16879"/>
                    </a:cubicBezTo>
                    <a:cubicBezTo>
                      <a:pt x="7372" y="17780"/>
                      <a:pt x="7772" y="18714"/>
                      <a:pt x="8173" y="19681"/>
                    </a:cubicBezTo>
                    <a:cubicBezTo>
                      <a:pt x="9040" y="19815"/>
                      <a:pt x="9874" y="19882"/>
                      <a:pt x="10741" y="19882"/>
                    </a:cubicBezTo>
                    <a:cubicBezTo>
                      <a:pt x="12943" y="18547"/>
                      <a:pt x="15811" y="12109"/>
                      <a:pt x="16178" y="11242"/>
                    </a:cubicBezTo>
                    <a:lnTo>
                      <a:pt x="16178" y="11242"/>
                    </a:lnTo>
                    <a:lnTo>
                      <a:pt x="15044" y="11576"/>
                    </a:lnTo>
                    <a:lnTo>
                      <a:pt x="15044" y="11275"/>
                    </a:lnTo>
                    <a:lnTo>
                      <a:pt x="13610" y="11576"/>
                    </a:lnTo>
                    <a:cubicBezTo>
                      <a:pt x="13576" y="9841"/>
                      <a:pt x="13710" y="8140"/>
                      <a:pt x="14010" y="6472"/>
                    </a:cubicBezTo>
                    <a:cubicBezTo>
                      <a:pt x="14177" y="5338"/>
                      <a:pt x="14444" y="4237"/>
                      <a:pt x="14744" y="3136"/>
                    </a:cubicBezTo>
                    <a:lnTo>
                      <a:pt x="14744" y="3136"/>
                    </a:lnTo>
                    <a:cubicBezTo>
                      <a:pt x="13912" y="4430"/>
                      <a:pt x="12397" y="6550"/>
                      <a:pt x="11119" y="6550"/>
                    </a:cubicBezTo>
                    <a:cubicBezTo>
                      <a:pt x="11013" y="6550"/>
                      <a:pt x="10910" y="6536"/>
                      <a:pt x="10808" y="6505"/>
                    </a:cubicBezTo>
                    <a:lnTo>
                      <a:pt x="10708" y="6472"/>
                    </a:lnTo>
                    <a:cubicBezTo>
                      <a:pt x="10641" y="6472"/>
                      <a:pt x="10574" y="6439"/>
                      <a:pt x="10508" y="6372"/>
                    </a:cubicBezTo>
                    <a:cubicBezTo>
                      <a:pt x="9507" y="5771"/>
                      <a:pt x="9340" y="3470"/>
                      <a:pt x="9340" y="1869"/>
                    </a:cubicBezTo>
                    <a:cubicBezTo>
                      <a:pt x="9340" y="968"/>
                      <a:pt x="9373" y="267"/>
                      <a:pt x="9373" y="267"/>
                    </a:cubicBezTo>
                    <a:cubicBezTo>
                      <a:pt x="9140" y="167"/>
                      <a:pt x="8873" y="67"/>
                      <a:pt x="8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659;p75">
                <a:extLst>
                  <a:ext uri="{FF2B5EF4-FFF2-40B4-BE49-F238E27FC236}">
                    <a16:creationId xmlns:a16="http://schemas.microsoft.com/office/drawing/2014/main" id="{20AE2FF3-3946-4195-94DC-1655E4DE8994}"/>
                  </a:ext>
                </a:extLst>
              </p:cNvPr>
              <p:cNvSpPr/>
              <p:nvPr/>
            </p:nvSpPr>
            <p:spPr>
              <a:xfrm>
                <a:off x="4449175" y="4199275"/>
                <a:ext cx="4200" cy="2525"/>
              </a:xfrm>
              <a:custGeom>
                <a:avLst/>
                <a:gdLst/>
                <a:ahLst/>
                <a:cxnLst/>
                <a:rect l="l" t="t" r="r" b="b"/>
                <a:pathLst>
                  <a:path w="168" h="101" extrusionOk="0">
                    <a:moveTo>
                      <a:pt x="168" y="1"/>
                    </a:moveTo>
                    <a:lnTo>
                      <a:pt x="1" y="101"/>
                    </a:lnTo>
                    <a:lnTo>
                      <a:pt x="134" y="101"/>
                    </a:lnTo>
                    <a:lnTo>
                      <a:pt x="168" y="1"/>
                    </a:ln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660;p75">
                <a:extLst>
                  <a:ext uri="{FF2B5EF4-FFF2-40B4-BE49-F238E27FC236}">
                    <a16:creationId xmlns:a16="http://schemas.microsoft.com/office/drawing/2014/main" id="{ABBCF57F-1639-4167-8CED-922AF0953B52}"/>
                  </a:ext>
                </a:extLst>
              </p:cNvPr>
              <p:cNvSpPr/>
              <p:nvPr/>
            </p:nvSpPr>
            <p:spPr>
              <a:xfrm>
                <a:off x="4572600" y="3906575"/>
                <a:ext cx="65075" cy="50050"/>
              </a:xfrm>
              <a:custGeom>
                <a:avLst/>
                <a:gdLst/>
                <a:ahLst/>
                <a:cxnLst/>
                <a:rect l="l" t="t" r="r" b="b"/>
                <a:pathLst>
                  <a:path w="2603" h="2002" extrusionOk="0">
                    <a:moveTo>
                      <a:pt x="1" y="0"/>
                    </a:moveTo>
                    <a:lnTo>
                      <a:pt x="1" y="0"/>
                    </a:lnTo>
                    <a:cubicBezTo>
                      <a:pt x="234" y="534"/>
                      <a:pt x="434" y="1068"/>
                      <a:pt x="668" y="1602"/>
                    </a:cubicBezTo>
                    <a:lnTo>
                      <a:pt x="701" y="1668"/>
                    </a:lnTo>
                    <a:lnTo>
                      <a:pt x="1802" y="2002"/>
                    </a:lnTo>
                    <a:lnTo>
                      <a:pt x="1902" y="1835"/>
                    </a:lnTo>
                    <a:lnTo>
                      <a:pt x="2602" y="201"/>
                    </a:lnTo>
                    <a:lnTo>
                      <a:pt x="2569" y="201"/>
                    </a:lnTo>
                    <a:cubicBezTo>
                      <a:pt x="1702" y="201"/>
                      <a:pt x="835" y="13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661;p75">
                <a:extLst>
                  <a:ext uri="{FF2B5EF4-FFF2-40B4-BE49-F238E27FC236}">
                    <a16:creationId xmlns:a16="http://schemas.microsoft.com/office/drawing/2014/main" id="{5F8670E8-0D68-4238-8044-227318676A4A}"/>
                  </a:ext>
                </a:extLst>
              </p:cNvPr>
              <p:cNvSpPr/>
              <p:nvPr/>
            </p:nvSpPr>
            <p:spPr>
              <a:xfrm>
                <a:off x="4810275" y="3065125"/>
                <a:ext cx="25" cy="25"/>
              </a:xfrm>
              <a:custGeom>
                <a:avLst/>
                <a:gdLst/>
                <a:ahLst/>
                <a:cxnLst/>
                <a:rect l="l" t="t" r="r" b="b"/>
                <a:pathLst>
                  <a:path w="1" h="1" extrusionOk="0">
                    <a:moveTo>
                      <a:pt x="0" y="1"/>
                    </a:move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662;p75">
                <a:extLst>
                  <a:ext uri="{FF2B5EF4-FFF2-40B4-BE49-F238E27FC236}">
                    <a16:creationId xmlns:a16="http://schemas.microsoft.com/office/drawing/2014/main" id="{5B6CE81D-ACD3-4494-83A9-D2C5CD81CE13}"/>
                  </a:ext>
                </a:extLst>
              </p:cNvPr>
              <p:cNvSpPr/>
              <p:nvPr/>
            </p:nvSpPr>
            <p:spPr>
              <a:xfrm>
                <a:off x="4793600" y="3049300"/>
                <a:ext cx="1675" cy="5850"/>
              </a:xfrm>
              <a:custGeom>
                <a:avLst/>
                <a:gdLst/>
                <a:ahLst/>
                <a:cxnLst/>
                <a:rect l="l" t="t" r="r" b="b"/>
                <a:pathLst>
                  <a:path w="67" h="234" extrusionOk="0">
                    <a:moveTo>
                      <a:pt x="0" y="0"/>
                    </a:moveTo>
                    <a:cubicBezTo>
                      <a:pt x="34" y="134"/>
                      <a:pt x="67" y="234"/>
                      <a:pt x="67" y="234"/>
                    </a:cubicBezTo>
                    <a:cubicBezTo>
                      <a:pt x="67" y="234"/>
                      <a:pt x="34" y="134"/>
                      <a:pt x="0" y="0"/>
                    </a:cubicBezTo>
                    <a:close/>
                  </a:path>
                </a:pathLst>
              </a:custGeom>
              <a:solidFill>
                <a:srgbClr val="E3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663;p75">
                <a:extLst>
                  <a:ext uri="{FF2B5EF4-FFF2-40B4-BE49-F238E27FC236}">
                    <a16:creationId xmlns:a16="http://schemas.microsoft.com/office/drawing/2014/main" id="{3399B5F8-6328-4AAA-A0EA-F6AF90F21D86}"/>
                  </a:ext>
                </a:extLst>
              </p:cNvPr>
              <p:cNvSpPr/>
              <p:nvPr/>
            </p:nvSpPr>
            <p:spPr>
              <a:xfrm>
                <a:off x="4606800" y="3007225"/>
                <a:ext cx="268550" cy="144825"/>
              </a:xfrm>
              <a:custGeom>
                <a:avLst/>
                <a:gdLst/>
                <a:ahLst/>
                <a:cxnLst/>
                <a:rect l="l" t="t" r="r" b="b"/>
                <a:pathLst>
                  <a:path w="10742" h="5793" extrusionOk="0">
                    <a:moveTo>
                      <a:pt x="6594" y="1"/>
                    </a:moveTo>
                    <a:cubicBezTo>
                      <a:pt x="6575" y="1"/>
                      <a:pt x="6556" y="5"/>
                      <a:pt x="6538" y="15"/>
                    </a:cubicBezTo>
                    <a:cubicBezTo>
                      <a:pt x="6105" y="182"/>
                      <a:pt x="6638" y="1683"/>
                      <a:pt x="6638" y="1683"/>
                    </a:cubicBezTo>
                    <a:cubicBezTo>
                      <a:pt x="6638" y="1683"/>
                      <a:pt x="6016" y="232"/>
                      <a:pt x="5693" y="232"/>
                    </a:cubicBezTo>
                    <a:cubicBezTo>
                      <a:pt x="5674" y="232"/>
                      <a:pt x="5655" y="237"/>
                      <a:pt x="5638" y="249"/>
                    </a:cubicBezTo>
                    <a:cubicBezTo>
                      <a:pt x="5371" y="416"/>
                      <a:pt x="5804" y="2083"/>
                      <a:pt x="5804" y="2083"/>
                    </a:cubicBezTo>
                    <a:cubicBezTo>
                      <a:pt x="5804" y="2083"/>
                      <a:pt x="5353" y="670"/>
                      <a:pt x="5051" y="670"/>
                    </a:cubicBezTo>
                    <a:cubicBezTo>
                      <a:pt x="5035" y="670"/>
                      <a:pt x="5019" y="674"/>
                      <a:pt x="5004" y="682"/>
                    </a:cubicBezTo>
                    <a:cubicBezTo>
                      <a:pt x="4704" y="849"/>
                      <a:pt x="4870" y="2150"/>
                      <a:pt x="4870" y="2150"/>
                    </a:cubicBezTo>
                    <a:cubicBezTo>
                      <a:pt x="4870" y="2150"/>
                      <a:pt x="4648" y="913"/>
                      <a:pt x="4297" y="913"/>
                    </a:cubicBezTo>
                    <a:cubicBezTo>
                      <a:pt x="4288" y="913"/>
                      <a:pt x="4279" y="914"/>
                      <a:pt x="4270" y="916"/>
                    </a:cubicBezTo>
                    <a:cubicBezTo>
                      <a:pt x="3903" y="983"/>
                      <a:pt x="4103" y="2450"/>
                      <a:pt x="4103" y="2450"/>
                    </a:cubicBezTo>
                    <a:cubicBezTo>
                      <a:pt x="4103" y="2450"/>
                      <a:pt x="3561" y="1306"/>
                      <a:pt x="3135" y="1306"/>
                    </a:cubicBezTo>
                    <a:cubicBezTo>
                      <a:pt x="3113" y="1306"/>
                      <a:pt x="3091" y="1310"/>
                      <a:pt x="3069" y="1316"/>
                    </a:cubicBezTo>
                    <a:cubicBezTo>
                      <a:pt x="2669" y="1450"/>
                      <a:pt x="3069" y="2984"/>
                      <a:pt x="3069" y="2984"/>
                    </a:cubicBezTo>
                    <a:cubicBezTo>
                      <a:pt x="3069" y="2984"/>
                      <a:pt x="2697" y="1895"/>
                      <a:pt x="2323" y="1895"/>
                    </a:cubicBezTo>
                    <a:cubicBezTo>
                      <a:pt x="2294" y="1895"/>
                      <a:pt x="2264" y="1902"/>
                      <a:pt x="2235" y="1917"/>
                    </a:cubicBezTo>
                    <a:cubicBezTo>
                      <a:pt x="1868" y="2083"/>
                      <a:pt x="2335" y="3718"/>
                      <a:pt x="2335" y="3718"/>
                    </a:cubicBezTo>
                    <a:cubicBezTo>
                      <a:pt x="2335" y="3718"/>
                      <a:pt x="1571" y="2366"/>
                      <a:pt x="1284" y="2366"/>
                    </a:cubicBezTo>
                    <a:cubicBezTo>
                      <a:pt x="1265" y="2366"/>
                      <a:pt x="1249" y="2371"/>
                      <a:pt x="1234" y="2384"/>
                    </a:cubicBezTo>
                    <a:cubicBezTo>
                      <a:pt x="968" y="2617"/>
                      <a:pt x="1768" y="4585"/>
                      <a:pt x="1768" y="4585"/>
                    </a:cubicBezTo>
                    <a:cubicBezTo>
                      <a:pt x="1768" y="4585"/>
                      <a:pt x="967" y="3326"/>
                      <a:pt x="531" y="3326"/>
                    </a:cubicBezTo>
                    <a:cubicBezTo>
                      <a:pt x="496" y="3326"/>
                      <a:pt x="463" y="3334"/>
                      <a:pt x="434" y="3351"/>
                    </a:cubicBezTo>
                    <a:cubicBezTo>
                      <a:pt x="0" y="3585"/>
                      <a:pt x="1468" y="4986"/>
                      <a:pt x="1468" y="4986"/>
                    </a:cubicBezTo>
                    <a:cubicBezTo>
                      <a:pt x="1468" y="4986"/>
                      <a:pt x="1103" y="4855"/>
                      <a:pt x="805" y="4855"/>
                    </a:cubicBezTo>
                    <a:cubicBezTo>
                      <a:pt x="626" y="4855"/>
                      <a:pt x="471" y="4902"/>
                      <a:pt x="434" y="5052"/>
                    </a:cubicBezTo>
                    <a:cubicBezTo>
                      <a:pt x="341" y="5394"/>
                      <a:pt x="1143" y="5793"/>
                      <a:pt x="1685" y="5793"/>
                    </a:cubicBezTo>
                    <a:cubicBezTo>
                      <a:pt x="1726" y="5793"/>
                      <a:pt x="1765" y="5791"/>
                      <a:pt x="1802" y="5786"/>
                    </a:cubicBezTo>
                    <a:cubicBezTo>
                      <a:pt x="1768" y="5486"/>
                      <a:pt x="1802" y="5219"/>
                      <a:pt x="1868" y="4919"/>
                    </a:cubicBezTo>
                    <a:cubicBezTo>
                      <a:pt x="2570" y="3291"/>
                      <a:pt x="4158" y="2244"/>
                      <a:pt x="5901" y="2244"/>
                    </a:cubicBezTo>
                    <a:cubicBezTo>
                      <a:pt x="5979" y="2244"/>
                      <a:pt x="6059" y="2246"/>
                      <a:pt x="6138" y="2250"/>
                    </a:cubicBezTo>
                    <a:cubicBezTo>
                      <a:pt x="8506" y="2350"/>
                      <a:pt x="9674" y="3651"/>
                      <a:pt x="9807" y="4385"/>
                    </a:cubicBezTo>
                    <a:cubicBezTo>
                      <a:pt x="10074" y="4252"/>
                      <a:pt x="10741" y="2417"/>
                      <a:pt x="10508" y="1983"/>
                    </a:cubicBezTo>
                    <a:cubicBezTo>
                      <a:pt x="10482" y="1932"/>
                      <a:pt x="10452" y="1909"/>
                      <a:pt x="10419" y="1909"/>
                    </a:cubicBezTo>
                    <a:cubicBezTo>
                      <a:pt x="10155" y="1909"/>
                      <a:pt x="9692" y="3353"/>
                      <a:pt x="9674" y="3353"/>
                    </a:cubicBezTo>
                    <a:cubicBezTo>
                      <a:pt x="9674" y="3353"/>
                      <a:pt x="9674" y="3352"/>
                      <a:pt x="9674" y="3351"/>
                    </a:cubicBezTo>
                    <a:cubicBezTo>
                      <a:pt x="9674" y="3318"/>
                      <a:pt x="10241" y="1350"/>
                      <a:pt x="9874" y="1183"/>
                    </a:cubicBezTo>
                    <a:cubicBezTo>
                      <a:pt x="9856" y="1173"/>
                      <a:pt x="9837" y="1168"/>
                      <a:pt x="9819" y="1168"/>
                    </a:cubicBezTo>
                    <a:cubicBezTo>
                      <a:pt x="9471" y="1168"/>
                      <a:pt x="9140" y="2884"/>
                      <a:pt x="9140" y="2884"/>
                    </a:cubicBezTo>
                    <a:cubicBezTo>
                      <a:pt x="9140" y="2884"/>
                      <a:pt x="9474" y="1016"/>
                      <a:pt x="9240" y="849"/>
                    </a:cubicBezTo>
                    <a:cubicBezTo>
                      <a:pt x="9216" y="832"/>
                      <a:pt x="9192" y="825"/>
                      <a:pt x="9168" y="825"/>
                    </a:cubicBezTo>
                    <a:cubicBezTo>
                      <a:pt x="8955" y="825"/>
                      <a:pt x="8740" y="1416"/>
                      <a:pt x="8740" y="1416"/>
                    </a:cubicBezTo>
                    <a:cubicBezTo>
                      <a:pt x="8740" y="1416"/>
                      <a:pt x="8560" y="339"/>
                      <a:pt x="8343" y="339"/>
                    </a:cubicBezTo>
                    <a:cubicBezTo>
                      <a:pt x="8331" y="339"/>
                      <a:pt x="8318" y="342"/>
                      <a:pt x="8306" y="349"/>
                    </a:cubicBezTo>
                    <a:cubicBezTo>
                      <a:pt x="8039" y="449"/>
                      <a:pt x="8139" y="2150"/>
                      <a:pt x="8139" y="2317"/>
                    </a:cubicBezTo>
                    <a:cubicBezTo>
                      <a:pt x="8107" y="2122"/>
                      <a:pt x="7852" y="278"/>
                      <a:pt x="7469" y="278"/>
                    </a:cubicBezTo>
                    <a:cubicBezTo>
                      <a:pt x="7459" y="278"/>
                      <a:pt x="7449" y="280"/>
                      <a:pt x="7439" y="282"/>
                    </a:cubicBezTo>
                    <a:cubicBezTo>
                      <a:pt x="7131" y="344"/>
                      <a:pt x="7307" y="1146"/>
                      <a:pt x="7441" y="1584"/>
                    </a:cubicBezTo>
                    <a:lnTo>
                      <a:pt x="7441" y="1584"/>
                    </a:lnTo>
                    <a:cubicBezTo>
                      <a:pt x="7264" y="1041"/>
                      <a:pt x="6875" y="1"/>
                      <a:pt x="6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664;p75">
                <a:extLst>
                  <a:ext uri="{FF2B5EF4-FFF2-40B4-BE49-F238E27FC236}">
                    <a16:creationId xmlns:a16="http://schemas.microsoft.com/office/drawing/2014/main" id="{FD897D9C-879B-4845-AE12-7782E6569CE5}"/>
                  </a:ext>
                </a:extLst>
              </p:cNvPr>
              <p:cNvSpPr/>
              <p:nvPr/>
            </p:nvSpPr>
            <p:spPr>
              <a:xfrm>
                <a:off x="4651300" y="3225250"/>
                <a:ext cx="174000" cy="206925"/>
              </a:xfrm>
              <a:custGeom>
                <a:avLst/>
                <a:gdLst/>
                <a:ahLst/>
                <a:cxnLst/>
                <a:rect l="l" t="t" r="r" b="b"/>
                <a:pathLst>
                  <a:path w="6960" h="8277" extrusionOk="0">
                    <a:moveTo>
                      <a:pt x="2576" y="0"/>
                    </a:moveTo>
                    <a:cubicBezTo>
                      <a:pt x="1998" y="0"/>
                      <a:pt x="1273" y="678"/>
                      <a:pt x="889" y="1802"/>
                    </a:cubicBezTo>
                    <a:cubicBezTo>
                      <a:pt x="722" y="2536"/>
                      <a:pt x="722" y="3336"/>
                      <a:pt x="889" y="4070"/>
                    </a:cubicBezTo>
                    <a:cubicBezTo>
                      <a:pt x="956" y="4270"/>
                      <a:pt x="989" y="4504"/>
                      <a:pt x="956" y="4704"/>
                    </a:cubicBezTo>
                    <a:cubicBezTo>
                      <a:pt x="899" y="4802"/>
                      <a:pt x="820" y="4841"/>
                      <a:pt x="734" y="4841"/>
                    </a:cubicBezTo>
                    <a:cubicBezTo>
                      <a:pt x="615" y="4841"/>
                      <a:pt x="485" y="4767"/>
                      <a:pt x="388" y="4671"/>
                    </a:cubicBezTo>
                    <a:cubicBezTo>
                      <a:pt x="355" y="4637"/>
                      <a:pt x="322" y="4604"/>
                      <a:pt x="288" y="4537"/>
                    </a:cubicBezTo>
                    <a:cubicBezTo>
                      <a:pt x="276" y="4507"/>
                      <a:pt x="259" y="4493"/>
                      <a:pt x="239" y="4493"/>
                    </a:cubicBezTo>
                    <a:cubicBezTo>
                      <a:pt x="148" y="4493"/>
                      <a:pt x="0" y="4782"/>
                      <a:pt x="55" y="5138"/>
                    </a:cubicBezTo>
                    <a:cubicBezTo>
                      <a:pt x="155" y="5571"/>
                      <a:pt x="722" y="6305"/>
                      <a:pt x="1189" y="6905"/>
                    </a:cubicBezTo>
                    <a:cubicBezTo>
                      <a:pt x="1389" y="7106"/>
                      <a:pt x="1389" y="7439"/>
                      <a:pt x="1222" y="7639"/>
                    </a:cubicBezTo>
                    <a:cubicBezTo>
                      <a:pt x="1589" y="7940"/>
                      <a:pt x="2056" y="8140"/>
                      <a:pt x="2523" y="8240"/>
                    </a:cubicBezTo>
                    <a:cubicBezTo>
                      <a:pt x="2690" y="8265"/>
                      <a:pt x="2850" y="8277"/>
                      <a:pt x="3004" y="8277"/>
                    </a:cubicBezTo>
                    <a:cubicBezTo>
                      <a:pt x="4087" y="8277"/>
                      <a:pt x="4879" y="7686"/>
                      <a:pt x="5492" y="6839"/>
                    </a:cubicBezTo>
                    <a:cubicBezTo>
                      <a:pt x="5792" y="6372"/>
                      <a:pt x="6026" y="5905"/>
                      <a:pt x="6226" y="5404"/>
                    </a:cubicBezTo>
                    <a:cubicBezTo>
                      <a:pt x="6293" y="5238"/>
                      <a:pt x="6326" y="5071"/>
                      <a:pt x="6393" y="4904"/>
                    </a:cubicBezTo>
                    <a:cubicBezTo>
                      <a:pt x="6826" y="3570"/>
                      <a:pt x="6960" y="2169"/>
                      <a:pt x="6793" y="801"/>
                    </a:cubicBezTo>
                    <a:lnTo>
                      <a:pt x="6793" y="801"/>
                    </a:lnTo>
                    <a:lnTo>
                      <a:pt x="6726" y="834"/>
                    </a:lnTo>
                    <a:cubicBezTo>
                      <a:pt x="6376" y="985"/>
                      <a:pt x="6007" y="1060"/>
                      <a:pt x="5647" y="1060"/>
                    </a:cubicBezTo>
                    <a:cubicBezTo>
                      <a:pt x="5528" y="1060"/>
                      <a:pt x="5409" y="1051"/>
                      <a:pt x="5292" y="1035"/>
                    </a:cubicBezTo>
                    <a:cubicBezTo>
                      <a:pt x="4358" y="968"/>
                      <a:pt x="3391" y="201"/>
                      <a:pt x="2790" y="34"/>
                    </a:cubicBezTo>
                    <a:cubicBezTo>
                      <a:pt x="2722" y="11"/>
                      <a:pt x="2650" y="0"/>
                      <a:pt x="2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665;p75">
                <a:extLst>
                  <a:ext uri="{FF2B5EF4-FFF2-40B4-BE49-F238E27FC236}">
                    <a16:creationId xmlns:a16="http://schemas.microsoft.com/office/drawing/2014/main" id="{0E4F8AFD-70A3-4733-976E-26FB18B2780E}"/>
                  </a:ext>
                </a:extLst>
              </p:cNvPr>
              <p:cNvSpPr/>
              <p:nvPr/>
            </p:nvSpPr>
            <p:spPr>
              <a:xfrm>
                <a:off x="4615125" y="3271050"/>
                <a:ext cx="25875" cy="35125"/>
              </a:xfrm>
              <a:custGeom>
                <a:avLst/>
                <a:gdLst/>
                <a:ahLst/>
                <a:cxnLst/>
                <a:rect l="l" t="t" r="r" b="b"/>
                <a:pathLst>
                  <a:path w="1035" h="1405" extrusionOk="0">
                    <a:moveTo>
                      <a:pt x="669" y="0"/>
                    </a:moveTo>
                    <a:cubicBezTo>
                      <a:pt x="444" y="0"/>
                      <a:pt x="216" y="167"/>
                      <a:pt x="1" y="403"/>
                    </a:cubicBezTo>
                    <a:cubicBezTo>
                      <a:pt x="34" y="804"/>
                      <a:pt x="234" y="1171"/>
                      <a:pt x="568" y="1404"/>
                    </a:cubicBezTo>
                    <a:cubicBezTo>
                      <a:pt x="801" y="737"/>
                      <a:pt x="1035" y="170"/>
                      <a:pt x="1035" y="170"/>
                    </a:cubicBezTo>
                    <a:cubicBezTo>
                      <a:pt x="916" y="51"/>
                      <a:pt x="793" y="0"/>
                      <a:pt x="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666;p75">
                <a:extLst>
                  <a:ext uri="{FF2B5EF4-FFF2-40B4-BE49-F238E27FC236}">
                    <a16:creationId xmlns:a16="http://schemas.microsoft.com/office/drawing/2014/main" id="{D417C745-2DA3-483D-BACB-E2281A9A1BAF}"/>
                  </a:ext>
                </a:extLst>
              </p:cNvPr>
              <p:cNvSpPr/>
              <p:nvPr/>
            </p:nvSpPr>
            <p:spPr>
              <a:xfrm>
                <a:off x="4545925" y="4884775"/>
                <a:ext cx="94250" cy="107600"/>
              </a:xfrm>
              <a:custGeom>
                <a:avLst/>
                <a:gdLst/>
                <a:ahLst/>
                <a:cxnLst/>
                <a:rect l="l" t="t" r="r" b="b"/>
                <a:pathLst>
                  <a:path w="3770" h="4304" extrusionOk="0">
                    <a:moveTo>
                      <a:pt x="3770" y="0"/>
                    </a:moveTo>
                    <a:cubicBezTo>
                      <a:pt x="2669" y="334"/>
                      <a:pt x="1535" y="634"/>
                      <a:pt x="400" y="834"/>
                    </a:cubicBezTo>
                    <a:lnTo>
                      <a:pt x="400" y="901"/>
                    </a:lnTo>
                    <a:lnTo>
                      <a:pt x="0" y="4303"/>
                    </a:lnTo>
                    <a:cubicBezTo>
                      <a:pt x="581" y="3769"/>
                      <a:pt x="1535" y="3688"/>
                      <a:pt x="2060" y="3688"/>
                    </a:cubicBezTo>
                    <a:cubicBezTo>
                      <a:pt x="2288" y="3688"/>
                      <a:pt x="2435" y="3703"/>
                      <a:pt x="2435" y="3703"/>
                    </a:cubicBezTo>
                    <a:lnTo>
                      <a:pt x="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667;p75">
                <a:extLst>
                  <a:ext uri="{FF2B5EF4-FFF2-40B4-BE49-F238E27FC236}">
                    <a16:creationId xmlns:a16="http://schemas.microsoft.com/office/drawing/2014/main" id="{6C5806EB-A7F9-472B-82F7-41200769E823}"/>
                  </a:ext>
                </a:extLst>
              </p:cNvPr>
              <p:cNvSpPr/>
              <p:nvPr/>
            </p:nvSpPr>
            <p:spPr>
              <a:xfrm>
                <a:off x="4534225" y="4976450"/>
                <a:ext cx="150975" cy="38050"/>
              </a:xfrm>
              <a:custGeom>
                <a:avLst/>
                <a:gdLst/>
                <a:ahLst/>
                <a:cxnLst/>
                <a:rect l="l" t="t" r="r" b="b"/>
                <a:pathLst>
                  <a:path w="6039" h="1522" extrusionOk="0">
                    <a:moveTo>
                      <a:pt x="2577" y="1"/>
                    </a:moveTo>
                    <a:cubicBezTo>
                      <a:pt x="1695" y="1"/>
                      <a:pt x="964" y="201"/>
                      <a:pt x="468" y="603"/>
                    </a:cubicBezTo>
                    <a:cubicBezTo>
                      <a:pt x="1" y="960"/>
                      <a:pt x="3836" y="1521"/>
                      <a:pt x="5294" y="1521"/>
                    </a:cubicBezTo>
                    <a:cubicBezTo>
                      <a:pt x="5606" y="1521"/>
                      <a:pt x="5809" y="1496"/>
                      <a:pt x="5839" y="1437"/>
                    </a:cubicBezTo>
                    <a:cubicBezTo>
                      <a:pt x="6039" y="1070"/>
                      <a:pt x="5105" y="370"/>
                      <a:pt x="3737" y="103"/>
                    </a:cubicBezTo>
                    <a:cubicBezTo>
                      <a:pt x="3329" y="35"/>
                      <a:pt x="2940" y="1"/>
                      <a:pt x="2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668;p75">
                <a:extLst>
                  <a:ext uri="{FF2B5EF4-FFF2-40B4-BE49-F238E27FC236}">
                    <a16:creationId xmlns:a16="http://schemas.microsoft.com/office/drawing/2014/main" id="{716B7A2E-5D68-4753-B471-6500971B8D55}"/>
                  </a:ext>
                </a:extLst>
              </p:cNvPr>
              <p:cNvSpPr/>
              <p:nvPr/>
            </p:nvSpPr>
            <p:spPr>
              <a:xfrm>
                <a:off x="4553425" y="3127475"/>
                <a:ext cx="286050" cy="292550"/>
              </a:xfrm>
              <a:custGeom>
                <a:avLst/>
                <a:gdLst/>
                <a:ahLst/>
                <a:cxnLst/>
                <a:rect l="l" t="t" r="r" b="b"/>
                <a:pathLst>
                  <a:path w="11442" h="11702" extrusionOk="0">
                    <a:moveTo>
                      <a:pt x="7584" y="0"/>
                    </a:moveTo>
                    <a:cubicBezTo>
                      <a:pt x="6807" y="0"/>
                      <a:pt x="6045" y="187"/>
                      <a:pt x="5471" y="509"/>
                    </a:cubicBezTo>
                    <a:cubicBezTo>
                      <a:pt x="4904" y="809"/>
                      <a:pt x="4437" y="1310"/>
                      <a:pt x="4137" y="1877"/>
                    </a:cubicBezTo>
                    <a:cubicBezTo>
                      <a:pt x="3870" y="2344"/>
                      <a:pt x="3703" y="2877"/>
                      <a:pt x="3570" y="3411"/>
                    </a:cubicBezTo>
                    <a:cubicBezTo>
                      <a:pt x="3336" y="4178"/>
                      <a:pt x="3303" y="4412"/>
                      <a:pt x="2302" y="5179"/>
                    </a:cubicBezTo>
                    <a:cubicBezTo>
                      <a:pt x="1335" y="5913"/>
                      <a:pt x="0" y="7347"/>
                      <a:pt x="267" y="7848"/>
                    </a:cubicBezTo>
                    <a:cubicBezTo>
                      <a:pt x="357" y="8039"/>
                      <a:pt x="519" y="8133"/>
                      <a:pt x="710" y="8133"/>
                    </a:cubicBezTo>
                    <a:cubicBezTo>
                      <a:pt x="1018" y="8133"/>
                      <a:pt x="1400" y="7888"/>
                      <a:pt x="1668" y="7414"/>
                    </a:cubicBezTo>
                    <a:cubicBezTo>
                      <a:pt x="1902" y="6980"/>
                      <a:pt x="2169" y="6547"/>
                      <a:pt x="2502" y="6146"/>
                    </a:cubicBezTo>
                    <a:cubicBezTo>
                      <a:pt x="2717" y="5910"/>
                      <a:pt x="2946" y="5743"/>
                      <a:pt x="3170" y="5743"/>
                    </a:cubicBezTo>
                    <a:cubicBezTo>
                      <a:pt x="3294" y="5743"/>
                      <a:pt x="3417" y="5794"/>
                      <a:pt x="3536" y="5913"/>
                    </a:cubicBezTo>
                    <a:cubicBezTo>
                      <a:pt x="3536" y="5913"/>
                      <a:pt x="3269" y="6480"/>
                      <a:pt x="3036" y="7147"/>
                    </a:cubicBezTo>
                    <a:cubicBezTo>
                      <a:pt x="2902" y="7547"/>
                      <a:pt x="2769" y="7981"/>
                      <a:pt x="2702" y="8415"/>
                    </a:cubicBezTo>
                    <a:cubicBezTo>
                      <a:pt x="2569" y="9382"/>
                      <a:pt x="2969" y="10850"/>
                      <a:pt x="4003" y="11450"/>
                    </a:cubicBezTo>
                    <a:cubicBezTo>
                      <a:pt x="4287" y="11628"/>
                      <a:pt x="4542" y="11701"/>
                      <a:pt x="4750" y="11701"/>
                    </a:cubicBezTo>
                    <a:cubicBezTo>
                      <a:pt x="4932" y="11701"/>
                      <a:pt x="5077" y="11644"/>
                      <a:pt x="5171" y="11550"/>
                    </a:cubicBezTo>
                    <a:cubicBezTo>
                      <a:pt x="5338" y="11350"/>
                      <a:pt x="5304" y="11017"/>
                      <a:pt x="5104" y="10816"/>
                    </a:cubicBezTo>
                    <a:cubicBezTo>
                      <a:pt x="4637" y="10216"/>
                      <a:pt x="4070" y="9482"/>
                      <a:pt x="4003" y="9049"/>
                    </a:cubicBezTo>
                    <a:cubicBezTo>
                      <a:pt x="3921" y="8693"/>
                      <a:pt x="4086" y="8404"/>
                      <a:pt x="4166" y="8404"/>
                    </a:cubicBezTo>
                    <a:cubicBezTo>
                      <a:pt x="4184" y="8404"/>
                      <a:pt x="4197" y="8418"/>
                      <a:pt x="4203" y="8448"/>
                    </a:cubicBezTo>
                    <a:cubicBezTo>
                      <a:pt x="4250" y="8564"/>
                      <a:pt x="4471" y="8743"/>
                      <a:pt x="4659" y="8743"/>
                    </a:cubicBezTo>
                    <a:cubicBezTo>
                      <a:pt x="4743" y="8743"/>
                      <a:pt x="4819" y="8707"/>
                      <a:pt x="4871" y="8615"/>
                    </a:cubicBezTo>
                    <a:cubicBezTo>
                      <a:pt x="5037" y="8315"/>
                      <a:pt x="4404" y="7014"/>
                      <a:pt x="4837" y="5713"/>
                    </a:cubicBezTo>
                    <a:cubicBezTo>
                      <a:pt x="5225" y="4518"/>
                      <a:pt x="5934" y="3885"/>
                      <a:pt x="6533" y="3885"/>
                    </a:cubicBezTo>
                    <a:cubicBezTo>
                      <a:pt x="6603" y="3885"/>
                      <a:pt x="6672" y="3894"/>
                      <a:pt x="6739" y="3912"/>
                    </a:cubicBezTo>
                    <a:cubicBezTo>
                      <a:pt x="7339" y="4112"/>
                      <a:pt x="8273" y="4846"/>
                      <a:pt x="9240" y="4946"/>
                    </a:cubicBezTo>
                    <a:cubicBezTo>
                      <a:pt x="9357" y="4962"/>
                      <a:pt x="9476" y="4971"/>
                      <a:pt x="9595" y="4971"/>
                    </a:cubicBezTo>
                    <a:cubicBezTo>
                      <a:pt x="9953" y="4971"/>
                      <a:pt x="10316" y="4896"/>
                      <a:pt x="10641" y="4745"/>
                    </a:cubicBezTo>
                    <a:lnTo>
                      <a:pt x="10708" y="4679"/>
                    </a:lnTo>
                    <a:cubicBezTo>
                      <a:pt x="10808" y="4612"/>
                      <a:pt x="10908" y="4512"/>
                      <a:pt x="10975" y="4412"/>
                    </a:cubicBezTo>
                    <a:cubicBezTo>
                      <a:pt x="11275" y="3945"/>
                      <a:pt x="11442" y="3078"/>
                      <a:pt x="10875" y="1910"/>
                    </a:cubicBezTo>
                    <a:cubicBezTo>
                      <a:pt x="10841" y="1777"/>
                      <a:pt x="10775" y="1677"/>
                      <a:pt x="10708" y="1543"/>
                    </a:cubicBezTo>
                    <a:cubicBezTo>
                      <a:pt x="10641" y="1476"/>
                      <a:pt x="10575" y="1376"/>
                      <a:pt x="10508" y="1276"/>
                    </a:cubicBezTo>
                    <a:lnTo>
                      <a:pt x="10441" y="1210"/>
                    </a:lnTo>
                    <a:cubicBezTo>
                      <a:pt x="9764" y="358"/>
                      <a:pt x="8659" y="0"/>
                      <a:pt x="7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669;p75">
                <a:extLst>
                  <a:ext uri="{FF2B5EF4-FFF2-40B4-BE49-F238E27FC236}">
                    <a16:creationId xmlns:a16="http://schemas.microsoft.com/office/drawing/2014/main" id="{9DABF623-8EC3-4F1D-9F76-94AD486F1BE7}"/>
                  </a:ext>
                </a:extLst>
              </p:cNvPr>
              <p:cNvSpPr/>
              <p:nvPr/>
            </p:nvSpPr>
            <p:spPr>
              <a:xfrm>
                <a:off x="4799300" y="3112000"/>
                <a:ext cx="14525" cy="13475"/>
              </a:xfrm>
              <a:custGeom>
                <a:avLst/>
                <a:gdLst/>
                <a:ahLst/>
                <a:cxnLst/>
                <a:rect l="l" t="t" r="r" b="b"/>
                <a:pathLst>
                  <a:path w="581" h="539" extrusionOk="0">
                    <a:moveTo>
                      <a:pt x="364" y="1"/>
                    </a:moveTo>
                    <a:cubicBezTo>
                      <a:pt x="199" y="1"/>
                      <a:pt x="0" y="322"/>
                      <a:pt x="173" y="494"/>
                    </a:cubicBezTo>
                    <a:cubicBezTo>
                      <a:pt x="209" y="525"/>
                      <a:pt x="244" y="539"/>
                      <a:pt x="277" y="539"/>
                    </a:cubicBezTo>
                    <a:cubicBezTo>
                      <a:pt x="459" y="539"/>
                      <a:pt x="580" y="140"/>
                      <a:pt x="439" y="27"/>
                    </a:cubicBezTo>
                    <a:cubicBezTo>
                      <a:pt x="416" y="9"/>
                      <a:pt x="391"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670;p75">
                <a:extLst>
                  <a:ext uri="{FF2B5EF4-FFF2-40B4-BE49-F238E27FC236}">
                    <a16:creationId xmlns:a16="http://schemas.microsoft.com/office/drawing/2014/main" id="{F3E75EEB-AC59-41BA-940F-29740B8DBCFD}"/>
                  </a:ext>
                </a:extLst>
              </p:cNvPr>
              <p:cNvSpPr/>
              <p:nvPr/>
            </p:nvSpPr>
            <p:spPr>
              <a:xfrm>
                <a:off x="4763875" y="3100875"/>
                <a:ext cx="13900" cy="14325"/>
              </a:xfrm>
              <a:custGeom>
                <a:avLst/>
                <a:gdLst/>
                <a:ahLst/>
                <a:cxnLst/>
                <a:rect l="l" t="t" r="r" b="b"/>
                <a:pathLst>
                  <a:path w="556" h="573" extrusionOk="0">
                    <a:moveTo>
                      <a:pt x="282" y="0"/>
                    </a:moveTo>
                    <a:cubicBezTo>
                      <a:pt x="49" y="0"/>
                      <a:pt x="1" y="541"/>
                      <a:pt x="222" y="572"/>
                    </a:cubicBezTo>
                    <a:cubicBezTo>
                      <a:pt x="455" y="572"/>
                      <a:pt x="555" y="72"/>
                      <a:pt x="322" y="5"/>
                    </a:cubicBezTo>
                    <a:cubicBezTo>
                      <a:pt x="308" y="2"/>
                      <a:pt x="294"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671;p75">
                <a:extLst>
                  <a:ext uri="{FF2B5EF4-FFF2-40B4-BE49-F238E27FC236}">
                    <a16:creationId xmlns:a16="http://schemas.microsoft.com/office/drawing/2014/main" id="{01EBCA11-B460-4090-B050-CAAE6228DC4A}"/>
                  </a:ext>
                </a:extLst>
              </p:cNvPr>
              <p:cNvSpPr/>
              <p:nvPr/>
            </p:nvSpPr>
            <p:spPr>
              <a:xfrm>
                <a:off x="4720475" y="3100950"/>
                <a:ext cx="13800" cy="14375"/>
              </a:xfrm>
              <a:custGeom>
                <a:avLst/>
                <a:gdLst/>
                <a:ahLst/>
                <a:cxnLst/>
                <a:rect l="l" t="t" r="r" b="b"/>
                <a:pathLst>
                  <a:path w="552" h="575" extrusionOk="0">
                    <a:moveTo>
                      <a:pt x="207" y="1"/>
                    </a:moveTo>
                    <a:cubicBezTo>
                      <a:pt x="201" y="1"/>
                      <a:pt x="196" y="1"/>
                      <a:pt x="190" y="2"/>
                    </a:cubicBezTo>
                    <a:cubicBezTo>
                      <a:pt x="0" y="34"/>
                      <a:pt x="80" y="575"/>
                      <a:pt x="316" y="575"/>
                    </a:cubicBezTo>
                    <a:cubicBezTo>
                      <a:pt x="329" y="575"/>
                      <a:pt x="343" y="573"/>
                      <a:pt x="357" y="569"/>
                    </a:cubicBezTo>
                    <a:cubicBezTo>
                      <a:pt x="551" y="537"/>
                      <a:pt x="399"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672;p75">
                <a:extLst>
                  <a:ext uri="{FF2B5EF4-FFF2-40B4-BE49-F238E27FC236}">
                    <a16:creationId xmlns:a16="http://schemas.microsoft.com/office/drawing/2014/main" id="{60D524F3-5F0E-4098-A82C-CC2EFC14BAEA}"/>
                  </a:ext>
                </a:extLst>
              </p:cNvPr>
              <p:cNvSpPr/>
              <p:nvPr/>
            </p:nvSpPr>
            <p:spPr>
              <a:xfrm>
                <a:off x="4676600" y="3120850"/>
                <a:ext cx="14175" cy="13025"/>
              </a:xfrm>
              <a:custGeom>
                <a:avLst/>
                <a:gdLst/>
                <a:ahLst/>
                <a:cxnLst/>
                <a:rect l="l" t="t" r="r" b="b"/>
                <a:pathLst>
                  <a:path w="567" h="521" extrusionOk="0">
                    <a:moveTo>
                      <a:pt x="291" y="1"/>
                    </a:moveTo>
                    <a:cubicBezTo>
                      <a:pt x="276" y="1"/>
                      <a:pt x="260" y="3"/>
                      <a:pt x="244" y="7"/>
                    </a:cubicBezTo>
                    <a:cubicBezTo>
                      <a:pt x="1" y="98"/>
                      <a:pt x="145" y="520"/>
                      <a:pt x="349" y="520"/>
                    </a:cubicBezTo>
                    <a:cubicBezTo>
                      <a:pt x="369" y="520"/>
                      <a:pt x="390" y="516"/>
                      <a:pt x="411" y="507"/>
                    </a:cubicBezTo>
                    <a:cubicBezTo>
                      <a:pt x="567" y="445"/>
                      <a:pt x="518"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673;p75">
                <a:extLst>
                  <a:ext uri="{FF2B5EF4-FFF2-40B4-BE49-F238E27FC236}">
                    <a16:creationId xmlns:a16="http://schemas.microsoft.com/office/drawing/2014/main" id="{13591355-9EEE-4E59-BB23-1AB974C14C3D}"/>
                  </a:ext>
                </a:extLst>
              </p:cNvPr>
              <p:cNvSpPr/>
              <p:nvPr/>
            </p:nvSpPr>
            <p:spPr>
              <a:xfrm>
                <a:off x="4540075" y="3573825"/>
                <a:ext cx="96775" cy="262725"/>
              </a:xfrm>
              <a:custGeom>
                <a:avLst/>
                <a:gdLst/>
                <a:ahLst/>
                <a:cxnLst/>
                <a:rect l="l" t="t" r="r" b="b"/>
                <a:pathLst>
                  <a:path w="3871" h="10509" extrusionOk="0">
                    <a:moveTo>
                      <a:pt x="3670" y="1"/>
                    </a:moveTo>
                    <a:cubicBezTo>
                      <a:pt x="3603" y="134"/>
                      <a:pt x="3570" y="301"/>
                      <a:pt x="3537" y="468"/>
                    </a:cubicBezTo>
                    <a:cubicBezTo>
                      <a:pt x="2969" y="2603"/>
                      <a:pt x="2302" y="4704"/>
                      <a:pt x="1502" y="6739"/>
                    </a:cubicBezTo>
                    <a:cubicBezTo>
                      <a:pt x="1035" y="7840"/>
                      <a:pt x="501" y="9074"/>
                      <a:pt x="1" y="10242"/>
                    </a:cubicBezTo>
                    <a:cubicBezTo>
                      <a:pt x="34" y="10342"/>
                      <a:pt x="67" y="10408"/>
                      <a:pt x="101" y="10508"/>
                    </a:cubicBezTo>
                    <a:cubicBezTo>
                      <a:pt x="634" y="9308"/>
                      <a:pt x="1202" y="7973"/>
                      <a:pt x="1702" y="6839"/>
                    </a:cubicBezTo>
                    <a:cubicBezTo>
                      <a:pt x="2502" y="4771"/>
                      <a:pt x="3170" y="2669"/>
                      <a:pt x="3737" y="535"/>
                    </a:cubicBezTo>
                    <a:cubicBezTo>
                      <a:pt x="3770" y="368"/>
                      <a:pt x="3803" y="234"/>
                      <a:pt x="3870" y="101"/>
                    </a:cubicBezTo>
                    <a:cubicBezTo>
                      <a:pt x="3803" y="68"/>
                      <a:pt x="3737" y="34"/>
                      <a:pt x="3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674;p75">
                <a:extLst>
                  <a:ext uri="{FF2B5EF4-FFF2-40B4-BE49-F238E27FC236}">
                    <a16:creationId xmlns:a16="http://schemas.microsoft.com/office/drawing/2014/main" id="{821C9F92-BE71-427C-BD90-606FDABC35B5}"/>
                  </a:ext>
                </a:extLst>
              </p:cNvPr>
              <p:cNvSpPr/>
              <p:nvPr/>
            </p:nvSpPr>
            <p:spPr>
              <a:xfrm>
                <a:off x="4404975" y="4030400"/>
                <a:ext cx="205225" cy="68675"/>
              </a:xfrm>
              <a:custGeom>
                <a:avLst/>
                <a:gdLst/>
                <a:ahLst/>
                <a:cxnLst/>
                <a:rect l="l" t="t" r="r" b="b"/>
                <a:pathLst>
                  <a:path w="8209" h="2747" extrusionOk="0">
                    <a:moveTo>
                      <a:pt x="1333" y="0"/>
                    </a:moveTo>
                    <a:cubicBezTo>
                      <a:pt x="895" y="0"/>
                      <a:pt x="563" y="56"/>
                      <a:pt x="434" y="184"/>
                    </a:cubicBezTo>
                    <a:cubicBezTo>
                      <a:pt x="1" y="618"/>
                      <a:pt x="1235" y="1786"/>
                      <a:pt x="3337" y="2486"/>
                    </a:cubicBezTo>
                    <a:cubicBezTo>
                      <a:pt x="3901" y="2671"/>
                      <a:pt x="4442" y="2747"/>
                      <a:pt x="4941" y="2747"/>
                    </a:cubicBezTo>
                    <a:cubicBezTo>
                      <a:pt x="6333" y="2747"/>
                      <a:pt x="7405" y="2161"/>
                      <a:pt x="7773" y="1719"/>
                    </a:cubicBezTo>
                    <a:cubicBezTo>
                      <a:pt x="8205" y="1256"/>
                      <a:pt x="8209" y="537"/>
                      <a:pt x="8022" y="537"/>
                    </a:cubicBezTo>
                    <a:cubicBezTo>
                      <a:pt x="8007" y="537"/>
                      <a:pt x="7991" y="541"/>
                      <a:pt x="7973" y="551"/>
                    </a:cubicBezTo>
                    <a:cubicBezTo>
                      <a:pt x="7466" y="841"/>
                      <a:pt x="6900" y="983"/>
                      <a:pt x="6333" y="983"/>
                    </a:cubicBezTo>
                    <a:cubicBezTo>
                      <a:pt x="5856" y="983"/>
                      <a:pt x="5380" y="883"/>
                      <a:pt x="4938" y="685"/>
                    </a:cubicBezTo>
                    <a:cubicBezTo>
                      <a:pt x="4000" y="310"/>
                      <a:pt x="2370" y="0"/>
                      <a:pt x="1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675;p75">
                <a:extLst>
                  <a:ext uri="{FF2B5EF4-FFF2-40B4-BE49-F238E27FC236}">
                    <a16:creationId xmlns:a16="http://schemas.microsoft.com/office/drawing/2014/main" id="{471417C8-8937-4F47-A69D-594CE2532FDB}"/>
                  </a:ext>
                </a:extLst>
              </p:cNvPr>
              <p:cNvSpPr/>
              <p:nvPr/>
            </p:nvSpPr>
            <p:spPr>
              <a:xfrm>
                <a:off x="3909625" y="3950100"/>
                <a:ext cx="201175" cy="69400"/>
              </a:xfrm>
              <a:custGeom>
                <a:avLst/>
                <a:gdLst/>
                <a:ahLst/>
                <a:cxnLst/>
                <a:rect l="l" t="t" r="r" b="b"/>
                <a:pathLst>
                  <a:path w="8047" h="2776" extrusionOk="0">
                    <a:moveTo>
                      <a:pt x="3980" y="1"/>
                    </a:moveTo>
                    <a:cubicBezTo>
                      <a:pt x="3438" y="1"/>
                      <a:pt x="2895" y="72"/>
                      <a:pt x="2402" y="227"/>
                    </a:cubicBezTo>
                    <a:cubicBezTo>
                      <a:pt x="67" y="928"/>
                      <a:pt x="1" y="1729"/>
                      <a:pt x="468" y="1762"/>
                    </a:cubicBezTo>
                    <a:cubicBezTo>
                      <a:pt x="968" y="1829"/>
                      <a:pt x="2803" y="1729"/>
                      <a:pt x="4070" y="2329"/>
                    </a:cubicBezTo>
                    <a:cubicBezTo>
                      <a:pt x="4750" y="2625"/>
                      <a:pt x="5631" y="2776"/>
                      <a:pt x="6340" y="2776"/>
                    </a:cubicBezTo>
                    <a:cubicBezTo>
                      <a:pt x="6988" y="2776"/>
                      <a:pt x="7493" y="2650"/>
                      <a:pt x="7573" y="2396"/>
                    </a:cubicBezTo>
                    <a:cubicBezTo>
                      <a:pt x="8046" y="1001"/>
                      <a:pt x="6008" y="1"/>
                      <a:pt x="3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676;p75">
                <a:extLst>
                  <a:ext uri="{FF2B5EF4-FFF2-40B4-BE49-F238E27FC236}">
                    <a16:creationId xmlns:a16="http://schemas.microsoft.com/office/drawing/2014/main" id="{2D3F8111-A45F-46E2-8305-32DF1DBAA521}"/>
                  </a:ext>
                </a:extLst>
              </p:cNvPr>
              <p:cNvSpPr/>
              <p:nvPr/>
            </p:nvSpPr>
            <p:spPr>
              <a:xfrm>
                <a:off x="4049375" y="4170775"/>
                <a:ext cx="129225" cy="160500"/>
              </a:xfrm>
              <a:custGeom>
                <a:avLst/>
                <a:gdLst/>
                <a:ahLst/>
                <a:cxnLst/>
                <a:rect l="l" t="t" r="r" b="b"/>
                <a:pathLst>
                  <a:path w="5169" h="6420" extrusionOk="0">
                    <a:moveTo>
                      <a:pt x="4314" y="1"/>
                    </a:moveTo>
                    <a:cubicBezTo>
                      <a:pt x="4304" y="1"/>
                      <a:pt x="4294" y="3"/>
                      <a:pt x="4284" y="7"/>
                    </a:cubicBezTo>
                    <a:cubicBezTo>
                      <a:pt x="4084" y="73"/>
                      <a:pt x="3817" y="907"/>
                      <a:pt x="3250" y="2008"/>
                    </a:cubicBezTo>
                    <a:cubicBezTo>
                      <a:pt x="2683" y="3075"/>
                      <a:pt x="2150" y="4143"/>
                      <a:pt x="1316" y="4877"/>
                    </a:cubicBezTo>
                    <a:cubicBezTo>
                      <a:pt x="465" y="5633"/>
                      <a:pt x="1" y="6419"/>
                      <a:pt x="909" y="6419"/>
                    </a:cubicBezTo>
                    <a:cubicBezTo>
                      <a:pt x="962" y="6419"/>
                      <a:pt x="1020" y="6417"/>
                      <a:pt x="1082" y="6411"/>
                    </a:cubicBezTo>
                    <a:cubicBezTo>
                      <a:pt x="2183" y="6278"/>
                      <a:pt x="4051" y="5244"/>
                      <a:pt x="4618" y="3676"/>
                    </a:cubicBezTo>
                    <a:cubicBezTo>
                      <a:pt x="5169" y="2121"/>
                      <a:pt x="4650"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677;p75">
                <a:extLst>
                  <a:ext uri="{FF2B5EF4-FFF2-40B4-BE49-F238E27FC236}">
                    <a16:creationId xmlns:a16="http://schemas.microsoft.com/office/drawing/2014/main" id="{4406504B-8917-4D00-8A71-1E1960E2172F}"/>
                  </a:ext>
                </a:extLst>
              </p:cNvPr>
              <p:cNvSpPr/>
              <p:nvPr/>
            </p:nvSpPr>
            <p:spPr>
              <a:xfrm>
                <a:off x="4324925" y="3753875"/>
                <a:ext cx="140575" cy="151900"/>
              </a:xfrm>
              <a:custGeom>
                <a:avLst/>
                <a:gdLst/>
                <a:ahLst/>
                <a:cxnLst/>
                <a:rect l="l" t="t" r="r" b="b"/>
                <a:pathLst>
                  <a:path w="5623" h="6076" extrusionOk="0">
                    <a:moveTo>
                      <a:pt x="4959" y="1"/>
                    </a:moveTo>
                    <a:cubicBezTo>
                      <a:pt x="4952" y="1"/>
                      <a:pt x="4945" y="2"/>
                      <a:pt x="4937" y="4"/>
                    </a:cubicBezTo>
                    <a:cubicBezTo>
                      <a:pt x="4737" y="71"/>
                      <a:pt x="4404" y="871"/>
                      <a:pt x="3737" y="1872"/>
                    </a:cubicBezTo>
                    <a:cubicBezTo>
                      <a:pt x="3036" y="2906"/>
                      <a:pt x="2402" y="3940"/>
                      <a:pt x="1535" y="4574"/>
                    </a:cubicBezTo>
                    <a:cubicBezTo>
                      <a:pt x="568" y="5274"/>
                      <a:pt x="1" y="6075"/>
                      <a:pt x="1135" y="6075"/>
                    </a:cubicBezTo>
                    <a:cubicBezTo>
                      <a:pt x="2269" y="6075"/>
                      <a:pt x="4237" y="5208"/>
                      <a:pt x="4937" y="3673"/>
                    </a:cubicBezTo>
                    <a:cubicBezTo>
                      <a:pt x="5623" y="2172"/>
                      <a:pt x="5286"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678;p75">
                <a:extLst>
                  <a:ext uri="{FF2B5EF4-FFF2-40B4-BE49-F238E27FC236}">
                    <a16:creationId xmlns:a16="http://schemas.microsoft.com/office/drawing/2014/main" id="{D77C143D-E9EA-47CE-8265-9C9030C2F68A}"/>
                  </a:ext>
                </a:extLst>
              </p:cNvPr>
              <p:cNvSpPr/>
              <p:nvPr/>
            </p:nvSpPr>
            <p:spPr>
              <a:xfrm>
                <a:off x="4288225" y="4122550"/>
                <a:ext cx="72575" cy="116775"/>
              </a:xfrm>
              <a:custGeom>
                <a:avLst/>
                <a:gdLst/>
                <a:ahLst/>
                <a:cxnLst/>
                <a:rect l="l" t="t" r="r" b="b"/>
                <a:pathLst>
                  <a:path w="2903" h="4671" extrusionOk="0">
                    <a:moveTo>
                      <a:pt x="1002" y="1"/>
                    </a:moveTo>
                    <a:cubicBezTo>
                      <a:pt x="1002" y="1"/>
                      <a:pt x="1" y="234"/>
                      <a:pt x="68" y="401"/>
                    </a:cubicBezTo>
                    <a:cubicBezTo>
                      <a:pt x="134" y="568"/>
                      <a:pt x="1835" y="4604"/>
                      <a:pt x="1835" y="4671"/>
                    </a:cubicBezTo>
                    <a:cubicBezTo>
                      <a:pt x="2202" y="4537"/>
                      <a:pt x="2569" y="4371"/>
                      <a:pt x="2903" y="4171"/>
                    </a:cubicBezTo>
                    <a:cubicBezTo>
                      <a:pt x="2903" y="4171"/>
                      <a:pt x="1202" y="34"/>
                      <a:pt x="1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679;p75">
                <a:extLst>
                  <a:ext uri="{FF2B5EF4-FFF2-40B4-BE49-F238E27FC236}">
                    <a16:creationId xmlns:a16="http://schemas.microsoft.com/office/drawing/2014/main" id="{BD15C212-75AC-41AC-871B-42439624150B}"/>
                  </a:ext>
                </a:extLst>
              </p:cNvPr>
              <p:cNvSpPr/>
              <p:nvPr/>
            </p:nvSpPr>
            <p:spPr>
              <a:xfrm>
                <a:off x="3973000" y="4080025"/>
                <a:ext cx="152650" cy="98425"/>
              </a:xfrm>
              <a:custGeom>
                <a:avLst/>
                <a:gdLst/>
                <a:ahLst/>
                <a:cxnLst/>
                <a:rect l="l" t="t" r="r" b="b"/>
                <a:pathLst>
                  <a:path w="6106" h="3937" extrusionOk="0">
                    <a:moveTo>
                      <a:pt x="5638" y="1"/>
                    </a:moveTo>
                    <a:lnTo>
                      <a:pt x="1" y="2969"/>
                    </a:lnTo>
                    <a:lnTo>
                      <a:pt x="301" y="3937"/>
                    </a:lnTo>
                    <a:lnTo>
                      <a:pt x="6105" y="1235"/>
                    </a:lnTo>
                    <a:lnTo>
                      <a:pt x="56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680;p75">
                <a:extLst>
                  <a:ext uri="{FF2B5EF4-FFF2-40B4-BE49-F238E27FC236}">
                    <a16:creationId xmlns:a16="http://schemas.microsoft.com/office/drawing/2014/main" id="{F49FB7D4-19A8-4EAF-9F6E-ABA08F60F766}"/>
                  </a:ext>
                </a:extLst>
              </p:cNvPr>
              <p:cNvSpPr/>
              <p:nvPr/>
            </p:nvSpPr>
            <p:spPr>
              <a:xfrm>
                <a:off x="4174825" y="3854875"/>
                <a:ext cx="51725" cy="93425"/>
              </a:xfrm>
              <a:custGeom>
                <a:avLst/>
                <a:gdLst/>
                <a:ahLst/>
                <a:cxnLst/>
                <a:rect l="l" t="t" r="r" b="b"/>
                <a:pathLst>
                  <a:path w="2069" h="3737" extrusionOk="0">
                    <a:moveTo>
                      <a:pt x="834" y="0"/>
                    </a:moveTo>
                    <a:lnTo>
                      <a:pt x="0" y="234"/>
                    </a:lnTo>
                    <a:lnTo>
                      <a:pt x="1201" y="3736"/>
                    </a:lnTo>
                    <a:lnTo>
                      <a:pt x="2068" y="3203"/>
                    </a:lnTo>
                    <a:lnTo>
                      <a:pt x="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681;p75">
                <a:extLst>
                  <a:ext uri="{FF2B5EF4-FFF2-40B4-BE49-F238E27FC236}">
                    <a16:creationId xmlns:a16="http://schemas.microsoft.com/office/drawing/2014/main" id="{A391EDCC-4331-4C79-B886-2AAA3578C85B}"/>
                  </a:ext>
                </a:extLst>
              </p:cNvPr>
              <p:cNvSpPr/>
              <p:nvPr/>
            </p:nvSpPr>
            <p:spPr>
              <a:xfrm>
                <a:off x="4365800" y="3877375"/>
                <a:ext cx="172625" cy="108450"/>
              </a:xfrm>
              <a:custGeom>
                <a:avLst/>
                <a:gdLst/>
                <a:ahLst/>
                <a:cxnLst/>
                <a:rect l="l" t="t" r="r" b="b"/>
                <a:pathLst>
                  <a:path w="6905" h="4338" extrusionOk="0">
                    <a:moveTo>
                      <a:pt x="6338" y="1"/>
                    </a:moveTo>
                    <a:lnTo>
                      <a:pt x="0" y="3637"/>
                    </a:lnTo>
                    <a:lnTo>
                      <a:pt x="400" y="4337"/>
                    </a:lnTo>
                    <a:lnTo>
                      <a:pt x="6905" y="1035"/>
                    </a:lnTo>
                    <a:lnTo>
                      <a:pt x="6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682;p75">
                <a:extLst>
                  <a:ext uri="{FF2B5EF4-FFF2-40B4-BE49-F238E27FC236}">
                    <a16:creationId xmlns:a16="http://schemas.microsoft.com/office/drawing/2014/main" id="{2AC29406-B5B1-4697-9800-B05A7F313F0C}"/>
                  </a:ext>
                </a:extLst>
              </p:cNvPr>
              <p:cNvSpPr/>
              <p:nvPr/>
            </p:nvSpPr>
            <p:spPr>
              <a:xfrm>
                <a:off x="4099025" y="3913375"/>
                <a:ext cx="293475" cy="251000"/>
              </a:xfrm>
              <a:custGeom>
                <a:avLst/>
                <a:gdLst/>
                <a:ahLst/>
                <a:cxnLst/>
                <a:rect l="l" t="t" r="r" b="b"/>
                <a:pathLst>
                  <a:path w="11739" h="10040" extrusionOk="0">
                    <a:moveTo>
                      <a:pt x="8801" y="1"/>
                    </a:moveTo>
                    <a:cubicBezTo>
                      <a:pt x="7456" y="1"/>
                      <a:pt x="481" y="3495"/>
                      <a:pt x="264" y="3898"/>
                    </a:cubicBezTo>
                    <a:cubicBezTo>
                      <a:pt x="0" y="4326"/>
                      <a:pt x="2202" y="10039"/>
                      <a:pt x="2967" y="10039"/>
                    </a:cubicBezTo>
                    <a:cubicBezTo>
                      <a:pt x="2978" y="10039"/>
                      <a:pt x="2989" y="10038"/>
                      <a:pt x="2999" y="10036"/>
                    </a:cubicBezTo>
                    <a:cubicBezTo>
                      <a:pt x="3433" y="9969"/>
                      <a:pt x="11572" y="7067"/>
                      <a:pt x="11705" y="5933"/>
                    </a:cubicBezTo>
                    <a:cubicBezTo>
                      <a:pt x="11738" y="5633"/>
                      <a:pt x="9470" y="662"/>
                      <a:pt x="9003" y="62"/>
                    </a:cubicBezTo>
                    <a:cubicBezTo>
                      <a:pt x="8971" y="20"/>
                      <a:pt x="8902" y="1"/>
                      <a:pt x="8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683;p75">
                <a:extLst>
                  <a:ext uri="{FF2B5EF4-FFF2-40B4-BE49-F238E27FC236}">
                    <a16:creationId xmlns:a16="http://schemas.microsoft.com/office/drawing/2014/main" id="{755ABC7A-02BB-4D3F-ADD0-A585050EBBE1}"/>
                  </a:ext>
                </a:extLst>
              </p:cNvPr>
              <p:cNvSpPr/>
              <p:nvPr/>
            </p:nvSpPr>
            <p:spPr>
              <a:xfrm>
                <a:off x="4783575" y="3517125"/>
                <a:ext cx="121800" cy="175975"/>
              </a:xfrm>
              <a:custGeom>
                <a:avLst/>
                <a:gdLst/>
                <a:ahLst/>
                <a:cxnLst/>
                <a:rect l="l" t="t" r="r" b="b"/>
                <a:pathLst>
                  <a:path w="4872" h="7039" extrusionOk="0">
                    <a:moveTo>
                      <a:pt x="4704" y="1"/>
                    </a:moveTo>
                    <a:cubicBezTo>
                      <a:pt x="3403" y="1101"/>
                      <a:pt x="968" y="3803"/>
                      <a:pt x="1" y="7039"/>
                    </a:cubicBezTo>
                    <a:cubicBezTo>
                      <a:pt x="68" y="7039"/>
                      <a:pt x="101" y="7006"/>
                      <a:pt x="168" y="6972"/>
                    </a:cubicBezTo>
                    <a:lnTo>
                      <a:pt x="234" y="7039"/>
                    </a:lnTo>
                    <a:cubicBezTo>
                      <a:pt x="1168" y="3903"/>
                      <a:pt x="3637" y="1168"/>
                      <a:pt x="4871" y="134"/>
                    </a:cubicBezTo>
                    <a:lnTo>
                      <a:pt x="4771" y="34"/>
                    </a:lnTo>
                    <a:lnTo>
                      <a:pt x="47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684;p75">
                <a:extLst>
                  <a:ext uri="{FF2B5EF4-FFF2-40B4-BE49-F238E27FC236}">
                    <a16:creationId xmlns:a16="http://schemas.microsoft.com/office/drawing/2014/main" id="{AD2B2DEE-6441-461C-A168-AE3BF1FC50C2}"/>
                  </a:ext>
                </a:extLst>
              </p:cNvPr>
              <p:cNvSpPr/>
              <p:nvPr/>
            </p:nvSpPr>
            <p:spPr>
              <a:xfrm>
                <a:off x="4747725" y="3480425"/>
                <a:ext cx="49225" cy="222700"/>
              </a:xfrm>
              <a:custGeom>
                <a:avLst/>
                <a:gdLst/>
                <a:ahLst/>
                <a:cxnLst/>
                <a:rect l="l" t="t" r="r" b="b"/>
                <a:pathLst>
                  <a:path w="1969" h="8908" extrusionOk="0">
                    <a:moveTo>
                      <a:pt x="1769" y="1"/>
                    </a:moveTo>
                    <a:cubicBezTo>
                      <a:pt x="668" y="2836"/>
                      <a:pt x="67" y="5838"/>
                      <a:pt x="1" y="8907"/>
                    </a:cubicBezTo>
                    <a:lnTo>
                      <a:pt x="201" y="8841"/>
                    </a:lnTo>
                    <a:cubicBezTo>
                      <a:pt x="301" y="5838"/>
                      <a:pt x="901" y="2870"/>
                      <a:pt x="1969" y="34"/>
                    </a:cubicBezTo>
                    <a:lnTo>
                      <a:pt x="1902" y="34"/>
                    </a:lnTo>
                    <a:lnTo>
                      <a:pt x="17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685;p75">
                <a:extLst>
                  <a:ext uri="{FF2B5EF4-FFF2-40B4-BE49-F238E27FC236}">
                    <a16:creationId xmlns:a16="http://schemas.microsoft.com/office/drawing/2014/main" id="{E983961B-1FF8-4AA4-A29A-F7C4A7620F5F}"/>
                  </a:ext>
                </a:extLst>
              </p:cNvPr>
              <p:cNvSpPr/>
              <p:nvPr/>
            </p:nvSpPr>
            <p:spPr>
              <a:xfrm>
                <a:off x="4490050" y="3383700"/>
                <a:ext cx="34200" cy="250200"/>
              </a:xfrm>
              <a:custGeom>
                <a:avLst/>
                <a:gdLst/>
                <a:ahLst/>
                <a:cxnLst/>
                <a:rect l="l" t="t" r="r" b="b"/>
                <a:pathLst>
                  <a:path w="1368" h="10008" extrusionOk="0">
                    <a:moveTo>
                      <a:pt x="434" y="0"/>
                    </a:moveTo>
                    <a:cubicBezTo>
                      <a:pt x="434" y="0"/>
                      <a:pt x="434" y="67"/>
                      <a:pt x="467" y="201"/>
                    </a:cubicBezTo>
                    <a:lnTo>
                      <a:pt x="434" y="201"/>
                    </a:lnTo>
                    <a:cubicBezTo>
                      <a:pt x="834" y="2069"/>
                      <a:pt x="968" y="4003"/>
                      <a:pt x="801" y="5905"/>
                    </a:cubicBezTo>
                    <a:cubicBezTo>
                      <a:pt x="667" y="7306"/>
                      <a:pt x="401" y="8673"/>
                      <a:pt x="0" y="10008"/>
                    </a:cubicBezTo>
                    <a:lnTo>
                      <a:pt x="200" y="10008"/>
                    </a:lnTo>
                    <a:cubicBezTo>
                      <a:pt x="1234" y="6772"/>
                      <a:pt x="1368" y="3336"/>
                      <a:pt x="634" y="34"/>
                    </a:cubicBezTo>
                    <a:lnTo>
                      <a:pt x="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686;p75">
                <a:extLst>
                  <a:ext uri="{FF2B5EF4-FFF2-40B4-BE49-F238E27FC236}">
                    <a16:creationId xmlns:a16="http://schemas.microsoft.com/office/drawing/2014/main" id="{FE5AA87B-CB92-4766-A3C9-F3476B9C2E4D}"/>
                  </a:ext>
                </a:extLst>
              </p:cNvPr>
              <p:cNvSpPr/>
              <p:nvPr/>
            </p:nvSpPr>
            <p:spPr>
              <a:xfrm>
                <a:off x="4395800" y="3397050"/>
                <a:ext cx="33400" cy="233525"/>
              </a:xfrm>
              <a:custGeom>
                <a:avLst/>
                <a:gdLst/>
                <a:ahLst/>
                <a:cxnLst/>
                <a:rect l="l" t="t" r="r" b="b"/>
                <a:pathLst>
                  <a:path w="1336" h="9341" extrusionOk="0">
                    <a:moveTo>
                      <a:pt x="1" y="0"/>
                    </a:moveTo>
                    <a:cubicBezTo>
                      <a:pt x="635" y="1601"/>
                      <a:pt x="1002" y="3336"/>
                      <a:pt x="1068" y="5037"/>
                    </a:cubicBezTo>
                    <a:cubicBezTo>
                      <a:pt x="1102" y="6471"/>
                      <a:pt x="1068" y="7939"/>
                      <a:pt x="935" y="9340"/>
                    </a:cubicBezTo>
                    <a:lnTo>
                      <a:pt x="1135" y="9340"/>
                    </a:lnTo>
                    <a:cubicBezTo>
                      <a:pt x="1302" y="7906"/>
                      <a:pt x="1335" y="6471"/>
                      <a:pt x="1268" y="5037"/>
                    </a:cubicBezTo>
                    <a:cubicBezTo>
                      <a:pt x="1235" y="3302"/>
                      <a:pt x="868" y="1601"/>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687;p75">
                <a:extLst>
                  <a:ext uri="{FF2B5EF4-FFF2-40B4-BE49-F238E27FC236}">
                    <a16:creationId xmlns:a16="http://schemas.microsoft.com/office/drawing/2014/main" id="{0D7B68BD-F5E4-42A2-B314-B2FFE5E6091B}"/>
                  </a:ext>
                </a:extLst>
              </p:cNvPr>
              <p:cNvSpPr/>
              <p:nvPr/>
            </p:nvSpPr>
            <p:spPr>
              <a:xfrm>
                <a:off x="4340775" y="3423725"/>
                <a:ext cx="53400" cy="205175"/>
              </a:xfrm>
              <a:custGeom>
                <a:avLst/>
                <a:gdLst/>
                <a:ahLst/>
                <a:cxnLst/>
                <a:rect l="l" t="t" r="r" b="b"/>
                <a:pathLst>
                  <a:path w="2136" h="8207" extrusionOk="0">
                    <a:moveTo>
                      <a:pt x="167" y="1"/>
                    </a:moveTo>
                    <a:cubicBezTo>
                      <a:pt x="100" y="34"/>
                      <a:pt x="67" y="101"/>
                      <a:pt x="0" y="134"/>
                    </a:cubicBezTo>
                    <a:cubicBezTo>
                      <a:pt x="1535" y="2569"/>
                      <a:pt x="1802" y="5571"/>
                      <a:pt x="1902" y="7539"/>
                    </a:cubicBezTo>
                    <a:lnTo>
                      <a:pt x="1902" y="7439"/>
                    </a:lnTo>
                    <a:cubicBezTo>
                      <a:pt x="1935" y="7940"/>
                      <a:pt x="1935" y="8206"/>
                      <a:pt x="1935" y="8206"/>
                    </a:cubicBezTo>
                    <a:lnTo>
                      <a:pt x="2135" y="8173"/>
                    </a:lnTo>
                    <a:lnTo>
                      <a:pt x="2135" y="8006"/>
                    </a:lnTo>
                    <a:cubicBezTo>
                      <a:pt x="2035" y="6005"/>
                      <a:pt x="1868" y="2702"/>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688;p75">
                <a:extLst>
                  <a:ext uri="{FF2B5EF4-FFF2-40B4-BE49-F238E27FC236}">
                    <a16:creationId xmlns:a16="http://schemas.microsoft.com/office/drawing/2014/main" id="{5D2A923D-506B-4880-92DC-D171258FDE68}"/>
                  </a:ext>
                </a:extLst>
              </p:cNvPr>
              <p:cNvSpPr/>
              <p:nvPr/>
            </p:nvSpPr>
            <p:spPr>
              <a:xfrm>
                <a:off x="4681850" y="3145000"/>
                <a:ext cx="156800" cy="96325"/>
              </a:xfrm>
              <a:custGeom>
                <a:avLst/>
                <a:gdLst/>
                <a:ahLst/>
                <a:cxnLst/>
                <a:rect l="l" t="t" r="r" b="b"/>
                <a:pathLst>
                  <a:path w="6272" h="3853" extrusionOk="0">
                    <a:moveTo>
                      <a:pt x="788" y="0"/>
                    </a:moveTo>
                    <a:cubicBezTo>
                      <a:pt x="759" y="0"/>
                      <a:pt x="731" y="3"/>
                      <a:pt x="701" y="8"/>
                    </a:cubicBezTo>
                    <a:cubicBezTo>
                      <a:pt x="334" y="75"/>
                      <a:pt x="0" y="1376"/>
                      <a:pt x="968" y="2310"/>
                    </a:cubicBezTo>
                    <a:cubicBezTo>
                      <a:pt x="2002" y="3244"/>
                      <a:pt x="3336" y="3778"/>
                      <a:pt x="4737" y="3844"/>
                    </a:cubicBezTo>
                    <a:cubicBezTo>
                      <a:pt x="4802" y="3850"/>
                      <a:pt x="4866" y="3853"/>
                      <a:pt x="4929" y="3853"/>
                    </a:cubicBezTo>
                    <a:cubicBezTo>
                      <a:pt x="5223" y="3853"/>
                      <a:pt x="5503" y="3793"/>
                      <a:pt x="5805" y="3711"/>
                    </a:cubicBezTo>
                    <a:cubicBezTo>
                      <a:pt x="6105" y="3244"/>
                      <a:pt x="6272" y="2410"/>
                      <a:pt x="5704" y="1209"/>
                    </a:cubicBezTo>
                    <a:cubicBezTo>
                      <a:pt x="5218" y="1034"/>
                      <a:pt x="4697" y="950"/>
                      <a:pt x="4168" y="950"/>
                    </a:cubicBezTo>
                    <a:cubicBezTo>
                      <a:pt x="3791" y="950"/>
                      <a:pt x="3411" y="992"/>
                      <a:pt x="3036" y="1076"/>
                    </a:cubicBezTo>
                    <a:cubicBezTo>
                      <a:pt x="2656" y="1140"/>
                      <a:pt x="2333" y="1169"/>
                      <a:pt x="2062" y="1169"/>
                    </a:cubicBezTo>
                    <a:cubicBezTo>
                      <a:pt x="1355" y="1169"/>
                      <a:pt x="997" y="974"/>
                      <a:pt x="901" y="709"/>
                    </a:cubicBezTo>
                    <a:lnTo>
                      <a:pt x="901" y="709"/>
                    </a:lnTo>
                    <a:cubicBezTo>
                      <a:pt x="918" y="725"/>
                      <a:pt x="943" y="759"/>
                      <a:pt x="984" y="759"/>
                    </a:cubicBezTo>
                    <a:cubicBezTo>
                      <a:pt x="1026" y="759"/>
                      <a:pt x="1085" y="725"/>
                      <a:pt x="1168" y="609"/>
                    </a:cubicBezTo>
                    <a:cubicBezTo>
                      <a:pt x="1321" y="333"/>
                      <a:pt x="1108" y="0"/>
                      <a:pt x="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689;p75">
                <a:extLst>
                  <a:ext uri="{FF2B5EF4-FFF2-40B4-BE49-F238E27FC236}">
                    <a16:creationId xmlns:a16="http://schemas.microsoft.com/office/drawing/2014/main" id="{DB0E0672-4DA0-495A-9599-8778B353155A}"/>
                  </a:ext>
                </a:extLst>
              </p:cNvPr>
              <p:cNvSpPr/>
              <p:nvPr/>
            </p:nvSpPr>
            <p:spPr>
              <a:xfrm>
                <a:off x="4168400" y="3987400"/>
                <a:ext cx="146225" cy="108250"/>
              </a:xfrm>
              <a:custGeom>
                <a:avLst/>
                <a:gdLst/>
                <a:ahLst/>
                <a:cxnLst/>
                <a:rect l="l" t="t" r="r" b="b"/>
                <a:pathLst>
                  <a:path w="5849" h="4330" extrusionOk="0">
                    <a:moveTo>
                      <a:pt x="3129" y="1"/>
                    </a:moveTo>
                    <a:cubicBezTo>
                      <a:pt x="1584" y="1"/>
                      <a:pt x="1" y="1333"/>
                      <a:pt x="891" y="3005"/>
                    </a:cubicBezTo>
                    <a:cubicBezTo>
                      <a:pt x="1399" y="3956"/>
                      <a:pt x="2131" y="4329"/>
                      <a:pt x="2855" y="4329"/>
                    </a:cubicBezTo>
                    <a:cubicBezTo>
                      <a:pt x="4367" y="4329"/>
                      <a:pt x="5848" y="2702"/>
                      <a:pt x="5194" y="1304"/>
                    </a:cubicBezTo>
                    <a:cubicBezTo>
                      <a:pt x="4775" y="384"/>
                      <a:pt x="3957" y="1"/>
                      <a:pt x="3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690;p75">
                <a:extLst>
                  <a:ext uri="{FF2B5EF4-FFF2-40B4-BE49-F238E27FC236}">
                    <a16:creationId xmlns:a16="http://schemas.microsoft.com/office/drawing/2014/main" id="{B0E5BC3E-EC74-4C55-8D15-8EB9FE4FB391}"/>
                  </a:ext>
                </a:extLst>
              </p:cNvPr>
              <p:cNvSpPr/>
              <p:nvPr/>
            </p:nvSpPr>
            <p:spPr>
              <a:xfrm>
                <a:off x="5138000" y="3594675"/>
                <a:ext cx="120950" cy="949875"/>
              </a:xfrm>
              <a:custGeom>
                <a:avLst/>
                <a:gdLst/>
                <a:ahLst/>
                <a:cxnLst/>
                <a:rect l="l" t="t" r="r" b="b"/>
                <a:pathLst>
                  <a:path w="4838" h="37995" extrusionOk="0">
                    <a:moveTo>
                      <a:pt x="4838" y="1"/>
                    </a:moveTo>
                    <a:lnTo>
                      <a:pt x="3870" y="134"/>
                    </a:lnTo>
                    <a:lnTo>
                      <a:pt x="1" y="37995"/>
                    </a:lnTo>
                    <a:lnTo>
                      <a:pt x="1102" y="37361"/>
                    </a:lnTo>
                    <a:lnTo>
                      <a:pt x="48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691;p75">
                <a:extLst>
                  <a:ext uri="{FF2B5EF4-FFF2-40B4-BE49-F238E27FC236}">
                    <a16:creationId xmlns:a16="http://schemas.microsoft.com/office/drawing/2014/main" id="{D3DDA888-3E51-47DD-AB9A-ECCEF792EDB1}"/>
                  </a:ext>
                </a:extLst>
              </p:cNvPr>
              <p:cNvSpPr/>
              <p:nvPr/>
            </p:nvSpPr>
            <p:spPr>
              <a:xfrm>
                <a:off x="5223075" y="3424550"/>
                <a:ext cx="56725" cy="175150"/>
              </a:xfrm>
              <a:custGeom>
                <a:avLst/>
                <a:gdLst/>
                <a:ahLst/>
                <a:cxnLst/>
                <a:rect l="l" t="t" r="r" b="b"/>
                <a:pathLst>
                  <a:path w="2269" h="7006" extrusionOk="0">
                    <a:moveTo>
                      <a:pt x="1268" y="1"/>
                    </a:moveTo>
                    <a:lnTo>
                      <a:pt x="0" y="4337"/>
                    </a:lnTo>
                    <a:lnTo>
                      <a:pt x="634" y="4704"/>
                    </a:lnTo>
                    <a:lnTo>
                      <a:pt x="267" y="7006"/>
                    </a:lnTo>
                    <a:lnTo>
                      <a:pt x="1601" y="7006"/>
                    </a:lnTo>
                    <a:lnTo>
                      <a:pt x="1668" y="4671"/>
                    </a:lnTo>
                    <a:lnTo>
                      <a:pt x="2268" y="4371"/>
                    </a:lnTo>
                    <a:lnTo>
                      <a:pt x="12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692;p75">
                <a:extLst>
                  <a:ext uri="{FF2B5EF4-FFF2-40B4-BE49-F238E27FC236}">
                    <a16:creationId xmlns:a16="http://schemas.microsoft.com/office/drawing/2014/main" id="{94C453EC-ECA3-49C6-923B-AAF3057E13B9}"/>
                  </a:ext>
                </a:extLst>
              </p:cNvPr>
              <p:cNvSpPr/>
              <p:nvPr/>
            </p:nvSpPr>
            <p:spPr>
              <a:xfrm>
                <a:off x="5213350" y="3847100"/>
                <a:ext cx="32675" cy="33100"/>
              </a:xfrm>
              <a:custGeom>
                <a:avLst/>
                <a:gdLst/>
                <a:ahLst/>
                <a:cxnLst/>
                <a:rect l="l" t="t" r="r" b="b"/>
                <a:pathLst>
                  <a:path w="1307" h="1324" extrusionOk="0">
                    <a:moveTo>
                      <a:pt x="1068" y="1"/>
                    </a:moveTo>
                    <a:cubicBezTo>
                      <a:pt x="698" y="1"/>
                      <a:pt x="0" y="860"/>
                      <a:pt x="356" y="1245"/>
                    </a:cubicBezTo>
                    <a:cubicBezTo>
                      <a:pt x="406" y="1300"/>
                      <a:pt x="459" y="1324"/>
                      <a:pt x="513" y="1324"/>
                    </a:cubicBezTo>
                    <a:cubicBezTo>
                      <a:pt x="887" y="1324"/>
                      <a:pt x="1306" y="161"/>
                      <a:pt x="1190" y="44"/>
                    </a:cubicBezTo>
                    <a:cubicBezTo>
                      <a:pt x="1156" y="15"/>
                      <a:pt x="1115" y="1"/>
                      <a:pt x="1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693;p75">
                <a:extLst>
                  <a:ext uri="{FF2B5EF4-FFF2-40B4-BE49-F238E27FC236}">
                    <a16:creationId xmlns:a16="http://schemas.microsoft.com/office/drawing/2014/main" id="{EA09CC48-CF9C-4168-8394-38E8D5C546A2}"/>
                  </a:ext>
                </a:extLst>
              </p:cNvPr>
              <p:cNvSpPr/>
              <p:nvPr/>
            </p:nvSpPr>
            <p:spPr>
              <a:xfrm>
                <a:off x="5206400" y="3846350"/>
                <a:ext cx="14750" cy="26175"/>
              </a:xfrm>
              <a:custGeom>
                <a:avLst/>
                <a:gdLst/>
                <a:ahLst/>
                <a:cxnLst/>
                <a:rect l="l" t="t" r="r" b="b"/>
                <a:pathLst>
                  <a:path w="590" h="1047" extrusionOk="0">
                    <a:moveTo>
                      <a:pt x="177" y="0"/>
                    </a:moveTo>
                    <a:cubicBezTo>
                      <a:pt x="163" y="0"/>
                      <a:pt x="148" y="3"/>
                      <a:pt x="133" y="8"/>
                    </a:cubicBezTo>
                    <a:lnTo>
                      <a:pt x="0" y="742"/>
                    </a:lnTo>
                    <a:cubicBezTo>
                      <a:pt x="0" y="742"/>
                      <a:pt x="70" y="1047"/>
                      <a:pt x="251" y="1047"/>
                    </a:cubicBezTo>
                    <a:cubicBezTo>
                      <a:pt x="285" y="1047"/>
                      <a:pt x="324" y="1035"/>
                      <a:pt x="367" y="1008"/>
                    </a:cubicBezTo>
                    <a:cubicBezTo>
                      <a:pt x="589" y="881"/>
                      <a:pt x="44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694;p75">
                <a:extLst>
                  <a:ext uri="{FF2B5EF4-FFF2-40B4-BE49-F238E27FC236}">
                    <a16:creationId xmlns:a16="http://schemas.microsoft.com/office/drawing/2014/main" id="{52F43072-AE6C-4061-8753-595979EB9CC3}"/>
                  </a:ext>
                </a:extLst>
              </p:cNvPr>
              <p:cNvSpPr/>
              <p:nvPr/>
            </p:nvSpPr>
            <p:spPr>
              <a:xfrm>
                <a:off x="5241425" y="3461250"/>
                <a:ext cx="22525" cy="85925"/>
              </a:xfrm>
              <a:custGeom>
                <a:avLst/>
                <a:gdLst/>
                <a:ahLst/>
                <a:cxnLst/>
                <a:rect l="l" t="t" r="r" b="b"/>
                <a:pathLst>
                  <a:path w="901" h="3437" extrusionOk="0">
                    <a:moveTo>
                      <a:pt x="534" y="1"/>
                    </a:moveTo>
                    <a:lnTo>
                      <a:pt x="0" y="2803"/>
                    </a:lnTo>
                    <a:lnTo>
                      <a:pt x="367" y="3436"/>
                    </a:lnTo>
                    <a:lnTo>
                      <a:pt x="901" y="2836"/>
                    </a:lnTo>
                    <a:lnTo>
                      <a:pt x="5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695;p75">
                <a:extLst>
                  <a:ext uri="{FF2B5EF4-FFF2-40B4-BE49-F238E27FC236}">
                    <a16:creationId xmlns:a16="http://schemas.microsoft.com/office/drawing/2014/main" id="{E4476F51-C723-4EC1-8A45-4D8B720A9FDF}"/>
                  </a:ext>
                </a:extLst>
              </p:cNvPr>
              <p:cNvSpPr/>
              <p:nvPr/>
            </p:nvSpPr>
            <p:spPr>
              <a:xfrm>
                <a:off x="4780250" y="3292425"/>
                <a:ext cx="40625" cy="23125"/>
              </a:xfrm>
              <a:custGeom>
                <a:avLst/>
                <a:gdLst/>
                <a:ahLst/>
                <a:cxnLst/>
                <a:rect l="l" t="t" r="r" b="b"/>
                <a:pathLst>
                  <a:path w="1625" h="925" extrusionOk="0">
                    <a:moveTo>
                      <a:pt x="974" y="1"/>
                    </a:moveTo>
                    <a:cubicBezTo>
                      <a:pt x="929" y="1"/>
                      <a:pt x="882" y="5"/>
                      <a:pt x="834" y="15"/>
                    </a:cubicBezTo>
                    <a:cubicBezTo>
                      <a:pt x="468" y="82"/>
                      <a:pt x="1" y="849"/>
                      <a:pt x="101" y="916"/>
                    </a:cubicBezTo>
                    <a:cubicBezTo>
                      <a:pt x="112" y="922"/>
                      <a:pt x="122" y="924"/>
                      <a:pt x="133" y="924"/>
                    </a:cubicBezTo>
                    <a:cubicBezTo>
                      <a:pt x="251" y="924"/>
                      <a:pt x="353" y="600"/>
                      <a:pt x="568" y="416"/>
                    </a:cubicBezTo>
                    <a:cubicBezTo>
                      <a:pt x="768" y="182"/>
                      <a:pt x="834" y="182"/>
                      <a:pt x="834" y="182"/>
                    </a:cubicBezTo>
                    <a:lnTo>
                      <a:pt x="834" y="182"/>
                    </a:lnTo>
                    <a:cubicBezTo>
                      <a:pt x="834" y="182"/>
                      <a:pt x="534" y="749"/>
                      <a:pt x="901" y="783"/>
                    </a:cubicBezTo>
                    <a:cubicBezTo>
                      <a:pt x="923" y="786"/>
                      <a:pt x="944" y="788"/>
                      <a:pt x="964" y="788"/>
                    </a:cubicBezTo>
                    <a:cubicBezTo>
                      <a:pt x="1294" y="788"/>
                      <a:pt x="1235" y="282"/>
                      <a:pt x="1235" y="282"/>
                    </a:cubicBezTo>
                    <a:lnTo>
                      <a:pt x="1235" y="282"/>
                    </a:lnTo>
                    <a:cubicBezTo>
                      <a:pt x="1235" y="282"/>
                      <a:pt x="1400" y="420"/>
                      <a:pt x="1505" y="420"/>
                    </a:cubicBezTo>
                    <a:cubicBezTo>
                      <a:pt x="1516" y="420"/>
                      <a:pt x="1526" y="419"/>
                      <a:pt x="1535" y="416"/>
                    </a:cubicBezTo>
                    <a:cubicBezTo>
                      <a:pt x="1625" y="356"/>
                      <a:pt x="1365"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696;p75">
                <a:extLst>
                  <a:ext uri="{FF2B5EF4-FFF2-40B4-BE49-F238E27FC236}">
                    <a16:creationId xmlns:a16="http://schemas.microsoft.com/office/drawing/2014/main" id="{96084CA0-0CA5-4C57-B6B8-CD954A4D03E2}"/>
                  </a:ext>
                </a:extLst>
              </p:cNvPr>
              <p:cNvSpPr/>
              <p:nvPr/>
            </p:nvSpPr>
            <p:spPr>
              <a:xfrm>
                <a:off x="4685525" y="3274925"/>
                <a:ext cx="50550" cy="20600"/>
              </a:xfrm>
              <a:custGeom>
                <a:avLst/>
                <a:gdLst/>
                <a:ahLst/>
                <a:cxnLst/>
                <a:rect l="l" t="t" r="r" b="b"/>
                <a:pathLst>
                  <a:path w="2022" h="824" extrusionOk="0">
                    <a:moveTo>
                      <a:pt x="998" y="1"/>
                    </a:moveTo>
                    <a:cubicBezTo>
                      <a:pt x="431" y="1"/>
                      <a:pt x="1" y="529"/>
                      <a:pt x="87" y="615"/>
                    </a:cubicBezTo>
                    <a:cubicBezTo>
                      <a:pt x="101" y="629"/>
                      <a:pt x="117" y="635"/>
                      <a:pt x="134" y="635"/>
                    </a:cubicBezTo>
                    <a:cubicBezTo>
                      <a:pt x="243" y="635"/>
                      <a:pt x="419" y="397"/>
                      <a:pt x="621" y="282"/>
                    </a:cubicBezTo>
                    <a:cubicBezTo>
                      <a:pt x="721" y="207"/>
                      <a:pt x="840" y="169"/>
                      <a:pt x="963" y="169"/>
                    </a:cubicBezTo>
                    <a:cubicBezTo>
                      <a:pt x="1004" y="169"/>
                      <a:pt x="1046" y="173"/>
                      <a:pt x="1088" y="182"/>
                    </a:cubicBezTo>
                    <a:cubicBezTo>
                      <a:pt x="1088" y="182"/>
                      <a:pt x="687" y="582"/>
                      <a:pt x="988" y="782"/>
                    </a:cubicBezTo>
                    <a:cubicBezTo>
                      <a:pt x="1026" y="811"/>
                      <a:pt x="1062" y="823"/>
                      <a:pt x="1097" y="823"/>
                    </a:cubicBezTo>
                    <a:cubicBezTo>
                      <a:pt x="1308" y="823"/>
                      <a:pt x="1455" y="382"/>
                      <a:pt x="1455" y="382"/>
                    </a:cubicBezTo>
                    <a:cubicBezTo>
                      <a:pt x="1455" y="382"/>
                      <a:pt x="1621" y="549"/>
                      <a:pt x="1688" y="615"/>
                    </a:cubicBezTo>
                    <a:cubicBezTo>
                      <a:pt x="1755" y="715"/>
                      <a:pt x="1788" y="816"/>
                      <a:pt x="1855" y="816"/>
                    </a:cubicBezTo>
                    <a:cubicBezTo>
                      <a:pt x="2022" y="782"/>
                      <a:pt x="1788" y="248"/>
                      <a:pt x="1288" y="48"/>
                    </a:cubicBezTo>
                    <a:cubicBezTo>
                      <a:pt x="1189" y="15"/>
                      <a:pt x="1092"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697;p75">
                <a:extLst>
                  <a:ext uri="{FF2B5EF4-FFF2-40B4-BE49-F238E27FC236}">
                    <a16:creationId xmlns:a16="http://schemas.microsoft.com/office/drawing/2014/main" id="{E85E6ECA-E73E-4B25-94F2-A72CE7998556}"/>
                  </a:ext>
                </a:extLst>
              </p:cNvPr>
              <p:cNvSpPr/>
              <p:nvPr/>
            </p:nvSpPr>
            <p:spPr>
              <a:xfrm>
                <a:off x="4771075" y="3347750"/>
                <a:ext cx="40050" cy="48475"/>
              </a:xfrm>
              <a:custGeom>
                <a:avLst/>
                <a:gdLst/>
                <a:ahLst/>
                <a:cxnLst/>
                <a:rect l="l" t="t" r="r" b="b"/>
                <a:pathLst>
                  <a:path w="1602" h="1939" extrusionOk="0">
                    <a:moveTo>
                      <a:pt x="1513" y="1"/>
                    </a:moveTo>
                    <a:cubicBezTo>
                      <a:pt x="1080" y="1"/>
                      <a:pt x="686" y="227"/>
                      <a:pt x="468" y="571"/>
                    </a:cubicBezTo>
                    <a:cubicBezTo>
                      <a:pt x="134" y="1071"/>
                      <a:pt x="1" y="1739"/>
                      <a:pt x="701" y="1939"/>
                    </a:cubicBezTo>
                    <a:cubicBezTo>
                      <a:pt x="1001" y="1472"/>
                      <a:pt x="1235" y="1005"/>
                      <a:pt x="1435" y="504"/>
                    </a:cubicBezTo>
                    <a:cubicBezTo>
                      <a:pt x="1502" y="338"/>
                      <a:pt x="1535" y="171"/>
                      <a:pt x="1602" y="4"/>
                    </a:cubicBezTo>
                    <a:cubicBezTo>
                      <a:pt x="1572" y="2"/>
                      <a:pt x="1543" y="1"/>
                      <a:pt x="1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698;p75">
                <a:extLst>
                  <a:ext uri="{FF2B5EF4-FFF2-40B4-BE49-F238E27FC236}">
                    <a16:creationId xmlns:a16="http://schemas.microsoft.com/office/drawing/2014/main" id="{F35C8911-21B6-45E0-A39A-8CFB7C731E07}"/>
                  </a:ext>
                </a:extLst>
              </p:cNvPr>
              <p:cNvSpPr/>
              <p:nvPr/>
            </p:nvSpPr>
            <p:spPr>
              <a:xfrm>
                <a:off x="4657675" y="3323075"/>
                <a:ext cx="65900" cy="58775"/>
              </a:xfrm>
              <a:custGeom>
                <a:avLst/>
                <a:gdLst/>
                <a:ahLst/>
                <a:cxnLst/>
                <a:rect l="l" t="t" r="r" b="b"/>
                <a:pathLst>
                  <a:path w="2636" h="2351" extrusionOk="0">
                    <a:moveTo>
                      <a:pt x="1188" y="1"/>
                    </a:moveTo>
                    <a:cubicBezTo>
                      <a:pt x="993" y="1"/>
                      <a:pt x="801" y="53"/>
                      <a:pt x="634" y="157"/>
                    </a:cubicBezTo>
                    <a:cubicBezTo>
                      <a:pt x="701" y="357"/>
                      <a:pt x="701" y="557"/>
                      <a:pt x="667" y="791"/>
                    </a:cubicBezTo>
                    <a:cubicBezTo>
                      <a:pt x="625" y="889"/>
                      <a:pt x="548" y="928"/>
                      <a:pt x="462" y="928"/>
                    </a:cubicBezTo>
                    <a:cubicBezTo>
                      <a:pt x="344" y="928"/>
                      <a:pt x="211" y="854"/>
                      <a:pt x="133" y="758"/>
                    </a:cubicBezTo>
                    <a:lnTo>
                      <a:pt x="133" y="758"/>
                    </a:lnTo>
                    <a:cubicBezTo>
                      <a:pt x="0" y="1158"/>
                      <a:pt x="33" y="1591"/>
                      <a:pt x="267" y="1925"/>
                    </a:cubicBezTo>
                    <a:cubicBezTo>
                      <a:pt x="479" y="2186"/>
                      <a:pt x="897" y="2351"/>
                      <a:pt x="1308" y="2351"/>
                    </a:cubicBezTo>
                    <a:cubicBezTo>
                      <a:pt x="1740" y="2351"/>
                      <a:pt x="2164" y="2169"/>
                      <a:pt x="2335" y="1725"/>
                    </a:cubicBezTo>
                    <a:cubicBezTo>
                      <a:pt x="2635" y="1024"/>
                      <a:pt x="2268" y="224"/>
                      <a:pt x="1534" y="57"/>
                    </a:cubicBezTo>
                    <a:cubicBezTo>
                      <a:pt x="1422" y="20"/>
                      <a:pt x="1305" y="1"/>
                      <a:pt x="1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699;p75">
                <a:extLst>
                  <a:ext uri="{FF2B5EF4-FFF2-40B4-BE49-F238E27FC236}">
                    <a16:creationId xmlns:a16="http://schemas.microsoft.com/office/drawing/2014/main" id="{80D2FE5C-126D-4F6E-980A-A49B2055C992}"/>
                  </a:ext>
                </a:extLst>
              </p:cNvPr>
              <p:cNvSpPr/>
              <p:nvPr/>
            </p:nvSpPr>
            <p:spPr>
              <a:xfrm>
                <a:off x="4714375" y="3389775"/>
                <a:ext cx="36375" cy="25000"/>
              </a:xfrm>
              <a:custGeom>
                <a:avLst/>
                <a:gdLst/>
                <a:ahLst/>
                <a:cxnLst/>
                <a:rect l="l" t="t" r="r" b="b"/>
                <a:pathLst>
                  <a:path w="1455" h="1000" extrusionOk="0">
                    <a:moveTo>
                      <a:pt x="1001" y="0"/>
                    </a:moveTo>
                    <a:cubicBezTo>
                      <a:pt x="776" y="0"/>
                      <a:pt x="479" y="93"/>
                      <a:pt x="301" y="291"/>
                    </a:cubicBezTo>
                    <a:cubicBezTo>
                      <a:pt x="0" y="625"/>
                      <a:pt x="0" y="892"/>
                      <a:pt x="234" y="992"/>
                    </a:cubicBezTo>
                    <a:cubicBezTo>
                      <a:pt x="255" y="997"/>
                      <a:pt x="280" y="999"/>
                      <a:pt x="309" y="999"/>
                    </a:cubicBezTo>
                    <a:cubicBezTo>
                      <a:pt x="646" y="999"/>
                      <a:pt x="1455" y="647"/>
                      <a:pt x="1301" y="124"/>
                    </a:cubicBezTo>
                    <a:cubicBezTo>
                      <a:pt x="1274" y="43"/>
                      <a:pt x="1154" y="0"/>
                      <a:pt x="1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700;p75">
                <a:extLst>
                  <a:ext uri="{FF2B5EF4-FFF2-40B4-BE49-F238E27FC236}">
                    <a16:creationId xmlns:a16="http://schemas.microsoft.com/office/drawing/2014/main" id="{F585210B-E781-43EA-B985-7C2FF7A24C66}"/>
                  </a:ext>
                </a:extLst>
              </p:cNvPr>
              <p:cNvSpPr/>
              <p:nvPr/>
            </p:nvSpPr>
            <p:spPr>
              <a:xfrm>
                <a:off x="4691025" y="3256950"/>
                <a:ext cx="129000" cy="114675"/>
              </a:xfrm>
              <a:custGeom>
                <a:avLst/>
                <a:gdLst/>
                <a:ahLst/>
                <a:cxnLst/>
                <a:rect l="l" t="t" r="r" b="b"/>
                <a:pathLst>
                  <a:path w="5160" h="4587" extrusionOk="0">
                    <a:moveTo>
                      <a:pt x="501" y="0"/>
                    </a:moveTo>
                    <a:cubicBezTo>
                      <a:pt x="434" y="0"/>
                      <a:pt x="367" y="0"/>
                      <a:pt x="301" y="33"/>
                    </a:cubicBezTo>
                    <a:cubicBezTo>
                      <a:pt x="234" y="33"/>
                      <a:pt x="200" y="67"/>
                      <a:pt x="134" y="67"/>
                    </a:cubicBezTo>
                    <a:lnTo>
                      <a:pt x="34" y="100"/>
                    </a:lnTo>
                    <a:cubicBezTo>
                      <a:pt x="0" y="134"/>
                      <a:pt x="0" y="167"/>
                      <a:pt x="0" y="167"/>
                    </a:cubicBezTo>
                    <a:cubicBezTo>
                      <a:pt x="0" y="190"/>
                      <a:pt x="17" y="214"/>
                      <a:pt x="39" y="214"/>
                    </a:cubicBezTo>
                    <a:cubicBezTo>
                      <a:pt x="48" y="214"/>
                      <a:pt x="57" y="210"/>
                      <a:pt x="67" y="200"/>
                    </a:cubicBezTo>
                    <a:lnTo>
                      <a:pt x="501" y="200"/>
                    </a:lnTo>
                    <a:cubicBezTo>
                      <a:pt x="868" y="234"/>
                      <a:pt x="1235" y="400"/>
                      <a:pt x="1468" y="667"/>
                    </a:cubicBezTo>
                    <a:cubicBezTo>
                      <a:pt x="1668" y="867"/>
                      <a:pt x="1802" y="1068"/>
                      <a:pt x="1935" y="1301"/>
                    </a:cubicBezTo>
                    <a:cubicBezTo>
                      <a:pt x="2002" y="1401"/>
                      <a:pt x="2035" y="1535"/>
                      <a:pt x="2068" y="1668"/>
                    </a:cubicBezTo>
                    <a:cubicBezTo>
                      <a:pt x="2102" y="1835"/>
                      <a:pt x="2135" y="1968"/>
                      <a:pt x="2135" y="2135"/>
                    </a:cubicBezTo>
                    <a:cubicBezTo>
                      <a:pt x="2202" y="2769"/>
                      <a:pt x="2235" y="3403"/>
                      <a:pt x="2202" y="4036"/>
                    </a:cubicBezTo>
                    <a:cubicBezTo>
                      <a:pt x="2202" y="4203"/>
                      <a:pt x="2202" y="4437"/>
                      <a:pt x="2402" y="4537"/>
                    </a:cubicBezTo>
                    <a:cubicBezTo>
                      <a:pt x="2435" y="4570"/>
                      <a:pt x="2477" y="4587"/>
                      <a:pt x="2523" y="4587"/>
                    </a:cubicBezTo>
                    <a:cubicBezTo>
                      <a:pt x="2569" y="4587"/>
                      <a:pt x="2619" y="4570"/>
                      <a:pt x="2669" y="4537"/>
                    </a:cubicBezTo>
                    <a:cubicBezTo>
                      <a:pt x="2702" y="4537"/>
                      <a:pt x="2736" y="4503"/>
                      <a:pt x="2769" y="4470"/>
                    </a:cubicBezTo>
                    <a:cubicBezTo>
                      <a:pt x="2836" y="4437"/>
                      <a:pt x="2836" y="4403"/>
                      <a:pt x="2869" y="4370"/>
                    </a:cubicBezTo>
                    <a:cubicBezTo>
                      <a:pt x="3002" y="4070"/>
                      <a:pt x="3103" y="3769"/>
                      <a:pt x="3169" y="3436"/>
                    </a:cubicBezTo>
                    <a:cubicBezTo>
                      <a:pt x="3269" y="3136"/>
                      <a:pt x="3336" y="2869"/>
                      <a:pt x="3436" y="2602"/>
                    </a:cubicBezTo>
                    <a:cubicBezTo>
                      <a:pt x="3503" y="2368"/>
                      <a:pt x="3603" y="2135"/>
                      <a:pt x="3736" y="1901"/>
                    </a:cubicBezTo>
                    <a:cubicBezTo>
                      <a:pt x="3836" y="1735"/>
                      <a:pt x="4003" y="1568"/>
                      <a:pt x="4170" y="1468"/>
                    </a:cubicBezTo>
                    <a:cubicBezTo>
                      <a:pt x="4303" y="1368"/>
                      <a:pt x="4470" y="1301"/>
                      <a:pt x="4604" y="1234"/>
                    </a:cubicBezTo>
                    <a:lnTo>
                      <a:pt x="5037" y="1068"/>
                    </a:lnTo>
                    <a:cubicBezTo>
                      <a:pt x="5071" y="1068"/>
                      <a:pt x="5071" y="1034"/>
                      <a:pt x="5071" y="1001"/>
                    </a:cubicBezTo>
                    <a:cubicBezTo>
                      <a:pt x="5160" y="971"/>
                      <a:pt x="5117" y="862"/>
                      <a:pt x="5035" y="862"/>
                    </a:cubicBezTo>
                    <a:cubicBezTo>
                      <a:pt x="5025" y="862"/>
                      <a:pt x="5015" y="864"/>
                      <a:pt x="5004" y="867"/>
                    </a:cubicBezTo>
                    <a:lnTo>
                      <a:pt x="4870" y="867"/>
                    </a:lnTo>
                    <a:cubicBezTo>
                      <a:pt x="4770" y="901"/>
                      <a:pt x="4637" y="901"/>
                      <a:pt x="4537" y="934"/>
                    </a:cubicBezTo>
                    <a:cubicBezTo>
                      <a:pt x="4370" y="1001"/>
                      <a:pt x="4203" y="1101"/>
                      <a:pt x="4037" y="1201"/>
                    </a:cubicBezTo>
                    <a:cubicBezTo>
                      <a:pt x="3836" y="1334"/>
                      <a:pt x="3670" y="1501"/>
                      <a:pt x="3536" y="1701"/>
                    </a:cubicBezTo>
                    <a:cubicBezTo>
                      <a:pt x="3436" y="1968"/>
                      <a:pt x="3336" y="2202"/>
                      <a:pt x="3269" y="2502"/>
                    </a:cubicBezTo>
                    <a:cubicBezTo>
                      <a:pt x="3203" y="2769"/>
                      <a:pt x="3136" y="3069"/>
                      <a:pt x="3069" y="3369"/>
                    </a:cubicBezTo>
                    <a:cubicBezTo>
                      <a:pt x="3002" y="3669"/>
                      <a:pt x="2902" y="3970"/>
                      <a:pt x="2769" y="4236"/>
                    </a:cubicBezTo>
                    <a:cubicBezTo>
                      <a:pt x="2769" y="4270"/>
                      <a:pt x="2736" y="4303"/>
                      <a:pt x="2702" y="4337"/>
                    </a:cubicBezTo>
                    <a:cubicBezTo>
                      <a:pt x="2702" y="4370"/>
                      <a:pt x="2669" y="4370"/>
                      <a:pt x="2602" y="4403"/>
                    </a:cubicBezTo>
                    <a:cubicBezTo>
                      <a:pt x="2586" y="4420"/>
                      <a:pt x="2561" y="4428"/>
                      <a:pt x="2531" y="4428"/>
                    </a:cubicBezTo>
                    <a:cubicBezTo>
                      <a:pt x="2502" y="4428"/>
                      <a:pt x="2469" y="4420"/>
                      <a:pt x="2435" y="4403"/>
                    </a:cubicBezTo>
                    <a:cubicBezTo>
                      <a:pt x="2369" y="4370"/>
                      <a:pt x="2335" y="4303"/>
                      <a:pt x="2335" y="4236"/>
                    </a:cubicBezTo>
                    <a:cubicBezTo>
                      <a:pt x="2335" y="4203"/>
                      <a:pt x="2335" y="4170"/>
                      <a:pt x="2335" y="4103"/>
                    </a:cubicBezTo>
                    <a:lnTo>
                      <a:pt x="2335" y="4003"/>
                    </a:lnTo>
                    <a:cubicBezTo>
                      <a:pt x="2335" y="3669"/>
                      <a:pt x="2335" y="3336"/>
                      <a:pt x="2335" y="3002"/>
                    </a:cubicBezTo>
                    <a:cubicBezTo>
                      <a:pt x="2369" y="2669"/>
                      <a:pt x="2335" y="2368"/>
                      <a:pt x="2335" y="2035"/>
                    </a:cubicBezTo>
                    <a:cubicBezTo>
                      <a:pt x="2335" y="1901"/>
                      <a:pt x="2302" y="1735"/>
                      <a:pt x="2269" y="1601"/>
                    </a:cubicBezTo>
                    <a:cubicBezTo>
                      <a:pt x="2235" y="1434"/>
                      <a:pt x="2202" y="1301"/>
                      <a:pt x="2135" y="1168"/>
                    </a:cubicBezTo>
                    <a:cubicBezTo>
                      <a:pt x="2002" y="934"/>
                      <a:pt x="1835" y="701"/>
                      <a:pt x="1635" y="500"/>
                    </a:cubicBezTo>
                    <a:cubicBezTo>
                      <a:pt x="1468" y="334"/>
                      <a:pt x="1268" y="200"/>
                      <a:pt x="1034" y="100"/>
                    </a:cubicBezTo>
                    <a:cubicBezTo>
                      <a:pt x="868" y="33"/>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24878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4"/>
                                        </p:tgtEl>
                                        <p:attrNameLst>
                                          <p:attrName>style.visibility</p:attrName>
                                        </p:attrNameLst>
                                      </p:cBhvr>
                                      <p:to>
                                        <p:strVal val="visible"/>
                                      </p:to>
                                    </p:set>
                                    <p:anim calcmode="lin" valueType="num">
                                      <p:cBhvr additive="base">
                                        <p:cTn id="7" dur="500" fill="hold"/>
                                        <p:tgtEl>
                                          <p:spTgt spid="3024"/>
                                        </p:tgtEl>
                                        <p:attrNameLst>
                                          <p:attrName>ppt_x</p:attrName>
                                        </p:attrNameLst>
                                      </p:cBhvr>
                                      <p:tavLst>
                                        <p:tav tm="0">
                                          <p:val>
                                            <p:strVal val="0-#ppt_w/2"/>
                                          </p:val>
                                        </p:tav>
                                        <p:tav tm="100000">
                                          <p:val>
                                            <p:strVal val="#ppt_x"/>
                                          </p:val>
                                        </p:tav>
                                      </p:tavLst>
                                    </p:anim>
                                    <p:anim calcmode="lin" valueType="num">
                                      <p:cBhvr additive="base">
                                        <p:cTn id="8" dur="500" fill="hold"/>
                                        <p:tgtEl>
                                          <p:spTgt spid="30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0-#ppt_w/2"/>
                                          </p:val>
                                        </p:tav>
                                        <p:tav tm="100000">
                                          <p:val>
                                            <p:strVal val="#ppt_x"/>
                                          </p:val>
                                        </p:tav>
                                      </p:tavLst>
                                    </p:anim>
                                    <p:anim calcmode="lin" valueType="num">
                                      <p:cBhvr additive="base">
                                        <p:cTn id="12" dur="500" fill="hold"/>
                                        <p:tgtEl>
                                          <p:spTgt spid="10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fill="hold"/>
                                        <p:tgtEl>
                                          <p:spTgt spid="148"/>
                                        </p:tgtEl>
                                        <p:attrNameLst>
                                          <p:attrName>ppt_x</p:attrName>
                                        </p:attrNameLst>
                                      </p:cBhvr>
                                      <p:tavLst>
                                        <p:tav tm="0">
                                          <p:val>
                                            <p:strVal val="0-#ppt_w/2"/>
                                          </p:val>
                                        </p:tav>
                                        <p:tav tm="100000">
                                          <p:val>
                                            <p:strVal val="#ppt_x"/>
                                          </p:val>
                                        </p:tav>
                                      </p:tavLst>
                                    </p:anim>
                                    <p:anim calcmode="lin" valueType="num">
                                      <p:cBhvr additive="base">
                                        <p:cTn id="16"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10" name="Hộp Văn bản 9">
            <a:extLst>
              <a:ext uri="{FF2B5EF4-FFF2-40B4-BE49-F238E27FC236}">
                <a16:creationId xmlns:a16="http://schemas.microsoft.com/office/drawing/2014/main" id="{EA4B69B3-8871-42AD-9333-6A78E123CBA8}"/>
              </a:ext>
            </a:extLst>
          </p:cNvPr>
          <p:cNvSpPr txBox="1"/>
          <p:nvPr/>
        </p:nvSpPr>
        <p:spPr>
          <a:xfrm>
            <a:off x="4571999" y="1936816"/>
            <a:ext cx="3506487" cy="2145268"/>
          </a:xfrm>
          <a:prstGeom prst="roundRect">
            <a:avLst/>
          </a:prstGeom>
          <a:solidFill>
            <a:schemeClr val="accent2">
              <a:lumMod val="90000"/>
            </a:schemeClr>
          </a:solidFill>
        </p:spPr>
        <p:txBody>
          <a:bodyPr wrap="square">
            <a:spAutoFit/>
          </a:bodyPr>
          <a:lstStyle/>
          <a:p>
            <a:pPr algn="just">
              <a:spcAft>
                <a:spcPts val="800"/>
              </a:spcAft>
            </a:pPr>
            <a:r>
              <a:rPr lang="en-US" sz="2400" dirty="0">
                <a:effectLst/>
                <a:latin typeface="Cambria" panose="02040503050406030204" pitchFamily="18" charset="0"/>
                <a:ea typeface="Cambria" panose="02040503050406030204" pitchFamily="18" charset="0"/>
              </a:rPr>
              <a:t>HS đóng vai một vị thần, tự vẽ nên chân dung và sứ mệnh với thế giới, nhân loại trong thời kì ngày nay. </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0" name="Google Shape;932;p44">
            <a:extLst>
              <a:ext uri="{FF2B5EF4-FFF2-40B4-BE49-F238E27FC236}">
                <a16:creationId xmlns:a16="http://schemas.microsoft.com/office/drawing/2014/main" id="{247EBA5C-AB36-4C00-A00A-FE900E65A9D3}"/>
              </a:ext>
            </a:extLst>
          </p:cNvPr>
          <p:cNvSpPr txBox="1">
            <a:spLocks noGrp="1"/>
          </p:cNvSpPr>
          <p:nvPr>
            <p:ph type="title"/>
          </p:nvPr>
        </p:nvSpPr>
        <p:spPr>
          <a:xfrm>
            <a:off x="5342815" y="1061416"/>
            <a:ext cx="1964856" cy="597900"/>
          </a:xfrm>
          <a:prstGeom prst="rect">
            <a:avLst/>
          </a:prstGeom>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Nhiệm vụ</a:t>
            </a:r>
            <a:endParaRPr b="1" dirty="0">
              <a:latin typeface="Cambria" panose="02040503050406030204" pitchFamily="18" charset="0"/>
              <a:ea typeface="Cambria" panose="02040503050406030204" pitchFamily="18" charset="0"/>
            </a:endParaRPr>
          </a:p>
        </p:txBody>
      </p:sp>
      <p:pic>
        <p:nvPicPr>
          <p:cNvPr id="4" name="Hình ảnh 3">
            <a:extLst>
              <a:ext uri="{FF2B5EF4-FFF2-40B4-BE49-F238E27FC236}">
                <a16:creationId xmlns:a16="http://schemas.microsoft.com/office/drawing/2014/main" id="{8661D8CE-1E1E-4C6F-B700-C98A33F5516C}"/>
              </a:ext>
            </a:extLst>
          </p:cNvPr>
          <p:cNvPicPr>
            <a:picLocks noChangeAspect="1"/>
          </p:cNvPicPr>
          <p:nvPr/>
        </p:nvPicPr>
        <p:blipFill>
          <a:blip r:embed="rId3"/>
          <a:stretch>
            <a:fillRect/>
          </a:stretch>
        </p:blipFill>
        <p:spPr>
          <a:xfrm>
            <a:off x="963929" y="1061416"/>
            <a:ext cx="3289604" cy="3289604"/>
          </a:xfrm>
          <a:prstGeom prst="rect">
            <a:avLst/>
          </a:prstGeom>
        </p:spPr>
      </p:pic>
    </p:spTree>
    <p:extLst>
      <p:ext uri="{BB962C8B-B14F-4D97-AF65-F5344CB8AC3E}">
        <p14:creationId xmlns:p14="http://schemas.microsoft.com/office/powerpoint/2010/main" val="2092257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500" fill="hold"/>
                                        <p:tgtEl>
                                          <p:spTgt spid="140"/>
                                        </p:tgtEl>
                                        <p:attrNameLst>
                                          <p:attrName>ppt_x</p:attrName>
                                        </p:attrNameLst>
                                      </p:cBhvr>
                                      <p:tavLst>
                                        <p:tav tm="0">
                                          <p:val>
                                            <p:strVal val="#ppt_x"/>
                                          </p:val>
                                        </p:tav>
                                        <p:tav tm="100000">
                                          <p:val>
                                            <p:strVal val="#ppt_x"/>
                                          </p:val>
                                        </p:tav>
                                      </p:tavLst>
                                    </p:anim>
                                    <p:anim calcmode="lin" valueType="num">
                                      <p:cBhvr additive="base">
                                        <p:cTn id="12" dur="500" fill="hold"/>
                                        <p:tgtEl>
                                          <p:spTgt spid="1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15" name="Hộp Văn bản 14">
            <a:extLst>
              <a:ext uri="{FF2B5EF4-FFF2-40B4-BE49-F238E27FC236}">
                <a16:creationId xmlns:a16="http://schemas.microsoft.com/office/drawing/2014/main" id="{E90FEE73-E10B-453E-858D-FD891CE78172}"/>
              </a:ext>
            </a:extLst>
          </p:cNvPr>
          <p:cNvSpPr txBox="1"/>
          <p:nvPr/>
        </p:nvSpPr>
        <p:spPr>
          <a:xfrm>
            <a:off x="2381060" y="51700"/>
            <a:ext cx="3747560" cy="461665"/>
          </a:xfrm>
          <a:prstGeom prst="rect">
            <a:avLst/>
          </a:prstGeom>
          <a:noFill/>
        </p:spPr>
        <p:txBody>
          <a:bodyPr wrap="square">
            <a:spAutoFit/>
          </a:bodyPr>
          <a:lstStyle/>
          <a:p>
            <a:pPr lvl="0" algn="just"/>
            <a:r>
              <a:rPr lang="en-US" sz="2400" b="1" dirty="0">
                <a:solidFill>
                  <a:schemeClr val="tx2"/>
                </a:solidFill>
                <a:latin typeface="Cambria" panose="02040503050406030204" pitchFamily="18" charset="0"/>
                <a:ea typeface="Cambria" panose="02040503050406030204" pitchFamily="18" charset="0"/>
                <a:cs typeface="Times New Roman" panose="02020603050405020304" pitchFamily="18" charset="0"/>
              </a:rPr>
              <a:t>2</a:t>
            </a:r>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chemeClr val="tx2"/>
                </a:solidFill>
                <a:latin typeface="Cambria" panose="02040503050406030204" pitchFamily="18" charset="0"/>
                <a:ea typeface="Cambria" panose="02040503050406030204" pitchFamily="18" charset="0"/>
                <a:cs typeface="Times New Roman" panose="02020603050405020304" pitchFamily="18" charset="0"/>
              </a:rPr>
              <a:t>Nguồn gốc và p</a:t>
            </a:r>
            <a:r>
              <a:rPr lang="en-US" sz="2400" b="1" dirty="0" err="1">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hân</a:t>
            </a:r>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loại</a:t>
            </a:r>
            <a:endParaRPr lang="en-US" sz="2400" b="1" dirty="0">
              <a:solidFill>
                <a:schemeClr val="tx2"/>
              </a:solidFill>
              <a:latin typeface="Cambria" panose="02040503050406030204" pitchFamily="18" charset="0"/>
              <a:ea typeface="Cambria" panose="02040503050406030204" pitchFamily="18" charset="0"/>
            </a:endParaRPr>
          </a:p>
        </p:txBody>
      </p:sp>
      <p:grpSp>
        <p:nvGrpSpPr>
          <p:cNvPr id="16" name="Google Shape;1719;p28">
            <a:extLst>
              <a:ext uri="{FF2B5EF4-FFF2-40B4-BE49-F238E27FC236}">
                <a16:creationId xmlns:a16="http://schemas.microsoft.com/office/drawing/2014/main" id="{65578772-6A4A-4077-8B90-222CDB8EC5D1}"/>
              </a:ext>
            </a:extLst>
          </p:cNvPr>
          <p:cNvGrpSpPr/>
          <p:nvPr/>
        </p:nvGrpSpPr>
        <p:grpSpPr>
          <a:xfrm>
            <a:off x="0" y="1873581"/>
            <a:ext cx="8229717" cy="3282273"/>
            <a:chOff x="457175" y="1217474"/>
            <a:chExt cx="8229717" cy="3282273"/>
          </a:xfrm>
        </p:grpSpPr>
        <p:sp>
          <p:nvSpPr>
            <p:cNvPr id="17" name="Google Shape;1720;p28">
              <a:extLst>
                <a:ext uri="{FF2B5EF4-FFF2-40B4-BE49-F238E27FC236}">
                  <a16:creationId xmlns:a16="http://schemas.microsoft.com/office/drawing/2014/main" id="{8651F69B-0161-4013-B0C6-C14C5D6308EC}"/>
                </a:ext>
              </a:extLst>
            </p:cNvPr>
            <p:cNvSpPr/>
            <p:nvPr/>
          </p:nvSpPr>
          <p:spPr>
            <a:xfrm>
              <a:off x="2935300" y="1217474"/>
              <a:ext cx="3273328" cy="3273328"/>
            </a:xfrm>
            <a:custGeom>
              <a:avLst/>
              <a:gdLst/>
              <a:ahLst/>
              <a:cxnLst/>
              <a:rect l="l" t="t" r="r" b="b"/>
              <a:pathLst>
                <a:path w="45580" h="45580" extrusionOk="0">
                  <a:moveTo>
                    <a:pt x="22790" y="0"/>
                  </a:moveTo>
                  <a:cubicBezTo>
                    <a:pt x="10204" y="0"/>
                    <a:pt x="0" y="10204"/>
                    <a:pt x="0" y="22790"/>
                  </a:cubicBezTo>
                  <a:cubicBezTo>
                    <a:pt x="0" y="35376"/>
                    <a:pt x="10204" y="45580"/>
                    <a:pt x="22790" y="45580"/>
                  </a:cubicBezTo>
                  <a:cubicBezTo>
                    <a:pt x="35382" y="45580"/>
                    <a:pt x="45580" y="35376"/>
                    <a:pt x="45580" y="22790"/>
                  </a:cubicBezTo>
                  <a:cubicBezTo>
                    <a:pt x="45580" y="10204"/>
                    <a:pt x="35382" y="0"/>
                    <a:pt x="22790" y="0"/>
                  </a:cubicBezTo>
                  <a:close/>
                </a:path>
              </a:pathLst>
            </a:custGeom>
            <a:solidFill>
              <a:srgbClr val="FFEB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8" name="Google Shape;1721;p28">
              <a:extLst>
                <a:ext uri="{FF2B5EF4-FFF2-40B4-BE49-F238E27FC236}">
                  <a16:creationId xmlns:a16="http://schemas.microsoft.com/office/drawing/2014/main" id="{8F168027-CA4A-4492-AD19-D393FBF1ECF0}"/>
                </a:ext>
              </a:extLst>
            </p:cNvPr>
            <p:cNvSpPr/>
            <p:nvPr/>
          </p:nvSpPr>
          <p:spPr>
            <a:xfrm>
              <a:off x="457250" y="3414500"/>
              <a:ext cx="8229642" cy="999359"/>
            </a:xfrm>
            <a:custGeom>
              <a:avLst/>
              <a:gdLst/>
              <a:ahLst/>
              <a:cxnLst/>
              <a:rect l="l" t="t" r="r" b="b"/>
              <a:pathLst>
                <a:path w="82083" h="18815" extrusionOk="0">
                  <a:moveTo>
                    <a:pt x="45178" y="1"/>
                  </a:moveTo>
                  <a:lnTo>
                    <a:pt x="45064" y="34"/>
                  </a:lnTo>
                  <a:lnTo>
                    <a:pt x="44928" y="77"/>
                  </a:lnTo>
                  <a:lnTo>
                    <a:pt x="44699" y="142"/>
                  </a:lnTo>
                  <a:lnTo>
                    <a:pt x="44547" y="186"/>
                  </a:lnTo>
                  <a:lnTo>
                    <a:pt x="41844" y="958"/>
                  </a:lnTo>
                  <a:lnTo>
                    <a:pt x="41681" y="1007"/>
                  </a:lnTo>
                  <a:lnTo>
                    <a:pt x="41441" y="1072"/>
                  </a:lnTo>
                  <a:lnTo>
                    <a:pt x="41316" y="1110"/>
                  </a:lnTo>
                  <a:lnTo>
                    <a:pt x="41077" y="1176"/>
                  </a:lnTo>
                  <a:lnTo>
                    <a:pt x="40941" y="1214"/>
                  </a:lnTo>
                  <a:lnTo>
                    <a:pt x="40702" y="1285"/>
                  </a:lnTo>
                  <a:lnTo>
                    <a:pt x="40544" y="1328"/>
                  </a:lnTo>
                  <a:lnTo>
                    <a:pt x="39538" y="1616"/>
                  </a:lnTo>
                  <a:cubicBezTo>
                    <a:pt x="39404" y="1553"/>
                    <a:pt x="39242" y="1523"/>
                    <a:pt x="39054" y="1523"/>
                  </a:cubicBezTo>
                  <a:cubicBezTo>
                    <a:pt x="38729" y="1523"/>
                    <a:pt x="38330" y="1611"/>
                    <a:pt x="37879" y="1763"/>
                  </a:cubicBezTo>
                  <a:cubicBezTo>
                    <a:pt x="37824" y="1779"/>
                    <a:pt x="37764" y="1801"/>
                    <a:pt x="37710" y="1823"/>
                  </a:cubicBezTo>
                  <a:cubicBezTo>
                    <a:pt x="37628" y="1850"/>
                    <a:pt x="37552" y="1877"/>
                    <a:pt x="37471" y="1910"/>
                  </a:cubicBezTo>
                  <a:cubicBezTo>
                    <a:pt x="37427" y="1926"/>
                    <a:pt x="37384" y="1943"/>
                    <a:pt x="37340" y="1959"/>
                  </a:cubicBezTo>
                  <a:cubicBezTo>
                    <a:pt x="37259" y="1992"/>
                    <a:pt x="37177" y="2024"/>
                    <a:pt x="37095" y="2062"/>
                  </a:cubicBezTo>
                  <a:cubicBezTo>
                    <a:pt x="37052" y="2079"/>
                    <a:pt x="37003" y="2100"/>
                    <a:pt x="36954" y="2122"/>
                  </a:cubicBezTo>
                  <a:cubicBezTo>
                    <a:pt x="36878" y="2155"/>
                    <a:pt x="36796" y="2193"/>
                    <a:pt x="36715" y="2231"/>
                  </a:cubicBezTo>
                  <a:cubicBezTo>
                    <a:pt x="36660" y="2253"/>
                    <a:pt x="36606" y="2280"/>
                    <a:pt x="36546" y="2307"/>
                  </a:cubicBezTo>
                  <a:cubicBezTo>
                    <a:pt x="36415" y="2367"/>
                    <a:pt x="36274" y="2432"/>
                    <a:pt x="36133" y="2503"/>
                  </a:cubicBezTo>
                  <a:cubicBezTo>
                    <a:pt x="35496" y="2813"/>
                    <a:pt x="34816" y="3177"/>
                    <a:pt x="34136" y="3547"/>
                  </a:cubicBezTo>
                  <a:cubicBezTo>
                    <a:pt x="34066" y="3580"/>
                    <a:pt x="34001" y="3618"/>
                    <a:pt x="33935" y="3656"/>
                  </a:cubicBezTo>
                  <a:cubicBezTo>
                    <a:pt x="33875" y="3689"/>
                    <a:pt x="33816" y="3721"/>
                    <a:pt x="33756" y="3754"/>
                  </a:cubicBezTo>
                  <a:cubicBezTo>
                    <a:pt x="33669" y="3797"/>
                    <a:pt x="33587" y="3846"/>
                    <a:pt x="33500" y="3890"/>
                  </a:cubicBezTo>
                  <a:cubicBezTo>
                    <a:pt x="33457" y="3917"/>
                    <a:pt x="33413" y="3939"/>
                    <a:pt x="33364" y="3966"/>
                  </a:cubicBezTo>
                  <a:cubicBezTo>
                    <a:pt x="33283" y="4010"/>
                    <a:pt x="33196" y="4058"/>
                    <a:pt x="33114" y="4102"/>
                  </a:cubicBezTo>
                  <a:cubicBezTo>
                    <a:pt x="33065" y="4129"/>
                    <a:pt x="33016" y="4156"/>
                    <a:pt x="32967" y="4184"/>
                  </a:cubicBezTo>
                  <a:cubicBezTo>
                    <a:pt x="32880" y="4233"/>
                    <a:pt x="32793" y="4276"/>
                    <a:pt x="32706" y="4325"/>
                  </a:cubicBezTo>
                  <a:cubicBezTo>
                    <a:pt x="32646" y="4358"/>
                    <a:pt x="32592" y="4390"/>
                    <a:pt x="32532" y="4423"/>
                  </a:cubicBezTo>
                  <a:cubicBezTo>
                    <a:pt x="32418" y="4483"/>
                    <a:pt x="32309" y="4543"/>
                    <a:pt x="32195" y="4602"/>
                  </a:cubicBezTo>
                  <a:cubicBezTo>
                    <a:pt x="31901" y="4760"/>
                    <a:pt x="31618" y="4907"/>
                    <a:pt x="31341" y="5054"/>
                  </a:cubicBezTo>
                  <a:cubicBezTo>
                    <a:pt x="30862" y="5299"/>
                    <a:pt x="30405" y="5522"/>
                    <a:pt x="29992" y="5696"/>
                  </a:cubicBezTo>
                  <a:cubicBezTo>
                    <a:pt x="29959" y="5712"/>
                    <a:pt x="29927" y="5723"/>
                    <a:pt x="29899" y="5734"/>
                  </a:cubicBezTo>
                  <a:cubicBezTo>
                    <a:pt x="29867" y="5750"/>
                    <a:pt x="29834" y="5766"/>
                    <a:pt x="29801" y="5777"/>
                  </a:cubicBezTo>
                  <a:cubicBezTo>
                    <a:pt x="29709" y="5815"/>
                    <a:pt x="29622" y="5848"/>
                    <a:pt x="29535" y="5881"/>
                  </a:cubicBezTo>
                  <a:cubicBezTo>
                    <a:pt x="29486" y="5902"/>
                    <a:pt x="29443" y="5919"/>
                    <a:pt x="29394" y="5930"/>
                  </a:cubicBezTo>
                  <a:cubicBezTo>
                    <a:pt x="29323" y="5957"/>
                    <a:pt x="29258" y="5978"/>
                    <a:pt x="29187" y="6000"/>
                  </a:cubicBezTo>
                  <a:cubicBezTo>
                    <a:pt x="29154" y="6011"/>
                    <a:pt x="29122" y="6022"/>
                    <a:pt x="29089" y="6033"/>
                  </a:cubicBezTo>
                  <a:cubicBezTo>
                    <a:pt x="28821" y="6111"/>
                    <a:pt x="28587" y="6155"/>
                    <a:pt x="28390" y="6155"/>
                  </a:cubicBezTo>
                  <a:cubicBezTo>
                    <a:pt x="28327" y="6155"/>
                    <a:pt x="28268" y="6151"/>
                    <a:pt x="28213" y="6142"/>
                  </a:cubicBezTo>
                  <a:cubicBezTo>
                    <a:pt x="28126" y="6131"/>
                    <a:pt x="28045" y="6104"/>
                    <a:pt x="27979" y="6065"/>
                  </a:cubicBezTo>
                  <a:cubicBezTo>
                    <a:pt x="27724" y="5919"/>
                    <a:pt x="27392" y="5766"/>
                    <a:pt x="27011" y="5619"/>
                  </a:cubicBezTo>
                  <a:cubicBezTo>
                    <a:pt x="26538" y="5435"/>
                    <a:pt x="25994" y="5250"/>
                    <a:pt x="25445" y="5081"/>
                  </a:cubicBezTo>
                  <a:cubicBezTo>
                    <a:pt x="23682" y="4537"/>
                    <a:pt x="21817" y="4102"/>
                    <a:pt x="21817" y="4102"/>
                  </a:cubicBezTo>
                  <a:lnTo>
                    <a:pt x="19108" y="5630"/>
                  </a:lnTo>
                  <a:lnTo>
                    <a:pt x="19108" y="6968"/>
                  </a:lnTo>
                  <a:cubicBezTo>
                    <a:pt x="19108" y="6968"/>
                    <a:pt x="18994" y="6974"/>
                    <a:pt x="18804" y="6990"/>
                  </a:cubicBezTo>
                  <a:cubicBezTo>
                    <a:pt x="18727" y="7001"/>
                    <a:pt x="18635" y="7006"/>
                    <a:pt x="18532" y="7023"/>
                  </a:cubicBezTo>
                  <a:cubicBezTo>
                    <a:pt x="18477" y="7028"/>
                    <a:pt x="18412" y="7034"/>
                    <a:pt x="18347" y="7045"/>
                  </a:cubicBezTo>
                  <a:cubicBezTo>
                    <a:pt x="18265" y="7055"/>
                    <a:pt x="18173" y="7066"/>
                    <a:pt x="18080" y="7077"/>
                  </a:cubicBezTo>
                  <a:cubicBezTo>
                    <a:pt x="18020" y="7088"/>
                    <a:pt x="17966" y="7099"/>
                    <a:pt x="17906" y="7104"/>
                  </a:cubicBezTo>
                  <a:cubicBezTo>
                    <a:pt x="17814" y="7121"/>
                    <a:pt x="17727" y="7137"/>
                    <a:pt x="17634" y="7153"/>
                  </a:cubicBezTo>
                  <a:cubicBezTo>
                    <a:pt x="17221" y="7229"/>
                    <a:pt x="16802" y="7327"/>
                    <a:pt x="16481" y="7469"/>
                  </a:cubicBezTo>
                  <a:cubicBezTo>
                    <a:pt x="15764" y="7773"/>
                    <a:pt x="15025" y="7991"/>
                    <a:pt x="14255" y="7991"/>
                  </a:cubicBezTo>
                  <a:cubicBezTo>
                    <a:pt x="14062" y="7991"/>
                    <a:pt x="13867" y="7977"/>
                    <a:pt x="13669" y="7947"/>
                  </a:cubicBezTo>
                  <a:cubicBezTo>
                    <a:pt x="12679" y="7806"/>
                    <a:pt x="11939" y="5973"/>
                    <a:pt x="11058" y="5462"/>
                  </a:cubicBezTo>
                  <a:cubicBezTo>
                    <a:pt x="10988" y="5424"/>
                    <a:pt x="10906" y="5402"/>
                    <a:pt x="10808" y="5386"/>
                  </a:cubicBezTo>
                  <a:cubicBezTo>
                    <a:pt x="10725" y="5371"/>
                    <a:pt x="10631" y="5365"/>
                    <a:pt x="10529" y="5365"/>
                  </a:cubicBezTo>
                  <a:cubicBezTo>
                    <a:pt x="10200" y="5365"/>
                    <a:pt x="9778" y="5432"/>
                    <a:pt x="9318" y="5527"/>
                  </a:cubicBezTo>
                  <a:cubicBezTo>
                    <a:pt x="8730" y="5652"/>
                    <a:pt x="8078" y="5826"/>
                    <a:pt x="7468" y="5968"/>
                  </a:cubicBezTo>
                  <a:cubicBezTo>
                    <a:pt x="7126" y="6049"/>
                    <a:pt x="6794" y="6125"/>
                    <a:pt x="6495" y="6174"/>
                  </a:cubicBezTo>
                  <a:cubicBezTo>
                    <a:pt x="6229" y="6220"/>
                    <a:pt x="5989" y="6249"/>
                    <a:pt x="5792" y="6249"/>
                  </a:cubicBezTo>
                  <a:cubicBezTo>
                    <a:pt x="5637" y="6249"/>
                    <a:pt x="5508" y="6231"/>
                    <a:pt x="5412" y="6191"/>
                  </a:cubicBezTo>
                  <a:cubicBezTo>
                    <a:pt x="5108" y="6071"/>
                    <a:pt x="4428" y="5658"/>
                    <a:pt x="3645" y="5163"/>
                  </a:cubicBezTo>
                  <a:cubicBezTo>
                    <a:pt x="3623" y="5152"/>
                    <a:pt x="3607" y="5135"/>
                    <a:pt x="3585" y="5125"/>
                  </a:cubicBezTo>
                  <a:cubicBezTo>
                    <a:pt x="3269" y="4923"/>
                    <a:pt x="2938" y="4706"/>
                    <a:pt x="2606" y="4494"/>
                  </a:cubicBezTo>
                  <a:cubicBezTo>
                    <a:pt x="1273" y="3623"/>
                    <a:pt x="1" y="2753"/>
                    <a:pt x="1" y="2753"/>
                  </a:cubicBezTo>
                  <a:lnTo>
                    <a:pt x="1" y="18815"/>
                  </a:lnTo>
                  <a:lnTo>
                    <a:pt x="158" y="18809"/>
                  </a:lnTo>
                  <a:lnTo>
                    <a:pt x="2628" y="18690"/>
                  </a:lnTo>
                  <a:lnTo>
                    <a:pt x="7898" y="18439"/>
                  </a:lnTo>
                  <a:lnTo>
                    <a:pt x="8404" y="18418"/>
                  </a:lnTo>
                  <a:lnTo>
                    <a:pt x="9617" y="18358"/>
                  </a:lnTo>
                  <a:lnTo>
                    <a:pt x="17183" y="17999"/>
                  </a:lnTo>
                  <a:lnTo>
                    <a:pt x="18407" y="17939"/>
                  </a:lnTo>
                  <a:lnTo>
                    <a:pt x="22975" y="17722"/>
                  </a:lnTo>
                  <a:lnTo>
                    <a:pt x="30422" y="17368"/>
                  </a:lnTo>
                  <a:lnTo>
                    <a:pt x="32102" y="17292"/>
                  </a:lnTo>
                  <a:lnTo>
                    <a:pt x="32244" y="17281"/>
                  </a:lnTo>
                  <a:lnTo>
                    <a:pt x="34599" y="17172"/>
                  </a:lnTo>
                  <a:lnTo>
                    <a:pt x="35436" y="17134"/>
                  </a:lnTo>
                  <a:lnTo>
                    <a:pt x="39385" y="16944"/>
                  </a:lnTo>
                  <a:lnTo>
                    <a:pt x="39391" y="16944"/>
                  </a:lnTo>
                  <a:lnTo>
                    <a:pt x="42083" y="16813"/>
                  </a:lnTo>
                  <a:lnTo>
                    <a:pt x="43171" y="16764"/>
                  </a:lnTo>
                  <a:lnTo>
                    <a:pt x="50138" y="16432"/>
                  </a:lnTo>
                  <a:lnTo>
                    <a:pt x="52156" y="16340"/>
                  </a:lnTo>
                  <a:lnTo>
                    <a:pt x="54109" y="16248"/>
                  </a:lnTo>
                  <a:lnTo>
                    <a:pt x="54354" y="16231"/>
                  </a:lnTo>
                  <a:lnTo>
                    <a:pt x="56040" y="16155"/>
                  </a:lnTo>
                  <a:lnTo>
                    <a:pt x="59929" y="15970"/>
                  </a:lnTo>
                  <a:lnTo>
                    <a:pt x="65401" y="15709"/>
                  </a:lnTo>
                  <a:lnTo>
                    <a:pt x="65450" y="15704"/>
                  </a:lnTo>
                  <a:lnTo>
                    <a:pt x="66662" y="15649"/>
                  </a:lnTo>
                  <a:lnTo>
                    <a:pt x="72341" y="15377"/>
                  </a:lnTo>
                  <a:lnTo>
                    <a:pt x="73402" y="15328"/>
                  </a:lnTo>
                  <a:lnTo>
                    <a:pt x="76273" y="15192"/>
                  </a:lnTo>
                  <a:lnTo>
                    <a:pt x="77851" y="15116"/>
                  </a:lnTo>
                  <a:lnTo>
                    <a:pt x="82082" y="14915"/>
                  </a:lnTo>
                  <a:lnTo>
                    <a:pt x="82082" y="5734"/>
                  </a:lnTo>
                  <a:lnTo>
                    <a:pt x="80831" y="5739"/>
                  </a:lnTo>
                  <a:lnTo>
                    <a:pt x="79461" y="5745"/>
                  </a:lnTo>
                  <a:lnTo>
                    <a:pt x="79009" y="5745"/>
                  </a:lnTo>
                  <a:lnTo>
                    <a:pt x="78618" y="5750"/>
                  </a:lnTo>
                  <a:lnTo>
                    <a:pt x="77639" y="5750"/>
                  </a:lnTo>
                  <a:lnTo>
                    <a:pt x="77209" y="5755"/>
                  </a:lnTo>
                  <a:lnTo>
                    <a:pt x="76491" y="6702"/>
                  </a:lnTo>
                  <a:cubicBezTo>
                    <a:pt x="76491" y="6702"/>
                    <a:pt x="76415" y="6615"/>
                    <a:pt x="76273" y="6473"/>
                  </a:cubicBezTo>
                  <a:cubicBezTo>
                    <a:pt x="76012" y="6212"/>
                    <a:pt x="75550" y="5739"/>
                    <a:pt x="75001" y="5222"/>
                  </a:cubicBezTo>
                  <a:cubicBezTo>
                    <a:pt x="74990" y="5212"/>
                    <a:pt x="74984" y="5206"/>
                    <a:pt x="74973" y="5195"/>
                  </a:cubicBezTo>
                  <a:cubicBezTo>
                    <a:pt x="74761" y="4999"/>
                    <a:pt x="74538" y="4793"/>
                    <a:pt x="74310" y="4586"/>
                  </a:cubicBezTo>
                  <a:cubicBezTo>
                    <a:pt x="74234" y="4515"/>
                    <a:pt x="74152" y="4450"/>
                    <a:pt x="74076" y="4379"/>
                  </a:cubicBezTo>
                  <a:cubicBezTo>
                    <a:pt x="73831" y="4167"/>
                    <a:pt x="73586" y="3961"/>
                    <a:pt x="73347" y="3770"/>
                  </a:cubicBezTo>
                  <a:cubicBezTo>
                    <a:pt x="73260" y="3694"/>
                    <a:pt x="73168" y="3623"/>
                    <a:pt x="73081" y="3558"/>
                  </a:cubicBezTo>
                  <a:cubicBezTo>
                    <a:pt x="72820" y="3357"/>
                    <a:pt x="72569" y="3183"/>
                    <a:pt x="72341" y="3047"/>
                  </a:cubicBezTo>
                  <a:cubicBezTo>
                    <a:pt x="72022" y="2859"/>
                    <a:pt x="71747" y="2744"/>
                    <a:pt x="71549" y="2744"/>
                  </a:cubicBezTo>
                  <a:cubicBezTo>
                    <a:pt x="71517" y="2744"/>
                    <a:pt x="71487" y="2747"/>
                    <a:pt x="71460" y="2753"/>
                  </a:cubicBezTo>
                  <a:cubicBezTo>
                    <a:pt x="70878" y="2889"/>
                    <a:pt x="69746" y="4173"/>
                    <a:pt x="68680" y="5184"/>
                  </a:cubicBezTo>
                  <a:cubicBezTo>
                    <a:pt x="68267" y="5581"/>
                    <a:pt x="67859" y="5940"/>
                    <a:pt x="67495" y="6169"/>
                  </a:cubicBezTo>
                  <a:cubicBezTo>
                    <a:pt x="67237" y="6334"/>
                    <a:pt x="67001" y="6435"/>
                    <a:pt x="66804" y="6435"/>
                  </a:cubicBezTo>
                  <a:cubicBezTo>
                    <a:pt x="66722" y="6435"/>
                    <a:pt x="66648" y="6417"/>
                    <a:pt x="66581" y="6381"/>
                  </a:cubicBezTo>
                  <a:cubicBezTo>
                    <a:pt x="66510" y="6343"/>
                    <a:pt x="66423" y="6299"/>
                    <a:pt x="66314" y="6245"/>
                  </a:cubicBezTo>
                  <a:lnTo>
                    <a:pt x="66309" y="6245"/>
                  </a:lnTo>
                  <a:cubicBezTo>
                    <a:pt x="65819" y="5995"/>
                    <a:pt x="64955" y="5587"/>
                    <a:pt x="63959" y="5130"/>
                  </a:cubicBezTo>
                  <a:cubicBezTo>
                    <a:pt x="63840" y="5076"/>
                    <a:pt x="63714" y="5016"/>
                    <a:pt x="63589" y="4956"/>
                  </a:cubicBezTo>
                  <a:cubicBezTo>
                    <a:pt x="63519" y="4923"/>
                    <a:pt x="63443" y="4891"/>
                    <a:pt x="63372" y="4858"/>
                  </a:cubicBezTo>
                  <a:cubicBezTo>
                    <a:pt x="63089" y="4733"/>
                    <a:pt x="62801" y="4597"/>
                    <a:pt x="62512" y="4466"/>
                  </a:cubicBezTo>
                  <a:cubicBezTo>
                    <a:pt x="62496" y="4461"/>
                    <a:pt x="62480" y="4456"/>
                    <a:pt x="62458" y="4445"/>
                  </a:cubicBezTo>
                  <a:cubicBezTo>
                    <a:pt x="62192" y="4325"/>
                    <a:pt x="61920" y="4205"/>
                    <a:pt x="61658" y="4086"/>
                  </a:cubicBezTo>
                  <a:lnTo>
                    <a:pt x="61653" y="4086"/>
                  </a:lnTo>
                  <a:cubicBezTo>
                    <a:pt x="60500" y="3569"/>
                    <a:pt x="59428" y="3107"/>
                    <a:pt x="58814" y="2867"/>
                  </a:cubicBezTo>
                  <a:cubicBezTo>
                    <a:pt x="58689" y="2824"/>
                    <a:pt x="58585" y="2780"/>
                    <a:pt x="58498" y="2753"/>
                  </a:cubicBezTo>
                  <a:cubicBezTo>
                    <a:pt x="58369" y="2709"/>
                    <a:pt x="58124" y="2690"/>
                    <a:pt x="57791" y="2690"/>
                  </a:cubicBezTo>
                  <a:cubicBezTo>
                    <a:pt x="56920" y="2690"/>
                    <a:pt x="55444" y="2822"/>
                    <a:pt x="53821" y="3003"/>
                  </a:cubicBezTo>
                  <a:cubicBezTo>
                    <a:pt x="53761" y="3014"/>
                    <a:pt x="53701" y="3020"/>
                    <a:pt x="53641" y="3025"/>
                  </a:cubicBezTo>
                  <a:cubicBezTo>
                    <a:pt x="53560" y="3036"/>
                    <a:pt x="53473" y="3047"/>
                    <a:pt x="53391" y="3058"/>
                  </a:cubicBezTo>
                  <a:cubicBezTo>
                    <a:pt x="53347" y="3063"/>
                    <a:pt x="53304" y="3063"/>
                    <a:pt x="53260" y="3069"/>
                  </a:cubicBezTo>
                  <a:cubicBezTo>
                    <a:pt x="53217" y="3074"/>
                    <a:pt x="53179" y="3079"/>
                    <a:pt x="53135" y="3085"/>
                  </a:cubicBezTo>
                  <a:lnTo>
                    <a:pt x="53010" y="3101"/>
                  </a:lnTo>
                  <a:cubicBezTo>
                    <a:pt x="52961" y="3107"/>
                    <a:pt x="52912" y="3112"/>
                    <a:pt x="52869" y="3117"/>
                  </a:cubicBezTo>
                  <a:cubicBezTo>
                    <a:pt x="52782" y="3128"/>
                    <a:pt x="52700" y="3139"/>
                    <a:pt x="52619" y="3150"/>
                  </a:cubicBezTo>
                  <a:cubicBezTo>
                    <a:pt x="52559" y="3156"/>
                    <a:pt x="52504" y="3161"/>
                    <a:pt x="52450" y="3166"/>
                  </a:cubicBezTo>
                  <a:cubicBezTo>
                    <a:pt x="51569" y="3275"/>
                    <a:pt x="50677" y="3395"/>
                    <a:pt x="49850" y="3509"/>
                  </a:cubicBezTo>
                  <a:cubicBezTo>
                    <a:pt x="49785" y="3515"/>
                    <a:pt x="49725" y="3525"/>
                    <a:pt x="49665" y="3531"/>
                  </a:cubicBezTo>
                  <a:cubicBezTo>
                    <a:pt x="49584" y="3542"/>
                    <a:pt x="49497" y="3553"/>
                    <a:pt x="49415" y="3563"/>
                  </a:cubicBezTo>
                  <a:cubicBezTo>
                    <a:pt x="49371" y="3574"/>
                    <a:pt x="49328" y="3580"/>
                    <a:pt x="49284" y="3585"/>
                  </a:cubicBezTo>
                  <a:cubicBezTo>
                    <a:pt x="49197" y="3596"/>
                    <a:pt x="49110" y="3607"/>
                    <a:pt x="49029" y="3618"/>
                  </a:cubicBezTo>
                  <a:cubicBezTo>
                    <a:pt x="48980" y="3629"/>
                    <a:pt x="48931" y="3634"/>
                    <a:pt x="48887" y="3640"/>
                  </a:cubicBezTo>
                  <a:cubicBezTo>
                    <a:pt x="48800" y="3651"/>
                    <a:pt x="48713" y="3661"/>
                    <a:pt x="48632" y="3678"/>
                  </a:cubicBezTo>
                  <a:cubicBezTo>
                    <a:pt x="48572" y="3683"/>
                    <a:pt x="48518" y="3694"/>
                    <a:pt x="48458" y="3699"/>
                  </a:cubicBezTo>
                  <a:cubicBezTo>
                    <a:pt x="48343" y="3716"/>
                    <a:pt x="48224" y="3732"/>
                    <a:pt x="48110" y="3748"/>
                  </a:cubicBezTo>
                  <a:cubicBezTo>
                    <a:pt x="47054" y="3901"/>
                    <a:pt x="46239" y="4020"/>
                    <a:pt x="45880" y="4075"/>
                  </a:cubicBezTo>
                  <a:cubicBezTo>
                    <a:pt x="45782" y="4091"/>
                    <a:pt x="45722" y="4097"/>
                    <a:pt x="45695" y="4102"/>
                  </a:cubicBezTo>
                  <a:lnTo>
                    <a:pt x="45684" y="4102"/>
                  </a:lnTo>
                  <a:lnTo>
                    <a:pt x="45428" y="2041"/>
                  </a:lnTo>
                  <a:lnTo>
                    <a:pt x="45428" y="2035"/>
                  </a:lnTo>
                  <a:lnTo>
                    <a:pt x="45292" y="958"/>
                  </a:lnTo>
                  <a:lnTo>
                    <a:pt x="45178" y="1"/>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9" name="Google Shape;1722;p28">
              <a:extLst>
                <a:ext uri="{FF2B5EF4-FFF2-40B4-BE49-F238E27FC236}">
                  <a16:creationId xmlns:a16="http://schemas.microsoft.com/office/drawing/2014/main" id="{7A6D7629-FEC6-47F0-8403-89BF6B49FF2E}"/>
                </a:ext>
              </a:extLst>
            </p:cNvPr>
            <p:cNvSpPr/>
            <p:nvPr/>
          </p:nvSpPr>
          <p:spPr>
            <a:xfrm>
              <a:off x="5298495" y="2791060"/>
              <a:ext cx="106591" cy="653705"/>
            </a:xfrm>
            <a:custGeom>
              <a:avLst/>
              <a:gdLst/>
              <a:ahLst/>
              <a:cxnLst/>
              <a:rect l="l" t="t" r="r" b="b"/>
              <a:pathLst>
                <a:path w="1443" h="8850" extrusionOk="0">
                  <a:moveTo>
                    <a:pt x="1442" y="8850"/>
                  </a:moveTo>
                  <a:lnTo>
                    <a:pt x="1" y="8850"/>
                  </a:lnTo>
                  <a:lnTo>
                    <a:pt x="1" y="0"/>
                  </a:lnTo>
                  <a:lnTo>
                    <a:pt x="1442" y="0"/>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0" name="Google Shape;1723;p28">
              <a:extLst>
                <a:ext uri="{FF2B5EF4-FFF2-40B4-BE49-F238E27FC236}">
                  <a16:creationId xmlns:a16="http://schemas.microsoft.com/office/drawing/2014/main" id="{FD709D9B-D5DF-4A6F-9E57-20AE8B68187B}"/>
                </a:ext>
              </a:extLst>
            </p:cNvPr>
            <p:cNvSpPr/>
            <p:nvPr/>
          </p:nvSpPr>
          <p:spPr>
            <a:xfrm>
              <a:off x="5112505" y="3425035"/>
              <a:ext cx="371332" cy="264806"/>
            </a:xfrm>
            <a:custGeom>
              <a:avLst/>
              <a:gdLst/>
              <a:ahLst/>
              <a:cxnLst/>
              <a:rect l="l" t="t" r="r" b="b"/>
              <a:pathLst>
                <a:path w="5027" h="3585" extrusionOk="0">
                  <a:moveTo>
                    <a:pt x="5026" y="3584"/>
                  </a:moveTo>
                  <a:lnTo>
                    <a:pt x="1" y="3584"/>
                  </a:lnTo>
                  <a:lnTo>
                    <a:pt x="1" y="0"/>
                  </a:lnTo>
                  <a:lnTo>
                    <a:pt x="5026" y="0"/>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1" name="Google Shape;1724;p28">
              <a:extLst>
                <a:ext uri="{FF2B5EF4-FFF2-40B4-BE49-F238E27FC236}">
                  <a16:creationId xmlns:a16="http://schemas.microsoft.com/office/drawing/2014/main" id="{2A996EFD-EA5D-4B32-86FE-8DC4F4064066}"/>
                </a:ext>
              </a:extLst>
            </p:cNvPr>
            <p:cNvSpPr/>
            <p:nvPr/>
          </p:nvSpPr>
          <p:spPr>
            <a:xfrm>
              <a:off x="5015300" y="3532286"/>
              <a:ext cx="167975" cy="167969"/>
            </a:xfrm>
            <a:custGeom>
              <a:avLst/>
              <a:gdLst/>
              <a:ahLst/>
              <a:cxnLst/>
              <a:rect l="l" t="t" r="r" b="b"/>
              <a:pathLst>
                <a:path w="2274" h="2274" extrusionOk="0">
                  <a:moveTo>
                    <a:pt x="2274" y="2274"/>
                  </a:moveTo>
                  <a:lnTo>
                    <a:pt x="0" y="2274"/>
                  </a:lnTo>
                  <a:lnTo>
                    <a:pt x="0" y="0"/>
                  </a:lnTo>
                  <a:lnTo>
                    <a:pt x="2274" y="0"/>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2" name="Google Shape;1725;p28">
              <a:extLst>
                <a:ext uri="{FF2B5EF4-FFF2-40B4-BE49-F238E27FC236}">
                  <a16:creationId xmlns:a16="http://schemas.microsoft.com/office/drawing/2014/main" id="{1F9534ED-AF92-48EA-BE5D-11F97F265141}"/>
                </a:ext>
              </a:extLst>
            </p:cNvPr>
            <p:cNvSpPr/>
            <p:nvPr/>
          </p:nvSpPr>
          <p:spPr>
            <a:xfrm>
              <a:off x="3707167" y="2788253"/>
              <a:ext cx="1039833" cy="923682"/>
            </a:xfrm>
            <a:custGeom>
              <a:avLst/>
              <a:gdLst/>
              <a:ahLst/>
              <a:cxnLst/>
              <a:rect l="l" t="t" r="r" b="b"/>
              <a:pathLst>
                <a:path w="14077" h="12505" extrusionOk="0">
                  <a:moveTo>
                    <a:pt x="0" y="12505"/>
                  </a:moveTo>
                  <a:lnTo>
                    <a:pt x="0" y="8996"/>
                  </a:lnTo>
                  <a:lnTo>
                    <a:pt x="1817" y="8996"/>
                  </a:lnTo>
                  <a:lnTo>
                    <a:pt x="1817" y="7484"/>
                  </a:lnTo>
                  <a:lnTo>
                    <a:pt x="2769" y="7484"/>
                  </a:lnTo>
                  <a:lnTo>
                    <a:pt x="2769" y="0"/>
                  </a:lnTo>
                  <a:lnTo>
                    <a:pt x="4286" y="0"/>
                  </a:lnTo>
                  <a:lnTo>
                    <a:pt x="4286" y="7430"/>
                  </a:lnTo>
                  <a:lnTo>
                    <a:pt x="5663" y="7430"/>
                  </a:lnTo>
                  <a:lnTo>
                    <a:pt x="5663" y="8023"/>
                  </a:lnTo>
                  <a:lnTo>
                    <a:pt x="6827" y="8023"/>
                  </a:lnTo>
                  <a:lnTo>
                    <a:pt x="8583" y="9785"/>
                  </a:lnTo>
                  <a:lnTo>
                    <a:pt x="9829" y="9785"/>
                  </a:lnTo>
                  <a:lnTo>
                    <a:pt x="9829" y="11482"/>
                  </a:lnTo>
                  <a:lnTo>
                    <a:pt x="14077" y="11482"/>
                  </a:lnTo>
                  <a:lnTo>
                    <a:pt x="14077" y="12505"/>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3" name="Google Shape;1726;p28">
              <a:extLst>
                <a:ext uri="{FF2B5EF4-FFF2-40B4-BE49-F238E27FC236}">
                  <a16:creationId xmlns:a16="http://schemas.microsoft.com/office/drawing/2014/main" id="{D014C78F-AE71-424C-9E40-D93B5BDC9ABA}"/>
                </a:ext>
              </a:extLst>
            </p:cNvPr>
            <p:cNvSpPr/>
            <p:nvPr/>
          </p:nvSpPr>
          <p:spPr>
            <a:xfrm>
              <a:off x="3557740" y="2461996"/>
              <a:ext cx="2065557" cy="208964"/>
            </a:xfrm>
            <a:custGeom>
              <a:avLst/>
              <a:gdLst/>
              <a:ahLst/>
              <a:cxnLst/>
              <a:rect l="l" t="t" r="r" b="b"/>
              <a:pathLst>
                <a:path w="27963" h="2829" extrusionOk="0">
                  <a:moveTo>
                    <a:pt x="27963" y="2829"/>
                  </a:moveTo>
                  <a:lnTo>
                    <a:pt x="0" y="2829"/>
                  </a:lnTo>
                  <a:lnTo>
                    <a:pt x="0" y="1"/>
                  </a:lnTo>
                  <a:lnTo>
                    <a:pt x="27963" y="1"/>
                  </a:lnTo>
                  <a:close/>
                </a:path>
              </a:pathLst>
            </a:custGeom>
            <a:solidFill>
              <a:srgbClr val="E98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4" name="Google Shape;1727;p28">
              <a:extLst>
                <a:ext uri="{FF2B5EF4-FFF2-40B4-BE49-F238E27FC236}">
                  <a16:creationId xmlns:a16="http://schemas.microsoft.com/office/drawing/2014/main" id="{75355B0B-F67C-4AA4-A29F-6E468233B836}"/>
                </a:ext>
              </a:extLst>
            </p:cNvPr>
            <p:cNvSpPr/>
            <p:nvPr/>
          </p:nvSpPr>
          <p:spPr>
            <a:xfrm>
              <a:off x="3538018" y="2432302"/>
              <a:ext cx="2104559" cy="57098"/>
            </a:xfrm>
            <a:custGeom>
              <a:avLst/>
              <a:gdLst/>
              <a:ahLst/>
              <a:cxnLst/>
              <a:rect l="l" t="t" r="r" b="b"/>
              <a:pathLst>
                <a:path w="28491" h="773" extrusionOk="0">
                  <a:moveTo>
                    <a:pt x="28491" y="772"/>
                  </a:moveTo>
                  <a:lnTo>
                    <a:pt x="1" y="772"/>
                  </a:lnTo>
                  <a:lnTo>
                    <a:pt x="1" y="0"/>
                  </a:lnTo>
                  <a:lnTo>
                    <a:pt x="2849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5" name="Google Shape;1728;p28">
              <a:extLst>
                <a:ext uri="{FF2B5EF4-FFF2-40B4-BE49-F238E27FC236}">
                  <a16:creationId xmlns:a16="http://schemas.microsoft.com/office/drawing/2014/main" id="{5706EF63-C2DD-465B-8B49-70BB809DCBD2}"/>
                </a:ext>
              </a:extLst>
            </p:cNvPr>
            <p:cNvSpPr/>
            <p:nvPr/>
          </p:nvSpPr>
          <p:spPr>
            <a:xfrm>
              <a:off x="3557740" y="2640747"/>
              <a:ext cx="2065557" cy="209038"/>
            </a:xfrm>
            <a:custGeom>
              <a:avLst/>
              <a:gdLst/>
              <a:ahLst/>
              <a:cxnLst/>
              <a:rect l="l" t="t" r="r" b="b"/>
              <a:pathLst>
                <a:path w="27963" h="2830" extrusionOk="0">
                  <a:moveTo>
                    <a:pt x="27963" y="2829"/>
                  </a:moveTo>
                  <a:lnTo>
                    <a:pt x="0" y="2829"/>
                  </a:lnTo>
                  <a:lnTo>
                    <a:pt x="0" y="1"/>
                  </a:lnTo>
                  <a:lnTo>
                    <a:pt x="27963"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6" name="Google Shape;1729;p28">
              <a:extLst>
                <a:ext uri="{FF2B5EF4-FFF2-40B4-BE49-F238E27FC236}">
                  <a16:creationId xmlns:a16="http://schemas.microsoft.com/office/drawing/2014/main" id="{218D31CA-722F-491F-9C9E-CD39F07DD8BE}"/>
                </a:ext>
              </a:extLst>
            </p:cNvPr>
            <p:cNvSpPr/>
            <p:nvPr/>
          </p:nvSpPr>
          <p:spPr>
            <a:xfrm>
              <a:off x="3538461" y="1951374"/>
              <a:ext cx="2104116" cy="481009"/>
            </a:xfrm>
            <a:custGeom>
              <a:avLst/>
              <a:gdLst/>
              <a:ahLst/>
              <a:cxnLst/>
              <a:rect l="l" t="t" r="r" b="b"/>
              <a:pathLst>
                <a:path w="28485" h="6512" extrusionOk="0">
                  <a:moveTo>
                    <a:pt x="14240" y="0"/>
                  </a:moveTo>
                  <a:lnTo>
                    <a:pt x="0" y="6511"/>
                  </a:lnTo>
                  <a:lnTo>
                    <a:pt x="28485" y="6511"/>
                  </a:lnTo>
                  <a:lnTo>
                    <a:pt x="21887" y="4580"/>
                  </a:lnTo>
                  <a:lnTo>
                    <a:pt x="21245" y="3253"/>
                  </a:lnTo>
                  <a:lnTo>
                    <a:pt x="19749" y="3471"/>
                  </a:lnTo>
                  <a:lnTo>
                    <a:pt x="16323" y="3084"/>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7" name="Google Shape;1730;p28">
              <a:extLst>
                <a:ext uri="{FF2B5EF4-FFF2-40B4-BE49-F238E27FC236}">
                  <a16:creationId xmlns:a16="http://schemas.microsoft.com/office/drawing/2014/main" id="{2A5FFCB9-B6D9-464C-9DA0-5B43D46A47DF}"/>
                </a:ext>
              </a:extLst>
            </p:cNvPr>
            <p:cNvSpPr/>
            <p:nvPr/>
          </p:nvSpPr>
          <p:spPr>
            <a:xfrm>
              <a:off x="4059129" y="2340268"/>
              <a:ext cx="101272" cy="36637"/>
            </a:xfrm>
            <a:custGeom>
              <a:avLst/>
              <a:gdLst/>
              <a:ahLst/>
              <a:cxnLst/>
              <a:rect l="l" t="t" r="r" b="b"/>
              <a:pathLst>
                <a:path w="1371" h="496" extrusionOk="0">
                  <a:moveTo>
                    <a:pt x="1371" y="495"/>
                  </a:moveTo>
                  <a:lnTo>
                    <a:pt x="0" y="495"/>
                  </a:lnTo>
                  <a:lnTo>
                    <a:pt x="0" y="0"/>
                  </a:lnTo>
                  <a:lnTo>
                    <a:pt x="137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8" name="Google Shape;1731;p28">
              <a:extLst>
                <a:ext uri="{FF2B5EF4-FFF2-40B4-BE49-F238E27FC236}">
                  <a16:creationId xmlns:a16="http://schemas.microsoft.com/office/drawing/2014/main" id="{D7AB872A-F5DC-46DB-B1AF-C070FDA7FEE4}"/>
                </a:ext>
              </a:extLst>
            </p:cNvPr>
            <p:cNvSpPr/>
            <p:nvPr/>
          </p:nvSpPr>
          <p:spPr>
            <a:xfrm>
              <a:off x="4125385" y="2280438"/>
              <a:ext cx="101346" cy="36563"/>
            </a:xfrm>
            <a:custGeom>
              <a:avLst/>
              <a:gdLst/>
              <a:ahLst/>
              <a:cxnLst/>
              <a:rect l="l" t="t" r="r" b="b"/>
              <a:pathLst>
                <a:path w="1372" h="495" extrusionOk="0">
                  <a:moveTo>
                    <a:pt x="1371" y="495"/>
                  </a:moveTo>
                  <a:lnTo>
                    <a:pt x="1" y="495"/>
                  </a:lnTo>
                  <a:lnTo>
                    <a:pt x="1" y="0"/>
                  </a:lnTo>
                  <a:lnTo>
                    <a:pt x="137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9" name="Google Shape;1732;p28">
              <a:extLst>
                <a:ext uri="{FF2B5EF4-FFF2-40B4-BE49-F238E27FC236}">
                  <a16:creationId xmlns:a16="http://schemas.microsoft.com/office/drawing/2014/main" id="{FB1E40E9-860E-477E-B2DD-5A7FAC459E61}"/>
                </a:ext>
              </a:extLst>
            </p:cNvPr>
            <p:cNvSpPr/>
            <p:nvPr/>
          </p:nvSpPr>
          <p:spPr>
            <a:xfrm>
              <a:off x="4180045" y="2340268"/>
              <a:ext cx="101272" cy="36637"/>
            </a:xfrm>
            <a:custGeom>
              <a:avLst/>
              <a:gdLst/>
              <a:ahLst/>
              <a:cxnLst/>
              <a:rect l="l" t="t" r="r" b="b"/>
              <a:pathLst>
                <a:path w="1371" h="496" extrusionOk="0">
                  <a:moveTo>
                    <a:pt x="1371" y="495"/>
                  </a:moveTo>
                  <a:lnTo>
                    <a:pt x="0" y="495"/>
                  </a:lnTo>
                  <a:lnTo>
                    <a:pt x="0" y="0"/>
                  </a:lnTo>
                  <a:lnTo>
                    <a:pt x="137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0" name="Google Shape;1733;p28">
              <a:extLst>
                <a:ext uri="{FF2B5EF4-FFF2-40B4-BE49-F238E27FC236}">
                  <a16:creationId xmlns:a16="http://schemas.microsoft.com/office/drawing/2014/main" id="{A46135DF-348D-474D-BFA7-3063BC76E397}"/>
                </a:ext>
              </a:extLst>
            </p:cNvPr>
            <p:cNvSpPr/>
            <p:nvPr/>
          </p:nvSpPr>
          <p:spPr>
            <a:xfrm>
              <a:off x="4852577" y="2277188"/>
              <a:ext cx="101346" cy="36637"/>
            </a:xfrm>
            <a:custGeom>
              <a:avLst/>
              <a:gdLst/>
              <a:ahLst/>
              <a:cxnLst/>
              <a:rect l="l" t="t" r="r" b="b"/>
              <a:pathLst>
                <a:path w="1372" h="496" extrusionOk="0">
                  <a:moveTo>
                    <a:pt x="1371" y="495"/>
                  </a:moveTo>
                  <a:lnTo>
                    <a:pt x="0" y="495"/>
                  </a:lnTo>
                  <a:lnTo>
                    <a:pt x="0" y="1"/>
                  </a:lnTo>
                  <a:lnTo>
                    <a:pt x="1371" y="1"/>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1" name="Google Shape;1734;p28">
              <a:extLst>
                <a:ext uri="{FF2B5EF4-FFF2-40B4-BE49-F238E27FC236}">
                  <a16:creationId xmlns:a16="http://schemas.microsoft.com/office/drawing/2014/main" id="{FF59E2E8-6C84-47FF-8150-0A02FFFC4D31}"/>
                </a:ext>
              </a:extLst>
            </p:cNvPr>
            <p:cNvSpPr/>
            <p:nvPr/>
          </p:nvSpPr>
          <p:spPr>
            <a:xfrm>
              <a:off x="4973493" y="2277188"/>
              <a:ext cx="101346" cy="36637"/>
            </a:xfrm>
            <a:custGeom>
              <a:avLst/>
              <a:gdLst/>
              <a:ahLst/>
              <a:cxnLst/>
              <a:rect l="l" t="t" r="r" b="b"/>
              <a:pathLst>
                <a:path w="1372" h="496" extrusionOk="0">
                  <a:moveTo>
                    <a:pt x="1371" y="495"/>
                  </a:moveTo>
                  <a:lnTo>
                    <a:pt x="1" y="495"/>
                  </a:lnTo>
                  <a:lnTo>
                    <a:pt x="1" y="1"/>
                  </a:lnTo>
                  <a:lnTo>
                    <a:pt x="1371" y="1"/>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2" name="Google Shape;1735;p28">
              <a:extLst>
                <a:ext uri="{FF2B5EF4-FFF2-40B4-BE49-F238E27FC236}">
                  <a16:creationId xmlns:a16="http://schemas.microsoft.com/office/drawing/2014/main" id="{6B1C88BC-40A9-4719-B8CB-93FAFBBEF131}"/>
                </a:ext>
              </a:extLst>
            </p:cNvPr>
            <p:cNvSpPr/>
            <p:nvPr/>
          </p:nvSpPr>
          <p:spPr>
            <a:xfrm>
              <a:off x="4433103" y="2143420"/>
              <a:ext cx="101346" cy="36637"/>
            </a:xfrm>
            <a:custGeom>
              <a:avLst/>
              <a:gdLst/>
              <a:ahLst/>
              <a:cxnLst/>
              <a:rect l="l" t="t" r="r" b="b"/>
              <a:pathLst>
                <a:path w="1372" h="496" extrusionOk="0">
                  <a:moveTo>
                    <a:pt x="1372" y="495"/>
                  </a:moveTo>
                  <a:lnTo>
                    <a:pt x="1" y="495"/>
                  </a:lnTo>
                  <a:lnTo>
                    <a:pt x="1" y="0"/>
                  </a:lnTo>
                  <a:lnTo>
                    <a:pt x="1372"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3" name="Google Shape;1736;p28">
              <a:extLst>
                <a:ext uri="{FF2B5EF4-FFF2-40B4-BE49-F238E27FC236}">
                  <a16:creationId xmlns:a16="http://schemas.microsoft.com/office/drawing/2014/main" id="{AD5820B9-F952-43B2-B975-A048706AF4BE}"/>
                </a:ext>
              </a:extLst>
            </p:cNvPr>
            <p:cNvSpPr/>
            <p:nvPr/>
          </p:nvSpPr>
          <p:spPr>
            <a:xfrm>
              <a:off x="4487762" y="2203250"/>
              <a:ext cx="101346" cy="37080"/>
            </a:xfrm>
            <a:custGeom>
              <a:avLst/>
              <a:gdLst/>
              <a:ahLst/>
              <a:cxnLst/>
              <a:rect l="l" t="t" r="r" b="b"/>
              <a:pathLst>
                <a:path w="1372" h="502" extrusionOk="0">
                  <a:moveTo>
                    <a:pt x="1371" y="501"/>
                  </a:moveTo>
                  <a:lnTo>
                    <a:pt x="1" y="501"/>
                  </a:lnTo>
                  <a:lnTo>
                    <a:pt x="1" y="1"/>
                  </a:lnTo>
                  <a:lnTo>
                    <a:pt x="1371" y="1"/>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4" name="Google Shape;1737;p28">
              <a:extLst>
                <a:ext uri="{FF2B5EF4-FFF2-40B4-BE49-F238E27FC236}">
                  <a16:creationId xmlns:a16="http://schemas.microsoft.com/office/drawing/2014/main" id="{AED7ED38-ACD3-4CD7-BFA5-49680AA0DC29}"/>
                </a:ext>
              </a:extLst>
            </p:cNvPr>
            <p:cNvSpPr/>
            <p:nvPr/>
          </p:nvSpPr>
          <p:spPr>
            <a:xfrm>
              <a:off x="4687417" y="2340268"/>
              <a:ext cx="101346" cy="36637"/>
            </a:xfrm>
            <a:custGeom>
              <a:avLst/>
              <a:gdLst/>
              <a:ahLst/>
              <a:cxnLst/>
              <a:rect l="l" t="t" r="r" b="b"/>
              <a:pathLst>
                <a:path w="1372" h="496" extrusionOk="0">
                  <a:moveTo>
                    <a:pt x="1372" y="495"/>
                  </a:moveTo>
                  <a:lnTo>
                    <a:pt x="1" y="495"/>
                  </a:lnTo>
                  <a:lnTo>
                    <a:pt x="1" y="0"/>
                  </a:lnTo>
                  <a:lnTo>
                    <a:pt x="1372"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5" name="Google Shape;1738;p28">
              <a:extLst>
                <a:ext uri="{FF2B5EF4-FFF2-40B4-BE49-F238E27FC236}">
                  <a16:creationId xmlns:a16="http://schemas.microsoft.com/office/drawing/2014/main" id="{311D1B57-F1FD-4898-88D3-85AAB38F5109}"/>
                </a:ext>
              </a:extLst>
            </p:cNvPr>
            <p:cNvSpPr/>
            <p:nvPr/>
          </p:nvSpPr>
          <p:spPr>
            <a:xfrm>
              <a:off x="3732059" y="2163068"/>
              <a:ext cx="359292" cy="171219"/>
            </a:xfrm>
            <a:custGeom>
              <a:avLst/>
              <a:gdLst/>
              <a:ahLst/>
              <a:cxnLst/>
              <a:rect l="l" t="t" r="r" b="b"/>
              <a:pathLst>
                <a:path w="4864" h="2318" extrusionOk="0">
                  <a:moveTo>
                    <a:pt x="1" y="1888"/>
                  </a:moveTo>
                  <a:lnTo>
                    <a:pt x="278" y="2318"/>
                  </a:lnTo>
                  <a:lnTo>
                    <a:pt x="4863" y="224"/>
                  </a:lnTo>
                  <a:lnTo>
                    <a:pt x="4113"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6" name="Google Shape;1739;p28">
              <a:extLst>
                <a:ext uri="{FF2B5EF4-FFF2-40B4-BE49-F238E27FC236}">
                  <a16:creationId xmlns:a16="http://schemas.microsoft.com/office/drawing/2014/main" id="{1FD6B2D4-76E0-4DE0-8E24-0C89F5C029AE}"/>
                </a:ext>
              </a:extLst>
            </p:cNvPr>
            <p:cNvSpPr/>
            <p:nvPr/>
          </p:nvSpPr>
          <p:spPr>
            <a:xfrm>
              <a:off x="4171181" y="1951374"/>
              <a:ext cx="369338" cy="191680"/>
            </a:xfrm>
            <a:custGeom>
              <a:avLst/>
              <a:gdLst/>
              <a:ahLst/>
              <a:cxnLst/>
              <a:rect l="l" t="t" r="r" b="b"/>
              <a:pathLst>
                <a:path w="5000" h="2595" extrusionOk="0">
                  <a:moveTo>
                    <a:pt x="1" y="2595"/>
                  </a:moveTo>
                  <a:lnTo>
                    <a:pt x="1" y="2056"/>
                  </a:lnTo>
                  <a:lnTo>
                    <a:pt x="4629" y="0"/>
                  </a:lnTo>
                  <a:lnTo>
                    <a:pt x="4999" y="31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7" name="Google Shape;1740;p28">
              <a:extLst>
                <a:ext uri="{FF2B5EF4-FFF2-40B4-BE49-F238E27FC236}">
                  <a16:creationId xmlns:a16="http://schemas.microsoft.com/office/drawing/2014/main" id="{ECB73E4A-E9DB-4323-8CCE-CB1B3ADEA7CE}"/>
                </a:ext>
              </a:extLst>
            </p:cNvPr>
            <p:cNvSpPr/>
            <p:nvPr/>
          </p:nvSpPr>
          <p:spPr>
            <a:xfrm>
              <a:off x="3538461" y="1951374"/>
              <a:ext cx="1072408" cy="496668"/>
            </a:xfrm>
            <a:custGeom>
              <a:avLst/>
              <a:gdLst/>
              <a:ahLst/>
              <a:cxnLst/>
              <a:rect l="l" t="t" r="r" b="b"/>
              <a:pathLst>
                <a:path w="14518" h="6724" extrusionOk="0">
                  <a:moveTo>
                    <a:pt x="14517" y="403"/>
                  </a:moveTo>
                  <a:lnTo>
                    <a:pt x="653" y="6723"/>
                  </a:lnTo>
                  <a:lnTo>
                    <a:pt x="0" y="6511"/>
                  </a:lnTo>
                  <a:lnTo>
                    <a:pt x="14240"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nvGrpSpPr>
            <p:cNvPr id="38" name="Google Shape;1741;p28">
              <a:extLst>
                <a:ext uri="{FF2B5EF4-FFF2-40B4-BE49-F238E27FC236}">
                  <a16:creationId xmlns:a16="http://schemas.microsoft.com/office/drawing/2014/main" id="{CA313ED6-6C01-47AD-AB9C-11F09F34BDB1}"/>
                </a:ext>
              </a:extLst>
            </p:cNvPr>
            <p:cNvGrpSpPr/>
            <p:nvPr/>
          </p:nvGrpSpPr>
          <p:grpSpPr>
            <a:xfrm>
              <a:off x="3608706" y="2517468"/>
              <a:ext cx="1973502" cy="270861"/>
              <a:chOff x="3608706" y="2517468"/>
              <a:chExt cx="1973502" cy="270861"/>
            </a:xfrm>
          </p:grpSpPr>
          <p:sp>
            <p:nvSpPr>
              <p:cNvPr id="120" name="Google Shape;1742;p28">
                <a:extLst>
                  <a:ext uri="{FF2B5EF4-FFF2-40B4-BE49-F238E27FC236}">
                    <a16:creationId xmlns:a16="http://schemas.microsoft.com/office/drawing/2014/main" id="{FB438D48-7B70-4F92-924E-D027BB2A333F}"/>
                  </a:ext>
                </a:extLst>
              </p:cNvPr>
              <p:cNvSpPr/>
              <p:nvPr/>
            </p:nvSpPr>
            <p:spPr>
              <a:xfrm>
                <a:off x="3608706"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1" name="Google Shape;1743;p28">
                <a:extLst>
                  <a:ext uri="{FF2B5EF4-FFF2-40B4-BE49-F238E27FC236}">
                    <a16:creationId xmlns:a16="http://schemas.microsoft.com/office/drawing/2014/main" id="{7FCAA73E-7F96-4473-8006-B08824D10872}"/>
                  </a:ext>
                </a:extLst>
              </p:cNvPr>
              <p:cNvSpPr/>
              <p:nvPr/>
            </p:nvSpPr>
            <p:spPr>
              <a:xfrm>
                <a:off x="3675405"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2" name="Google Shape;1744;p28">
                <a:extLst>
                  <a:ext uri="{FF2B5EF4-FFF2-40B4-BE49-F238E27FC236}">
                    <a16:creationId xmlns:a16="http://schemas.microsoft.com/office/drawing/2014/main" id="{F4209606-B341-4886-9A20-2F1B052864CC}"/>
                  </a:ext>
                </a:extLst>
              </p:cNvPr>
              <p:cNvSpPr/>
              <p:nvPr/>
            </p:nvSpPr>
            <p:spPr>
              <a:xfrm>
                <a:off x="3742548"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3" name="Google Shape;1745;p28">
                <a:extLst>
                  <a:ext uri="{FF2B5EF4-FFF2-40B4-BE49-F238E27FC236}">
                    <a16:creationId xmlns:a16="http://schemas.microsoft.com/office/drawing/2014/main" id="{B68B5235-3124-4FEA-9B45-D59679C4B9E4}"/>
                  </a:ext>
                </a:extLst>
              </p:cNvPr>
              <p:cNvSpPr/>
              <p:nvPr/>
            </p:nvSpPr>
            <p:spPr>
              <a:xfrm>
                <a:off x="3809616" y="2517468"/>
                <a:ext cx="31837" cy="91666"/>
              </a:xfrm>
              <a:custGeom>
                <a:avLst/>
                <a:gdLst/>
                <a:ahLst/>
                <a:cxnLst/>
                <a:rect l="l" t="t" r="r" b="b"/>
                <a:pathLst>
                  <a:path w="431"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4" name="Google Shape;1746;p28">
                <a:extLst>
                  <a:ext uri="{FF2B5EF4-FFF2-40B4-BE49-F238E27FC236}">
                    <a16:creationId xmlns:a16="http://schemas.microsoft.com/office/drawing/2014/main" id="{691420BB-F4FF-484A-BD07-EDCB03CA29F2}"/>
                  </a:ext>
                </a:extLst>
              </p:cNvPr>
              <p:cNvSpPr/>
              <p:nvPr/>
            </p:nvSpPr>
            <p:spPr>
              <a:xfrm>
                <a:off x="3876315" y="2517468"/>
                <a:ext cx="32206" cy="91666"/>
              </a:xfrm>
              <a:custGeom>
                <a:avLst/>
                <a:gdLst/>
                <a:ahLst/>
                <a:cxnLst/>
                <a:rect l="l" t="t" r="r" b="b"/>
                <a:pathLst>
                  <a:path w="436" h="1241" extrusionOk="0">
                    <a:moveTo>
                      <a:pt x="435" y="1240"/>
                    </a:moveTo>
                    <a:lnTo>
                      <a:pt x="0" y="1240"/>
                    </a:lnTo>
                    <a:lnTo>
                      <a:pt x="0" y="0"/>
                    </a:lnTo>
                    <a:lnTo>
                      <a:pt x="435"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5" name="Google Shape;1747;p28">
                <a:extLst>
                  <a:ext uri="{FF2B5EF4-FFF2-40B4-BE49-F238E27FC236}">
                    <a16:creationId xmlns:a16="http://schemas.microsoft.com/office/drawing/2014/main" id="{A20C9472-0484-4E60-88C5-6D54352D44E0}"/>
                  </a:ext>
                </a:extLst>
              </p:cNvPr>
              <p:cNvSpPr/>
              <p:nvPr/>
            </p:nvSpPr>
            <p:spPr>
              <a:xfrm>
                <a:off x="3943384"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6" name="Google Shape;1748;p28">
                <a:extLst>
                  <a:ext uri="{FF2B5EF4-FFF2-40B4-BE49-F238E27FC236}">
                    <a16:creationId xmlns:a16="http://schemas.microsoft.com/office/drawing/2014/main" id="{1CBC414C-39BB-4969-AF19-8268EFCFC6C7}"/>
                  </a:ext>
                </a:extLst>
              </p:cNvPr>
              <p:cNvSpPr/>
              <p:nvPr/>
            </p:nvSpPr>
            <p:spPr>
              <a:xfrm>
                <a:off x="4010453"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7" name="Google Shape;1749;p28">
                <a:extLst>
                  <a:ext uri="{FF2B5EF4-FFF2-40B4-BE49-F238E27FC236}">
                    <a16:creationId xmlns:a16="http://schemas.microsoft.com/office/drawing/2014/main" id="{61B53464-2BE1-4A96-A10F-F4E3098F30CE}"/>
                  </a:ext>
                </a:extLst>
              </p:cNvPr>
              <p:cNvSpPr/>
              <p:nvPr/>
            </p:nvSpPr>
            <p:spPr>
              <a:xfrm>
                <a:off x="4077152"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8" name="Google Shape;1750;p28">
                <a:extLst>
                  <a:ext uri="{FF2B5EF4-FFF2-40B4-BE49-F238E27FC236}">
                    <a16:creationId xmlns:a16="http://schemas.microsoft.com/office/drawing/2014/main" id="{10233929-6AA0-4FA6-9944-71D9C4AB0E3E}"/>
                  </a:ext>
                </a:extLst>
              </p:cNvPr>
              <p:cNvSpPr/>
              <p:nvPr/>
            </p:nvSpPr>
            <p:spPr>
              <a:xfrm>
                <a:off x="4144294"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9" name="Google Shape;1751;p28">
                <a:extLst>
                  <a:ext uri="{FF2B5EF4-FFF2-40B4-BE49-F238E27FC236}">
                    <a16:creationId xmlns:a16="http://schemas.microsoft.com/office/drawing/2014/main" id="{3BA1D8CD-C75D-4986-A03F-E14B79E76FDE}"/>
                  </a:ext>
                </a:extLst>
              </p:cNvPr>
              <p:cNvSpPr/>
              <p:nvPr/>
            </p:nvSpPr>
            <p:spPr>
              <a:xfrm>
                <a:off x="4211363"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0" name="Google Shape;1752;p28">
                <a:extLst>
                  <a:ext uri="{FF2B5EF4-FFF2-40B4-BE49-F238E27FC236}">
                    <a16:creationId xmlns:a16="http://schemas.microsoft.com/office/drawing/2014/main" id="{7BD445EF-C228-43FF-B52F-B060E2C4EAA2}"/>
                  </a:ext>
                </a:extLst>
              </p:cNvPr>
              <p:cNvSpPr/>
              <p:nvPr/>
            </p:nvSpPr>
            <p:spPr>
              <a:xfrm>
                <a:off x="4278062" y="2517468"/>
                <a:ext cx="32206" cy="91666"/>
              </a:xfrm>
              <a:custGeom>
                <a:avLst/>
                <a:gdLst/>
                <a:ahLst/>
                <a:cxnLst/>
                <a:rect l="l" t="t" r="r" b="b"/>
                <a:pathLst>
                  <a:path w="436" h="1241" extrusionOk="0">
                    <a:moveTo>
                      <a:pt x="436" y="1240"/>
                    </a:moveTo>
                    <a:lnTo>
                      <a:pt x="0" y="1240"/>
                    </a:lnTo>
                    <a:lnTo>
                      <a:pt x="0"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1" name="Google Shape;1753;p28">
                <a:extLst>
                  <a:ext uri="{FF2B5EF4-FFF2-40B4-BE49-F238E27FC236}">
                    <a16:creationId xmlns:a16="http://schemas.microsoft.com/office/drawing/2014/main" id="{4905305B-0025-4545-B155-1567BCC07425}"/>
                  </a:ext>
                </a:extLst>
              </p:cNvPr>
              <p:cNvSpPr/>
              <p:nvPr/>
            </p:nvSpPr>
            <p:spPr>
              <a:xfrm>
                <a:off x="4345131"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2" name="Google Shape;1754;p28">
                <a:extLst>
                  <a:ext uri="{FF2B5EF4-FFF2-40B4-BE49-F238E27FC236}">
                    <a16:creationId xmlns:a16="http://schemas.microsoft.com/office/drawing/2014/main" id="{3E36DB78-A4CF-4585-94A8-9E6001F075F5}"/>
                  </a:ext>
                </a:extLst>
              </p:cNvPr>
              <p:cNvSpPr/>
              <p:nvPr/>
            </p:nvSpPr>
            <p:spPr>
              <a:xfrm>
                <a:off x="4412273"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3" name="Google Shape;1755;p28">
                <a:extLst>
                  <a:ext uri="{FF2B5EF4-FFF2-40B4-BE49-F238E27FC236}">
                    <a16:creationId xmlns:a16="http://schemas.microsoft.com/office/drawing/2014/main" id="{05FBC3DF-D43C-46ED-A07B-A320C566CEAA}"/>
                  </a:ext>
                </a:extLst>
              </p:cNvPr>
              <p:cNvSpPr/>
              <p:nvPr/>
            </p:nvSpPr>
            <p:spPr>
              <a:xfrm>
                <a:off x="4478899" y="2517468"/>
                <a:ext cx="32280" cy="91666"/>
              </a:xfrm>
              <a:custGeom>
                <a:avLst/>
                <a:gdLst/>
                <a:ahLst/>
                <a:cxnLst/>
                <a:rect l="l" t="t" r="r" b="b"/>
                <a:pathLst>
                  <a:path w="437"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4" name="Google Shape;1756;p28">
                <a:extLst>
                  <a:ext uri="{FF2B5EF4-FFF2-40B4-BE49-F238E27FC236}">
                    <a16:creationId xmlns:a16="http://schemas.microsoft.com/office/drawing/2014/main" id="{0A2F1F05-7588-4EA9-BA6E-712E0D72C1B6}"/>
                  </a:ext>
                </a:extLst>
              </p:cNvPr>
              <p:cNvSpPr/>
              <p:nvPr/>
            </p:nvSpPr>
            <p:spPr>
              <a:xfrm>
                <a:off x="4546041" y="2517468"/>
                <a:ext cx="31837" cy="91666"/>
              </a:xfrm>
              <a:custGeom>
                <a:avLst/>
                <a:gdLst/>
                <a:ahLst/>
                <a:cxnLst/>
                <a:rect l="l" t="t" r="r" b="b"/>
                <a:pathLst>
                  <a:path w="431"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5" name="Google Shape;1757;p28">
                <a:extLst>
                  <a:ext uri="{FF2B5EF4-FFF2-40B4-BE49-F238E27FC236}">
                    <a16:creationId xmlns:a16="http://schemas.microsoft.com/office/drawing/2014/main" id="{FEFBD4CE-3EF3-4D59-B654-BBFBA66344A5}"/>
                  </a:ext>
                </a:extLst>
              </p:cNvPr>
              <p:cNvSpPr/>
              <p:nvPr/>
            </p:nvSpPr>
            <p:spPr>
              <a:xfrm>
                <a:off x="4613110"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6" name="Google Shape;1758;p28">
                <a:extLst>
                  <a:ext uri="{FF2B5EF4-FFF2-40B4-BE49-F238E27FC236}">
                    <a16:creationId xmlns:a16="http://schemas.microsoft.com/office/drawing/2014/main" id="{38F3DE96-9804-4E4C-B085-E9B108D2044A}"/>
                  </a:ext>
                </a:extLst>
              </p:cNvPr>
              <p:cNvSpPr/>
              <p:nvPr/>
            </p:nvSpPr>
            <p:spPr>
              <a:xfrm>
                <a:off x="4679809"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7" name="Google Shape;1759;p28">
                <a:extLst>
                  <a:ext uri="{FF2B5EF4-FFF2-40B4-BE49-F238E27FC236}">
                    <a16:creationId xmlns:a16="http://schemas.microsoft.com/office/drawing/2014/main" id="{69C46546-A528-4172-8908-C27A4F4A12BB}"/>
                  </a:ext>
                </a:extLst>
              </p:cNvPr>
              <p:cNvSpPr/>
              <p:nvPr/>
            </p:nvSpPr>
            <p:spPr>
              <a:xfrm>
                <a:off x="4746878"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8" name="Google Shape;1760;p28">
                <a:extLst>
                  <a:ext uri="{FF2B5EF4-FFF2-40B4-BE49-F238E27FC236}">
                    <a16:creationId xmlns:a16="http://schemas.microsoft.com/office/drawing/2014/main" id="{CC5F8CF1-692B-4C07-875A-88E1B851714B}"/>
                  </a:ext>
                </a:extLst>
              </p:cNvPr>
              <p:cNvSpPr/>
              <p:nvPr/>
            </p:nvSpPr>
            <p:spPr>
              <a:xfrm>
                <a:off x="4813577"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9" name="Google Shape;1761;p28">
                <a:extLst>
                  <a:ext uri="{FF2B5EF4-FFF2-40B4-BE49-F238E27FC236}">
                    <a16:creationId xmlns:a16="http://schemas.microsoft.com/office/drawing/2014/main" id="{DCB9390B-2B78-49BD-ABF5-2992B09B3243}"/>
                  </a:ext>
                </a:extLst>
              </p:cNvPr>
              <p:cNvSpPr/>
              <p:nvPr/>
            </p:nvSpPr>
            <p:spPr>
              <a:xfrm>
                <a:off x="4880719"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0" name="Google Shape;1762;p28">
                <a:extLst>
                  <a:ext uri="{FF2B5EF4-FFF2-40B4-BE49-F238E27FC236}">
                    <a16:creationId xmlns:a16="http://schemas.microsoft.com/office/drawing/2014/main" id="{80CF790D-A3B9-490E-91B1-AB6A9714249E}"/>
                  </a:ext>
                </a:extLst>
              </p:cNvPr>
              <p:cNvSpPr/>
              <p:nvPr/>
            </p:nvSpPr>
            <p:spPr>
              <a:xfrm>
                <a:off x="4947788" y="2517468"/>
                <a:ext cx="31837" cy="91666"/>
              </a:xfrm>
              <a:custGeom>
                <a:avLst/>
                <a:gdLst/>
                <a:ahLst/>
                <a:cxnLst/>
                <a:rect l="l" t="t" r="r" b="b"/>
                <a:pathLst>
                  <a:path w="431"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1" name="Google Shape;1763;p28">
                <a:extLst>
                  <a:ext uri="{FF2B5EF4-FFF2-40B4-BE49-F238E27FC236}">
                    <a16:creationId xmlns:a16="http://schemas.microsoft.com/office/drawing/2014/main" id="{8223F4C8-75D7-416B-B4E9-F46CAA7CC408}"/>
                  </a:ext>
                </a:extLst>
              </p:cNvPr>
              <p:cNvSpPr/>
              <p:nvPr/>
            </p:nvSpPr>
            <p:spPr>
              <a:xfrm>
                <a:off x="5014487" y="2517468"/>
                <a:ext cx="32206" cy="91666"/>
              </a:xfrm>
              <a:custGeom>
                <a:avLst/>
                <a:gdLst/>
                <a:ahLst/>
                <a:cxnLst/>
                <a:rect l="l" t="t" r="r" b="b"/>
                <a:pathLst>
                  <a:path w="436" h="1241" extrusionOk="0">
                    <a:moveTo>
                      <a:pt x="435" y="1240"/>
                    </a:moveTo>
                    <a:lnTo>
                      <a:pt x="0" y="1240"/>
                    </a:lnTo>
                    <a:lnTo>
                      <a:pt x="0" y="0"/>
                    </a:lnTo>
                    <a:lnTo>
                      <a:pt x="435"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2" name="Google Shape;1764;p28">
                <a:extLst>
                  <a:ext uri="{FF2B5EF4-FFF2-40B4-BE49-F238E27FC236}">
                    <a16:creationId xmlns:a16="http://schemas.microsoft.com/office/drawing/2014/main" id="{D2A1AB68-178A-4451-A247-6D322C0555F9}"/>
                  </a:ext>
                </a:extLst>
              </p:cNvPr>
              <p:cNvSpPr/>
              <p:nvPr/>
            </p:nvSpPr>
            <p:spPr>
              <a:xfrm>
                <a:off x="5081556"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3" name="Google Shape;1765;p28">
                <a:extLst>
                  <a:ext uri="{FF2B5EF4-FFF2-40B4-BE49-F238E27FC236}">
                    <a16:creationId xmlns:a16="http://schemas.microsoft.com/office/drawing/2014/main" id="{5A7D4F3F-FC53-48B1-80A0-ADF41A70652A}"/>
                  </a:ext>
                </a:extLst>
              </p:cNvPr>
              <p:cNvSpPr/>
              <p:nvPr/>
            </p:nvSpPr>
            <p:spPr>
              <a:xfrm>
                <a:off x="5148698"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4" name="Google Shape;1766;p28">
                <a:extLst>
                  <a:ext uri="{FF2B5EF4-FFF2-40B4-BE49-F238E27FC236}">
                    <a16:creationId xmlns:a16="http://schemas.microsoft.com/office/drawing/2014/main" id="{108B7029-4078-4FE7-BAFB-CA092E815BE2}"/>
                  </a:ext>
                </a:extLst>
              </p:cNvPr>
              <p:cNvSpPr/>
              <p:nvPr/>
            </p:nvSpPr>
            <p:spPr>
              <a:xfrm>
                <a:off x="5215324" y="2517468"/>
                <a:ext cx="32280" cy="91666"/>
              </a:xfrm>
              <a:custGeom>
                <a:avLst/>
                <a:gdLst/>
                <a:ahLst/>
                <a:cxnLst/>
                <a:rect l="l" t="t" r="r" b="b"/>
                <a:pathLst>
                  <a:path w="437"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5" name="Google Shape;1767;p28">
                <a:extLst>
                  <a:ext uri="{FF2B5EF4-FFF2-40B4-BE49-F238E27FC236}">
                    <a16:creationId xmlns:a16="http://schemas.microsoft.com/office/drawing/2014/main" id="{2509762B-1064-4207-A358-E3BE1E0331F8}"/>
                  </a:ext>
                </a:extLst>
              </p:cNvPr>
              <p:cNvSpPr/>
              <p:nvPr/>
            </p:nvSpPr>
            <p:spPr>
              <a:xfrm>
                <a:off x="5282466"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6" name="Google Shape;1768;p28">
                <a:extLst>
                  <a:ext uri="{FF2B5EF4-FFF2-40B4-BE49-F238E27FC236}">
                    <a16:creationId xmlns:a16="http://schemas.microsoft.com/office/drawing/2014/main" id="{2AC4E94B-C5BD-4CEA-A7D7-18F68A5ADB82}"/>
                  </a:ext>
                </a:extLst>
              </p:cNvPr>
              <p:cNvSpPr/>
              <p:nvPr/>
            </p:nvSpPr>
            <p:spPr>
              <a:xfrm>
                <a:off x="5349535"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7" name="Google Shape;1769;p28">
                <a:extLst>
                  <a:ext uri="{FF2B5EF4-FFF2-40B4-BE49-F238E27FC236}">
                    <a16:creationId xmlns:a16="http://schemas.microsoft.com/office/drawing/2014/main" id="{5E321E8E-BAE1-4F10-954D-59392969A60A}"/>
                  </a:ext>
                </a:extLst>
              </p:cNvPr>
              <p:cNvSpPr/>
              <p:nvPr/>
            </p:nvSpPr>
            <p:spPr>
              <a:xfrm>
                <a:off x="5416234" y="2517468"/>
                <a:ext cx="32206" cy="91666"/>
              </a:xfrm>
              <a:custGeom>
                <a:avLst/>
                <a:gdLst/>
                <a:ahLst/>
                <a:cxnLst/>
                <a:rect l="l" t="t" r="r" b="b"/>
                <a:pathLst>
                  <a:path w="436" h="1241" extrusionOk="0">
                    <a:moveTo>
                      <a:pt x="436" y="1240"/>
                    </a:moveTo>
                    <a:lnTo>
                      <a:pt x="0" y="1240"/>
                    </a:lnTo>
                    <a:lnTo>
                      <a:pt x="0"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8" name="Google Shape;1770;p28">
                <a:extLst>
                  <a:ext uri="{FF2B5EF4-FFF2-40B4-BE49-F238E27FC236}">
                    <a16:creationId xmlns:a16="http://schemas.microsoft.com/office/drawing/2014/main" id="{3A3B4B50-EA28-4AD7-B71A-59ACD751A915}"/>
                  </a:ext>
                </a:extLst>
              </p:cNvPr>
              <p:cNvSpPr/>
              <p:nvPr/>
            </p:nvSpPr>
            <p:spPr>
              <a:xfrm>
                <a:off x="5483303"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9" name="Google Shape;1771;p28">
                <a:extLst>
                  <a:ext uri="{FF2B5EF4-FFF2-40B4-BE49-F238E27FC236}">
                    <a16:creationId xmlns:a16="http://schemas.microsoft.com/office/drawing/2014/main" id="{74EDDBDA-7BF2-4E52-B52D-CA1EC5DBFFA8}"/>
                  </a:ext>
                </a:extLst>
              </p:cNvPr>
              <p:cNvSpPr/>
              <p:nvPr/>
            </p:nvSpPr>
            <p:spPr>
              <a:xfrm>
                <a:off x="5550445"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0" name="Google Shape;1772;p28">
                <a:extLst>
                  <a:ext uri="{FF2B5EF4-FFF2-40B4-BE49-F238E27FC236}">
                    <a16:creationId xmlns:a16="http://schemas.microsoft.com/office/drawing/2014/main" id="{6A08A685-A2F4-4B00-AEFC-AEAF24E6E720}"/>
                  </a:ext>
                </a:extLst>
              </p:cNvPr>
              <p:cNvSpPr/>
              <p:nvPr/>
            </p:nvSpPr>
            <p:spPr>
              <a:xfrm>
                <a:off x="3740110" y="2705082"/>
                <a:ext cx="82805" cy="83246"/>
              </a:xfrm>
              <a:custGeom>
                <a:avLst/>
                <a:gdLst/>
                <a:ahLst/>
                <a:cxnLst/>
                <a:rect l="l" t="t" r="r" b="b"/>
                <a:pathLst>
                  <a:path w="1121" h="1127" extrusionOk="0">
                    <a:moveTo>
                      <a:pt x="1121" y="1126"/>
                    </a:moveTo>
                    <a:lnTo>
                      <a:pt x="0" y="1126"/>
                    </a:lnTo>
                    <a:lnTo>
                      <a:pt x="0" y="0"/>
                    </a:lnTo>
                    <a:lnTo>
                      <a:pt x="112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1" name="Google Shape;1773;p28">
                <a:extLst>
                  <a:ext uri="{FF2B5EF4-FFF2-40B4-BE49-F238E27FC236}">
                    <a16:creationId xmlns:a16="http://schemas.microsoft.com/office/drawing/2014/main" id="{AE3BAE92-4690-406D-88BD-4EE8DF9B54A7}"/>
                  </a:ext>
                </a:extLst>
              </p:cNvPr>
              <p:cNvSpPr/>
              <p:nvPr/>
            </p:nvSpPr>
            <p:spPr>
              <a:xfrm>
                <a:off x="4059129" y="2705082"/>
                <a:ext cx="82805" cy="83246"/>
              </a:xfrm>
              <a:custGeom>
                <a:avLst/>
                <a:gdLst/>
                <a:ahLst/>
                <a:cxnLst/>
                <a:rect l="l" t="t" r="r" b="b"/>
                <a:pathLst>
                  <a:path w="1121" h="1127" extrusionOk="0">
                    <a:moveTo>
                      <a:pt x="1121" y="1126"/>
                    </a:moveTo>
                    <a:lnTo>
                      <a:pt x="0" y="1126"/>
                    </a:lnTo>
                    <a:lnTo>
                      <a:pt x="0" y="0"/>
                    </a:lnTo>
                    <a:lnTo>
                      <a:pt x="112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2" name="Google Shape;1774;p28">
                <a:extLst>
                  <a:ext uri="{FF2B5EF4-FFF2-40B4-BE49-F238E27FC236}">
                    <a16:creationId xmlns:a16="http://schemas.microsoft.com/office/drawing/2014/main" id="{396A067E-F06B-4B1D-B992-B10842E6AAA5}"/>
                  </a:ext>
                </a:extLst>
              </p:cNvPr>
              <p:cNvSpPr/>
              <p:nvPr/>
            </p:nvSpPr>
            <p:spPr>
              <a:xfrm>
                <a:off x="4377705" y="2705082"/>
                <a:ext cx="83249" cy="83246"/>
              </a:xfrm>
              <a:custGeom>
                <a:avLst/>
                <a:gdLst/>
                <a:ahLst/>
                <a:cxnLst/>
                <a:rect l="l" t="t" r="r" b="b"/>
                <a:pathLst>
                  <a:path w="1127" h="1127" extrusionOk="0">
                    <a:moveTo>
                      <a:pt x="1126" y="1126"/>
                    </a:moveTo>
                    <a:lnTo>
                      <a:pt x="0" y="1126"/>
                    </a:lnTo>
                    <a:lnTo>
                      <a:pt x="0" y="0"/>
                    </a:lnTo>
                    <a:lnTo>
                      <a:pt x="112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3" name="Google Shape;1775;p28">
                <a:extLst>
                  <a:ext uri="{FF2B5EF4-FFF2-40B4-BE49-F238E27FC236}">
                    <a16:creationId xmlns:a16="http://schemas.microsoft.com/office/drawing/2014/main" id="{3F54B01B-3AAE-41B4-9462-BE4757286092}"/>
                  </a:ext>
                </a:extLst>
              </p:cNvPr>
              <p:cNvSpPr/>
              <p:nvPr/>
            </p:nvSpPr>
            <p:spPr>
              <a:xfrm>
                <a:off x="4696724" y="2705082"/>
                <a:ext cx="82805" cy="83246"/>
              </a:xfrm>
              <a:custGeom>
                <a:avLst/>
                <a:gdLst/>
                <a:ahLst/>
                <a:cxnLst/>
                <a:rect l="l" t="t" r="r" b="b"/>
                <a:pathLst>
                  <a:path w="1121" h="1127" extrusionOk="0">
                    <a:moveTo>
                      <a:pt x="1120" y="1126"/>
                    </a:moveTo>
                    <a:lnTo>
                      <a:pt x="0" y="1126"/>
                    </a:lnTo>
                    <a:lnTo>
                      <a:pt x="0" y="0"/>
                    </a:lnTo>
                    <a:lnTo>
                      <a:pt x="112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4" name="Google Shape;1776;p28">
                <a:extLst>
                  <a:ext uri="{FF2B5EF4-FFF2-40B4-BE49-F238E27FC236}">
                    <a16:creationId xmlns:a16="http://schemas.microsoft.com/office/drawing/2014/main" id="{CF3F6DB9-79B9-499A-8ABE-4868300BA39C}"/>
                  </a:ext>
                </a:extLst>
              </p:cNvPr>
              <p:cNvSpPr/>
              <p:nvPr/>
            </p:nvSpPr>
            <p:spPr>
              <a:xfrm>
                <a:off x="5015300" y="2705082"/>
                <a:ext cx="83249" cy="83246"/>
              </a:xfrm>
              <a:custGeom>
                <a:avLst/>
                <a:gdLst/>
                <a:ahLst/>
                <a:cxnLst/>
                <a:rect l="l" t="t" r="r" b="b"/>
                <a:pathLst>
                  <a:path w="1127" h="1127" extrusionOk="0">
                    <a:moveTo>
                      <a:pt x="1126" y="1126"/>
                    </a:moveTo>
                    <a:lnTo>
                      <a:pt x="0" y="1126"/>
                    </a:lnTo>
                    <a:lnTo>
                      <a:pt x="0" y="0"/>
                    </a:lnTo>
                    <a:lnTo>
                      <a:pt x="112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5" name="Google Shape;1777;p28">
                <a:extLst>
                  <a:ext uri="{FF2B5EF4-FFF2-40B4-BE49-F238E27FC236}">
                    <a16:creationId xmlns:a16="http://schemas.microsoft.com/office/drawing/2014/main" id="{55D7B65E-A4BD-48F3-803F-8FFBF59A6343}"/>
                  </a:ext>
                </a:extLst>
              </p:cNvPr>
              <p:cNvSpPr/>
              <p:nvPr/>
            </p:nvSpPr>
            <p:spPr>
              <a:xfrm>
                <a:off x="5334245" y="2705082"/>
                <a:ext cx="82879" cy="83246"/>
              </a:xfrm>
              <a:custGeom>
                <a:avLst/>
                <a:gdLst/>
                <a:ahLst/>
                <a:cxnLst/>
                <a:rect l="l" t="t" r="r" b="b"/>
                <a:pathLst>
                  <a:path w="1122" h="1127" extrusionOk="0">
                    <a:moveTo>
                      <a:pt x="1121" y="1126"/>
                    </a:moveTo>
                    <a:lnTo>
                      <a:pt x="1" y="1126"/>
                    </a:lnTo>
                    <a:lnTo>
                      <a:pt x="1" y="0"/>
                    </a:lnTo>
                    <a:lnTo>
                      <a:pt x="112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sp>
          <p:nvSpPr>
            <p:cNvPr id="39" name="Google Shape;1778;p28">
              <a:extLst>
                <a:ext uri="{FF2B5EF4-FFF2-40B4-BE49-F238E27FC236}">
                  <a16:creationId xmlns:a16="http://schemas.microsoft.com/office/drawing/2014/main" id="{ED5E1269-D744-461A-8275-D63D66B55CDA}"/>
                </a:ext>
              </a:extLst>
            </p:cNvPr>
            <p:cNvSpPr/>
            <p:nvPr/>
          </p:nvSpPr>
          <p:spPr>
            <a:xfrm>
              <a:off x="3665803" y="2870981"/>
              <a:ext cx="108955" cy="785111"/>
            </a:xfrm>
            <a:custGeom>
              <a:avLst/>
              <a:gdLst/>
              <a:ahLst/>
              <a:cxnLst/>
              <a:rect l="l" t="t" r="r" b="b"/>
              <a:pathLst>
                <a:path w="1475" h="10629" extrusionOk="0">
                  <a:moveTo>
                    <a:pt x="1474" y="10629"/>
                  </a:moveTo>
                  <a:lnTo>
                    <a:pt x="0" y="10629"/>
                  </a:lnTo>
                  <a:lnTo>
                    <a:pt x="191" y="1"/>
                  </a:lnTo>
                  <a:lnTo>
                    <a:pt x="1278"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0" name="Google Shape;1779;p28">
              <a:extLst>
                <a:ext uri="{FF2B5EF4-FFF2-40B4-BE49-F238E27FC236}">
                  <a16:creationId xmlns:a16="http://schemas.microsoft.com/office/drawing/2014/main" id="{BA872E4C-A609-40C8-B02B-C48E5A7AC971}"/>
                </a:ext>
              </a:extLst>
            </p:cNvPr>
            <p:cNvSpPr/>
            <p:nvPr/>
          </p:nvSpPr>
          <p:spPr>
            <a:xfrm>
              <a:off x="3709973" y="2870981"/>
              <a:ext cx="20166" cy="785111"/>
            </a:xfrm>
            <a:custGeom>
              <a:avLst/>
              <a:gdLst/>
              <a:ahLst/>
              <a:cxnLst/>
              <a:rect l="l" t="t" r="r" b="b"/>
              <a:pathLst>
                <a:path w="273" h="10629" extrusionOk="0">
                  <a:moveTo>
                    <a:pt x="272" y="10629"/>
                  </a:moveTo>
                  <a:lnTo>
                    <a:pt x="1" y="10629"/>
                  </a:lnTo>
                  <a:lnTo>
                    <a:pt x="39"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1" name="Google Shape;1780;p28">
              <a:extLst>
                <a:ext uri="{FF2B5EF4-FFF2-40B4-BE49-F238E27FC236}">
                  <a16:creationId xmlns:a16="http://schemas.microsoft.com/office/drawing/2014/main" id="{1627D39F-788D-4B62-8AAD-773F5844F7AF}"/>
                </a:ext>
              </a:extLst>
            </p:cNvPr>
            <p:cNvSpPr/>
            <p:nvPr/>
          </p:nvSpPr>
          <p:spPr>
            <a:xfrm>
              <a:off x="3735678" y="2870981"/>
              <a:ext cx="24598" cy="785111"/>
            </a:xfrm>
            <a:custGeom>
              <a:avLst/>
              <a:gdLst/>
              <a:ahLst/>
              <a:cxnLst/>
              <a:rect l="l" t="t" r="r" b="b"/>
              <a:pathLst>
                <a:path w="333" h="10629" extrusionOk="0">
                  <a:moveTo>
                    <a:pt x="332" y="10629"/>
                  </a:moveTo>
                  <a:lnTo>
                    <a:pt x="66" y="10629"/>
                  </a:lnTo>
                  <a:lnTo>
                    <a:pt x="1" y="1"/>
                  </a:lnTo>
                  <a:lnTo>
                    <a:pt x="20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2" name="Google Shape;1781;p28">
              <a:extLst>
                <a:ext uri="{FF2B5EF4-FFF2-40B4-BE49-F238E27FC236}">
                  <a16:creationId xmlns:a16="http://schemas.microsoft.com/office/drawing/2014/main" id="{23EBE43E-21F1-4110-8F26-A96EEF4665A8}"/>
                </a:ext>
              </a:extLst>
            </p:cNvPr>
            <p:cNvSpPr/>
            <p:nvPr/>
          </p:nvSpPr>
          <p:spPr>
            <a:xfrm>
              <a:off x="3679468" y="2870981"/>
              <a:ext cx="24155" cy="785111"/>
            </a:xfrm>
            <a:custGeom>
              <a:avLst/>
              <a:gdLst/>
              <a:ahLst/>
              <a:cxnLst/>
              <a:rect l="l" t="t" r="r" b="b"/>
              <a:pathLst>
                <a:path w="327" h="10629" extrusionOk="0">
                  <a:moveTo>
                    <a:pt x="267" y="10629"/>
                  </a:moveTo>
                  <a:lnTo>
                    <a:pt x="0" y="10629"/>
                  </a:lnTo>
                  <a:lnTo>
                    <a:pt x="131" y="1"/>
                  </a:lnTo>
                  <a:lnTo>
                    <a:pt x="32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3" name="Google Shape;1782;p28">
              <a:extLst>
                <a:ext uri="{FF2B5EF4-FFF2-40B4-BE49-F238E27FC236}">
                  <a16:creationId xmlns:a16="http://schemas.microsoft.com/office/drawing/2014/main" id="{213633FD-FD92-457B-B6F5-2383FADA400D}"/>
                </a:ext>
              </a:extLst>
            </p:cNvPr>
            <p:cNvSpPr/>
            <p:nvPr/>
          </p:nvSpPr>
          <p:spPr>
            <a:xfrm>
              <a:off x="3658564" y="2849708"/>
              <a:ext cx="123433" cy="42620"/>
            </a:xfrm>
            <a:custGeom>
              <a:avLst/>
              <a:gdLst/>
              <a:ahLst/>
              <a:cxnLst/>
              <a:rect l="l" t="t" r="r" b="b"/>
              <a:pathLst>
                <a:path w="1671" h="577" extrusionOk="0">
                  <a:moveTo>
                    <a:pt x="1284" y="577"/>
                  </a:moveTo>
                  <a:lnTo>
                    <a:pt x="381" y="577"/>
                  </a:lnTo>
                  <a:cubicBezTo>
                    <a:pt x="169" y="577"/>
                    <a:pt x="0" y="403"/>
                    <a:pt x="0" y="196"/>
                  </a:cubicBezTo>
                  <a:lnTo>
                    <a:pt x="0" y="0"/>
                  </a:lnTo>
                  <a:lnTo>
                    <a:pt x="1670" y="0"/>
                  </a:lnTo>
                  <a:lnTo>
                    <a:pt x="1670" y="196"/>
                  </a:lnTo>
                  <a:cubicBezTo>
                    <a:pt x="1670" y="403"/>
                    <a:pt x="1496" y="577"/>
                    <a:pt x="1284"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4" name="Google Shape;1783;p28">
              <a:extLst>
                <a:ext uri="{FF2B5EF4-FFF2-40B4-BE49-F238E27FC236}">
                  <a16:creationId xmlns:a16="http://schemas.microsoft.com/office/drawing/2014/main" id="{68B77440-066E-4DA2-B1F6-C36DF6813F98}"/>
                </a:ext>
              </a:extLst>
            </p:cNvPr>
            <p:cNvSpPr/>
            <p:nvPr/>
          </p:nvSpPr>
          <p:spPr>
            <a:xfrm>
              <a:off x="3658564" y="2849708"/>
              <a:ext cx="123433" cy="8864"/>
            </a:xfrm>
            <a:custGeom>
              <a:avLst/>
              <a:gdLst/>
              <a:ahLst/>
              <a:cxnLst/>
              <a:rect l="l" t="t" r="r" b="b"/>
              <a:pathLst>
                <a:path w="1671" h="120" extrusionOk="0">
                  <a:moveTo>
                    <a:pt x="1670" y="120"/>
                  </a:moveTo>
                  <a:lnTo>
                    <a:pt x="0" y="120"/>
                  </a:lnTo>
                  <a:lnTo>
                    <a:pt x="0"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5" name="Google Shape;1784;p28">
              <a:extLst>
                <a:ext uri="{FF2B5EF4-FFF2-40B4-BE49-F238E27FC236}">
                  <a16:creationId xmlns:a16="http://schemas.microsoft.com/office/drawing/2014/main" id="{B7649851-F1C7-4003-AADB-B160A8DB4D73}"/>
                </a:ext>
              </a:extLst>
            </p:cNvPr>
            <p:cNvSpPr/>
            <p:nvPr/>
          </p:nvSpPr>
          <p:spPr>
            <a:xfrm>
              <a:off x="3642905" y="3636360"/>
              <a:ext cx="154309" cy="53478"/>
            </a:xfrm>
            <a:custGeom>
              <a:avLst/>
              <a:gdLst/>
              <a:ahLst/>
              <a:cxnLst/>
              <a:rect l="l" t="t" r="r" b="b"/>
              <a:pathLst>
                <a:path w="2089" h="724" extrusionOk="0">
                  <a:moveTo>
                    <a:pt x="1708" y="0"/>
                  </a:moveTo>
                  <a:lnTo>
                    <a:pt x="386" y="0"/>
                  </a:lnTo>
                  <a:cubicBezTo>
                    <a:pt x="174" y="0"/>
                    <a:pt x="0" y="174"/>
                    <a:pt x="0" y="386"/>
                  </a:cubicBezTo>
                  <a:lnTo>
                    <a:pt x="0" y="723"/>
                  </a:lnTo>
                  <a:lnTo>
                    <a:pt x="2089" y="723"/>
                  </a:lnTo>
                  <a:lnTo>
                    <a:pt x="2089" y="386"/>
                  </a:lnTo>
                  <a:cubicBezTo>
                    <a:pt x="2089" y="174"/>
                    <a:pt x="1920" y="0"/>
                    <a:pt x="1708"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6" name="Google Shape;1785;p28">
              <a:extLst>
                <a:ext uri="{FF2B5EF4-FFF2-40B4-BE49-F238E27FC236}">
                  <a16:creationId xmlns:a16="http://schemas.microsoft.com/office/drawing/2014/main" id="{90A19C07-1336-4232-BDEC-E71FB83CCB43}"/>
                </a:ext>
              </a:extLst>
            </p:cNvPr>
            <p:cNvSpPr/>
            <p:nvPr/>
          </p:nvSpPr>
          <p:spPr>
            <a:xfrm>
              <a:off x="3642905" y="3678537"/>
              <a:ext cx="154309" cy="11301"/>
            </a:xfrm>
            <a:custGeom>
              <a:avLst/>
              <a:gdLst/>
              <a:ahLst/>
              <a:cxnLst/>
              <a:rect l="l" t="t" r="r" b="b"/>
              <a:pathLst>
                <a:path w="2089" h="153" extrusionOk="0">
                  <a:moveTo>
                    <a:pt x="2089" y="0"/>
                  </a:moveTo>
                  <a:lnTo>
                    <a:pt x="0" y="0"/>
                  </a:lnTo>
                  <a:lnTo>
                    <a:pt x="0"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7" name="Google Shape;1786;p28">
              <a:extLst>
                <a:ext uri="{FF2B5EF4-FFF2-40B4-BE49-F238E27FC236}">
                  <a16:creationId xmlns:a16="http://schemas.microsoft.com/office/drawing/2014/main" id="{66A2F254-1C46-4186-B8A4-9E9A08072F7D}"/>
                </a:ext>
              </a:extLst>
            </p:cNvPr>
            <p:cNvSpPr/>
            <p:nvPr/>
          </p:nvSpPr>
          <p:spPr>
            <a:xfrm>
              <a:off x="3959486" y="2870981"/>
              <a:ext cx="108955" cy="785111"/>
            </a:xfrm>
            <a:custGeom>
              <a:avLst/>
              <a:gdLst/>
              <a:ahLst/>
              <a:cxnLst/>
              <a:rect l="l" t="t" r="r" b="b"/>
              <a:pathLst>
                <a:path w="1475" h="10629" extrusionOk="0">
                  <a:moveTo>
                    <a:pt x="1474" y="10629"/>
                  </a:moveTo>
                  <a:lnTo>
                    <a:pt x="0" y="10629"/>
                  </a:lnTo>
                  <a:lnTo>
                    <a:pt x="196"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8" name="Google Shape;1787;p28">
              <a:extLst>
                <a:ext uri="{FF2B5EF4-FFF2-40B4-BE49-F238E27FC236}">
                  <a16:creationId xmlns:a16="http://schemas.microsoft.com/office/drawing/2014/main" id="{9AE2B08D-5420-474C-BEA3-A2ACB162DBD7}"/>
                </a:ext>
              </a:extLst>
            </p:cNvPr>
            <p:cNvSpPr/>
            <p:nvPr/>
          </p:nvSpPr>
          <p:spPr>
            <a:xfrm>
              <a:off x="4004026" y="2870981"/>
              <a:ext cx="19796" cy="785111"/>
            </a:xfrm>
            <a:custGeom>
              <a:avLst/>
              <a:gdLst/>
              <a:ahLst/>
              <a:cxnLst/>
              <a:rect l="l" t="t" r="r" b="b"/>
              <a:pathLst>
                <a:path w="268" h="10629" extrusionOk="0">
                  <a:moveTo>
                    <a:pt x="267" y="10629"/>
                  </a:moveTo>
                  <a:lnTo>
                    <a:pt x="1" y="10629"/>
                  </a:lnTo>
                  <a:lnTo>
                    <a:pt x="39" y="1"/>
                  </a:lnTo>
                  <a:lnTo>
                    <a:pt x="235"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9" name="Google Shape;1788;p28">
              <a:extLst>
                <a:ext uri="{FF2B5EF4-FFF2-40B4-BE49-F238E27FC236}">
                  <a16:creationId xmlns:a16="http://schemas.microsoft.com/office/drawing/2014/main" id="{BB1FB6EF-6062-431B-8031-1C2675C46A70}"/>
                </a:ext>
              </a:extLst>
            </p:cNvPr>
            <p:cNvSpPr/>
            <p:nvPr/>
          </p:nvSpPr>
          <p:spPr>
            <a:xfrm>
              <a:off x="4029805" y="2870981"/>
              <a:ext cx="24155" cy="785111"/>
            </a:xfrm>
            <a:custGeom>
              <a:avLst/>
              <a:gdLst/>
              <a:ahLst/>
              <a:cxnLst/>
              <a:rect l="l" t="t" r="r" b="b"/>
              <a:pathLst>
                <a:path w="327" h="10629" extrusionOk="0">
                  <a:moveTo>
                    <a:pt x="326" y="10629"/>
                  </a:moveTo>
                  <a:lnTo>
                    <a:pt x="60" y="10629"/>
                  </a:lnTo>
                  <a:lnTo>
                    <a:pt x="0" y="1"/>
                  </a:lnTo>
                  <a:lnTo>
                    <a:pt x="19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0" name="Google Shape;1789;p28">
              <a:extLst>
                <a:ext uri="{FF2B5EF4-FFF2-40B4-BE49-F238E27FC236}">
                  <a16:creationId xmlns:a16="http://schemas.microsoft.com/office/drawing/2014/main" id="{F2947FF1-1810-4DF2-9B52-57F4270284DE}"/>
                </a:ext>
              </a:extLst>
            </p:cNvPr>
            <p:cNvSpPr/>
            <p:nvPr/>
          </p:nvSpPr>
          <p:spPr>
            <a:xfrm>
              <a:off x="3973151" y="2870981"/>
              <a:ext cx="24524" cy="785111"/>
            </a:xfrm>
            <a:custGeom>
              <a:avLst/>
              <a:gdLst/>
              <a:ahLst/>
              <a:cxnLst/>
              <a:rect l="l" t="t" r="r" b="b"/>
              <a:pathLst>
                <a:path w="332" h="10629" extrusionOk="0">
                  <a:moveTo>
                    <a:pt x="267" y="10629"/>
                  </a:moveTo>
                  <a:lnTo>
                    <a:pt x="0" y="10629"/>
                  </a:lnTo>
                  <a:lnTo>
                    <a:pt x="131"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1" name="Google Shape;1790;p28">
              <a:extLst>
                <a:ext uri="{FF2B5EF4-FFF2-40B4-BE49-F238E27FC236}">
                  <a16:creationId xmlns:a16="http://schemas.microsoft.com/office/drawing/2014/main" id="{D7344F11-AE62-456D-BB4A-FEBF2E522434}"/>
                </a:ext>
              </a:extLst>
            </p:cNvPr>
            <p:cNvSpPr/>
            <p:nvPr/>
          </p:nvSpPr>
          <p:spPr>
            <a:xfrm>
              <a:off x="3952248" y="2849708"/>
              <a:ext cx="123433" cy="42620"/>
            </a:xfrm>
            <a:custGeom>
              <a:avLst/>
              <a:gdLst/>
              <a:ahLst/>
              <a:cxnLst/>
              <a:rect l="l" t="t" r="r" b="b"/>
              <a:pathLst>
                <a:path w="1671" h="577" extrusionOk="0">
                  <a:moveTo>
                    <a:pt x="1289" y="577"/>
                  </a:moveTo>
                  <a:lnTo>
                    <a:pt x="386" y="577"/>
                  </a:lnTo>
                  <a:cubicBezTo>
                    <a:pt x="174" y="577"/>
                    <a:pt x="0" y="403"/>
                    <a:pt x="0" y="196"/>
                  </a:cubicBezTo>
                  <a:lnTo>
                    <a:pt x="0" y="0"/>
                  </a:lnTo>
                  <a:lnTo>
                    <a:pt x="1670" y="0"/>
                  </a:lnTo>
                  <a:lnTo>
                    <a:pt x="1670" y="196"/>
                  </a:lnTo>
                  <a:cubicBezTo>
                    <a:pt x="1670" y="403"/>
                    <a:pt x="1502" y="577"/>
                    <a:pt x="1289"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2" name="Google Shape;1791;p28">
              <a:extLst>
                <a:ext uri="{FF2B5EF4-FFF2-40B4-BE49-F238E27FC236}">
                  <a16:creationId xmlns:a16="http://schemas.microsoft.com/office/drawing/2014/main" id="{6FC1DF81-5F52-430B-80C5-8B593259C84A}"/>
                </a:ext>
              </a:extLst>
            </p:cNvPr>
            <p:cNvSpPr/>
            <p:nvPr/>
          </p:nvSpPr>
          <p:spPr>
            <a:xfrm>
              <a:off x="3952248" y="2849708"/>
              <a:ext cx="123433" cy="8864"/>
            </a:xfrm>
            <a:custGeom>
              <a:avLst/>
              <a:gdLst/>
              <a:ahLst/>
              <a:cxnLst/>
              <a:rect l="l" t="t" r="r" b="b"/>
              <a:pathLst>
                <a:path w="1671" h="120" extrusionOk="0">
                  <a:moveTo>
                    <a:pt x="1670" y="120"/>
                  </a:moveTo>
                  <a:lnTo>
                    <a:pt x="0" y="120"/>
                  </a:lnTo>
                  <a:lnTo>
                    <a:pt x="0"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3" name="Google Shape;1792;p28">
              <a:extLst>
                <a:ext uri="{FF2B5EF4-FFF2-40B4-BE49-F238E27FC236}">
                  <a16:creationId xmlns:a16="http://schemas.microsoft.com/office/drawing/2014/main" id="{D4DA4AA0-CD6D-4DC7-A547-B83962763DF1}"/>
                </a:ext>
              </a:extLst>
            </p:cNvPr>
            <p:cNvSpPr/>
            <p:nvPr/>
          </p:nvSpPr>
          <p:spPr>
            <a:xfrm>
              <a:off x="3936958" y="3636360"/>
              <a:ext cx="154383" cy="53478"/>
            </a:xfrm>
            <a:custGeom>
              <a:avLst/>
              <a:gdLst/>
              <a:ahLst/>
              <a:cxnLst/>
              <a:rect l="l" t="t" r="r" b="b"/>
              <a:pathLst>
                <a:path w="2090" h="724" extrusionOk="0">
                  <a:moveTo>
                    <a:pt x="1703" y="0"/>
                  </a:moveTo>
                  <a:lnTo>
                    <a:pt x="381" y="0"/>
                  </a:lnTo>
                  <a:cubicBezTo>
                    <a:pt x="169" y="0"/>
                    <a:pt x="1" y="174"/>
                    <a:pt x="1" y="386"/>
                  </a:cubicBezTo>
                  <a:lnTo>
                    <a:pt x="1" y="723"/>
                  </a:lnTo>
                  <a:lnTo>
                    <a:pt x="2089" y="723"/>
                  </a:lnTo>
                  <a:lnTo>
                    <a:pt x="2089" y="386"/>
                  </a:lnTo>
                  <a:cubicBezTo>
                    <a:pt x="2089" y="174"/>
                    <a:pt x="1915" y="0"/>
                    <a:pt x="170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4" name="Google Shape;1793;p28">
              <a:extLst>
                <a:ext uri="{FF2B5EF4-FFF2-40B4-BE49-F238E27FC236}">
                  <a16:creationId xmlns:a16="http://schemas.microsoft.com/office/drawing/2014/main" id="{3051CB27-DB93-46CE-98E4-6646652F5A77}"/>
                </a:ext>
              </a:extLst>
            </p:cNvPr>
            <p:cNvSpPr/>
            <p:nvPr/>
          </p:nvSpPr>
          <p:spPr>
            <a:xfrm>
              <a:off x="3936958" y="3678537"/>
              <a:ext cx="154383" cy="11301"/>
            </a:xfrm>
            <a:custGeom>
              <a:avLst/>
              <a:gdLst/>
              <a:ahLst/>
              <a:cxnLst/>
              <a:rect l="l" t="t" r="r" b="b"/>
              <a:pathLst>
                <a:path w="2090" h="153" extrusionOk="0">
                  <a:moveTo>
                    <a:pt x="2089" y="0"/>
                  </a:moveTo>
                  <a:lnTo>
                    <a:pt x="1" y="0"/>
                  </a:lnTo>
                  <a:lnTo>
                    <a:pt x="1"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5" name="Google Shape;1794;p28">
              <a:extLst>
                <a:ext uri="{FF2B5EF4-FFF2-40B4-BE49-F238E27FC236}">
                  <a16:creationId xmlns:a16="http://schemas.microsoft.com/office/drawing/2014/main" id="{03F2B504-2975-4720-9488-21F796EA91A3}"/>
                </a:ext>
              </a:extLst>
            </p:cNvPr>
            <p:cNvSpPr/>
            <p:nvPr/>
          </p:nvSpPr>
          <p:spPr>
            <a:xfrm>
              <a:off x="4253539" y="2870981"/>
              <a:ext cx="108955" cy="785111"/>
            </a:xfrm>
            <a:custGeom>
              <a:avLst/>
              <a:gdLst/>
              <a:ahLst/>
              <a:cxnLst/>
              <a:rect l="l" t="t" r="r" b="b"/>
              <a:pathLst>
                <a:path w="1475" h="10629" extrusionOk="0">
                  <a:moveTo>
                    <a:pt x="1475" y="10629"/>
                  </a:moveTo>
                  <a:lnTo>
                    <a:pt x="1" y="10629"/>
                  </a:lnTo>
                  <a:lnTo>
                    <a:pt x="191" y="1"/>
                  </a:lnTo>
                  <a:lnTo>
                    <a:pt x="1279"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6" name="Google Shape;1795;p28">
              <a:extLst>
                <a:ext uri="{FF2B5EF4-FFF2-40B4-BE49-F238E27FC236}">
                  <a16:creationId xmlns:a16="http://schemas.microsoft.com/office/drawing/2014/main" id="{B50311E3-E35F-4D14-8210-C7F6121D518D}"/>
                </a:ext>
              </a:extLst>
            </p:cNvPr>
            <p:cNvSpPr/>
            <p:nvPr/>
          </p:nvSpPr>
          <p:spPr>
            <a:xfrm>
              <a:off x="4298153" y="2870981"/>
              <a:ext cx="19723" cy="785111"/>
            </a:xfrm>
            <a:custGeom>
              <a:avLst/>
              <a:gdLst/>
              <a:ahLst/>
              <a:cxnLst/>
              <a:rect l="l" t="t" r="r" b="b"/>
              <a:pathLst>
                <a:path w="267" h="10629" extrusionOk="0">
                  <a:moveTo>
                    <a:pt x="267" y="10629"/>
                  </a:moveTo>
                  <a:lnTo>
                    <a:pt x="0" y="10629"/>
                  </a:lnTo>
                  <a:lnTo>
                    <a:pt x="33"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7" name="Google Shape;1796;p28">
              <a:extLst>
                <a:ext uri="{FF2B5EF4-FFF2-40B4-BE49-F238E27FC236}">
                  <a16:creationId xmlns:a16="http://schemas.microsoft.com/office/drawing/2014/main" id="{9C6A7084-422E-46A8-AFB6-3104B8CAAC20}"/>
                </a:ext>
              </a:extLst>
            </p:cNvPr>
            <p:cNvSpPr/>
            <p:nvPr/>
          </p:nvSpPr>
          <p:spPr>
            <a:xfrm>
              <a:off x="4323489" y="2870981"/>
              <a:ext cx="24524" cy="785111"/>
            </a:xfrm>
            <a:custGeom>
              <a:avLst/>
              <a:gdLst/>
              <a:ahLst/>
              <a:cxnLst/>
              <a:rect l="l" t="t" r="r" b="b"/>
              <a:pathLst>
                <a:path w="332" h="10629" extrusionOk="0">
                  <a:moveTo>
                    <a:pt x="332" y="10629"/>
                  </a:moveTo>
                  <a:lnTo>
                    <a:pt x="65" y="10629"/>
                  </a:lnTo>
                  <a:lnTo>
                    <a:pt x="0" y="1"/>
                  </a:lnTo>
                  <a:lnTo>
                    <a:pt x="201"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8" name="Google Shape;1797;p28">
              <a:extLst>
                <a:ext uri="{FF2B5EF4-FFF2-40B4-BE49-F238E27FC236}">
                  <a16:creationId xmlns:a16="http://schemas.microsoft.com/office/drawing/2014/main" id="{C84554AE-D0A0-4595-A1BF-EACE88CEE737}"/>
                </a:ext>
              </a:extLst>
            </p:cNvPr>
            <p:cNvSpPr/>
            <p:nvPr/>
          </p:nvSpPr>
          <p:spPr>
            <a:xfrm>
              <a:off x="4267204" y="2870981"/>
              <a:ext cx="24155" cy="785111"/>
            </a:xfrm>
            <a:custGeom>
              <a:avLst/>
              <a:gdLst/>
              <a:ahLst/>
              <a:cxnLst/>
              <a:rect l="l" t="t" r="r" b="b"/>
              <a:pathLst>
                <a:path w="327" h="10629" extrusionOk="0">
                  <a:moveTo>
                    <a:pt x="267" y="10629"/>
                  </a:moveTo>
                  <a:lnTo>
                    <a:pt x="1" y="10629"/>
                  </a:lnTo>
                  <a:lnTo>
                    <a:pt x="131" y="1"/>
                  </a:lnTo>
                  <a:lnTo>
                    <a:pt x="327"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9" name="Google Shape;1798;p28">
              <a:extLst>
                <a:ext uri="{FF2B5EF4-FFF2-40B4-BE49-F238E27FC236}">
                  <a16:creationId xmlns:a16="http://schemas.microsoft.com/office/drawing/2014/main" id="{DEEE0A7B-E61B-4A57-985D-4E88AFAFF96C}"/>
                </a:ext>
              </a:extLst>
            </p:cNvPr>
            <p:cNvSpPr/>
            <p:nvPr/>
          </p:nvSpPr>
          <p:spPr>
            <a:xfrm>
              <a:off x="4246301" y="2849708"/>
              <a:ext cx="123433" cy="42620"/>
            </a:xfrm>
            <a:custGeom>
              <a:avLst/>
              <a:gdLst/>
              <a:ahLst/>
              <a:cxnLst/>
              <a:rect l="l" t="t" r="r" b="b"/>
              <a:pathLst>
                <a:path w="1671" h="577" extrusionOk="0">
                  <a:moveTo>
                    <a:pt x="1284" y="577"/>
                  </a:moveTo>
                  <a:lnTo>
                    <a:pt x="381" y="577"/>
                  </a:lnTo>
                  <a:cubicBezTo>
                    <a:pt x="169" y="577"/>
                    <a:pt x="1" y="403"/>
                    <a:pt x="1" y="196"/>
                  </a:cubicBezTo>
                  <a:lnTo>
                    <a:pt x="1" y="0"/>
                  </a:lnTo>
                  <a:lnTo>
                    <a:pt x="1671" y="0"/>
                  </a:lnTo>
                  <a:lnTo>
                    <a:pt x="1671" y="196"/>
                  </a:lnTo>
                  <a:cubicBezTo>
                    <a:pt x="1671" y="403"/>
                    <a:pt x="1497" y="577"/>
                    <a:pt x="1284"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0" name="Google Shape;1799;p28">
              <a:extLst>
                <a:ext uri="{FF2B5EF4-FFF2-40B4-BE49-F238E27FC236}">
                  <a16:creationId xmlns:a16="http://schemas.microsoft.com/office/drawing/2014/main" id="{C2ABB0D2-B5C8-4FEA-A5AA-FB412E6BDCB5}"/>
                </a:ext>
              </a:extLst>
            </p:cNvPr>
            <p:cNvSpPr/>
            <p:nvPr/>
          </p:nvSpPr>
          <p:spPr>
            <a:xfrm>
              <a:off x="4246301" y="2849708"/>
              <a:ext cx="123433" cy="8864"/>
            </a:xfrm>
            <a:custGeom>
              <a:avLst/>
              <a:gdLst/>
              <a:ahLst/>
              <a:cxnLst/>
              <a:rect l="l" t="t" r="r" b="b"/>
              <a:pathLst>
                <a:path w="1671" h="120" extrusionOk="0">
                  <a:moveTo>
                    <a:pt x="1671" y="120"/>
                  </a:moveTo>
                  <a:lnTo>
                    <a:pt x="1" y="120"/>
                  </a:lnTo>
                  <a:lnTo>
                    <a:pt x="1" y="0"/>
                  </a:lnTo>
                  <a:lnTo>
                    <a:pt x="1671"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1" name="Google Shape;1800;p28">
              <a:extLst>
                <a:ext uri="{FF2B5EF4-FFF2-40B4-BE49-F238E27FC236}">
                  <a16:creationId xmlns:a16="http://schemas.microsoft.com/office/drawing/2014/main" id="{35D54F4F-F63F-45F1-A614-F7581519B10C}"/>
                </a:ext>
              </a:extLst>
            </p:cNvPr>
            <p:cNvSpPr/>
            <p:nvPr/>
          </p:nvSpPr>
          <p:spPr>
            <a:xfrm>
              <a:off x="4230641" y="3636360"/>
              <a:ext cx="154383" cy="53478"/>
            </a:xfrm>
            <a:custGeom>
              <a:avLst/>
              <a:gdLst/>
              <a:ahLst/>
              <a:cxnLst/>
              <a:rect l="l" t="t" r="r" b="b"/>
              <a:pathLst>
                <a:path w="2090" h="724" extrusionOk="0">
                  <a:moveTo>
                    <a:pt x="1709" y="0"/>
                  </a:moveTo>
                  <a:lnTo>
                    <a:pt x="387" y="0"/>
                  </a:lnTo>
                  <a:cubicBezTo>
                    <a:pt x="175" y="0"/>
                    <a:pt x="1" y="174"/>
                    <a:pt x="1" y="386"/>
                  </a:cubicBezTo>
                  <a:lnTo>
                    <a:pt x="1" y="723"/>
                  </a:lnTo>
                  <a:lnTo>
                    <a:pt x="2089" y="723"/>
                  </a:lnTo>
                  <a:lnTo>
                    <a:pt x="2089" y="386"/>
                  </a:lnTo>
                  <a:cubicBezTo>
                    <a:pt x="2089" y="174"/>
                    <a:pt x="1921" y="0"/>
                    <a:pt x="1709"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2" name="Google Shape;1801;p28">
              <a:extLst>
                <a:ext uri="{FF2B5EF4-FFF2-40B4-BE49-F238E27FC236}">
                  <a16:creationId xmlns:a16="http://schemas.microsoft.com/office/drawing/2014/main" id="{A71BFDA2-E1FC-4349-B2B5-FB39624AA3B8}"/>
                </a:ext>
              </a:extLst>
            </p:cNvPr>
            <p:cNvSpPr/>
            <p:nvPr/>
          </p:nvSpPr>
          <p:spPr>
            <a:xfrm>
              <a:off x="4230641" y="3678537"/>
              <a:ext cx="154383" cy="11301"/>
            </a:xfrm>
            <a:custGeom>
              <a:avLst/>
              <a:gdLst/>
              <a:ahLst/>
              <a:cxnLst/>
              <a:rect l="l" t="t" r="r" b="b"/>
              <a:pathLst>
                <a:path w="2090" h="153" extrusionOk="0">
                  <a:moveTo>
                    <a:pt x="2089" y="0"/>
                  </a:moveTo>
                  <a:lnTo>
                    <a:pt x="1" y="0"/>
                  </a:lnTo>
                  <a:lnTo>
                    <a:pt x="1"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3" name="Google Shape;1802;p28">
              <a:extLst>
                <a:ext uri="{FF2B5EF4-FFF2-40B4-BE49-F238E27FC236}">
                  <a16:creationId xmlns:a16="http://schemas.microsoft.com/office/drawing/2014/main" id="{F17461A9-DD4A-4907-95BB-AE16EA518F10}"/>
                </a:ext>
              </a:extLst>
            </p:cNvPr>
            <p:cNvSpPr/>
            <p:nvPr/>
          </p:nvSpPr>
          <p:spPr>
            <a:xfrm>
              <a:off x="4547223" y="2870981"/>
              <a:ext cx="108955" cy="785111"/>
            </a:xfrm>
            <a:custGeom>
              <a:avLst/>
              <a:gdLst/>
              <a:ahLst/>
              <a:cxnLst/>
              <a:rect l="l" t="t" r="r" b="b"/>
              <a:pathLst>
                <a:path w="1475" h="10629" extrusionOk="0">
                  <a:moveTo>
                    <a:pt x="1475" y="10629"/>
                  </a:moveTo>
                  <a:lnTo>
                    <a:pt x="1" y="10629"/>
                  </a:lnTo>
                  <a:lnTo>
                    <a:pt x="196"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4" name="Google Shape;1803;p28">
              <a:extLst>
                <a:ext uri="{FF2B5EF4-FFF2-40B4-BE49-F238E27FC236}">
                  <a16:creationId xmlns:a16="http://schemas.microsoft.com/office/drawing/2014/main" id="{84AE0B20-347D-4F79-B506-A3BDF0AA7C35}"/>
                </a:ext>
              </a:extLst>
            </p:cNvPr>
            <p:cNvSpPr/>
            <p:nvPr/>
          </p:nvSpPr>
          <p:spPr>
            <a:xfrm>
              <a:off x="4591837" y="2870981"/>
              <a:ext cx="20166" cy="785111"/>
            </a:xfrm>
            <a:custGeom>
              <a:avLst/>
              <a:gdLst/>
              <a:ahLst/>
              <a:cxnLst/>
              <a:rect l="l" t="t" r="r" b="b"/>
              <a:pathLst>
                <a:path w="273" h="10629" extrusionOk="0">
                  <a:moveTo>
                    <a:pt x="272" y="10629"/>
                  </a:moveTo>
                  <a:lnTo>
                    <a:pt x="0" y="10629"/>
                  </a:lnTo>
                  <a:lnTo>
                    <a:pt x="38"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5" name="Google Shape;1804;p28">
              <a:extLst>
                <a:ext uri="{FF2B5EF4-FFF2-40B4-BE49-F238E27FC236}">
                  <a16:creationId xmlns:a16="http://schemas.microsoft.com/office/drawing/2014/main" id="{769EA925-3AFD-43F3-A8DA-217F59CA780F}"/>
                </a:ext>
              </a:extLst>
            </p:cNvPr>
            <p:cNvSpPr/>
            <p:nvPr/>
          </p:nvSpPr>
          <p:spPr>
            <a:xfrm>
              <a:off x="4617542" y="2870981"/>
              <a:ext cx="24598" cy="785111"/>
            </a:xfrm>
            <a:custGeom>
              <a:avLst/>
              <a:gdLst/>
              <a:ahLst/>
              <a:cxnLst/>
              <a:rect l="l" t="t" r="r" b="b"/>
              <a:pathLst>
                <a:path w="333" h="10629" extrusionOk="0">
                  <a:moveTo>
                    <a:pt x="332" y="10629"/>
                  </a:moveTo>
                  <a:lnTo>
                    <a:pt x="60" y="10629"/>
                  </a:lnTo>
                  <a:lnTo>
                    <a:pt x="0" y="1"/>
                  </a:lnTo>
                  <a:lnTo>
                    <a:pt x="19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6" name="Google Shape;1805;p28">
              <a:extLst>
                <a:ext uri="{FF2B5EF4-FFF2-40B4-BE49-F238E27FC236}">
                  <a16:creationId xmlns:a16="http://schemas.microsoft.com/office/drawing/2014/main" id="{9D7D0CEA-1C80-4F51-B9E2-5A0FD1F03117}"/>
                </a:ext>
              </a:extLst>
            </p:cNvPr>
            <p:cNvSpPr/>
            <p:nvPr/>
          </p:nvSpPr>
          <p:spPr>
            <a:xfrm>
              <a:off x="4560888" y="2870981"/>
              <a:ext cx="24598" cy="785111"/>
            </a:xfrm>
            <a:custGeom>
              <a:avLst/>
              <a:gdLst/>
              <a:ahLst/>
              <a:cxnLst/>
              <a:rect l="l" t="t" r="r" b="b"/>
              <a:pathLst>
                <a:path w="333" h="10629" extrusionOk="0">
                  <a:moveTo>
                    <a:pt x="273" y="10629"/>
                  </a:moveTo>
                  <a:lnTo>
                    <a:pt x="1" y="10629"/>
                  </a:lnTo>
                  <a:lnTo>
                    <a:pt x="131"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7" name="Google Shape;1806;p28">
              <a:extLst>
                <a:ext uri="{FF2B5EF4-FFF2-40B4-BE49-F238E27FC236}">
                  <a16:creationId xmlns:a16="http://schemas.microsoft.com/office/drawing/2014/main" id="{4D648BE2-40AF-41D2-8B05-390D699A18F6}"/>
                </a:ext>
              </a:extLst>
            </p:cNvPr>
            <p:cNvSpPr/>
            <p:nvPr/>
          </p:nvSpPr>
          <p:spPr>
            <a:xfrm>
              <a:off x="4539984" y="2849708"/>
              <a:ext cx="123433" cy="42620"/>
            </a:xfrm>
            <a:custGeom>
              <a:avLst/>
              <a:gdLst/>
              <a:ahLst/>
              <a:cxnLst/>
              <a:rect l="l" t="t" r="r" b="b"/>
              <a:pathLst>
                <a:path w="1671" h="577" extrusionOk="0">
                  <a:moveTo>
                    <a:pt x="1290" y="577"/>
                  </a:moveTo>
                  <a:lnTo>
                    <a:pt x="387" y="577"/>
                  </a:lnTo>
                  <a:cubicBezTo>
                    <a:pt x="175" y="577"/>
                    <a:pt x="1" y="403"/>
                    <a:pt x="1" y="196"/>
                  </a:cubicBezTo>
                  <a:lnTo>
                    <a:pt x="1" y="0"/>
                  </a:lnTo>
                  <a:lnTo>
                    <a:pt x="1671" y="0"/>
                  </a:lnTo>
                  <a:lnTo>
                    <a:pt x="1671" y="196"/>
                  </a:lnTo>
                  <a:cubicBezTo>
                    <a:pt x="1671" y="403"/>
                    <a:pt x="1502" y="577"/>
                    <a:pt x="1290"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8" name="Google Shape;1807;p28">
              <a:extLst>
                <a:ext uri="{FF2B5EF4-FFF2-40B4-BE49-F238E27FC236}">
                  <a16:creationId xmlns:a16="http://schemas.microsoft.com/office/drawing/2014/main" id="{B0C39889-E134-4773-A79F-139618DE62A4}"/>
                </a:ext>
              </a:extLst>
            </p:cNvPr>
            <p:cNvSpPr/>
            <p:nvPr/>
          </p:nvSpPr>
          <p:spPr>
            <a:xfrm>
              <a:off x="4539984" y="2849708"/>
              <a:ext cx="123433" cy="8864"/>
            </a:xfrm>
            <a:custGeom>
              <a:avLst/>
              <a:gdLst/>
              <a:ahLst/>
              <a:cxnLst/>
              <a:rect l="l" t="t" r="r" b="b"/>
              <a:pathLst>
                <a:path w="1671" h="120" extrusionOk="0">
                  <a:moveTo>
                    <a:pt x="1671" y="120"/>
                  </a:moveTo>
                  <a:lnTo>
                    <a:pt x="1" y="120"/>
                  </a:lnTo>
                  <a:lnTo>
                    <a:pt x="1" y="0"/>
                  </a:lnTo>
                  <a:lnTo>
                    <a:pt x="1671"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9" name="Google Shape;1808;p28">
              <a:extLst>
                <a:ext uri="{FF2B5EF4-FFF2-40B4-BE49-F238E27FC236}">
                  <a16:creationId xmlns:a16="http://schemas.microsoft.com/office/drawing/2014/main" id="{DA723479-4207-4C27-839E-49B937AAE459}"/>
                </a:ext>
              </a:extLst>
            </p:cNvPr>
            <p:cNvSpPr/>
            <p:nvPr/>
          </p:nvSpPr>
          <p:spPr>
            <a:xfrm>
              <a:off x="4524768" y="3636360"/>
              <a:ext cx="154309" cy="53478"/>
            </a:xfrm>
            <a:custGeom>
              <a:avLst/>
              <a:gdLst/>
              <a:ahLst/>
              <a:cxnLst/>
              <a:rect l="l" t="t" r="r" b="b"/>
              <a:pathLst>
                <a:path w="2089" h="724" extrusionOk="0">
                  <a:moveTo>
                    <a:pt x="1708" y="0"/>
                  </a:moveTo>
                  <a:lnTo>
                    <a:pt x="381" y="0"/>
                  </a:lnTo>
                  <a:cubicBezTo>
                    <a:pt x="169" y="0"/>
                    <a:pt x="0" y="174"/>
                    <a:pt x="0" y="386"/>
                  </a:cubicBezTo>
                  <a:lnTo>
                    <a:pt x="0" y="723"/>
                  </a:lnTo>
                  <a:lnTo>
                    <a:pt x="2089" y="723"/>
                  </a:lnTo>
                  <a:lnTo>
                    <a:pt x="2089" y="386"/>
                  </a:lnTo>
                  <a:cubicBezTo>
                    <a:pt x="2089" y="174"/>
                    <a:pt x="1915" y="0"/>
                    <a:pt x="1708"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0" name="Google Shape;1809;p28">
              <a:extLst>
                <a:ext uri="{FF2B5EF4-FFF2-40B4-BE49-F238E27FC236}">
                  <a16:creationId xmlns:a16="http://schemas.microsoft.com/office/drawing/2014/main" id="{791D9625-2304-4800-98CF-F3B2E64D5EC2}"/>
                </a:ext>
              </a:extLst>
            </p:cNvPr>
            <p:cNvSpPr/>
            <p:nvPr/>
          </p:nvSpPr>
          <p:spPr>
            <a:xfrm>
              <a:off x="4524768" y="3678537"/>
              <a:ext cx="154309" cy="11301"/>
            </a:xfrm>
            <a:custGeom>
              <a:avLst/>
              <a:gdLst/>
              <a:ahLst/>
              <a:cxnLst/>
              <a:rect l="l" t="t" r="r" b="b"/>
              <a:pathLst>
                <a:path w="2089" h="153" extrusionOk="0">
                  <a:moveTo>
                    <a:pt x="2089" y="0"/>
                  </a:moveTo>
                  <a:lnTo>
                    <a:pt x="0" y="0"/>
                  </a:lnTo>
                  <a:lnTo>
                    <a:pt x="0"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1" name="Google Shape;1810;p28">
              <a:extLst>
                <a:ext uri="{FF2B5EF4-FFF2-40B4-BE49-F238E27FC236}">
                  <a16:creationId xmlns:a16="http://schemas.microsoft.com/office/drawing/2014/main" id="{97D21DAD-2E6B-46FC-A3DE-4C22F3D3C2FA}"/>
                </a:ext>
              </a:extLst>
            </p:cNvPr>
            <p:cNvSpPr/>
            <p:nvPr/>
          </p:nvSpPr>
          <p:spPr>
            <a:xfrm>
              <a:off x="4841350" y="2870981"/>
              <a:ext cx="108955" cy="785111"/>
            </a:xfrm>
            <a:custGeom>
              <a:avLst/>
              <a:gdLst/>
              <a:ahLst/>
              <a:cxnLst/>
              <a:rect l="l" t="t" r="r" b="b"/>
              <a:pathLst>
                <a:path w="1475" h="10629" extrusionOk="0">
                  <a:moveTo>
                    <a:pt x="1474" y="10629"/>
                  </a:moveTo>
                  <a:lnTo>
                    <a:pt x="0" y="10629"/>
                  </a:lnTo>
                  <a:lnTo>
                    <a:pt x="190"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2" name="Google Shape;1811;p28">
              <a:extLst>
                <a:ext uri="{FF2B5EF4-FFF2-40B4-BE49-F238E27FC236}">
                  <a16:creationId xmlns:a16="http://schemas.microsoft.com/office/drawing/2014/main" id="{5972E6FF-8D32-4E38-9152-8786AFF1DD80}"/>
                </a:ext>
              </a:extLst>
            </p:cNvPr>
            <p:cNvSpPr/>
            <p:nvPr/>
          </p:nvSpPr>
          <p:spPr>
            <a:xfrm>
              <a:off x="4885890" y="2870981"/>
              <a:ext cx="19796" cy="785111"/>
            </a:xfrm>
            <a:custGeom>
              <a:avLst/>
              <a:gdLst/>
              <a:ahLst/>
              <a:cxnLst/>
              <a:rect l="l" t="t" r="r" b="b"/>
              <a:pathLst>
                <a:path w="268" h="10629" extrusionOk="0">
                  <a:moveTo>
                    <a:pt x="267" y="10629"/>
                  </a:moveTo>
                  <a:lnTo>
                    <a:pt x="1" y="10629"/>
                  </a:lnTo>
                  <a:lnTo>
                    <a:pt x="33" y="1"/>
                  </a:lnTo>
                  <a:lnTo>
                    <a:pt x="235"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3" name="Google Shape;1812;p28">
              <a:extLst>
                <a:ext uri="{FF2B5EF4-FFF2-40B4-BE49-F238E27FC236}">
                  <a16:creationId xmlns:a16="http://schemas.microsoft.com/office/drawing/2014/main" id="{6A063C04-ABB4-47D4-9F3E-D3C3090CC763}"/>
                </a:ext>
              </a:extLst>
            </p:cNvPr>
            <p:cNvSpPr/>
            <p:nvPr/>
          </p:nvSpPr>
          <p:spPr>
            <a:xfrm>
              <a:off x="4911595" y="2870981"/>
              <a:ext cx="24229" cy="785111"/>
            </a:xfrm>
            <a:custGeom>
              <a:avLst/>
              <a:gdLst/>
              <a:ahLst/>
              <a:cxnLst/>
              <a:rect l="l" t="t" r="r" b="b"/>
              <a:pathLst>
                <a:path w="328" h="10629" extrusionOk="0">
                  <a:moveTo>
                    <a:pt x="327" y="10629"/>
                  </a:moveTo>
                  <a:lnTo>
                    <a:pt x="61" y="10629"/>
                  </a:lnTo>
                  <a:lnTo>
                    <a:pt x="1" y="1"/>
                  </a:lnTo>
                  <a:lnTo>
                    <a:pt x="197"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4" name="Google Shape;1813;p28">
              <a:extLst>
                <a:ext uri="{FF2B5EF4-FFF2-40B4-BE49-F238E27FC236}">
                  <a16:creationId xmlns:a16="http://schemas.microsoft.com/office/drawing/2014/main" id="{07C17B38-48D5-4E11-AC0A-A8913010256D}"/>
                </a:ext>
              </a:extLst>
            </p:cNvPr>
            <p:cNvSpPr/>
            <p:nvPr/>
          </p:nvSpPr>
          <p:spPr>
            <a:xfrm>
              <a:off x="4855015" y="2870981"/>
              <a:ext cx="24155" cy="785111"/>
            </a:xfrm>
            <a:custGeom>
              <a:avLst/>
              <a:gdLst/>
              <a:ahLst/>
              <a:cxnLst/>
              <a:rect l="l" t="t" r="r" b="b"/>
              <a:pathLst>
                <a:path w="327" h="10629" extrusionOk="0">
                  <a:moveTo>
                    <a:pt x="267" y="10629"/>
                  </a:moveTo>
                  <a:lnTo>
                    <a:pt x="0" y="10629"/>
                  </a:lnTo>
                  <a:lnTo>
                    <a:pt x="131" y="1"/>
                  </a:lnTo>
                  <a:lnTo>
                    <a:pt x="32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5" name="Google Shape;1814;p28">
              <a:extLst>
                <a:ext uri="{FF2B5EF4-FFF2-40B4-BE49-F238E27FC236}">
                  <a16:creationId xmlns:a16="http://schemas.microsoft.com/office/drawing/2014/main" id="{30AAE9AD-5512-4B74-B107-E0AA025BDF34}"/>
                </a:ext>
              </a:extLst>
            </p:cNvPr>
            <p:cNvSpPr/>
            <p:nvPr/>
          </p:nvSpPr>
          <p:spPr>
            <a:xfrm>
              <a:off x="4834111" y="2849708"/>
              <a:ext cx="123359" cy="42620"/>
            </a:xfrm>
            <a:custGeom>
              <a:avLst/>
              <a:gdLst/>
              <a:ahLst/>
              <a:cxnLst/>
              <a:rect l="l" t="t" r="r" b="b"/>
              <a:pathLst>
                <a:path w="1670" h="577" extrusionOk="0">
                  <a:moveTo>
                    <a:pt x="1289" y="577"/>
                  </a:moveTo>
                  <a:lnTo>
                    <a:pt x="381" y="577"/>
                  </a:lnTo>
                  <a:cubicBezTo>
                    <a:pt x="169" y="577"/>
                    <a:pt x="0" y="403"/>
                    <a:pt x="0" y="196"/>
                  </a:cubicBezTo>
                  <a:lnTo>
                    <a:pt x="0" y="0"/>
                  </a:lnTo>
                  <a:lnTo>
                    <a:pt x="1670" y="0"/>
                  </a:lnTo>
                  <a:lnTo>
                    <a:pt x="1670" y="196"/>
                  </a:lnTo>
                  <a:cubicBezTo>
                    <a:pt x="1670" y="403"/>
                    <a:pt x="1496" y="577"/>
                    <a:pt x="1289"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6" name="Google Shape;1815;p28">
              <a:extLst>
                <a:ext uri="{FF2B5EF4-FFF2-40B4-BE49-F238E27FC236}">
                  <a16:creationId xmlns:a16="http://schemas.microsoft.com/office/drawing/2014/main" id="{31956427-ABB8-48BC-9975-EC3FCAD238BC}"/>
                </a:ext>
              </a:extLst>
            </p:cNvPr>
            <p:cNvSpPr/>
            <p:nvPr/>
          </p:nvSpPr>
          <p:spPr>
            <a:xfrm>
              <a:off x="4834111" y="2849708"/>
              <a:ext cx="123359" cy="8864"/>
            </a:xfrm>
            <a:custGeom>
              <a:avLst/>
              <a:gdLst/>
              <a:ahLst/>
              <a:cxnLst/>
              <a:rect l="l" t="t" r="r" b="b"/>
              <a:pathLst>
                <a:path w="1670" h="120" extrusionOk="0">
                  <a:moveTo>
                    <a:pt x="1670" y="120"/>
                  </a:moveTo>
                  <a:lnTo>
                    <a:pt x="0" y="120"/>
                  </a:lnTo>
                  <a:lnTo>
                    <a:pt x="0"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7" name="Google Shape;1816;p28">
              <a:extLst>
                <a:ext uri="{FF2B5EF4-FFF2-40B4-BE49-F238E27FC236}">
                  <a16:creationId xmlns:a16="http://schemas.microsoft.com/office/drawing/2014/main" id="{FC831489-9C7A-4755-80A0-FA0364B251A6}"/>
                </a:ext>
              </a:extLst>
            </p:cNvPr>
            <p:cNvSpPr/>
            <p:nvPr/>
          </p:nvSpPr>
          <p:spPr>
            <a:xfrm>
              <a:off x="4818821" y="3636360"/>
              <a:ext cx="153940" cy="53478"/>
            </a:xfrm>
            <a:custGeom>
              <a:avLst/>
              <a:gdLst/>
              <a:ahLst/>
              <a:cxnLst/>
              <a:rect l="l" t="t" r="r" b="b"/>
              <a:pathLst>
                <a:path w="2084" h="724" extrusionOk="0">
                  <a:moveTo>
                    <a:pt x="1703" y="0"/>
                  </a:moveTo>
                  <a:lnTo>
                    <a:pt x="381" y="0"/>
                  </a:lnTo>
                  <a:cubicBezTo>
                    <a:pt x="169" y="0"/>
                    <a:pt x="0" y="174"/>
                    <a:pt x="0" y="386"/>
                  </a:cubicBezTo>
                  <a:lnTo>
                    <a:pt x="0" y="723"/>
                  </a:lnTo>
                  <a:lnTo>
                    <a:pt x="2084" y="723"/>
                  </a:lnTo>
                  <a:lnTo>
                    <a:pt x="2084" y="386"/>
                  </a:lnTo>
                  <a:cubicBezTo>
                    <a:pt x="2084" y="174"/>
                    <a:pt x="1915" y="0"/>
                    <a:pt x="170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8" name="Google Shape;1817;p28">
              <a:extLst>
                <a:ext uri="{FF2B5EF4-FFF2-40B4-BE49-F238E27FC236}">
                  <a16:creationId xmlns:a16="http://schemas.microsoft.com/office/drawing/2014/main" id="{33B85269-95C0-4F9F-9437-281EFC11FED9}"/>
                </a:ext>
              </a:extLst>
            </p:cNvPr>
            <p:cNvSpPr/>
            <p:nvPr/>
          </p:nvSpPr>
          <p:spPr>
            <a:xfrm>
              <a:off x="4818821" y="3678537"/>
              <a:ext cx="153940" cy="11301"/>
            </a:xfrm>
            <a:custGeom>
              <a:avLst/>
              <a:gdLst/>
              <a:ahLst/>
              <a:cxnLst/>
              <a:rect l="l" t="t" r="r" b="b"/>
              <a:pathLst>
                <a:path w="2084" h="153" extrusionOk="0">
                  <a:moveTo>
                    <a:pt x="2084" y="0"/>
                  </a:moveTo>
                  <a:lnTo>
                    <a:pt x="0" y="0"/>
                  </a:lnTo>
                  <a:lnTo>
                    <a:pt x="0" y="152"/>
                  </a:lnTo>
                  <a:lnTo>
                    <a:pt x="2084"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9" name="Google Shape;1818;p28">
              <a:extLst>
                <a:ext uri="{FF2B5EF4-FFF2-40B4-BE49-F238E27FC236}">
                  <a16:creationId xmlns:a16="http://schemas.microsoft.com/office/drawing/2014/main" id="{384E1E92-86CF-463E-9744-CAEB9054AA58}"/>
                </a:ext>
              </a:extLst>
            </p:cNvPr>
            <p:cNvSpPr/>
            <p:nvPr/>
          </p:nvSpPr>
          <p:spPr>
            <a:xfrm>
              <a:off x="5135403" y="2870981"/>
              <a:ext cx="108955" cy="785111"/>
            </a:xfrm>
            <a:custGeom>
              <a:avLst/>
              <a:gdLst/>
              <a:ahLst/>
              <a:cxnLst/>
              <a:rect l="l" t="t" r="r" b="b"/>
              <a:pathLst>
                <a:path w="1475" h="10629" extrusionOk="0">
                  <a:moveTo>
                    <a:pt x="1475" y="10629"/>
                  </a:moveTo>
                  <a:lnTo>
                    <a:pt x="1" y="10629"/>
                  </a:lnTo>
                  <a:lnTo>
                    <a:pt x="191" y="1"/>
                  </a:lnTo>
                  <a:lnTo>
                    <a:pt x="1279"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0" name="Google Shape;1819;p28">
              <a:extLst>
                <a:ext uri="{FF2B5EF4-FFF2-40B4-BE49-F238E27FC236}">
                  <a16:creationId xmlns:a16="http://schemas.microsoft.com/office/drawing/2014/main" id="{57DECDFE-6D9E-4425-B1F8-8417AC122A35}"/>
                </a:ext>
              </a:extLst>
            </p:cNvPr>
            <p:cNvSpPr/>
            <p:nvPr/>
          </p:nvSpPr>
          <p:spPr>
            <a:xfrm>
              <a:off x="5179573" y="2870981"/>
              <a:ext cx="20166" cy="785111"/>
            </a:xfrm>
            <a:custGeom>
              <a:avLst/>
              <a:gdLst/>
              <a:ahLst/>
              <a:cxnLst/>
              <a:rect l="l" t="t" r="r" b="b"/>
              <a:pathLst>
                <a:path w="273" h="10629" extrusionOk="0">
                  <a:moveTo>
                    <a:pt x="273" y="10629"/>
                  </a:moveTo>
                  <a:lnTo>
                    <a:pt x="1" y="10629"/>
                  </a:lnTo>
                  <a:lnTo>
                    <a:pt x="39" y="1"/>
                  </a:lnTo>
                  <a:lnTo>
                    <a:pt x="235"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1" name="Google Shape;1820;p28">
              <a:extLst>
                <a:ext uri="{FF2B5EF4-FFF2-40B4-BE49-F238E27FC236}">
                  <a16:creationId xmlns:a16="http://schemas.microsoft.com/office/drawing/2014/main" id="{C996A637-2C00-429F-9EE8-8E142F7DDEF1}"/>
                </a:ext>
              </a:extLst>
            </p:cNvPr>
            <p:cNvSpPr/>
            <p:nvPr/>
          </p:nvSpPr>
          <p:spPr>
            <a:xfrm>
              <a:off x="5205278" y="2870981"/>
              <a:ext cx="24598" cy="785111"/>
            </a:xfrm>
            <a:custGeom>
              <a:avLst/>
              <a:gdLst/>
              <a:ahLst/>
              <a:cxnLst/>
              <a:rect l="l" t="t" r="r" b="b"/>
              <a:pathLst>
                <a:path w="333" h="10629" extrusionOk="0">
                  <a:moveTo>
                    <a:pt x="333" y="10629"/>
                  </a:moveTo>
                  <a:lnTo>
                    <a:pt x="61" y="10629"/>
                  </a:lnTo>
                  <a:lnTo>
                    <a:pt x="1" y="1"/>
                  </a:lnTo>
                  <a:lnTo>
                    <a:pt x="20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2" name="Google Shape;1821;p28">
              <a:extLst>
                <a:ext uri="{FF2B5EF4-FFF2-40B4-BE49-F238E27FC236}">
                  <a16:creationId xmlns:a16="http://schemas.microsoft.com/office/drawing/2014/main" id="{B2504F2E-8F81-4CE7-9769-FF54C1814C8C}"/>
                </a:ext>
              </a:extLst>
            </p:cNvPr>
            <p:cNvSpPr/>
            <p:nvPr/>
          </p:nvSpPr>
          <p:spPr>
            <a:xfrm>
              <a:off x="5148698" y="2870981"/>
              <a:ext cx="24524" cy="785111"/>
            </a:xfrm>
            <a:custGeom>
              <a:avLst/>
              <a:gdLst/>
              <a:ahLst/>
              <a:cxnLst/>
              <a:rect l="l" t="t" r="r" b="b"/>
              <a:pathLst>
                <a:path w="332" h="10629" extrusionOk="0">
                  <a:moveTo>
                    <a:pt x="272" y="10629"/>
                  </a:moveTo>
                  <a:lnTo>
                    <a:pt x="0" y="10629"/>
                  </a:lnTo>
                  <a:lnTo>
                    <a:pt x="136"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3" name="Google Shape;1822;p28">
              <a:extLst>
                <a:ext uri="{FF2B5EF4-FFF2-40B4-BE49-F238E27FC236}">
                  <a16:creationId xmlns:a16="http://schemas.microsoft.com/office/drawing/2014/main" id="{334F1B12-A98A-4E61-9137-1CC97FA7672D}"/>
                </a:ext>
              </a:extLst>
            </p:cNvPr>
            <p:cNvSpPr/>
            <p:nvPr/>
          </p:nvSpPr>
          <p:spPr>
            <a:xfrm>
              <a:off x="5128164" y="2849708"/>
              <a:ext cx="123433" cy="42620"/>
            </a:xfrm>
            <a:custGeom>
              <a:avLst/>
              <a:gdLst/>
              <a:ahLst/>
              <a:cxnLst/>
              <a:rect l="l" t="t" r="r" b="b"/>
              <a:pathLst>
                <a:path w="1671" h="577" extrusionOk="0">
                  <a:moveTo>
                    <a:pt x="1284" y="577"/>
                  </a:moveTo>
                  <a:lnTo>
                    <a:pt x="381" y="577"/>
                  </a:lnTo>
                  <a:cubicBezTo>
                    <a:pt x="169" y="577"/>
                    <a:pt x="1" y="403"/>
                    <a:pt x="1" y="196"/>
                  </a:cubicBezTo>
                  <a:lnTo>
                    <a:pt x="1" y="0"/>
                  </a:lnTo>
                  <a:lnTo>
                    <a:pt x="1670" y="0"/>
                  </a:lnTo>
                  <a:lnTo>
                    <a:pt x="1670" y="196"/>
                  </a:lnTo>
                  <a:cubicBezTo>
                    <a:pt x="1670" y="403"/>
                    <a:pt x="1496" y="577"/>
                    <a:pt x="1284"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4" name="Google Shape;1823;p28">
              <a:extLst>
                <a:ext uri="{FF2B5EF4-FFF2-40B4-BE49-F238E27FC236}">
                  <a16:creationId xmlns:a16="http://schemas.microsoft.com/office/drawing/2014/main" id="{AAED4056-2C0E-42E9-BB27-633D55433503}"/>
                </a:ext>
              </a:extLst>
            </p:cNvPr>
            <p:cNvSpPr/>
            <p:nvPr/>
          </p:nvSpPr>
          <p:spPr>
            <a:xfrm>
              <a:off x="5128164" y="2849708"/>
              <a:ext cx="123433" cy="8864"/>
            </a:xfrm>
            <a:custGeom>
              <a:avLst/>
              <a:gdLst/>
              <a:ahLst/>
              <a:cxnLst/>
              <a:rect l="l" t="t" r="r" b="b"/>
              <a:pathLst>
                <a:path w="1671" h="120" extrusionOk="0">
                  <a:moveTo>
                    <a:pt x="1670" y="120"/>
                  </a:moveTo>
                  <a:lnTo>
                    <a:pt x="1" y="120"/>
                  </a:lnTo>
                  <a:lnTo>
                    <a:pt x="1"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5" name="Google Shape;1824;p28">
              <a:extLst>
                <a:ext uri="{FF2B5EF4-FFF2-40B4-BE49-F238E27FC236}">
                  <a16:creationId xmlns:a16="http://schemas.microsoft.com/office/drawing/2014/main" id="{B4494D19-F191-4082-8CAB-8FA1FBCB9BAB}"/>
                </a:ext>
              </a:extLst>
            </p:cNvPr>
            <p:cNvSpPr/>
            <p:nvPr/>
          </p:nvSpPr>
          <p:spPr>
            <a:xfrm>
              <a:off x="5112505" y="3636360"/>
              <a:ext cx="154383" cy="53478"/>
            </a:xfrm>
            <a:custGeom>
              <a:avLst/>
              <a:gdLst/>
              <a:ahLst/>
              <a:cxnLst/>
              <a:rect l="l" t="t" r="r" b="b"/>
              <a:pathLst>
                <a:path w="2090" h="724" extrusionOk="0">
                  <a:moveTo>
                    <a:pt x="1708" y="0"/>
                  </a:moveTo>
                  <a:lnTo>
                    <a:pt x="381" y="0"/>
                  </a:lnTo>
                  <a:cubicBezTo>
                    <a:pt x="175" y="0"/>
                    <a:pt x="1" y="174"/>
                    <a:pt x="1" y="386"/>
                  </a:cubicBezTo>
                  <a:lnTo>
                    <a:pt x="1" y="723"/>
                  </a:lnTo>
                  <a:lnTo>
                    <a:pt x="2089" y="723"/>
                  </a:lnTo>
                  <a:lnTo>
                    <a:pt x="2089" y="386"/>
                  </a:lnTo>
                  <a:cubicBezTo>
                    <a:pt x="2089" y="174"/>
                    <a:pt x="1921" y="0"/>
                    <a:pt x="1708"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6" name="Google Shape;1825;p28">
              <a:extLst>
                <a:ext uri="{FF2B5EF4-FFF2-40B4-BE49-F238E27FC236}">
                  <a16:creationId xmlns:a16="http://schemas.microsoft.com/office/drawing/2014/main" id="{1AA4A3EF-815A-44F9-A4CA-BEEA3B0BBB14}"/>
                </a:ext>
              </a:extLst>
            </p:cNvPr>
            <p:cNvSpPr/>
            <p:nvPr/>
          </p:nvSpPr>
          <p:spPr>
            <a:xfrm>
              <a:off x="5112505" y="3678537"/>
              <a:ext cx="154383" cy="11301"/>
            </a:xfrm>
            <a:custGeom>
              <a:avLst/>
              <a:gdLst/>
              <a:ahLst/>
              <a:cxnLst/>
              <a:rect l="l" t="t" r="r" b="b"/>
              <a:pathLst>
                <a:path w="2090" h="153" extrusionOk="0">
                  <a:moveTo>
                    <a:pt x="2089" y="0"/>
                  </a:moveTo>
                  <a:lnTo>
                    <a:pt x="1" y="0"/>
                  </a:lnTo>
                  <a:lnTo>
                    <a:pt x="1"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7" name="Google Shape;1826;p28">
              <a:extLst>
                <a:ext uri="{FF2B5EF4-FFF2-40B4-BE49-F238E27FC236}">
                  <a16:creationId xmlns:a16="http://schemas.microsoft.com/office/drawing/2014/main" id="{91202F2A-2EBE-4E8B-8A62-CA6E440D1F0A}"/>
                </a:ext>
              </a:extLst>
            </p:cNvPr>
            <p:cNvSpPr/>
            <p:nvPr/>
          </p:nvSpPr>
          <p:spPr>
            <a:xfrm>
              <a:off x="5429086" y="2870981"/>
              <a:ext cx="108955" cy="785111"/>
            </a:xfrm>
            <a:custGeom>
              <a:avLst/>
              <a:gdLst/>
              <a:ahLst/>
              <a:cxnLst/>
              <a:rect l="l" t="t" r="r" b="b"/>
              <a:pathLst>
                <a:path w="1475" h="10629" extrusionOk="0">
                  <a:moveTo>
                    <a:pt x="1475" y="10629"/>
                  </a:moveTo>
                  <a:lnTo>
                    <a:pt x="1" y="10629"/>
                  </a:lnTo>
                  <a:lnTo>
                    <a:pt x="196"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8" name="Google Shape;1827;p28">
              <a:extLst>
                <a:ext uri="{FF2B5EF4-FFF2-40B4-BE49-F238E27FC236}">
                  <a16:creationId xmlns:a16="http://schemas.microsoft.com/office/drawing/2014/main" id="{1E3940E1-01D3-4119-AE88-3CAB27D05AFE}"/>
                </a:ext>
              </a:extLst>
            </p:cNvPr>
            <p:cNvSpPr/>
            <p:nvPr/>
          </p:nvSpPr>
          <p:spPr>
            <a:xfrm>
              <a:off x="5473700" y="2870981"/>
              <a:ext cx="19723" cy="785111"/>
            </a:xfrm>
            <a:custGeom>
              <a:avLst/>
              <a:gdLst/>
              <a:ahLst/>
              <a:cxnLst/>
              <a:rect l="l" t="t" r="r" b="b"/>
              <a:pathLst>
                <a:path w="267" h="10629" extrusionOk="0">
                  <a:moveTo>
                    <a:pt x="267" y="10629"/>
                  </a:moveTo>
                  <a:lnTo>
                    <a:pt x="0" y="10629"/>
                  </a:lnTo>
                  <a:lnTo>
                    <a:pt x="33"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9" name="Google Shape;1828;p28">
              <a:extLst>
                <a:ext uri="{FF2B5EF4-FFF2-40B4-BE49-F238E27FC236}">
                  <a16:creationId xmlns:a16="http://schemas.microsoft.com/office/drawing/2014/main" id="{27838997-F5EF-4E09-B9A3-984FF1255E8D}"/>
                </a:ext>
              </a:extLst>
            </p:cNvPr>
            <p:cNvSpPr/>
            <p:nvPr/>
          </p:nvSpPr>
          <p:spPr>
            <a:xfrm>
              <a:off x="5499405" y="2870981"/>
              <a:ext cx="24155" cy="785111"/>
            </a:xfrm>
            <a:custGeom>
              <a:avLst/>
              <a:gdLst/>
              <a:ahLst/>
              <a:cxnLst/>
              <a:rect l="l" t="t" r="r" b="b"/>
              <a:pathLst>
                <a:path w="327" h="10629" extrusionOk="0">
                  <a:moveTo>
                    <a:pt x="327" y="10629"/>
                  </a:moveTo>
                  <a:lnTo>
                    <a:pt x="60" y="10629"/>
                  </a:lnTo>
                  <a:lnTo>
                    <a:pt x="0" y="1"/>
                  </a:lnTo>
                  <a:lnTo>
                    <a:pt x="19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0" name="Google Shape;1829;p28">
              <a:extLst>
                <a:ext uri="{FF2B5EF4-FFF2-40B4-BE49-F238E27FC236}">
                  <a16:creationId xmlns:a16="http://schemas.microsoft.com/office/drawing/2014/main" id="{29E4D874-CCC0-401C-8A9F-F20799189053}"/>
                </a:ext>
              </a:extLst>
            </p:cNvPr>
            <p:cNvSpPr/>
            <p:nvPr/>
          </p:nvSpPr>
          <p:spPr>
            <a:xfrm>
              <a:off x="5442751" y="2870981"/>
              <a:ext cx="24598" cy="785111"/>
            </a:xfrm>
            <a:custGeom>
              <a:avLst/>
              <a:gdLst/>
              <a:ahLst/>
              <a:cxnLst/>
              <a:rect l="l" t="t" r="r" b="b"/>
              <a:pathLst>
                <a:path w="333" h="10629" extrusionOk="0">
                  <a:moveTo>
                    <a:pt x="267" y="10629"/>
                  </a:moveTo>
                  <a:lnTo>
                    <a:pt x="0" y="10629"/>
                  </a:lnTo>
                  <a:lnTo>
                    <a:pt x="131"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1" name="Google Shape;1830;p28">
              <a:extLst>
                <a:ext uri="{FF2B5EF4-FFF2-40B4-BE49-F238E27FC236}">
                  <a16:creationId xmlns:a16="http://schemas.microsoft.com/office/drawing/2014/main" id="{C9D453F8-57E8-48AB-8E50-0C56EE19CEEB}"/>
                </a:ext>
              </a:extLst>
            </p:cNvPr>
            <p:cNvSpPr/>
            <p:nvPr/>
          </p:nvSpPr>
          <p:spPr>
            <a:xfrm>
              <a:off x="5421848" y="2849708"/>
              <a:ext cx="123433" cy="42620"/>
            </a:xfrm>
            <a:custGeom>
              <a:avLst/>
              <a:gdLst/>
              <a:ahLst/>
              <a:cxnLst/>
              <a:rect l="l" t="t" r="r" b="b"/>
              <a:pathLst>
                <a:path w="1671" h="577" extrusionOk="0">
                  <a:moveTo>
                    <a:pt x="1290" y="577"/>
                  </a:moveTo>
                  <a:lnTo>
                    <a:pt x="381" y="577"/>
                  </a:lnTo>
                  <a:cubicBezTo>
                    <a:pt x="175" y="577"/>
                    <a:pt x="1" y="403"/>
                    <a:pt x="1" y="196"/>
                  </a:cubicBezTo>
                  <a:lnTo>
                    <a:pt x="1" y="0"/>
                  </a:lnTo>
                  <a:lnTo>
                    <a:pt x="1670" y="0"/>
                  </a:lnTo>
                  <a:lnTo>
                    <a:pt x="1670" y="196"/>
                  </a:lnTo>
                  <a:cubicBezTo>
                    <a:pt x="1670" y="403"/>
                    <a:pt x="1502" y="577"/>
                    <a:pt x="1290"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2" name="Google Shape;1831;p28">
              <a:extLst>
                <a:ext uri="{FF2B5EF4-FFF2-40B4-BE49-F238E27FC236}">
                  <a16:creationId xmlns:a16="http://schemas.microsoft.com/office/drawing/2014/main" id="{3B97E9BA-1312-48D5-90D7-E0F5DF11D0E9}"/>
                </a:ext>
              </a:extLst>
            </p:cNvPr>
            <p:cNvSpPr/>
            <p:nvPr/>
          </p:nvSpPr>
          <p:spPr>
            <a:xfrm>
              <a:off x="5421848" y="2849708"/>
              <a:ext cx="123433" cy="8864"/>
            </a:xfrm>
            <a:custGeom>
              <a:avLst/>
              <a:gdLst/>
              <a:ahLst/>
              <a:cxnLst/>
              <a:rect l="l" t="t" r="r" b="b"/>
              <a:pathLst>
                <a:path w="1671" h="120" extrusionOk="0">
                  <a:moveTo>
                    <a:pt x="1670" y="120"/>
                  </a:moveTo>
                  <a:lnTo>
                    <a:pt x="1" y="120"/>
                  </a:lnTo>
                  <a:lnTo>
                    <a:pt x="1"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3" name="Google Shape;1832;p28">
              <a:extLst>
                <a:ext uri="{FF2B5EF4-FFF2-40B4-BE49-F238E27FC236}">
                  <a16:creationId xmlns:a16="http://schemas.microsoft.com/office/drawing/2014/main" id="{E767F2BB-0B93-481A-BF30-1CD8D34A81C4}"/>
                </a:ext>
              </a:extLst>
            </p:cNvPr>
            <p:cNvSpPr/>
            <p:nvPr/>
          </p:nvSpPr>
          <p:spPr>
            <a:xfrm>
              <a:off x="5406558" y="3636360"/>
              <a:ext cx="154383" cy="53478"/>
            </a:xfrm>
            <a:custGeom>
              <a:avLst/>
              <a:gdLst/>
              <a:ahLst/>
              <a:cxnLst/>
              <a:rect l="l" t="t" r="r" b="b"/>
              <a:pathLst>
                <a:path w="2090" h="724" extrusionOk="0">
                  <a:moveTo>
                    <a:pt x="1703" y="0"/>
                  </a:moveTo>
                  <a:lnTo>
                    <a:pt x="382" y="0"/>
                  </a:lnTo>
                  <a:cubicBezTo>
                    <a:pt x="170" y="0"/>
                    <a:pt x="1" y="174"/>
                    <a:pt x="1" y="386"/>
                  </a:cubicBezTo>
                  <a:lnTo>
                    <a:pt x="1" y="723"/>
                  </a:lnTo>
                  <a:lnTo>
                    <a:pt x="2090" y="723"/>
                  </a:lnTo>
                  <a:lnTo>
                    <a:pt x="2090" y="386"/>
                  </a:lnTo>
                  <a:cubicBezTo>
                    <a:pt x="2090" y="174"/>
                    <a:pt x="1916" y="0"/>
                    <a:pt x="170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4" name="Google Shape;1833;p28">
              <a:extLst>
                <a:ext uri="{FF2B5EF4-FFF2-40B4-BE49-F238E27FC236}">
                  <a16:creationId xmlns:a16="http://schemas.microsoft.com/office/drawing/2014/main" id="{069BDCD8-180A-4D93-9276-1A5F9DCCD6AA}"/>
                </a:ext>
              </a:extLst>
            </p:cNvPr>
            <p:cNvSpPr/>
            <p:nvPr/>
          </p:nvSpPr>
          <p:spPr>
            <a:xfrm>
              <a:off x="5406558" y="3678537"/>
              <a:ext cx="154383" cy="11301"/>
            </a:xfrm>
            <a:custGeom>
              <a:avLst/>
              <a:gdLst/>
              <a:ahLst/>
              <a:cxnLst/>
              <a:rect l="l" t="t" r="r" b="b"/>
              <a:pathLst>
                <a:path w="2090" h="153" extrusionOk="0">
                  <a:moveTo>
                    <a:pt x="2090" y="0"/>
                  </a:moveTo>
                  <a:lnTo>
                    <a:pt x="1" y="0"/>
                  </a:lnTo>
                  <a:lnTo>
                    <a:pt x="1" y="152"/>
                  </a:lnTo>
                  <a:lnTo>
                    <a:pt x="2090"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5" name="Google Shape;1834;p28">
              <a:extLst>
                <a:ext uri="{FF2B5EF4-FFF2-40B4-BE49-F238E27FC236}">
                  <a16:creationId xmlns:a16="http://schemas.microsoft.com/office/drawing/2014/main" id="{6A9A9699-417E-4FAF-9606-DA307E247195}"/>
                </a:ext>
              </a:extLst>
            </p:cNvPr>
            <p:cNvSpPr/>
            <p:nvPr/>
          </p:nvSpPr>
          <p:spPr>
            <a:xfrm>
              <a:off x="3537649" y="3689764"/>
              <a:ext cx="2105741" cy="110133"/>
            </a:xfrm>
            <a:custGeom>
              <a:avLst/>
              <a:gdLst/>
              <a:ahLst/>
              <a:cxnLst/>
              <a:rect l="l" t="t" r="r" b="b"/>
              <a:pathLst>
                <a:path w="28507" h="1491" extrusionOk="0">
                  <a:moveTo>
                    <a:pt x="28507" y="1491"/>
                  </a:moveTo>
                  <a:lnTo>
                    <a:pt x="0" y="1491"/>
                  </a:lnTo>
                  <a:lnTo>
                    <a:pt x="0" y="0"/>
                  </a:lnTo>
                  <a:lnTo>
                    <a:pt x="28507" y="0"/>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6" name="Google Shape;1835;p28">
              <a:extLst>
                <a:ext uri="{FF2B5EF4-FFF2-40B4-BE49-F238E27FC236}">
                  <a16:creationId xmlns:a16="http://schemas.microsoft.com/office/drawing/2014/main" id="{4263BC39-94A3-4326-B477-AA1DAF856227}"/>
                </a:ext>
              </a:extLst>
            </p:cNvPr>
            <p:cNvSpPr/>
            <p:nvPr/>
          </p:nvSpPr>
          <p:spPr>
            <a:xfrm>
              <a:off x="3506700" y="3744793"/>
              <a:ext cx="2167642" cy="78001"/>
            </a:xfrm>
            <a:custGeom>
              <a:avLst/>
              <a:gdLst/>
              <a:ahLst/>
              <a:cxnLst/>
              <a:rect l="l" t="t" r="r" b="b"/>
              <a:pathLst>
                <a:path w="29345" h="1056" extrusionOk="0">
                  <a:moveTo>
                    <a:pt x="29344" y="1056"/>
                  </a:moveTo>
                  <a:lnTo>
                    <a:pt x="0" y="1056"/>
                  </a:lnTo>
                  <a:lnTo>
                    <a:pt x="0" y="1"/>
                  </a:lnTo>
                  <a:lnTo>
                    <a:pt x="2934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7" name="Google Shape;1836;p28">
              <a:extLst>
                <a:ext uri="{FF2B5EF4-FFF2-40B4-BE49-F238E27FC236}">
                  <a16:creationId xmlns:a16="http://schemas.microsoft.com/office/drawing/2014/main" id="{740732BF-A5FA-49FA-9E96-A474BEA77390}"/>
                </a:ext>
              </a:extLst>
            </p:cNvPr>
            <p:cNvSpPr/>
            <p:nvPr/>
          </p:nvSpPr>
          <p:spPr>
            <a:xfrm>
              <a:off x="3506700" y="3799821"/>
              <a:ext cx="2167642" cy="388161"/>
            </a:xfrm>
            <a:custGeom>
              <a:avLst/>
              <a:gdLst/>
              <a:ahLst/>
              <a:cxnLst/>
              <a:rect l="l" t="t" r="r" b="b"/>
              <a:pathLst>
                <a:path w="29345" h="5255" extrusionOk="0">
                  <a:moveTo>
                    <a:pt x="29344" y="5255"/>
                  </a:moveTo>
                  <a:lnTo>
                    <a:pt x="0" y="5255"/>
                  </a:lnTo>
                  <a:lnTo>
                    <a:pt x="0" y="1"/>
                  </a:lnTo>
                  <a:lnTo>
                    <a:pt x="2934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8" name="Google Shape;1837;p28">
              <a:extLst>
                <a:ext uri="{FF2B5EF4-FFF2-40B4-BE49-F238E27FC236}">
                  <a16:creationId xmlns:a16="http://schemas.microsoft.com/office/drawing/2014/main" id="{EA276D20-7D9B-4735-8C91-E2DAB73DDE7C}"/>
                </a:ext>
              </a:extLst>
            </p:cNvPr>
            <p:cNvSpPr/>
            <p:nvPr/>
          </p:nvSpPr>
          <p:spPr>
            <a:xfrm>
              <a:off x="3625990"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9" name="Google Shape;1838;p28">
              <a:extLst>
                <a:ext uri="{FF2B5EF4-FFF2-40B4-BE49-F238E27FC236}">
                  <a16:creationId xmlns:a16="http://schemas.microsoft.com/office/drawing/2014/main" id="{FE1CCEFA-D40F-4357-8847-C17911315050}"/>
                </a:ext>
              </a:extLst>
            </p:cNvPr>
            <p:cNvSpPr/>
            <p:nvPr/>
          </p:nvSpPr>
          <p:spPr>
            <a:xfrm>
              <a:off x="3922480"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0" name="Google Shape;1839;p28">
              <a:extLst>
                <a:ext uri="{FF2B5EF4-FFF2-40B4-BE49-F238E27FC236}">
                  <a16:creationId xmlns:a16="http://schemas.microsoft.com/office/drawing/2014/main" id="{DF42DB21-CF08-439B-9381-5C47AB750C35}"/>
                </a:ext>
              </a:extLst>
            </p:cNvPr>
            <p:cNvSpPr/>
            <p:nvPr/>
          </p:nvSpPr>
          <p:spPr>
            <a:xfrm>
              <a:off x="4218971"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1" name="Google Shape;1840;p28">
              <a:extLst>
                <a:ext uri="{FF2B5EF4-FFF2-40B4-BE49-F238E27FC236}">
                  <a16:creationId xmlns:a16="http://schemas.microsoft.com/office/drawing/2014/main" id="{4C978B68-2ACE-41BE-8B75-2FFE49AA6338}"/>
                </a:ext>
              </a:extLst>
            </p:cNvPr>
            <p:cNvSpPr/>
            <p:nvPr/>
          </p:nvSpPr>
          <p:spPr>
            <a:xfrm>
              <a:off x="4515461"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2" name="Google Shape;1841;p28">
              <a:extLst>
                <a:ext uri="{FF2B5EF4-FFF2-40B4-BE49-F238E27FC236}">
                  <a16:creationId xmlns:a16="http://schemas.microsoft.com/office/drawing/2014/main" id="{4590A313-CC02-4769-A468-7A1B750EB366}"/>
                </a:ext>
              </a:extLst>
            </p:cNvPr>
            <p:cNvSpPr/>
            <p:nvPr/>
          </p:nvSpPr>
          <p:spPr>
            <a:xfrm>
              <a:off x="4812026" y="3872134"/>
              <a:ext cx="149877" cy="239175"/>
            </a:xfrm>
            <a:custGeom>
              <a:avLst/>
              <a:gdLst/>
              <a:ahLst/>
              <a:cxnLst/>
              <a:rect l="l" t="t" r="r" b="b"/>
              <a:pathLst>
                <a:path w="2029" h="3238" extrusionOk="0">
                  <a:moveTo>
                    <a:pt x="2029" y="3237"/>
                  </a:moveTo>
                  <a:lnTo>
                    <a:pt x="0" y="3237"/>
                  </a:lnTo>
                  <a:lnTo>
                    <a:pt x="0" y="1"/>
                  </a:lnTo>
                  <a:lnTo>
                    <a:pt x="2029"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3" name="Google Shape;1842;p28">
              <a:extLst>
                <a:ext uri="{FF2B5EF4-FFF2-40B4-BE49-F238E27FC236}">
                  <a16:creationId xmlns:a16="http://schemas.microsoft.com/office/drawing/2014/main" id="{3C97B996-496D-457E-B2AD-7373E1545984}"/>
                </a:ext>
              </a:extLst>
            </p:cNvPr>
            <p:cNvSpPr/>
            <p:nvPr/>
          </p:nvSpPr>
          <p:spPr>
            <a:xfrm>
              <a:off x="5108516" y="3872134"/>
              <a:ext cx="149877" cy="239175"/>
            </a:xfrm>
            <a:custGeom>
              <a:avLst/>
              <a:gdLst/>
              <a:ahLst/>
              <a:cxnLst/>
              <a:rect l="l" t="t" r="r" b="b"/>
              <a:pathLst>
                <a:path w="2029" h="3238" extrusionOk="0">
                  <a:moveTo>
                    <a:pt x="2029" y="3237"/>
                  </a:moveTo>
                  <a:lnTo>
                    <a:pt x="0" y="3237"/>
                  </a:lnTo>
                  <a:lnTo>
                    <a:pt x="0" y="1"/>
                  </a:lnTo>
                  <a:lnTo>
                    <a:pt x="2029"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4" name="Google Shape;1843;p28">
              <a:extLst>
                <a:ext uri="{FF2B5EF4-FFF2-40B4-BE49-F238E27FC236}">
                  <a16:creationId xmlns:a16="http://schemas.microsoft.com/office/drawing/2014/main" id="{D1B7307B-2926-4E01-90B6-263D4E775DC1}"/>
                </a:ext>
              </a:extLst>
            </p:cNvPr>
            <p:cNvSpPr/>
            <p:nvPr/>
          </p:nvSpPr>
          <p:spPr>
            <a:xfrm>
              <a:off x="5405007" y="3872134"/>
              <a:ext cx="149877" cy="239175"/>
            </a:xfrm>
            <a:custGeom>
              <a:avLst/>
              <a:gdLst/>
              <a:ahLst/>
              <a:cxnLst/>
              <a:rect l="l" t="t" r="r" b="b"/>
              <a:pathLst>
                <a:path w="2029" h="3238" extrusionOk="0">
                  <a:moveTo>
                    <a:pt x="2029" y="3237"/>
                  </a:moveTo>
                  <a:lnTo>
                    <a:pt x="0" y="3237"/>
                  </a:lnTo>
                  <a:lnTo>
                    <a:pt x="0" y="1"/>
                  </a:lnTo>
                  <a:lnTo>
                    <a:pt x="2029"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5" name="Google Shape;1844;p28">
              <a:extLst>
                <a:ext uri="{FF2B5EF4-FFF2-40B4-BE49-F238E27FC236}">
                  <a16:creationId xmlns:a16="http://schemas.microsoft.com/office/drawing/2014/main" id="{5135EDED-332E-4326-84D7-1D1D818ABA48}"/>
                </a:ext>
              </a:extLst>
            </p:cNvPr>
            <p:cNvSpPr/>
            <p:nvPr/>
          </p:nvSpPr>
          <p:spPr>
            <a:xfrm>
              <a:off x="457175" y="4183100"/>
              <a:ext cx="8229618" cy="316647"/>
            </a:xfrm>
            <a:custGeom>
              <a:avLst/>
              <a:gdLst/>
              <a:ahLst/>
              <a:cxnLst/>
              <a:rect l="l" t="t" r="r" b="b"/>
              <a:pathLst>
                <a:path w="91547" h="6278" extrusionOk="0">
                  <a:moveTo>
                    <a:pt x="1" y="6277"/>
                  </a:moveTo>
                  <a:lnTo>
                    <a:pt x="91547" y="6277"/>
                  </a:lnTo>
                  <a:lnTo>
                    <a:pt x="91547" y="1"/>
                  </a:lnTo>
                  <a:lnTo>
                    <a:pt x="1"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6" name="Google Shape;1845;p28">
              <a:extLst>
                <a:ext uri="{FF2B5EF4-FFF2-40B4-BE49-F238E27FC236}">
                  <a16:creationId xmlns:a16="http://schemas.microsoft.com/office/drawing/2014/main" id="{ABA09A61-9C13-4C34-B5C9-88D78243D6E0}"/>
                </a:ext>
              </a:extLst>
            </p:cNvPr>
            <p:cNvSpPr/>
            <p:nvPr/>
          </p:nvSpPr>
          <p:spPr>
            <a:xfrm>
              <a:off x="2042295" y="3293549"/>
              <a:ext cx="178239" cy="842391"/>
            </a:xfrm>
            <a:custGeom>
              <a:avLst/>
              <a:gdLst/>
              <a:ahLst/>
              <a:cxnLst/>
              <a:rect l="l" t="t" r="r" b="b"/>
              <a:pathLst>
                <a:path w="1693" h="8002" extrusionOk="0">
                  <a:moveTo>
                    <a:pt x="876" y="1"/>
                  </a:moveTo>
                  <a:lnTo>
                    <a:pt x="1" y="142"/>
                  </a:lnTo>
                  <a:lnTo>
                    <a:pt x="202" y="7898"/>
                  </a:lnTo>
                  <a:lnTo>
                    <a:pt x="1692" y="8002"/>
                  </a:lnTo>
                  <a:lnTo>
                    <a:pt x="876"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7" name="Google Shape;1846;p28">
              <a:extLst>
                <a:ext uri="{FF2B5EF4-FFF2-40B4-BE49-F238E27FC236}">
                  <a16:creationId xmlns:a16="http://schemas.microsoft.com/office/drawing/2014/main" id="{EF577934-B7D9-486F-A0C5-61DD17478F20}"/>
                </a:ext>
              </a:extLst>
            </p:cNvPr>
            <p:cNvSpPr/>
            <p:nvPr/>
          </p:nvSpPr>
          <p:spPr>
            <a:xfrm>
              <a:off x="1994816" y="3256388"/>
              <a:ext cx="194136" cy="81902"/>
            </a:xfrm>
            <a:custGeom>
              <a:avLst/>
              <a:gdLst/>
              <a:ahLst/>
              <a:cxnLst/>
              <a:rect l="l" t="t" r="r" b="b"/>
              <a:pathLst>
                <a:path w="1844" h="778" extrusionOk="0">
                  <a:moveTo>
                    <a:pt x="1844" y="0"/>
                  </a:moveTo>
                  <a:lnTo>
                    <a:pt x="0" y="354"/>
                  </a:lnTo>
                  <a:lnTo>
                    <a:pt x="452" y="778"/>
                  </a:lnTo>
                  <a:lnTo>
                    <a:pt x="1371" y="778"/>
                  </a:lnTo>
                  <a:lnTo>
                    <a:pt x="1844"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8" name="Google Shape;1847;p28">
              <a:extLst>
                <a:ext uri="{FF2B5EF4-FFF2-40B4-BE49-F238E27FC236}">
                  <a16:creationId xmlns:a16="http://schemas.microsoft.com/office/drawing/2014/main" id="{4C50B38C-B2D1-4019-A807-20A60B23E42F}"/>
                </a:ext>
              </a:extLst>
            </p:cNvPr>
            <p:cNvSpPr/>
            <p:nvPr/>
          </p:nvSpPr>
          <p:spPr>
            <a:xfrm>
              <a:off x="2072087" y="3338184"/>
              <a:ext cx="59062" cy="797755"/>
            </a:xfrm>
            <a:custGeom>
              <a:avLst/>
              <a:gdLst/>
              <a:ahLst/>
              <a:cxnLst/>
              <a:rect l="l" t="t" r="r" b="b"/>
              <a:pathLst>
                <a:path w="561" h="7578" extrusionOk="0">
                  <a:moveTo>
                    <a:pt x="0" y="1"/>
                  </a:moveTo>
                  <a:lnTo>
                    <a:pt x="185" y="7578"/>
                  </a:lnTo>
                  <a:lnTo>
                    <a:pt x="561" y="7578"/>
                  </a:lnTo>
                  <a:lnTo>
                    <a:pt x="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9" name="Google Shape;1848;p28">
              <a:extLst>
                <a:ext uri="{FF2B5EF4-FFF2-40B4-BE49-F238E27FC236}">
                  <a16:creationId xmlns:a16="http://schemas.microsoft.com/office/drawing/2014/main" id="{23E4A0EF-25ED-4B30-863B-56385450E5B7}"/>
                </a:ext>
              </a:extLst>
            </p:cNvPr>
            <p:cNvSpPr/>
            <p:nvPr/>
          </p:nvSpPr>
          <p:spPr>
            <a:xfrm>
              <a:off x="2108196" y="3321025"/>
              <a:ext cx="80750" cy="786912"/>
            </a:xfrm>
            <a:custGeom>
              <a:avLst/>
              <a:gdLst/>
              <a:ahLst/>
              <a:cxnLst/>
              <a:rect l="l" t="t" r="r" b="b"/>
              <a:pathLst>
                <a:path w="767" h="7475" extrusionOk="0">
                  <a:moveTo>
                    <a:pt x="0" y="1"/>
                  </a:moveTo>
                  <a:lnTo>
                    <a:pt x="381" y="7474"/>
                  </a:lnTo>
                  <a:lnTo>
                    <a:pt x="767" y="7474"/>
                  </a:lnTo>
                  <a:lnTo>
                    <a:pt x="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0" name="Google Shape;1849;p28">
              <a:extLst>
                <a:ext uri="{FF2B5EF4-FFF2-40B4-BE49-F238E27FC236}">
                  <a16:creationId xmlns:a16="http://schemas.microsoft.com/office/drawing/2014/main" id="{EEFAFE29-8FA6-4F17-A6B7-4B7C1634D1B1}"/>
                </a:ext>
              </a:extLst>
            </p:cNvPr>
            <p:cNvSpPr/>
            <p:nvPr/>
          </p:nvSpPr>
          <p:spPr>
            <a:xfrm>
              <a:off x="1928388" y="4076139"/>
              <a:ext cx="565880" cy="173173"/>
            </a:xfrm>
            <a:custGeom>
              <a:avLst/>
              <a:gdLst/>
              <a:ahLst/>
              <a:cxnLst/>
              <a:rect l="l" t="t" r="r" b="b"/>
              <a:pathLst>
                <a:path w="5375" h="1645" extrusionOk="0">
                  <a:moveTo>
                    <a:pt x="4115" y="1"/>
                  </a:moveTo>
                  <a:cubicBezTo>
                    <a:pt x="4098" y="1"/>
                    <a:pt x="4082" y="3"/>
                    <a:pt x="4069" y="7"/>
                  </a:cubicBezTo>
                  <a:cubicBezTo>
                    <a:pt x="3780" y="100"/>
                    <a:pt x="3579" y="464"/>
                    <a:pt x="3579" y="464"/>
                  </a:cubicBezTo>
                  <a:cubicBezTo>
                    <a:pt x="3579" y="464"/>
                    <a:pt x="2965" y="78"/>
                    <a:pt x="2720" y="35"/>
                  </a:cubicBezTo>
                  <a:cubicBezTo>
                    <a:pt x="2704" y="32"/>
                    <a:pt x="2684" y="31"/>
                    <a:pt x="2659" y="31"/>
                  </a:cubicBezTo>
                  <a:cubicBezTo>
                    <a:pt x="2290" y="31"/>
                    <a:pt x="943" y="283"/>
                    <a:pt x="734" y="339"/>
                  </a:cubicBezTo>
                  <a:cubicBezTo>
                    <a:pt x="517" y="399"/>
                    <a:pt x="0" y="1645"/>
                    <a:pt x="0" y="1645"/>
                  </a:cubicBezTo>
                  <a:lnTo>
                    <a:pt x="5374" y="1427"/>
                  </a:lnTo>
                  <a:lnTo>
                    <a:pt x="5374" y="840"/>
                  </a:lnTo>
                  <a:cubicBezTo>
                    <a:pt x="5374" y="840"/>
                    <a:pt x="4451" y="1"/>
                    <a:pt x="4115" y="1"/>
                  </a:cubicBez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1" name="Google Shape;1850;p28">
              <a:extLst>
                <a:ext uri="{FF2B5EF4-FFF2-40B4-BE49-F238E27FC236}">
                  <a16:creationId xmlns:a16="http://schemas.microsoft.com/office/drawing/2014/main" id="{8B1E31E9-FD35-4877-B880-B83F032A0EAE}"/>
                </a:ext>
              </a:extLst>
            </p:cNvPr>
            <p:cNvSpPr/>
            <p:nvPr/>
          </p:nvSpPr>
          <p:spPr>
            <a:xfrm>
              <a:off x="2017134" y="4126143"/>
              <a:ext cx="408908" cy="185069"/>
            </a:xfrm>
            <a:custGeom>
              <a:avLst/>
              <a:gdLst/>
              <a:ahLst/>
              <a:cxnLst/>
              <a:rect l="l" t="t" r="r" b="b"/>
              <a:pathLst>
                <a:path w="3884" h="1758" extrusionOk="0">
                  <a:moveTo>
                    <a:pt x="2236" y="0"/>
                  </a:moveTo>
                  <a:lnTo>
                    <a:pt x="1632" y="669"/>
                  </a:lnTo>
                  <a:lnTo>
                    <a:pt x="522" y="1148"/>
                  </a:lnTo>
                  <a:lnTo>
                    <a:pt x="0" y="1757"/>
                  </a:lnTo>
                  <a:lnTo>
                    <a:pt x="0" y="1757"/>
                  </a:lnTo>
                  <a:lnTo>
                    <a:pt x="1931" y="1632"/>
                  </a:lnTo>
                  <a:lnTo>
                    <a:pt x="3884" y="952"/>
                  </a:lnTo>
                  <a:lnTo>
                    <a:pt x="2459" y="822"/>
                  </a:lnTo>
                  <a:lnTo>
                    <a:pt x="2742" y="93"/>
                  </a:lnTo>
                  <a:lnTo>
                    <a:pt x="22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2" name="Google Shape;1851;p28">
              <a:extLst>
                <a:ext uri="{FF2B5EF4-FFF2-40B4-BE49-F238E27FC236}">
                  <a16:creationId xmlns:a16="http://schemas.microsoft.com/office/drawing/2014/main" id="{B3ED51F3-9532-4E58-988A-43EB08C05AB6}"/>
                </a:ext>
              </a:extLst>
            </p:cNvPr>
            <p:cNvSpPr/>
            <p:nvPr/>
          </p:nvSpPr>
          <p:spPr>
            <a:xfrm>
              <a:off x="4524807" y="4255815"/>
              <a:ext cx="397407" cy="127860"/>
            </a:xfrm>
            <a:custGeom>
              <a:avLst/>
              <a:gdLst/>
              <a:ahLst/>
              <a:cxnLst/>
              <a:rect l="l" t="t" r="r" b="b"/>
              <a:pathLst>
                <a:path w="5380" h="1731" extrusionOk="0">
                  <a:moveTo>
                    <a:pt x="0" y="1730"/>
                  </a:moveTo>
                  <a:cubicBezTo>
                    <a:pt x="0" y="1730"/>
                    <a:pt x="517" y="485"/>
                    <a:pt x="740" y="425"/>
                  </a:cubicBezTo>
                  <a:cubicBezTo>
                    <a:pt x="963" y="371"/>
                    <a:pt x="2475" y="82"/>
                    <a:pt x="2725" y="120"/>
                  </a:cubicBezTo>
                  <a:cubicBezTo>
                    <a:pt x="2970" y="164"/>
                    <a:pt x="3584" y="550"/>
                    <a:pt x="3584" y="550"/>
                  </a:cubicBezTo>
                  <a:cubicBezTo>
                    <a:pt x="3584" y="550"/>
                    <a:pt x="3786" y="186"/>
                    <a:pt x="4074" y="93"/>
                  </a:cubicBezTo>
                  <a:cubicBezTo>
                    <a:pt x="4362" y="1"/>
                    <a:pt x="5379" y="925"/>
                    <a:pt x="5379" y="925"/>
                  </a:cubicBezTo>
                  <a:lnTo>
                    <a:pt x="5379" y="1518"/>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3" name="Google Shape;1852;p28">
              <a:extLst>
                <a:ext uri="{FF2B5EF4-FFF2-40B4-BE49-F238E27FC236}">
                  <a16:creationId xmlns:a16="http://schemas.microsoft.com/office/drawing/2014/main" id="{E11631B0-BDF0-48B6-A68F-0B29AD75FC23}"/>
                </a:ext>
              </a:extLst>
            </p:cNvPr>
            <p:cNvSpPr/>
            <p:nvPr/>
          </p:nvSpPr>
          <p:spPr>
            <a:xfrm>
              <a:off x="4587444" y="4297622"/>
              <a:ext cx="286532" cy="129411"/>
            </a:xfrm>
            <a:custGeom>
              <a:avLst/>
              <a:gdLst/>
              <a:ahLst/>
              <a:cxnLst/>
              <a:rect l="l" t="t" r="r" b="b"/>
              <a:pathLst>
                <a:path w="3879" h="1752" extrusionOk="0">
                  <a:moveTo>
                    <a:pt x="2736" y="93"/>
                  </a:moveTo>
                  <a:lnTo>
                    <a:pt x="2236" y="0"/>
                  </a:lnTo>
                  <a:lnTo>
                    <a:pt x="1627" y="664"/>
                  </a:lnTo>
                  <a:lnTo>
                    <a:pt x="523" y="1143"/>
                  </a:lnTo>
                  <a:lnTo>
                    <a:pt x="1" y="1752"/>
                  </a:lnTo>
                  <a:lnTo>
                    <a:pt x="1931" y="1627"/>
                  </a:lnTo>
                  <a:lnTo>
                    <a:pt x="3879" y="952"/>
                  </a:lnTo>
                  <a:lnTo>
                    <a:pt x="2459" y="816"/>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4" name="Google Shape;1853;p28">
              <a:extLst>
                <a:ext uri="{FF2B5EF4-FFF2-40B4-BE49-F238E27FC236}">
                  <a16:creationId xmlns:a16="http://schemas.microsoft.com/office/drawing/2014/main" id="{17A05ADB-4BC7-4AB9-836D-8AD7E7352E07}"/>
                </a:ext>
              </a:extLst>
            </p:cNvPr>
            <p:cNvSpPr/>
            <p:nvPr/>
          </p:nvSpPr>
          <p:spPr>
            <a:xfrm>
              <a:off x="6497326" y="3694205"/>
              <a:ext cx="304253" cy="553674"/>
            </a:xfrm>
            <a:custGeom>
              <a:avLst/>
              <a:gdLst/>
              <a:ahLst/>
              <a:cxnLst/>
              <a:rect l="l" t="t" r="r" b="b"/>
              <a:pathLst>
                <a:path w="3357" h="6109" extrusionOk="0">
                  <a:moveTo>
                    <a:pt x="1" y="5657"/>
                  </a:moveTo>
                  <a:lnTo>
                    <a:pt x="1333" y="0"/>
                  </a:lnTo>
                  <a:lnTo>
                    <a:pt x="3357" y="457"/>
                  </a:lnTo>
                  <a:lnTo>
                    <a:pt x="2905" y="6108"/>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5" name="Google Shape;1854;p28">
              <a:extLst>
                <a:ext uri="{FF2B5EF4-FFF2-40B4-BE49-F238E27FC236}">
                  <a16:creationId xmlns:a16="http://schemas.microsoft.com/office/drawing/2014/main" id="{0ADD6BE3-DD12-4B3C-AE83-B3AA8245AF3D}"/>
                </a:ext>
              </a:extLst>
            </p:cNvPr>
            <p:cNvSpPr/>
            <p:nvPr/>
          </p:nvSpPr>
          <p:spPr>
            <a:xfrm>
              <a:off x="6548079" y="3707527"/>
              <a:ext cx="140571" cy="468842"/>
            </a:xfrm>
            <a:custGeom>
              <a:avLst/>
              <a:gdLst/>
              <a:ahLst/>
              <a:cxnLst/>
              <a:rect l="l" t="t" r="r" b="b"/>
              <a:pathLst>
                <a:path w="1551" h="5173" extrusionOk="0">
                  <a:moveTo>
                    <a:pt x="1132" y="0"/>
                  </a:moveTo>
                  <a:lnTo>
                    <a:pt x="1" y="5173"/>
                  </a:lnTo>
                  <a:lnTo>
                    <a:pt x="485" y="5173"/>
                  </a:lnTo>
                  <a:lnTo>
                    <a:pt x="1551" y="92"/>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6" name="Google Shape;1855;p28">
              <a:extLst>
                <a:ext uri="{FF2B5EF4-FFF2-40B4-BE49-F238E27FC236}">
                  <a16:creationId xmlns:a16="http://schemas.microsoft.com/office/drawing/2014/main" id="{50DC8173-7D53-49DF-B05F-B91AEE5A352E}"/>
                </a:ext>
              </a:extLst>
            </p:cNvPr>
            <p:cNvSpPr/>
            <p:nvPr/>
          </p:nvSpPr>
          <p:spPr>
            <a:xfrm>
              <a:off x="6649674" y="3725200"/>
              <a:ext cx="118910" cy="481712"/>
            </a:xfrm>
            <a:custGeom>
              <a:avLst/>
              <a:gdLst/>
              <a:ahLst/>
              <a:cxnLst/>
              <a:rect l="l" t="t" r="r" b="b"/>
              <a:pathLst>
                <a:path w="1312" h="5315" extrusionOk="0">
                  <a:moveTo>
                    <a:pt x="811" y="1"/>
                  </a:moveTo>
                  <a:lnTo>
                    <a:pt x="0" y="5195"/>
                  </a:lnTo>
                  <a:lnTo>
                    <a:pt x="403" y="5315"/>
                  </a:lnTo>
                  <a:lnTo>
                    <a:pt x="1311" y="115"/>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7" name="Google Shape;1856;p28">
              <a:extLst>
                <a:ext uri="{FF2B5EF4-FFF2-40B4-BE49-F238E27FC236}">
                  <a16:creationId xmlns:a16="http://schemas.microsoft.com/office/drawing/2014/main" id="{9EF40CDE-691D-47C9-BE24-ED993CEA3E5E}"/>
                </a:ext>
              </a:extLst>
            </p:cNvPr>
            <p:cNvSpPr/>
            <p:nvPr/>
          </p:nvSpPr>
          <p:spPr>
            <a:xfrm>
              <a:off x="6574271" y="3619253"/>
              <a:ext cx="320477" cy="170661"/>
            </a:xfrm>
            <a:custGeom>
              <a:avLst/>
              <a:gdLst/>
              <a:ahLst/>
              <a:cxnLst/>
              <a:rect l="l" t="t" r="r" b="b"/>
              <a:pathLst>
                <a:path w="3536" h="1883" extrusionOk="0">
                  <a:moveTo>
                    <a:pt x="0" y="0"/>
                  </a:moveTo>
                  <a:lnTo>
                    <a:pt x="0" y="1170"/>
                  </a:lnTo>
                  <a:lnTo>
                    <a:pt x="2845" y="1882"/>
                  </a:lnTo>
                  <a:lnTo>
                    <a:pt x="3536" y="974"/>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8" name="Google Shape;1857;p28">
              <a:extLst>
                <a:ext uri="{FF2B5EF4-FFF2-40B4-BE49-F238E27FC236}">
                  <a16:creationId xmlns:a16="http://schemas.microsoft.com/office/drawing/2014/main" id="{28615EA4-AABA-47E0-AC67-FFE958BE5B04}"/>
                </a:ext>
              </a:extLst>
            </p:cNvPr>
            <p:cNvSpPr/>
            <p:nvPr/>
          </p:nvSpPr>
          <p:spPr>
            <a:xfrm flipH="1">
              <a:off x="6367378" y="4108400"/>
              <a:ext cx="527375" cy="178609"/>
            </a:xfrm>
            <a:custGeom>
              <a:avLst/>
              <a:gdLst/>
              <a:ahLst/>
              <a:cxnLst/>
              <a:rect l="l" t="t" r="r" b="b"/>
              <a:pathLst>
                <a:path w="5380" h="1731" extrusionOk="0">
                  <a:moveTo>
                    <a:pt x="0" y="1730"/>
                  </a:moveTo>
                  <a:cubicBezTo>
                    <a:pt x="0" y="1730"/>
                    <a:pt x="517" y="485"/>
                    <a:pt x="740" y="425"/>
                  </a:cubicBezTo>
                  <a:cubicBezTo>
                    <a:pt x="963" y="371"/>
                    <a:pt x="2475" y="82"/>
                    <a:pt x="2725" y="120"/>
                  </a:cubicBezTo>
                  <a:cubicBezTo>
                    <a:pt x="2970" y="164"/>
                    <a:pt x="3584" y="550"/>
                    <a:pt x="3584" y="550"/>
                  </a:cubicBezTo>
                  <a:cubicBezTo>
                    <a:pt x="3584" y="550"/>
                    <a:pt x="3786" y="186"/>
                    <a:pt x="4074" y="93"/>
                  </a:cubicBezTo>
                  <a:cubicBezTo>
                    <a:pt x="4362" y="1"/>
                    <a:pt x="5379" y="925"/>
                    <a:pt x="5379" y="925"/>
                  </a:cubicBezTo>
                  <a:lnTo>
                    <a:pt x="5379" y="1518"/>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9" name="Google Shape;1858;p28">
              <a:extLst>
                <a:ext uri="{FF2B5EF4-FFF2-40B4-BE49-F238E27FC236}">
                  <a16:creationId xmlns:a16="http://schemas.microsoft.com/office/drawing/2014/main" id="{424EF923-A83C-47F2-869A-19D3FC79AAAA}"/>
                </a:ext>
              </a:extLst>
            </p:cNvPr>
            <p:cNvSpPr/>
            <p:nvPr/>
          </p:nvSpPr>
          <p:spPr>
            <a:xfrm flipH="1">
              <a:off x="6431390" y="4166800"/>
              <a:ext cx="380239" cy="180776"/>
            </a:xfrm>
            <a:custGeom>
              <a:avLst/>
              <a:gdLst/>
              <a:ahLst/>
              <a:cxnLst/>
              <a:rect l="l" t="t" r="r" b="b"/>
              <a:pathLst>
                <a:path w="3879" h="1752" extrusionOk="0">
                  <a:moveTo>
                    <a:pt x="2736" y="93"/>
                  </a:moveTo>
                  <a:lnTo>
                    <a:pt x="2236" y="0"/>
                  </a:lnTo>
                  <a:lnTo>
                    <a:pt x="1627" y="664"/>
                  </a:lnTo>
                  <a:lnTo>
                    <a:pt x="523" y="1143"/>
                  </a:lnTo>
                  <a:lnTo>
                    <a:pt x="1" y="1752"/>
                  </a:lnTo>
                  <a:lnTo>
                    <a:pt x="1931" y="1627"/>
                  </a:lnTo>
                  <a:lnTo>
                    <a:pt x="3879" y="952"/>
                  </a:lnTo>
                  <a:lnTo>
                    <a:pt x="2459" y="816"/>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nvGrpSpPr>
          <p:cNvPr id="157" name="Google Shape;1860;p28">
            <a:extLst>
              <a:ext uri="{FF2B5EF4-FFF2-40B4-BE49-F238E27FC236}">
                <a16:creationId xmlns:a16="http://schemas.microsoft.com/office/drawing/2014/main" id="{A35027C8-EC6D-4ADB-9ADA-6D7B731C4455}"/>
              </a:ext>
            </a:extLst>
          </p:cNvPr>
          <p:cNvGrpSpPr/>
          <p:nvPr/>
        </p:nvGrpSpPr>
        <p:grpSpPr>
          <a:xfrm>
            <a:off x="2623918" y="582874"/>
            <a:ext cx="3461866" cy="1569903"/>
            <a:chOff x="-2236932" y="1149633"/>
            <a:chExt cx="2442140" cy="1349604"/>
          </a:xfrm>
        </p:grpSpPr>
        <p:sp>
          <p:nvSpPr>
            <p:cNvPr id="159" name="Google Shape;1861;p28">
              <a:extLst>
                <a:ext uri="{FF2B5EF4-FFF2-40B4-BE49-F238E27FC236}">
                  <a16:creationId xmlns:a16="http://schemas.microsoft.com/office/drawing/2014/main" id="{1626F9FF-FB00-4FDC-9342-0906FC010B69}"/>
                </a:ext>
              </a:extLst>
            </p:cNvPr>
            <p:cNvSpPr txBox="1"/>
            <p:nvPr/>
          </p:nvSpPr>
          <p:spPr>
            <a:xfrm>
              <a:off x="-2236932" y="1149633"/>
              <a:ext cx="2442140" cy="479004"/>
            </a:xfrm>
            <a:prstGeom prst="roundRect">
              <a:avLst/>
            </a:prstGeom>
            <a:solidFill>
              <a:schemeClr val="accent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Nguồn gốc</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
          <p:nvSpPr>
            <p:cNvPr id="160" name="Google Shape;1862;p28">
              <a:extLst>
                <a:ext uri="{FF2B5EF4-FFF2-40B4-BE49-F238E27FC236}">
                  <a16:creationId xmlns:a16="http://schemas.microsoft.com/office/drawing/2014/main" id="{F8B44C6E-3447-4D27-9DEA-E36A7A9862C5}"/>
                </a:ext>
              </a:extLst>
            </p:cNvPr>
            <p:cNvSpPr txBox="1"/>
            <p:nvPr/>
          </p:nvSpPr>
          <p:spPr>
            <a:xfrm>
              <a:off x="-2082450" y="1696867"/>
              <a:ext cx="2265679" cy="802370"/>
            </a:xfrm>
            <a:prstGeom prst="rect">
              <a:avLst/>
            </a:prstGeom>
            <a:noFill/>
            <a:ln>
              <a:noFill/>
            </a:ln>
          </p:spPr>
          <p:txBody>
            <a:bodyPr spcFirstLastPara="1" wrap="square" lIns="91425" tIns="91425" rIns="91425" bIns="91425" anchor="t" anchorCtr="0">
              <a:noAutofit/>
            </a:bodyPr>
            <a:lstStyle/>
            <a:p>
              <a:pPr algn="ctr">
                <a:spcAft>
                  <a:spcPts val="800"/>
                </a:spcAft>
              </a:pPr>
              <a:r>
                <a:rPr lang="vi-VN" sz="20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Ra đời sớm nhất trong lịch sử truyện kể dân gian</a:t>
              </a:r>
              <a:endParaRPr lang="en-US" sz="20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181" name="Google Shape;1862;p28">
            <a:extLst>
              <a:ext uri="{FF2B5EF4-FFF2-40B4-BE49-F238E27FC236}">
                <a16:creationId xmlns:a16="http://schemas.microsoft.com/office/drawing/2014/main" id="{40F065E4-5B7A-4093-868C-E9676F616D6A}"/>
              </a:ext>
            </a:extLst>
          </p:cNvPr>
          <p:cNvSpPr txBox="1"/>
          <p:nvPr/>
        </p:nvSpPr>
        <p:spPr>
          <a:xfrm>
            <a:off x="5928942" y="1958983"/>
            <a:ext cx="2946466" cy="1676012"/>
          </a:xfrm>
          <a:prstGeom prst="rect">
            <a:avLst/>
          </a:prstGeom>
          <a:noFill/>
          <a:ln>
            <a:noFill/>
          </a:ln>
        </p:spPr>
        <p:txBody>
          <a:bodyPr spcFirstLastPara="1" wrap="square" lIns="91425" tIns="91425" rIns="91425" bIns="91425" anchor="t" anchorCtr="0">
            <a:noAutofit/>
          </a:bodyPr>
          <a:lstStyle/>
          <a:p>
            <a:pPr algn="just"/>
            <a:r>
              <a:rPr lang="vi-VN" sz="1800" dirty="0">
                <a:solidFill>
                  <a:schemeClr val="tx2"/>
                </a:solidFill>
              </a:rPr>
              <a:t>- Trong thời công xã nguyên thủy, khi trình độ về mọi mặt của con người còn rất thấp, ngôn ngữ còn nghèo, sự tiếp xúc giao lưu văn hóa còn hạn chế.</a:t>
            </a:r>
            <a:endParaRPr lang="en-US" sz="1800" dirty="0">
              <a:solidFill>
                <a:schemeClr val="tx2"/>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647105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15" name="Hộp Văn bản 14">
            <a:extLst>
              <a:ext uri="{FF2B5EF4-FFF2-40B4-BE49-F238E27FC236}">
                <a16:creationId xmlns:a16="http://schemas.microsoft.com/office/drawing/2014/main" id="{E90FEE73-E10B-453E-858D-FD891CE78172}"/>
              </a:ext>
            </a:extLst>
          </p:cNvPr>
          <p:cNvSpPr txBox="1"/>
          <p:nvPr/>
        </p:nvSpPr>
        <p:spPr>
          <a:xfrm>
            <a:off x="2404248" y="66967"/>
            <a:ext cx="3747560" cy="461665"/>
          </a:xfrm>
          <a:prstGeom prst="rect">
            <a:avLst/>
          </a:prstGeom>
          <a:noFill/>
        </p:spPr>
        <p:txBody>
          <a:bodyPr wrap="square">
            <a:spAutoFit/>
          </a:bodyPr>
          <a:lstStyle/>
          <a:p>
            <a:pPr lvl="0" algn="just"/>
            <a:r>
              <a:rPr lang="en-US" sz="2400" b="1" dirty="0">
                <a:solidFill>
                  <a:schemeClr val="tx2"/>
                </a:solidFill>
                <a:latin typeface="Cambria" panose="02040503050406030204" pitchFamily="18" charset="0"/>
                <a:ea typeface="Cambria" panose="02040503050406030204" pitchFamily="18" charset="0"/>
                <a:cs typeface="Times New Roman" panose="02020603050405020304" pitchFamily="18" charset="0"/>
              </a:rPr>
              <a:t>2</a:t>
            </a:r>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chemeClr val="tx2"/>
                </a:solidFill>
                <a:latin typeface="Cambria" panose="02040503050406030204" pitchFamily="18" charset="0"/>
                <a:ea typeface="Cambria" panose="02040503050406030204" pitchFamily="18" charset="0"/>
                <a:cs typeface="Times New Roman" panose="02020603050405020304" pitchFamily="18" charset="0"/>
              </a:rPr>
              <a:t>Nguồn gốc và p</a:t>
            </a:r>
            <a:r>
              <a:rPr lang="en-US" sz="2400" b="1" dirty="0" err="1">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hân</a:t>
            </a:r>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 loại</a:t>
            </a:r>
            <a:endParaRPr lang="en-US" sz="2400" b="1" dirty="0">
              <a:solidFill>
                <a:schemeClr val="tx2"/>
              </a:solidFill>
              <a:latin typeface="Cambria" panose="02040503050406030204" pitchFamily="18" charset="0"/>
              <a:ea typeface="Cambria" panose="02040503050406030204" pitchFamily="18" charset="0"/>
            </a:endParaRPr>
          </a:p>
        </p:txBody>
      </p:sp>
      <p:grpSp>
        <p:nvGrpSpPr>
          <p:cNvPr id="16" name="Google Shape;1719;p28">
            <a:extLst>
              <a:ext uri="{FF2B5EF4-FFF2-40B4-BE49-F238E27FC236}">
                <a16:creationId xmlns:a16="http://schemas.microsoft.com/office/drawing/2014/main" id="{65578772-6A4A-4077-8B90-222CDB8EC5D1}"/>
              </a:ext>
            </a:extLst>
          </p:cNvPr>
          <p:cNvGrpSpPr/>
          <p:nvPr/>
        </p:nvGrpSpPr>
        <p:grpSpPr>
          <a:xfrm>
            <a:off x="457141" y="1861227"/>
            <a:ext cx="8229717" cy="3282273"/>
            <a:chOff x="457175" y="1217474"/>
            <a:chExt cx="8229717" cy="3282273"/>
          </a:xfrm>
        </p:grpSpPr>
        <p:sp>
          <p:nvSpPr>
            <p:cNvPr id="17" name="Google Shape;1720;p28">
              <a:extLst>
                <a:ext uri="{FF2B5EF4-FFF2-40B4-BE49-F238E27FC236}">
                  <a16:creationId xmlns:a16="http://schemas.microsoft.com/office/drawing/2014/main" id="{8651F69B-0161-4013-B0C6-C14C5D6308EC}"/>
                </a:ext>
              </a:extLst>
            </p:cNvPr>
            <p:cNvSpPr/>
            <p:nvPr/>
          </p:nvSpPr>
          <p:spPr>
            <a:xfrm>
              <a:off x="2935300" y="1217474"/>
              <a:ext cx="3273328" cy="3273328"/>
            </a:xfrm>
            <a:custGeom>
              <a:avLst/>
              <a:gdLst/>
              <a:ahLst/>
              <a:cxnLst/>
              <a:rect l="l" t="t" r="r" b="b"/>
              <a:pathLst>
                <a:path w="45580" h="45580" extrusionOk="0">
                  <a:moveTo>
                    <a:pt x="22790" y="0"/>
                  </a:moveTo>
                  <a:cubicBezTo>
                    <a:pt x="10204" y="0"/>
                    <a:pt x="0" y="10204"/>
                    <a:pt x="0" y="22790"/>
                  </a:cubicBezTo>
                  <a:cubicBezTo>
                    <a:pt x="0" y="35376"/>
                    <a:pt x="10204" y="45580"/>
                    <a:pt x="22790" y="45580"/>
                  </a:cubicBezTo>
                  <a:cubicBezTo>
                    <a:pt x="35382" y="45580"/>
                    <a:pt x="45580" y="35376"/>
                    <a:pt x="45580" y="22790"/>
                  </a:cubicBezTo>
                  <a:cubicBezTo>
                    <a:pt x="45580" y="10204"/>
                    <a:pt x="35382" y="0"/>
                    <a:pt x="22790" y="0"/>
                  </a:cubicBezTo>
                  <a:close/>
                </a:path>
              </a:pathLst>
            </a:custGeom>
            <a:solidFill>
              <a:srgbClr val="FFEB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8" name="Google Shape;1721;p28">
              <a:extLst>
                <a:ext uri="{FF2B5EF4-FFF2-40B4-BE49-F238E27FC236}">
                  <a16:creationId xmlns:a16="http://schemas.microsoft.com/office/drawing/2014/main" id="{8F168027-CA4A-4492-AD19-D393FBF1ECF0}"/>
                </a:ext>
              </a:extLst>
            </p:cNvPr>
            <p:cNvSpPr/>
            <p:nvPr/>
          </p:nvSpPr>
          <p:spPr>
            <a:xfrm>
              <a:off x="457250" y="3414500"/>
              <a:ext cx="8229642" cy="999359"/>
            </a:xfrm>
            <a:custGeom>
              <a:avLst/>
              <a:gdLst/>
              <a:ahLst/>
              <a:cxnLst/>
              <a:rect l="l" t="t" r="r" b="b"/>
              <a:pathLst>
                <a:path w="82083" h="18815" extrusionOk="0">
                  <a:moveTo>
                    <a:pt x="45178" y="1"/>
                  </a:moveTo>
                  <a:lnTo>
                    <a:pt x="45064" y="34"/>
                  </a:lnTo>
                  <a:lnTo>
                    <a:pt x="44928" y="77"/>
                  </a:lnTo>
                  <a:lnTo>
                    <a:pt x="44699" y="142"/>
                  </a:lnTo>
                  <a:lnTo>
                    <a:pt x="44547" y="186"/>
                  </a:lnTo>
                  <a:lnTo>
                    <a:pt x="41844" y="958"/>
                  </a:lnTo>
                  <a:lnTo>
                    <a:pt x="41681" y="1007"/>
                  </a:lnTo>
                  <a:lnTo>
                    <a:pt x="41441" y="1072"/>
                  </a:lnTo>
                  <a:lnTo>
                    <a:pt x="41316" y="1110"/>
                  </a:lnTo>
                  <a:lnTo>
                    <a:pt x="41077" y="1176"/>
                  </a:lnTo>
                  <a:lnTo>
                    <a:pt x="40941" y="1214"/>
                  </a:lnTo>
                  <a:lnTo>
                    <a:pt x="40702" y="1285"/>
                  </a:lnTo>
                  <a:lnTo>
                    <a:pt x="40544" y="1328"/>
                  </a:lnTo>
                  <a:lnTo>
                    <a:pt x="39538" y="1616"/>
                  </a:lnTo>
                  <a:cubicBezTo>
                    <a:pt x="39404" y="1553"/>
                    <a:pt x="39242" y="1523"/>
                    <a:pt x="39054" y="1523"/>
                  </a:cubicBezTo>
                  <a:cubicBezTo>
                    <a:pt x="38729" y="1523"/>
                    <a:pt x="38330" y="1611"/>
                    <a:pt x="37879" y="1763"/>
                  </a:cubicBezTo>
                  <a:cubicBezTo>
                    <a:pt x="37824" y="1779"/>
                    <a:pt x="37764" y="1801"/>
                    <a:pt x="37710" y="1823"/>
                  </a:cubicBezTo>
                  <a:cubicBezTo>
                    <a:pt x="37628" y="1850"/>
                    <a:pt x="37552" y="1877"/>
                    <a:pt x="37471" y="1910"/>
                  </a:cubicBezTo>
                  <a:cubicBezTo>
                    <a:pt x="37427" y="1926"/>
                    <a:pt x="37384" y="1943"/>
                    <a:pt x="37340" y="1959"/>
                  </a:cubicBezTo>
                  <a:cubicBezTo>
                    <a:pt x="37259" y="1992"/>
                    <a:pt x="37177" y="2024"/>
                    <a:pt x="37095" y="2062"/>
                  </a:cubicBezTo>
                  <a:cubicBezTo>
                    <a:pt x="37052" y="2079"/>
                    <a:pt x="37003" y="2100"/>
                    <a:pt x="36954" y="2122"/>
                  </a:cubicBezTo>
                  <a:cubicBezTo>
                    <a:pt x="36878" y="2155"/>
                    <a:pt x="36796" y="2193"/>
                    <a:pt x="36715" y="2231"/>
                  </a:cubicBezTo>
                  <a:cubicBezTo>
                    <a:pt x="36660" y="2253"/>
                    <a:pt x="36606" y="2280"/>
                    <a:pt x="36546" y="2307"/>
                  </a:cubicBezTo>
                  <a:cubicBezTo>
                    <a:pt x="36415" y="2367"/>
                    <a:pt x="36274" y="2432"/>
                    <a:pt x="36133" y="2503"/>
                  </a:cubicBezTo>
                  <a:cubicBezTo>
                    <a:pt x="35496" y="2813"/>
                    <a:pt x="34816" y="3177"/>
                    <a:pt x="34136" y="3547"/>
                  </a:cubicBezTo>
                  <a:cubicBezTo>
                    <a:pt x="34066" y="3580"/>
                    <a:pt x="34001" y="3618"/>
                    <a:pt x="33935" y="3656"/>
                  </a:cubicBezTo>
                  <a:cubicBezTo>
                    <a:pt x="33875" y="3689"/>
                    <a:pt x="33816" y="3721"/>
                    <a:pt x="33756" y="3754"/>
                  </a:cubicBezTo>
                  <a:cubicBezTo>
                    <a:pt x="33669" y="3797"/>
                    <a:pt x="33587" y="3846"/>
                    <a:pt x="33500" y="3890"/>
                  </a:cubicBezTo>
                  <a:cubicBezTo>
                    <a:pt x="33457" y="3917"/>
                    <a:pt x="33413" y="3939"/>
                    <a:pt x="33364" y="3966"/>
                  </a:cubicBezTo>
                  <a:cubicBezTo>
                    <a:pt x="33283" y="4010"/>
                    <a:pt x="33196" y="4058"/>
                    <a:pt x="33114" y="4102"/>
                  </a:cubicBezTo>
                  <a:cubicBezTo>
                    <a:pt x="33065" y="4129"/>
                    <a:pt x="33016" y="4156"/>
                    <a:pt x="32967" y="4184"/>
                  </a:cubicBezTo>
                  <a:cubicBezTo>
                    <a:pt x="32880" y="4233"/>
                    <a:pt x="32793" y="4276"/>
                    <a:pt x="32706" y="4325"/>
                  </a:cubicBezTo>
                  <a:cubicBezTo>
                    <a:pt x="32646" y="4358"/>
                    <a:pt x="32592" y="4390"/>
                    <a:pt x="32532" y="4423"/>
                  </a:cubicBezTo>
                  <a:cubicBezTo>
                    <a:pt x="32418" y="4483"/>
                    <a:pt x="32309" y="4543"/>
                    <a:pt x="32195" y="4602"/>
                  </a:cubicBezTo>
                  <a:cubicBezTo>
                    <a:pt x="31901" y="4760"/>
                    <a:pt x="31618" y="4907"/>
                    <a:pt x="31341" y="5054"/>
                  </a:cubicBezTo>
                  <a:cubicBezTo>
                    <a:pt x="30862" y="5299"/>
                    <a:pt x="30405" y="5522"/>
                    <a:pt x="29992" y="5696"/>
                  </a:cubicBezTo>
                  <a:cubicBezTo>
                    <a:pt x="29959" y="5712"/>
                    <a:pt x="29927" y="5723"/>
                    <a:pt x="29899" y="5734"/>
                  </a:cubicBezTo>
                  <a:cubicBezTo>
                    <a:pt x="29867" y="5750"/>
                    <a:pt x="29834" y="5766"/>
                    <a:pt x="29801" y="5777"/>
                  </a:cubicBezTo>
                  <a:cubicBezTo>
                    <a:pt x="29709" y="5815"/>
                    <a:pt x="29622" y="5848"/>
                    <a:pt x="29535" y="5881"/>
                  </a:cubicBezTo>
                  <a:cubicBezTo>
                    <a:pt x="29486" y="5902"/>
                    <a:pt x="29443" y="5919"/>
                    <a:pt x="29394" y="5930"/>
                  </a:cubicBezTo>
                  <a:cubicBezTo>
                    <a:pt x="29323" y="5957"/>
                    <a:pt x="29258" y="5978"/>
                    <a:pt x="29187" y="6000"/>
                  </a:cubicBezTo>
                  <a:cubicBezTo>
                    <a:pt x="29154" y="6011"/>
                    <a:pt x="29122" y="6022"/>
                    <a:pt x="29089" y="6033"/>
                  </a:cubicBezTo>
                  <a:cubicBezTo>
                    <a:pt x="28821" y="6111"/>
                    <a:pt x="28587" y="6155"/>
                    <a:pt x="28390" y="6155"/>
                  </a:cubicBezTo>
                  <a:cubicBezTo>
                    <a:pt x="28327" y="6155"/>
                    <a:pt x="28268" y="6151"/>
                    <a:pt x="28213" y="6142"/>
                  </a:cubicBezTo>
                  <a:cubicBezTo>
                    <a:pt x="28126" y="6131"/>
                    <a:pt x="28045" y="6104"/>
                    <a:pt x="27979" y="6065"/>
                  </a:cubicBezTo>
                  <a:cubicBezTo>
                    <a:pt x="27724" y="5919"/>
                    <a:pt x="27392" y="5766"/>
                    <a:pt x="27011" y="5619"/>
                  </a:cubicBezTo>
                  <a:cubicBezTo>
                    <a:pt x="26538" y="5435"/>
                    <a:pt x="25994" y="5250"/>
                    <a:pt x="25445" y="5081"/>
                  </a:cubicBezTo>
                  <a:cubicBezTo>
                    <a:pt x="23682" y="4537"/>
                    <a:pt x="21817" y="4102"/>
                    <a:pt x="21817" y="4102"/>
                  </a:cubicBezTo>
                  <a:lnTo>
                    <a:pt x="19108" y="5630"/>
                  </a:lnTo>
                  <a:lnTo>
                    <a:pt x="19108" y="6968"/>
                  </a:lnTo>
                  <a:cubicBezTo>
                    <a:pt x="19108" y="6968"/>
                    <a:pt x="18994" y="6974"/>
                    <a:pt x="18804" y="6990"/>
                  </a:cubicBezTo>
                  <a:cubicBezTo>
                    <a:pt x="18727" y="7001"/>
                    <a:pt x="18635" y="7006"/>
                    <a:pt x="18532" y="7023"/>
                  </a:cubicBezTo>
                  <a:cubicBezTo>
                    <a:pt x="18477" y="7028"/>
                    <a:pt x="18412" y="7034"/>
                    <a:pt x="18347" y="7045"/>
                  </a:cubicBezTo>
                  <a:cubicBezTo>
                    <a:pt x="18265" y="7055"/>
                    <a:pt x="18173" y="7066"/>
                    <a:pt x="18080" y="7077"/>
                  </a:cubicBezTo>
                  <a:cubicBezTo>
                    <a:pt x="18020" y="7088"/>
                    <a:pt x="17966" y="7099"/>
                    <a:pt x="17906" y="7104"/>
                  </a:cubicBezTo>
                  <a:cubicBezTo>
                    <a:pt x="17814" y="7121"/>
                    <a:pt x="17727" y="7137"/>
                    <a:pt x="17634" y="7153"/>
                  </a:cubicBezTo>
                  <a:cubicBezTo>
                    <a:pt x="17221" y="7229"/>
                    <a:pt x="16802" y="7327"/>
                    <a:pt x="16481" y="7469"/>
                  </a:cubicBezTo>
                  <a:cubicBezTo>
                    <a:pt x="15764" y="7773"/>
                    <a:pt x="15025" y="7991"/>
                    <a:pt x="14255" y="7991"/>
                  </a:cubicBezTo>
                  <a:cubicBezTo>
                    <a:pt x="14062" y="7991"/>
                    <a:pt x="13867" y="7977"/>
                    <a:pt x="13669" y="7947"/>
                  </a:cubicBezTo>
                  <a:cubicBezTo>
                    <a:pt x="12679" y="7806"/>
                    <a:pt x="11939" y="5973"/>
                    <a:pt x="11058" y="5462"/>
                  </a:cubicBezTo>
                  <a:cubicBezTo>
                    <a:pt x="10988" y="5424"/>
                    <a:pt x="10906" y="5402"/>
                    <a:pt x="10808" y="5386"/>
                  </a:cubicBezTo>
                  <a:cubicBezTo>
                    <a:pt x="10725" y="5371"/>
                    <a:pt x="10631" y="5365"/>
                    <a:pt x="10529" y="5365"/>
                  </a:cubicBezTo>
                  <a:cubicBezTo>
                    <a:pt x="10200" y="5365"/>
                    <a:pt x="9778" y="5432"/>
                    <a:pt x="9318" y="5527"/>
                  </a:cubicBezTo>
                  <a:cubicBezTo>
                    <a:pt x="8730" y="5652"/>
                    <a:pt x="8078" y="5826"/>
                    <a:pt x="7468" y="5968"/>
                  </a:cubicBezTo>
                  <a:cubicBezTo>
                    <a:pt x="7126" y="6049"/>
                    <a:pt x="6794" y="6125"/>
                    <a:pt x="6495" y="6174"/>
                  </a:cubicBezTo>
                  <a:cubicBezTo>
                    <a:pt x="6229" y="6220"/>
                    <a:pt x="5989" y="6249"/>
                    <a:pt x="5792" y="6249"/>
                  </a:cubicBezTo>
                  <a:cubicBezTo>
                    <a:pt x="5637" y="6249"/>
                    <a:pt x="5508" y="6231"/>
                    <a:pt x="5412" y="6191"/>
                  </a:cubicBezTo>
                  <a:cubicBezTo>
                    <a:pt x="5108" y="6071"/>
                    <a:pt x="4428" y="5658"/>
                    <a:pt x="3645" y="5163"/>
                  </a:cubicBezTo>
                  <a:cubicBezTo>
                    <a:pt x="3623" y="5152"/>
                    <a:pt x="3607" y="5135"/>
                    <a:pt x="3585" y="5125"/>
                  </a:cubicBezTo>
                  <a:cubicBezTo>
                    <a:pt x="3269" y="4923"/>
                    <a:pt x="2938" y="4706"/>
                    <a:pt x="2606" y="4494"/>
                  </a:cubicBezTo>
                  <a:cubicBezTo>
                    <a:pt x="1273" y="3623"/>
                    <a:pt x="1" y="2753"/>
                    <a:pt x="1" y="2753"/>
                  </a:cubicBezTo>
                  <a:lnTo>
                    <a:pt x="1" y="18815"/>
                  </a:lnTo>
                  <a:lnTo>
                    <a:pt x="158" y="18809"/>
                  </a:lnTo>
                  <a:lnTo>
                    <a:pt x="2628" y="18690"/>
                  </a:lnTo>
                  <a:lnTo>
                    <a:pt x="7898" y="18439"/>
                  </a:lnTo>
                  <a:lnTo>
                    <a:pt x="8404" y="18418"/>
                  </a:lnTo>
                  <a:lnTo>
                    <a:pt x="9617" y="18358"/>
                  </a:lnTo>
                  <a:lnTo>
                    <a:pt x="17183" y="17999"/>
                  </a:lnTo>
                  <a:lnTo>
                    <a:pt x="18407" y="17939"/>
                  </a:lnTo>
                  <a:lnTo>
                    <a:pt x="22975" y="17722"/>
                  </a:lnTo>
                  <a:lnTo>
                    <a:pt x="30422" y="17368"/>
                  </a:lnTo>
                  <a:lnTo>
                    <a:pt x="32102" y="17292"/>
                  </a:lnTo>
                  <a:lnTo>
                    <a:pt x="32244" y="17281"/>
                  </a:lnTo>
                  <a:lnTo>
                    <a:pt x="34599" y="17172"/>
                  </a:lnTo>
                  <a:lnTo>
                    <a:pt x="35436" y="17134"/>
                  </a:lnTo>
                  <a:lnTo>
                    <a:pt x="39385" y="16944"/>
                  </a:lnTo>
                  <a:lnTo>
                    <a:pt x="39391" y="16944"/>
                  </a:lnTo>
                  <a:lnTo>
                    <a:pt x="42083" y="16813"/>
                  </a:lnTo>
                  <a:lnTo>
                    <a:pt x="43171" y="16764"/>
                  </a:lnTo>
                  <a:lnTo>
                    <a:pt x="50138" y="16432"/>
                  </a:lnTo>
                  <a:lnTo>
                    <a:pt x="52156" y="16340"/>
                  </a:lnTo>
                  <a:lnTo>
                    <a:pt x="54109" y="16248"/>
                  </a:lnTo>
                  <a:lnTo>
                    <a:pt x="54354" y="16231"/>
                  </a:lnTo>
                  <a:lnTo>
                    <a:pt x="56040" y="16155"/>
                  </a:lnTo>
                  <a:lnTo>
                    <a:pt x="59929" y="15970"/>
                  </a:lnTo>
                  <a:lnTo>
                    <a:pt x="65401" y="15709"/>
                  </a:lnTo>
                  <a:lnTo>
                    <a:pt x="65450" y="15704"/>
                  </a:lnTo>
                  <a:lnTo>
                    <a:pt x="66662" y="15649"/>
                  </a:lnTo>
                  <a:lnTo>
                    <a:pt x="72341" y="15377"/>
                  </a:lnTo>
                  <a:lnTo>
                    <a:pt x="73402" y="15328"/>
                  </a:lnTo>
                  <a:lnTo>
                    <a:pt x="76273" y="15192"/>
                  </a:lnTo>
                  <a:lnTo>
                    <a:pt x="77851" y="15116"/>
                  </a:lnTo>
                  <a:lnTo>
                    <a:pt x="82082" y="14915"/>
                  </a:lnTo>
                  <a:lnTo>
                    <a:pt x="82082" y="5734"/>
                  </a:lnTo>
                  <a:lnTo>
                    <a:pt x="80831" y="5739"/>
                  </a:lnTo>
                  <a:lnTo>
                    <a:pt x="79461" y="5745"/>
                  </a:lnTo>
                  <a:lnTo>
                    <a:pt x="79009" y="5745"/>
                  </a:lnTo>
                  <a:lnTo>
                    <a:pt x="78618" y="5750"/>
                  </a:lnTo>
                  <a:lnTo>
                    <a:pt x="77639" y="5750"/>
                  </a:lnTo>
                  <a:lnTo>
                    <a:pt x="77209" y="5755"/>
                  </a:lnTo>
                  <a:lnTo>
                    <a:pt x="76491" y="6702"/>
                  </a:lnTo>
                  <a:cubicBezTo>
                    <a:pt x="76491" y="6702"/>
                    <a:pt x="76415" y="6615"/>
                    <a:pt x="76273" y="6473"/>
                  </a:cubicBezTo>
                  <a:cubicBezTo>
                    <a:pt x="76012" y="6212"/>
                    <a:pt x="75550" y="5739"/>
                    <a:pt x="75001" y="5222"/>
                  </a:cubicBezTo>
                  <a:cubicBezTo>
                    <a:pt x="74990" y="5212"/>
                    <a:pt x="74984" y="5206"/>
                    <a:pt x="74973" y="5195"/>
                  </a:cubicBezTo>
                  <a:cubicBezTo>
                    <a:pt x="74761" y="4999"/>
                    <a:pt x="74538" y="4793"/>
                    <a:pt x="74310" y="4586"/>
                  </a:cubicBezTo>
                  <a:cubicBezTo>
                    <a:pt x="74234" y="4515"/>
                    <a:pt x="74152" y="4450"/>
                    <a:pt x="74076" y="4379"/>
                  </a:cubicBezTo>
                  <a:cubicBezTo>
                    <a:pt x="73831" y="4167"/>
                    <a:pt x="73586" y="3961"/>
                    <a:pt x="73347" y="3770"/>
                  </a:cubicBezTo>
                  <a:cubicBezTo>
                    <a:pt x="73260" y="3694"/>
                    <a:pt x="73168" y="3623"/>
                    <a:pt x="73081" y="3558"/>
                  </a:cubicBezTo>
                  <a:cubicBezTo>
                    <a:pt x="72820" y="3357"/>
                    <a:pt x="72569" y="3183"/>
                    <a:pt x="72341" y="3047"/>
                  </a:cubicBezTo>
                  <a:cubicBezTo>
                    <a:pt x="72022" y="2859"/>
                    <a:pt x="71747" y="2744"/>
                    <a:pt x="71549" y="2744"/>
                  </a:cubicBezTo>
                  <a:cubicBezTo>
                    <a:pt x="71517" y="2744"/>
                    <a:pt x="71487" y="2747"/>
                    <a:pt x="71460" y="2753"/>
                  </a:cubicBezTo>
                  <a:cubicBezTo>
                    <a:pt x="70878" y="2889"/>
                    <a:pt x="69746" y="4173"/>
                    <a:pt x="68680" y="5184"/>
                  </a:cubicBezTo>
                  <a:cubicBezTo>
                    <a:pt x="68267" y="5581"/>
                    <a:pt x="67859" y="5940"/>
                    <a:pt x="67495" y="6169"/>
                  </a:cubicBezTo>
                  <a:cubicBezTo>
                    <a:pt x="67237" y="6334"/>
                    <a:pt x="67001" y="6435"/>
                    <a:pt x="66804" y="6435"/>
                  </a:cubicBezTo>
                  <a:cubicBezTo>
                    <a:pt x="66722" y="6435"/>
                    <a:pt x="66648" y="6417"/>
                    <a:pt x="66581" y="6381"/>
                  </a:cubicBezTo>
                  <a:cubicBezTo>
                    <a:pt x="66510" y="6343"/>
                    <a:pt x="66423" y="6299"/>
                    <a:pt x="66314" y="6245"/>
                  </a:cubicBezTo>
                  <a:lnTo>
                    <a:pt x="66309" y="6245"/>
                  </a:lnTo>
                  <a:cubicBezTo>
                    <a:pt x="65819" y="5995"/>
                    <a:pt x="64955" y="5587"/>
                    <a:pt x="63959" y="5130"/>
                  </a:cubicBezTo>
                  <a:cubicBezTo>
                    <a:pt x="63840" y="5076"/>
                    <a:pt x="63714" y="5016"/>
                    <a:pt x="63589" y="4956"/>
                  </a:cubicBezTo>
                  <a:cubicBezTo>
                    <a:pt x="63519" y="4923"/>
                    <a:pt x="63443" y="4891"/>
                    <a:pt x="63372" y="4858"/>
                  </a:cubicBezTo>
                  <a:cubicBezTo>
                    <a:pt x="63089" y="4733"/>
                    <a:pt x="62801" y="4597"/>
                    <a:pt x="62512" y="4466"/>
                  </a:cubicBezTo>
                  <a:cubicBezTo>
                    <a:pt x="62496" y="4461"/>
                    <a:pt x="62480" y="4456"/>
                    <a:pt x="62458" y="4445"/>
                  </a:cubicBezTo>
                  <a:cubicBezTo>
                    <a:pt x="62192" y="4325"/>
                    <a:pt x="61920" y="4205"/>
                    <a:pt x="61658" y="4086"/>
                  </a:cubicBezTo>
                  <a:lnTo>
                    <a:pt x="61653" y="4086"/>
                  </a:lnTo>
                  <a:cubicBezTo>
                    <a:pt x="60500" y="3569"/>
                    <a:pt x="59428" y="3107"/>
                    <a:pt x="58814" y="2867"/>
                  </a:cubicBezTo>
                  <a:cubicBezTo>
                    <a:pt x="58689" y="2824"/>
                    <a:pt x="58585" y="2780"/>
                    <a:pt x="58498" y="2753"/>
                  </a:cubicBezTo>
                  <a:cubicBezTo>
                    <a:pt x="58369" y="2709"/>
                    <a:pt x="58124" y="2690"/>
                    <a:pt x="57791" y="2690"/>
                  </a:cubicBezTo>
                  <a:cubicBezTo>
                    <a:pt x="56920" y="2690"/>
                    <a:pt x="55444" y="2822"/>
                    <a:pt x="53821" y="3003"/>
                  </a:cubicBezTo>
                  <a:cubicBezTo>
                    <a:pt x="53761" y="3014"/>
                    <a:pt x="53701" y="3020"/>
                    <a:pt x="53641" y="3025"/>
                  </a:cubicBezTo>
                  <a:cubicBezTo>
                    <a:pt x="53560" y="3036"/>
                    <a:pt x="53473" y="3047"/>
                    <a:pt x="53391" y="3058"/>
                  </a:cubicBezTo>
                  <a:cubicBezTo>
                    <a:pt x="53347" y="3063"/>
                    <a:pt x="53304" y="3063"/>
                    <a:pt x="53260" y="3069"/>
                  </a:cubicBezTo>
                  <a:cubicBezTo>
                    <a:pt x="53217" y="3074"/>
                    <a:pt x="53179" y="3079"/>
                    <a:pt x="53135" y="3085"/>
                  </a:cubicBezTo>
                  <a:lnTo>
                    <a:pt x="53010" y="3101"/>
                  </a:lnTo>
                  <a:cubicBezTo>
                    <a:pt x="52961" y="3107"/>
                    <a:pt x="52912" y="3112"/>
                    <a:pt x="52869" y="3117"/>
                  </a:cubicBezTo>
                  <a:cubicBezTo>
                    <a:pt x="52782" y="3128"/>
                    <a:pt x="52700" y="3139"/>
                    <a:pt x="52619" y="3150"/>
                  </a:cubicBezTo>
                  <a:cubicBezTo>
                    <a:pt x="52559" y="3156"/>
                    <a:pt x="52504" y="3161"/>
                    <a:pt x="52450" y="3166"/>
                  </a:cubicBezTo>
                  <a:cubicBezTo>
                    <a:pt x="51569" y="3275"/>
                    <a:pt x="50677" y="3395"/>
                    <a:pt x="49850" y="3509"/>
                  </a:cubicBezTo>
                  <a:cubicBezTo>
                    <a:pt x="49785" y="3515"/>
                    <a:pt x="49725" y="3525"/>
                    <a:pt x="49665" y="3531"/>
                  </a:cubicBezTo>
                  <a:cubicBezTo>
                    <a:pt x="49584" y="3542"/>
                    <a:pt x="49497" y="3553"/>
                    <a:pt x="49415" y="3563"/>
                  </a:cubicBezTo>
                  <a:cubicBezTo>
                    <a:pt x="49371" y="3574"/>
                    <a:pt x="49328" y="3580"/>
                    <a:pt x="49284" y="3585"/>
                  </a:cubicBezTo>
                  <a:cubicBezTo>
                    <a:pt x="49197" y="3596"/>
                    <a:pt x="49110" y="3607"/>
                    <a:pt x="49029" y="3618"/>
                  </a:cubicBezTo>
                  <a:cubicBezTo>
                    <a:pt x="48980" y="3629"/>
                    <a:pt x="48931" y="3634"/>
                    <a:pt x="48887" y="3640"/>
                  </a:cubicBezTo>
                  <a:cubicBezTo>
                    <a:pt x="48800" y="3651"/>
                    <a:pt x="48713" y="3661"/>
                    <a:pt x="48632" y="3678"/>
                  </a:cubicBezTo>
                  <a:cubicBezTo>
                    <a:pt x="48572" y="3683"/>
                    <a:pt x="48518" y="3694"/>
                    <a:pt x="48458" y="3699"/>
                  </a:cubicBezTo>
                  <a:cubicBezTo>
                    <a:pt x="48343" y="3716"/>
                    <a:pt x="48224" y="3732"/>
                    <a:pt x="48110" y="3748"/>
                  </a:cubicBezTo>
                  <a:cubicBezTo>
                    <a:pt x="47054" y="3901"/>
                    <a:pt x="46239" y="4020"/>
                    <a:pt x="45880" y="4075"/>
                  </a:cubicBezTo>
                  <a:cubicBezTo>
                    <a:pt x="45782" y="4091"/>
                    <a:pt x="45722" y="4097"/>
                    <a:pt x="45695" y="4102"/>
                  </a:cubicBezTo>
                  <a:lnTo>
                    <a:pt x="45684" y="4102"/>
                  </a:lnTo>
                  <a:lnTo>
                    <a:pt x="45428" y="2041"/>
                  </a:lnTo>
                  <a:lnTo>
                    <a:pt x="45428" y="2035"/>
                  </a:lnTo>
                  <a:lnTo>
                    <a:pt x="45292" y="958"/>
                  </a:lnTo>
                  <a:lnTo>
                    <a:pt x="45178" y="1"/>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9" name="Google Shape;1722;p28">
              <a:extLst>
                <a:ext uri="{FF2B5EF4-FFF2-40B4-BE49-F238E27FC236}">
                  <a16:creationId xmlns:a16="http://schemas.microsoft.com/office/drawing/2014/main" id="{7A6D7629-FEC6-47F0-8403-89BF6B49FF2E}"/>
                </a:ext>
              </a:extLst>
            </p:cNvPr>
            <p:cNvSpPr/>
            <p:nvPr/>
          </p:nvSpPr>
          <p:spPr>
            <a:xfrm>
              <a:off x="5298495" y="2791060"/>
              <a:ext cx="106591" cy="653705"/>
            </a:xfrm>
            <a:custGeom>
              <a:avLst/>
              <a:gdLst/>
              <a:ahLst/>
              <a:cxnLst/>
              <a:rect l="l" t="t" r="r" b="b"/>
              <a:pathLst>
                <a:path w="1443" h="8850" extrusionOk="0">
                  <a:moveTo>
                    <a:pt x="1442" y="8850"/>
                  </a:moveTo>
                  <a:lnTo>
                    <a:pt x="1" y="8850"/>
                  </a:lnTo>
                  <a:lnTo>
                    <a:pt x="1" y="0"/>
                  </a:lnTo>
                  <a:lnTo>
                    <a:pt x="1442" y="0"/>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0" name="Google Shape;1723;p28">
              <a:extLst>
                <a:ext uri="{FF2B5EF4-FFF2-40B4-BE49-F238E27FC236}">
                  <a16:creationId xmlns:a16="http://schemas.microsoft.com/office/drawing/2014/main" id="{FD709D9B-D5DF-4A6F-9E57-20AE8B68187B}"/>
                </a:ext>
              </a:extLst>
            </p:cNvPr>
            <p:cNvSpPr/>
            <p:nvPr/>
          </p:nvSpPr>
          <p:spPr>
            <a:xfrm>
              <a:off x="5112505" y="3425035"/>
              <a:ext cx="371332" cy="264806"/>
            </a:xfrm>
            <a:custGeom>
              <a:avLst/>
              <a:gdLst/>
              <a:ahLst/>
              <a:cxnLst/>
              <a:rect l="l" t="t" r="r" b="b"/>
              <a:pathLst>
                <a:path w="5027" h="3585" extrusionOk="0">
                  <a:moveTo>
                    <a:pt x="5026" y="3584"/>
                  </a:moveTo>
                  <a:lnTo>
                    <a:pt x="1" y="3584"/>
                  </a:lnTo>
                  <a:lnTo>
                    <a:pt x="1" y="0"/>
                  </a:lnTo>
                  <a:lnTo>
                    <a:pt x="5026" y="0"/>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1" name="Google Shape;1724;p28">
              <a:extLst>
                <a:ext uri="{FF2B5EF4-FFF2-40B4-BE49-F238E27FC236}">
                  <a16:creationId xmlns:a16="http://schemas.microsoft.com/office/drawing/2014/main" id="{2A996EFD-EA5D-4B32-86FE-8DC4F4064066}"/>
                </a:ext>
              </a:extLst>
            </p:cNvPr>
            <p:cNvSpPr/>
            <p:nvPr/>
          </p:nvSpPr>
          <p:spPr>
            <a:xfrm>
              <a:off x="5015300" y="3532286"/>
              <a:ext cx="167975" cy="167969"/>
            </a:xfrm>
            <a:custGeom>
              <a:avLst/>
              <a:gdLst/>
              <a:ahLst/>
              <a:cxnLst/>
              <a:rect l="l" t="t" r="r" b="b"/>
              <a:pathLst>
                <a:path w="2274" h="2274" extrusionOk="0">
                  <a:moveTo>
                    <a:pt x="2274" y="2274"/>
                  </a:moveTo>
                  <a:lnTo>
                    <a:pt x="0" y="2274"/>
                  </a:lnTo>
                  <a:lnTo>
                    <a:pt x="0" y="0"/>
                  </a:lnTo>
                  <a:lnTo>
                    <a:pt x="2274" y="0"/>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2" name="Google Shape;1725;p28">
              <a:extLst>
                <a:ext uri="{FF2B5EF4-FFF2-40B4-BE49-F238E27FC236}">
                  <a16:creationId xmlns:a16="http://schemas.microsoft.com/office/drawing/2014/main" id="{1F9534ED-AF92-48EA-BE5D-11F97F265141}"/>
                </a:ext>
              </a:extLst>
            </p:cNvPr>
            <p:cNvSpPr/>
            <p:nvPr/>
          </p:nvSpPr>
          <p:spPr>
            <a:xfrm>
              <a:off x="3707167" y="2788253"/>
              <a:ext cx="1039833" cy="923682"/>
            </a:xfrm>
            <a:custGeom>
              <a:avLst/>
              <a:gdLst/>
              <a:ahLst/>
              <a:cxnLst/>
              <a:rect l="l" t="t" r="r" b="b"/>
              <a:pathLst>
                <a:path w="14077" h="12505" extrusionOk="0">
                  <a:moveTo>
                    <a:pt x="0" y="12505"/>
                  </a:moveTo>
                  <a:lnTo>
                    <a:pt x="0" y="8996"/>
                  </a:lnTo>
                  <a:lnTo>
                    <a:pt x="1817" y="8996"/>
                  </a:lnTo>
                  <a:lnTo>
                    <a:pt x="1817" y="7484"/>
                  </a:lnTo>
                  <a:lnTo>
                    <a:pt x="2769" y="7484"/>
                  </a:lnTo>
                  <a:lnTo>
                    <a:pt x="2769" y="0"/>
                  </a:lnTo>
                  <a:lnTo>
                    <a:pt x="4286" y="0"/>
                  </a:lnTo>
                  <a:lnTo>
                    <a:pt x="4286" y="7430"/>
                  </a:lnTo>
                  <a:lnTo>
                    <a:pt x="5663" y="7430"/>
                  </a:lnTo>
                  <a:lnTo>
                    <a:pt x="5663" y="8023"/>
                  </a:lnTo>
                  <a:lnTo>
                    <a:pt x="6827" y="8023"/>
                  </a:lnTo>
                  <a:lnTo>
                    <a:pt x="8583" y="9785"/>
                  </a:lnTo>
                  <a:lnTo>
                    <a:pt x="9829" y="9785"/>
                  </a:lnTo>
                  <a:lnTo>
                    <a:pt x="9829" y="11482"/>
                  </a:lnTo>
                  <a:lnTo>
                    <a:pt x="14077" y="11482"/>
                  </a:lnTo>
                  <a:lnTo>
                    <a:pt x="14077" y="12505"/>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3" name="Google Shape;1726;p28">
              <a:extLst>
                <a:ext uri="{FF2B5EF4-FFF2-40B4-BE49-F238E27FC236}">
                  <a16:creationId xmlns:a16="http://schemas.microsoft.com/office/drawing/2014/main" id="{D014C78F-AE71-424C-9E40-D93B5BDC9ABA}"/>
                </a:ext>
              </a:extLst>
            </p:cNvPr>
            <p:cNvSpPr/>
            <p:nvPr/>
          </p:nvSpPr>
          <p:spPr>
            <a:xfrm>
              <a:off x="3557740" y="2461996"/>
              <a:ext cx="2065557" cy="208964"/>
            </a:xfrm>
            <a:custGeom>
              <a:avLst/>
              <a:gdLst/>
              <a:ahLst/>
              <a:cxnLst/>
              <a:rect l="l" t="t" r="r" b="b"/>
              <a:pathLst>
                <a:path w="27963" h="2829" extrusionOk="0">
                  <a:moveTo>
                    <a:pt x="27963" y="2829"/>
                  </a:moveTo>
                  <a:lnTo>
                    <a:pt x="0" y="2829"/>
                  </a:lnTo>
                  <a:lnTo>
                    <a:pt x="0" y="1"/>
                  </a:lnTo>
                  <a:lnTo>
                    <a:pt x="27963" y="1"/>
                  </a:lnTo>
                  <a:close/>
                </a:path>
              </a:pathLst>
            </a:custGeom>
            <a:solidFill>
              <a:srgbClr val="E98F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4" name="Google Shape;1727;p28">
              <a:extLst>
                <a:ext uri="{FF2B5EF4-FFF2-40B4-BE49-F238E27FC236}">
                  <a16:creationId xmlns:a16="http://schemas.microsoft.com/office/drawing/2014/main" id="{75355B0B-F67C-4AA4-A29F-6E468233B836}"/>
                </a:ext>
              </a:extLst>
            </p:cNvPr>
            <p:cNvSpPr/>
            <p:nvPr/>
          </p:nvSpPr>
          <p:spPr>
            <a:xfrm>
              <a:off x="3538018" y="2432302"/>
              <a:ext cx="2104559" cy="57098"/>
            </a:xfrm>
            <a:custGeom>
              <a:avLst/>
              <a:gdLst/>
              <a:ahLst/>
              <a:cxnLst/>
              <a:rect l="l" t="t" r="r" b="b"/>
              <a:pathLst>
                <a:path w="28491" h="773" extrusionOk="0">
                  <a:moveTo>
                    <a:pt x="28491" y="772"/>
                  </a:moveTo>
                  <a:lnTo>
                    <a:pt x="1" y="772"/>
                  </a:lnTo>
                  <a:lnTo>
                    <a:pt x="1" y="0"/>
                  </a:lnTo>
                  <a:lnTo>
                    <a:pt x="2849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5" name="Google Shape;1728;p28">
              <a:extLst>
                <a:ext uri="{FF2B5EF4-FFF2-40B4-BE49-F238E27FC236}">
                  <a16:creationId xmlns:a16="http://schemas.microsoft.com/office/drawing/2014/main" id="{5706EF63-C2DD-465B-8B49-70BB809DCBD2}"/>
                </a:ext>
              </a:extLst>
            </p:cNvPr>
            <p:cNvSpPr/>
            <p:nvPr/>
          </p:nvSpPr>
          <p:spPr>
            <a:xfrm>
              <a:off x="3557740" y="2640747"/>
              <a:ext cx="2065557" cy="209038"/>
            </a:xfrm>
            <a:custGeom>
              <a:avLst/>
              <a:gdLst/>
              <a:ahLst/>
              <a:cxnLst/>
              <a:rect l="l" t="t" r="r" b="b"/>
              <a:pathLst>
                <a:path w="27963" h="2830" extrusionOk="0">
                  <a:moveTo>
                    <a:pt x="27963" y="2829"/>
                  </a:moveTo>
                  <a:lnTo>
                    <a:pt x="0" y="2829"/>
                  </a:lnTo>
                  <a:lnTo>
                    <a:pt x="0" y="1"/>
                  </a:lnTo>
                  <a:lnTo>
                    <a:pt x="27963"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6" name="Google Shape;1729;p28">
              <a:extLst>
                <a:ext uri="{FF2B5EF4-FFF2-40B4-BE49-F238E27FC236}">
                  <a16:creationId xmlns:a16="http://schemas.microsoft.com/office/drawing/2014/main" id="{218D31CA-722F-491F-9C9E-CD39F07DD8BE}"/>
                </a:ext>
              </a:extLst>
            </p:cNvPr>
            <p:cNvSpPr/>
            <p:nvPr/>
          </p:nvSpPr>
          <p:spPr>
            <a:xfrm>
              <a:off x="3538461" y="1951374"/>
              <a:ext cx="2104116" cy="481009"/>
            </a:xfrm>
            <a:custGeom>
              <a:avLst/>
              <a:gdLst/>
              <a:ahLst/>
              <a:cxnLst/>
              <a:rect l="l" t="t" r="r" b="b"/>
              <a:pathLst>
                <a:path w="28485" h="6512" extrusionOk="0">
                  <a:moveTo>
                    <a:pt x="14240" y="0"/>
                  </a:moveTo>
                  <a:lnTo>
                    <a:pt x="0" y="6511"/>
                  </a:lnTo>
                  <a:lnTo>
                    <a:pt x="28485" y="6511"/>
                  </a:lnTo>
                  <a:lnTo>
                    <a:pt x="21887" y="4580"/>
                  </a:lnTo>
                  <a:lnTo>
                    <a:pt x="21245" y="3253"/>
                  </a:lnTo>
                  <a:lnTo>
                    <a:pt x="19749" y="3471"/>
                  </a:lnTo>
                  <a:lnTo>
                    <a:pt x="16323" y="3084"/>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7" name="Google Shape;1730;p28">
              <a:extLst>
                <a:ext uri="{FF2B5EF4-FFF2-40B4-BE49-F238E27FC236}">
                  <a16:creationId xmlns:a16="http://schemas.microsoft.com/office/drawing/2014/main" id="{2A5FFCB9-B6D9-464C-9DA0-5B43D46A47DF}"/>
                </a:ext>
              </a:extLst>
            </p:cNvPr>
            <p:cNvSpPr/>
            <p:nvPr/>
          </p:nvSpPr>
          <p:spPr>
            <a:xfrm>
              <a:off x="4059129" y="2340268"/>
              <a:ext cx="101272" cy="36637"/>
            </a:xfrm>
            <a:custGeom>
              <a:avLst/>
              <a:gdLst/>
              <a:ahLst/>
              <a:cxnLst/>
              <a:rect l="l" t="t" r="r" b="b"/>
              <a:pathLst>
                <a:path w="1371" h="496" extrusionOk="0">
                  <a:moveTo>
                    <a:pt x="1371" y="495"/>
                  </a:moveTo>
                  <a:lnTo>
                    <a:pt x="0" y="495"/>
                  </a:lnTo>
                  <a:lnTo>
                    <a:pt x="0" y="0"/>
                  </a:lnTo>
                  <a:lnTo>
                    <a:pt x="137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8" name="Google Shape;1731;p28">
              <a:extLst>
                <a:ext uri="{FF2B5EF4-FFF2-40B4-BE49-F238E27FC236}">
                  <a16:creationId xmlns:a16="http://schemas.microsoft.com/office/drawing/2014/main" id="{D7AB872A-F5DC-46DB-B1AF-C070FDA7FEE4}"/>
                </a:ext>
              </a:extLst>
            </p:cNvPr>
            <p:cNvSpPr/>
            <p:nvPr/>
          </p:nvSpPr>
          <p:spPr>
            <a:xfrm>
              <a:off x="4125385" y="2280438"/>
              <a:ext cx="101346" cy="36563"/>
            </a:xfrm>
            <a:custGeom>
              <a:avLst/>
              <a:gdLst/>
              <a:ahLst/>
              <a:cxnLst/>
              <a:rect l="l" t="t" r="r" b="b"/>
              <a:pathLst>
                <a:path w="1372" h="495" extrusionOk="0">
                  <a:moveTo>
                    <a:pt x="1371" y="495"/>
                  </a:moveTo>
                  <a:lnTo>
                    <a:pt x="1" y="495"/>
                  </a:lnTo>
                  <a:lnTo>
                    <a:pt x="1" y="0"/>
                  </a:lnTo>
                  <a:lnTo>
                    <a:pt x="137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29" name="Google Shape;1732;p28">
              <a:extLst>
                <a:ext uri="{FF2B5EF4-FFF2-40B4-BE49-F238E27FC236}">
                  <a16:creationId xmlns:a16="http://schemas.microsoft.com/office/drawing/2014/main" id="{FB1E40E9-860E-477E-B2DD-5A7FAC459E61}"/>
                </a:ext>
              </a:extLst>
            </p:cNvPr>
            <p:cNvSpPr/>
            <p:nvPr/>
          </p:nvSpPr>
          <p:spPr>
            <a:xfrm>
              <a:off x="4180045" y="2340268"/>
              <a:ext cx="101272" cy="36637"/>
            </a:xfrm>
            <a:custGeom>
              <a:avLst/>
              <a:gdLst/>
              <a:ahLst/>
              <a:cxnLst/>
              <a:rect l="l" t="t" r="r" b="b"/>
              <a:pathLst>
                <a:path w="1371" h="496" extrusionOk="0">
                  <a:moveTo>
                    <a:pt x="1371" y="495"/>
                  </a:moveTo>
                  <a:lnTo>
                    <a:pt x="0" y="495"/>
                  </a:lnTo>
                  <a:lnTo>
                    <a:pt x="0" y="0"/>
                  </a:lnTo>
                  <a:lnTo>
                    <a:pt x="1371"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0" name="Google Shape;1733;p28">
              <a:extLst>
                <a:ext uri="{FF2B5EF4-FFF2-40B4-BE49-F238E27FC236}">
                  <a16:creationId xmlns:a16="http://schemas.microsoft.com/office/drawing/2014/main" id="{A46135DF-348D-474D-BFA7-3063BC76E397}"/>
                </a:ext>
              </a:extLst>
            </p:cNvPr>
            <p:cNvSpPr/>
            <p:nvPr/>
          </p:nvSpPr>
          <p:spPr>
            <a:xfrm>
              <a:off x="4852577" y="2277188"/>
              <a:ext cx="101346" cy="36637"/>
            </a:xfrm>
            <a:custGeom>
              <a:avLst/>
              <a:gdLst/>
              <a:ahLst/>
              <a:cxnLst/>
              <a:rect l="l" t="t" r="r" b="b"/>
              <a:pathLst>
                <a:path w="1372" h="496" extrusionOk="0">
                  <a:moveTo>
                    <a:pt x="1371" y="495"/>
                  </a:moveTo>
                  <a:lnTo>
                    <a:pt x="0" y="495"/>
                  </a:lnTo>
                  <a:lnTo>
                    <a:pt x="0" y="1"/>
                  </a:lnTo>
                  <a:lnTo>
                    <a:pt x="1371" y="1"/>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1" name="Google Shape;1734;p28">
              <a:extLst>
                <a:ext uri="{FF2B5EF4-FFF2-40B4-BE49-F238E27FC236}">
                  <a16:creationId xmlns:a16="http://schemas.microsoft.com/office/drawing/2014/main" id="{FF59E2E8-6C84-47FF-8150-0A02FFFC4D31}"/>
                </a:ext>
              </a:extLst>
            </p:cNvPr>
            <p:cNvSpPr/>
            <p:nvPr/>
          </p:nvSpPr>
          <p:spPr>
            <a:xfrm>
              <a:off x="4973493" y="2277188"/>
              <a:ext cx="101346" cy="36637"/>
            </a:xfrm>
            <a:custGeom>
              <a:avLst/>
              <a:gdLst/>
              <a:ahLst/>
              <a:cxnLst/>
              <a:rect l="l" t="t" r="r" b="b"/>
              <a:pathLst>
                <a:path w="1372" h="496" extrusionOk="0">
                  <a:moveTo>
                    <a:pt x="1371" y="495"/>
                  </a:moveTo>
                  <a:lnTo>
                    <a:pt x="1" y="495"/>
                  </a:lnTo>
                  <a:lnTo>
                    <a:pt x="1" y="1"/>
                  </a:lnTo>
                  <a:lnTo>
                    <a:pt x="1371" y="1"/>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2" name="Google Shape;1735;p28">
              <a:extLst>
                <a:ext uri="{FF2B5EF4-FFF2-40B4-BE49-F238E27FC236}">
                  <a16:creationId xmlns:a16="http://schemas.microsoft.com/office/drawing/2014/main" id="{6B1C88BC-40A9-4719-B8CB-93FAFBBEF131}"/>
                </a:ext>
              </a:extLst>
            </p:cNvPr>
            <p:cNvSpPr/>
            <p:nvPr/>
          </p:nvSpPr>
          <p:spPr>
            <a:xfrm>
              <a:off x="4433103" y="2143420"/>
              <a:ext cx="101346" cy="36637"/>
            </a:xfrm>
            <a:custGeom>
              <a:avLst/>
              <a:gdLst/>
              <a:ahLst/>
              <a:cxnLst/>
              <a:rect l="l" t="t" r="r" b="b"/>
              <a:pathLst>
                <a:path w="1372" h="496" extrusionOk="0">
                  <a:moveTo>
                    <a:pt x="1372" y="495"/>
                  </a:moveTo>
                  <a:lnTo>
                    <a:pt x="1" y="495"/>
                  </a:lnTo>
                  <a:lnTo>
                    <a:pt x="1" y="0"/>
                  </a:lnTo>
                  <a:lnTo>
                    <a:pt x="1372"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3" name="Google Shape;1736;p28">
              <a:extLst>
                <a:ext uri="{FF2B5EF4-FFF2-40B4-BE49-F238E27FC236}">
                  <a16:creationId xmlns:a16="http://schemas.microsoft.com/office/drawing/2014/main" id="{AD5820B9-F952-43B2-B975-A048706AF4BE}"/>
                </a:ext>
              </a:extLst>
            </p:cNvPr>
            <p:cNvSpPr/>
            <p:nvPr/>
          </p:nvSpPr>
          <p:spPr>
            <a:xfrm>
              <a:off x="4487762" y="2203250"/>
              <a:ext cx="101346" cy="37080"/>
            </a:xfrm>
            <a:custGeom>
              <a:avLst/>
              <a:gdLst/>
              <a:ahLst/>
              <a:cxnLst/>
              <a:rect l="l" t="t" r="r" b="b"/>
              <a:pathLst>
                <a:path w="1372" h="502" extrusionOk="0">
                  <a:moveTo>
                    <a:pt x="1371" y="501"/>
                  </a:moveTo>
                  <a:lnTo>
                    <a:pt x="1" y="501"/>
                  </a:lnTo>
                  <a:lnTo>
                    <a:pt x="1" y="1"/>
                  </a:lnTo>
                  <a:lnTo>
                    <a:pt x="1371" y="1"/>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4" name="Google Shape;1737;p28">
              <a:extLst>
                <a:ext uri="{FF2B5EF4-FFF2-40B4-BE49-F238E27FC236}">
                  <a16:creationId xmlns:a16="http://schemas.microsoft.com/office/drawing/2014/main" id="{AED7ED38-ACD3-4CD7-BFA5-49680AA0DC29}"/>
                </a:ext>
              </a:extLst>
            </p:cNvPr>
            <p:cNvSpPr/>
            <p:nvPr/>
          </p:nvSpPr>
          <p:spPr>
            <a:xfrm>
              <a:off x="4687417" y="2340268"/>
              <a:ext cx="101346" cy="36637"/>
            </a:xfrm>
            <a:custGeom>
              <a:avLst/>
              <a:gdLst/>
              <a:ahLst/>
              <a:cxnLst/>
              <a:rect l="l" t="t" r="r" b="b"/>
              <a:pathLst>
                <a:path w="1372" h="496" extrusionOk="0">
                  <a:moveTo>
                    <a:pt x="1372" y="495"/>
                  </a:moveTo>
                  <a:lnTo>
                    <a:pt x="1" y="495"/>
                  </a:lnTo>
                  <a:lnTo>
                    <a:pt x="1" y="0"/>
                  </a:lnTo>
                  <a:lnTo>
                    <a:pt x="1372"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5" name="Google Shape;1738;p28">
              <a:extLst>
                <a:ext uri="{FF2B5EF4-FFF2-40B4-BE49-F238E27FC236}">
                  <a16:creationId xmlns:a16="http://schemas.microsoft.com/office/drawing/2014/main" id="{311D1B57-F1FD-4898-88D3-85AAB38F5109}"/>
                </a:ext>
              </a:extLst>
            </p:cNvPr>
            <p:cNvSpPr/>
            <p:nvPr/>
          </p:nvSpPr>
          <p:spPr>
            <a:xfrm>
              <a:off x="3732059" y="2163068"/>
              <a:ext cx="359292" cy="171219"/>
            </a:xfrm>
            <a:custGeom>
              <a:avLst/>
              <a:gdLst/>
              <a:ahLst/>
              <a:cxnLst/>
              <a:rect l="l" t="t" r="r" b="b"/>
              <a:pathLst>
                <a:path w="4864" h="2318" extrusionOk="0">
                  <a:moveTo>
                    <a:pt x="1" y="1888"/>
                  </a:moveTo>
                  <a:lnTo>
                    <a:pt x="278" y="2318"/>
                  </a:lnTo>
                  <a:lnTo>
                    <a:pt x="4863" y="224"/>
                  </a:lnTo>
                  <a:lnTo>
                    <a:pt x="4113"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6" name="Google Shape;1739;p28">
              <a:extLst>
                <a:ext uri="{FF2B5EF4-FFF2-40B4-BE49-F238E27FC236}">
                  <a16:creationId xmlns:a16="http://schemas.microsoft.com/office/drawing/2014/main" id="{1FD6B2D4-76E0-4DE0-8E24-0C89F5C029AE}"/>
                </a:ext>
              </a:extLst>
            </p:cNvPr>
            <p:cNvSpPr/>
            <p:nvPr/>
          </p:nvSpPr>
          <p:spPr>
            <a:xfrm>
              <a:off x="4171181" y="1951374"/>
              <a:ext cx="369338" cy="191680"/>
            </a:xfrm>
            <a:custGeom>
              <a:avLst/>
              <a:gdLst/>
              <a:ahLst/>
              <a:cxnLst/>
              <a:rect l="l" t="t" r="r" b="b"/>
              <a:pathLst>
                <a:path w="5000" h="2595" extrusionOk="0">
                  <a:moveTo>
                    <a:pt x="1" y="2595"/>
                  </a:moveTo>
                  <a:lnTo>
                    <a:pt x="1" y="2056"/>
                  </a:lnTo>
                  <a:lnTo>
                    <a:pt x="4629" y="0"/>
                  </a:lnTo>
                  <a:lnTo>
                    <a:pt x="4999" y="31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7" name="Google Shape;1740;p28">
              <a:extLst>
                <a:ext uri="{FF2B5EF4-FFF2-40B4-BE49-F238E27FC236}">
                  <a16:creationId xmlns:a16="http://schemas.microsoft.com/office/drawing/2014/main" id="{ECB73E4A-E9DB-4323-8CCE-CB1B3ADEA7CE}"/>
                </a:ext>
              </a:extLst>
            </p:cNvPr>
            <p:cNvSpPr/>
            <p:nvPr/>
          </p:nvSpPr>
          <p:spPr>
            <a:xfrm>
              <a:off x="3538461" y="1951374"/>
              <a:ext cx="1072408" cy="496668"/>
            </a:xfrm>
            <a:custGeom>
              <a:avLst/>
              <a:gdLst/>
              <a:ahLst/>
              <a:cxnLst/>
              <a:rect l="l" t="t" r="r" b="b"/>
              <a:pathLst>
                <a:path w="14518" h="6724" extrusionOk="0">
                  <a:moveTo>
                    <a:pt x="14517" y="403"/>
                  </a:moveTo>
                  <a:lnTo>
                    <a:pt x="653" y="6723"/>
                  </a:lnTo>
                  <a:lnTo>
                    <a:pt x="0" y="6511"/>
                  </a:lnTo>
                  <a:lnTo>
                    <a:pt x="14240" y="0"/>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nvGrpSpPr>
            <p:cNvPr id="38" name="Google Shape;1741;p28">
              <a:extLst>
                <a:ext uri="{FF2B5EF4-FFF2-40B4-BE49-F238E27FC236}">
                  <a16:creationId xmlns:a16="http://schemas.microsoft.com/office/drawing/2014/main" id="{CA313ED6-6C01-47AD-AB9C-11F09F34BDB1}"/>
                </a:ext>
              </a:extLst>
            </p:cNvPr>
            <p:cNvGrpSpPr/>
            <p:nvPr/>
          </p:nvGrpSpPr>
          <p:grpSpPr>
            <a:xfrm>
              <a:off x="3608706" y="2517468"/>
              <a:ext cx="1973502" cy="270861"/>
              <a:chOff x="3608706" y="2517468"/>
              <a:chExt cx="1973502" cy="270861"/>
            </a:xfrm>
          </p:grpSpPr>
          <p:sp>
            <p:nvSpPr>
              <p:cNvPr id="120" name="Google Shape;1742;p28">
                <a:extLst>
                  <a:ext uri="{FF2B5EF4-FFF2-40B4-BE49-F238E27FC236}">
                    <a16:creationId xmlns:a16="http://schemas.microsoft.com/office/drawing/2014/main" id="{FB438D48-7B70-4F92-924E-D027BB2A333F}"/>
                  </a:ext>
                </a:extLst>
              </p:cNvPr>
              <p:cNvSpPr/>
              <p:nvPr/>
            </p:nvSpPr>
            <p:spPr>
              <a:xfrm>
                <a:off x="3608706"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1" name="Google Shape;1743;p28">
                <a:extLst>
                  <a:ext uri="{FF2B5EF4-FFF2-40B4-BE49-F238E27FC236}">
                    <a16:creationId xmlns:a16="http://schemas.microsoft.com/office/drawing/2014/main" id="{7FCAA73E-7F96-4473-8006-B08824D10872}"/>
                  </a:ext>
                </a:extLst>
              </p:cNvPr>
              <p:cNvSpPr/>
              <p:nvPr/>
            </p:nvSpPr>
            <p:spPr>
              <a:xfrm>
                <a:off x="3675405"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2" name="Google Shape;1744;p28">
                <a:extLst>
                  <a:ext uri="{FF2B5EF4-FFF2-40B4-BE49-F238E27FC236}">
                    <a16:creationId xmlns:a16="http://schemas.microsoft.com/office/drawing/2014/main" id="{F4209606-B341-4886-9A20-2F1B052864CC}"/>
                  </a:ext>
                </a:extLst>
              </p:cNvPr>
              <p:cNvSpPr/>
              <p:nvPr/>
            </p:nvSpPr>
            <p:spPr>
              <a:xfrm>
                <a:off x="3742548"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3" name="Google Shape;1745;p28">
                <a:extLst>
                  <a:ext uri="{FF2B5EF4-FFF2-40B4-BE49-F238E27FC236}">
                    <a16:creationId xmlns:a16="http://schemas.microsoft.com/office/drawing/2014/main" id="{B68B5235-3124-4FEA-9B45-D59679C4B9E4}"/>
                  </a:ext>
                </a:extLst>
              </p:cNvPr>
              <p:cNvSpPr/>
              <p:nvPr/>
            </p:nvSpPr>
            <p:spPr>
              <a:xfrm>
                <a:off x="3809616" y="2517468"/>
                <a:ext cx="31837" cy="91666"/>
              </a:xfrm>
              <a:custGeom>
                <a:avLst/>
                <a:gdLst/>
                <a:ahLst/>
                <a:cxnLst/>
                <a:rect l="l" t="t" r="r" b="b"/>
                <a:pathLst>
                  <a:path w="431"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4" name="Google Shape;1746;p28">
                <a:extLst>
                  <a:ext uri="{FF2B5EF4-FFF2-40B4-BE49-F238E27FC236}">
                    <a16:creationId xmlns:a16="http://schemas.microsoft.com/office/drawing/2014/main" id="{691420BB-F4FF-484A-BD07-EDCB03CA29F2}"/>
                  </a:ext>
                </a:extLst>
              </p:cNvPr>
              <p:cNvSpPr/>
              <p:nvPr/>
            </p:nvSpPr>
            <p:spPr>
              <a:xfrm>
                <a:off x="3876315" y="2517468"/>
                <a:ext cx="32206" cy="91666"/>
              </a:xfrm>
              <a:custGeom>
                <a:avLst/>
                <a:gdLst/>
                <a:ahLst/>
                <a:cxnLst/>
                <a:rect l="l" t="t" r="r" b="b"/>
                <a:pathLst>
                  <a:path w="436" h="1241" extrusionOk="0">
                    <a:moveTo>
                      <a:pt x="435" y="1240"/>
                    </a:moveTo>
                    <a:lnTo>
                      <a:pt x="0" y="1240"/>
                    </a:lnTo>
                    <a:lnTo>
                      <a:pt x="0" y="0"/>
                    </a:lnTo>
                    <a:lnTo>
                      <a:pt x="435"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5" name="Google Shape;1747;p28">
                <a:extLst>
                  <a:ext uri="{FF2B5EF4-FFF2-40B4-BE49-F238E27FC236}">
                    <a16:creationId xmlns:a16="http://schemas.microsoft.com/office/drawing/2014/main" id="{A20C9472-0484-4E60-88C5-6D54352D44E0}"/>
                  </a:ext>
                </a:extLst>
              </p:cNvPr>
              <p:cNvSpPr/>
              <p:nvPr/>
            </p:nvSpPr>
            <p:spPr>
              <a:xfrm>
                <a:off x="3943384"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6" name="Google Shape;1748;p28">
                <a:extLst>
                  <a:ext uri="{FF2B5EF4-FFF2-40B4-BE49-F238E27FC236}">
                    <a16:creationId xmlns:a16="http://schemas.microsoft.com/office/drawing/2014/main" id="{1CBC414C-39BB-4969-AF19-8268EFCFC6C7}"/>
                  </a:ext>
                </a:extLst>
              </p:cNvPr>
              <p:cNvSpPr/>
              <p:nvPr/>
            </p:nvSpPr>
            <p:spPr>
              <a:xfrm>
                <a:off x="4010453"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7" name="Google Shape;1749;p28">
                <a:extLst>
                  <a:ext uri="{FF2B5EF4-FFF2-40B4-BE49-F238E27FC236}">
                    <a16:creationId xmlns:a16="http://schemas.microsoft.com/office/drawing/2014/main" id="{61B53464-2BE1-4A96-A10F-F4E3098F30CE}"/>
                  </a:ext>
                </a:extLst>
              </p:cNvPr>
              <p:cNvSpPr/>
              <p:nvPr/>
            </p:nvSpPr>
            <p:spPr>
              <a:xfrm>
                <a:off x="4077152"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8" name="Google Shape;1750;p28">
                <a:extLst>
                  <a:ext uri="{FF2B5EF4-FFF2-40B4-BE49-F238E27FC236}">
                    <a16:creationId xmlns:a16="http://schemas.microsoft.com/office/drawing/2014/main" id="{10233929-6AA0-4FA6-9944-71D9C4AB0E3E}"/>
                  </a:ext>
                </a:extLst>
              </p:cNvPr>
              <p:cNvSpPr/>
              <p:nvPr/>
            </p:nvSpPr>
            <p:spPr>
              <a:xfrm>
                <a:off x="4144294"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9" name="Google Shape;1751;p28">
                <a:extLst>
                  <a:ext uri="{FF2B5EF4-FFF2-40B4-BE49-F238E27FC236}">
                    <a16:creationId xmlns:a16="http://schemas.microsoft.com/office/drawing/2014/main" id="{3BA1D8CD-C75D-4986-A03F-E14B79E76FDE}"/>
                  </a:ext>
                </a:extLst>
              </p:cNvPr>
              <p:cNvSpPr/>
              <p:nvPr/>
            </p:nvSpPr>
            <p:spPr>
              <a:xfrm>
                <a:off x="4211363"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0" name="Google Shape;1752;p28">
                <a:extLst>
                  <a:ext uri="{FF2B5EF4-FFF2-40B4-BE49-F238E27FC236}">
                    <a16:creationId xmlns:a16="http://schemas.microsoft.com/office/drawing/2014/main" id="{7BD445EF-C228-43FF-B52F-B060E2C4EAA2}"/>
                  </a:ext>
                </a:extLst>
              </p:cNvPr>
              <p:cNvSpPr/>
              <p:nvPr/>
            </p:nvSpPr>
            <p:spPr>
              <a:xfrm>
                <a:off x="4278062" y="2517468"/>
                <a:ext cx="32206" cy="91666"/>
              </a:xfrm>
              <a:custGeom>
                <a:avLst/>
                <a:gdLst/>
                <a:ahLst/>
                <a:cxnLst/>
                <a:rect l="l" t="t" r="r" b="b"/>
                <a:pathLst>
                  <a:path w="436" h="1241" extrusionOk="0">
                    <a:moveTo>
                      <a:pt x="436" y="1240"/>
                    </a:moveTo>
                    <a:lnTo>
                      <a:pt x="0" y="1240"/>
                    </a:lnTo>
                    <a:lnTo>
                      <a:pt x="0"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1" name="Google Shape;1753;p28">
                <a:extLst>
                  <a:ext uri="{FF2B5EF4-FFF2-40B4-BE49-F238E27FC236}">
                    <a16:creationId xmlns:a16="http://schemas.microsoft.com/office/drawing/2014/main" id="{4905305B-0025-4545-B155-1567BCC07425}"/>
                  </a:ext>
                </a:extLst>
              </p:cNvPr>
              <p:cNvSpPr/>
              <p:nvPr/>
            </p:nvSpPr>
            <p:spPr>
              <a:xfrm>
                <a:off x="4345131"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2" name="Google Shape;1754;p28">
                <a:extLst>
                  <a:ext uri="{FF2B5EF4-FFF2-40B4-BE49-F238E27FC236}">
                    <a16:creationId xmlns:a16="http://schemas.microsoft.com/office/drawing/2014/main" id="{3E36DB78-A4CF-4585-94A8-9E6001F075F5}"/>
                  </a:ext>
                </a:extLst>
              </p:cNvPr>
              <p:cNvSpPr/>
              <p:nvPr/>
            </p:nvSpPr>
            <p:spPr>
              <a:xfrm>
                <a:off x="4412273"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3" name="Google Shape;1755;p28">
                <a:extLst>
                  <a:ext uri="{FF2B5EF4-FFF2-40B4-BE49-F238E27FC236}">
                    <a16:creationId xmlns:a16="http://schemas.microsoft.com/office/drawing/2014/main" id="{05FBC3DF-D43C-46ED-A07B-A320C566CEAA}"/>
                  </a:ext>
                </a:extLst>
              </p:cNvPr>
              <p:cNvSpPr/>
              <p:nvPr/>
            </p:nvSpPr>
            <p:spPr>
              <a:xfrm>
                <a:off x="4478899" y="2517468"/>
                <a:ext cx="32280" cy="91666"/>
              </a:xfrm>
              <a:custGeom>
                <a:avLst/>
                <a:gdLst/>
                <a:ahLst/>
                <a:cxnLst/>
                <a:rect l="l" t="t" r="r" b="b"/>
                <a:pathLst>
                  <a:path w="437"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4" name="Google Shape;1756;p28">
                <a:extLst>
                  <a:ext uri="{FF2B5EF4-FFF2-40B4-BE49-F238E27FC236}">
                    <a16:creationId xmlns:a16="http://schemas.microsoft.com/office/drawing/2014/main" id="{0A2F1F05-7588-4EA9-BA6E-712E0D72C1B6}"/>
                  </a:ext>
                </a:extLst>
              </p:cNvPr>
              <p:cNvSpPr/>
              <p:nvPr/>
            </p:nvSpPr>
            <p:spPr>
              <a:xfrm>
                <a:off x="4546041" y="2517468"/>
                <a:ext cx="31837" cy="91666"/>
              </a:xfrm>
              <a:custGeom>
                <a:avLst/>
                <a:gdLst/>
                <a:ahLst/>
                <a:cxnLst/>
                <a:rect l="l" t="t" r="r" b="b"/>
                <a:pathLst>
                  <a:path w="431"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5" name="Google Shape;1757;p28">
                <a:extLst>
                  <a:ext uri="{FF2B5EF4-FFF2-40B4-BE49-F238E27FC236}">
                    <a16:creationId xmlns:a16="http://schemas.microsoft.com/office/drawing/2014/main" id="{FEFBD4CE-3EF3-4D59-B654-BBFBA66344A5}"/>
                  </a:ext>
                </a:extLst>
              </p:cNvPr>
              <p:cNvSpPr/>
              <p:nvPr/>
            </p:nvSpPr>
            <p:spPr>
              <a:xfrm>
                <a:off x="4613110"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6" name="Google Shape;1758;p28">
                <a:extLst>
                  <a:ext uri="{FF2B5EF4-FFF2-40B4-BE49-F238E27FC236}">
                    <a16:creationId xmlns:a16="http://schemas.microsoft.com/office/drawing/2014/main" id="{38F3DE96-9804-4E4C-B085-E9B108D2044A}"/>
                  </a:ext>
                </a:extLst>
              </p:cNvPr>
              <p:cNvSpPr/>
              <p:nvPr/>
            </p:nvSpPr>
            <p:spPr>
              <a:xfrm>
                <a:off x="4679809"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7" name="Google Shape;1759;p28">
                <a:extLst>
                  <a:ext uri="{FF2B5EF4-FFF2-40B4-BE49-F238E27FC236}">
                    <a16:creationId xmlns:a16="http://schemas.microsoft.com/office/drawing/2014/main" id="{69C46546-A528-4172-8908-C27A4F4A12BB}"/>
                  </a:ext>
                </a:extLst>
              </p:cNvPr>
              <p:cNvSpPr/>
              <p:nvPr/>
            </p:nvSpPr>
            <p:spPr>
              <a:xfrm>
                <a:off x="4746878"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8" name="Google Shape;1760;p28">
                <a:extLst>
                  <a:ext uri="{FF2B5EF4-FFF2-40B4-BE49-F238E27FC236}">
                    <a16:creationId xmlns:a16="http://schemas.microsoft.com/office/drawing/2014/main" id="{CC5F8CF1-692B-4C07-875A-88E1B851714B}"/>
                  </a:ext>
                </a:extLst>
              </p:cNvPr>
              <p:cNvSpPr/>
              <p:nvPr/>
            </p:nvSpPr>
            <p:spPr>
              <a:xfrm>
                <a:off x="4813577" y="2517468"/>
                <a:ext cx="32206" cy="91666"/>
              </a:xfrm>
              <a:custGeom>
                <a:avLst/>
                <a:gdLst/>
                <a:ahLst/>
                <a:cxnLst/>
                <a:rect l="l" t="t" r="r" b="b"/>
                <a:pathLst>
                  <a:path w="436"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9" name="Google Shape;1761;p28">
                <a:extLst>
                  <a:ext uri="{FF2B5EF4-FFF2-40B4-BE49-F238E27FC236}">
                    <a16:creationId xmlns:a16="http://schemas.microsoft.com/office/drawing/2014/main" id="{DCB9390B-2B78-49BD-ABF5-2992B09B3243}"/>
                  </a:ext>
                </a:extLst>
              </p:cNvPr>
              <p:cNvSpPr/>
              <p:nvPr/>
            </p:nvSpPr>
            <p:spPr>
              <a:xfrm>
                <a:off x="4880719"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0" name="Google Shape;1762;p28">
                <a:extLst>
                  <a:ext uri="{FF2B5EF4-FFF2-40B4-BE49-F238E27FC236}">
                    <a16:creationId xmlns:a16="http://schemas.microsoft.com/office/drawing/2014/main" id="{80CF790D-A3B9-490E-91B1-AB6A9714249E}"/>
                  </a:ext>
                </a:extLst>
              </p:cNvPr>
              <p:cNvSpPr/>
              <p:nvPr/>
            </p:nvSpPr>
            <p:spPr>
              <a:xfrm>
                <a:off x="4947788" y="2517468"/>
                <a:ext cx="31837" cy="91666"/>
              </a:xfrm>
              <a:custGeom>
                <a:avLst/>
                <a:gdLst/>
                <a:ahLst/>
                <a:cxnLst/>
                <a:rect l="l" t="t" r="r" b="b"/>
                <a:pathLst>
                  <a:path w="431"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1" name="Google Shape;1763;p28">
                <a:extLst>
                  <a:ext uri="{FF2B5EF4-FFF2-40B4-BE49-F238E27FC236}">
                    <a16:creationId xmlns:a16="http://schemas.microsoft.com/office/drawing/2014/main" id="{8223F4C8-75D7-416B-B4E9-F46CAA7CC408}"/>
                  </a:ext>
                </a:extLst>
              </p:cNvPr>
              <p:cNvSpPr/>
              <p:nvPr/>
            </p:nvSpPr>
            <p:spPr>
              <a:xfrm>
                <a:off x="5014487" y="2517468"/>
                <a:ext cx="32206" cy="91666"/>
              </a:xfrm>
              <a:custGeom>
                <a:avLst/>
                <a:gdLst/>
                <a:ahLst/>
                <a:cxnLst/>
                <a:rect l="l" t="t" r="r" b="b"/>
                <a:pathLst>
                  <a:path w="436" h="1241" extrusionOk="0">
                    <a:moveTo>
                      <a:pt x="435" y="1240"/>
                    </a:moveTo>
                    <a:lnTo>
                      <a:pt x="0" y="1240"/>
                    </a:lnTo>
                    <a:lnTo>
                      <a:pt x="0" y="0"/>
                    </a:lnTo>
                    <a:lnTo>
                      <a:pt x="435"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2" name="Google Shape;1764;p28">
                <a:extLst>
                  <a:ext uri="{FF2B5EF4-FFF2-40B4-BE49-F238E27FC236}">
                    <a16:creationId xmlns:a16="http://schemas.microsoft.com/office/drawing/2014/main" id="{D2A1AB68-178A-4451-A247-6D322C0555F9}"/>
                  </a:ext>
                </a:extLst>
              </p:cNvPr>
              <p:cNvSpPr/>
              <p:nvPr/>
            </p:nvSpPr>
            <p:spPr>
              <a:xfrm>
                <a:off x="5081556"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3" name="Google Shape;1765;p28">
                <a:extLst>
                  <a:ext uri="{FF2B5EF4-FFF2-40B4-BE49-F238E27FC236}">
                    <a16:creationId xmlns:a16="http://schemas.microsoft.com/office/drawing/2014/main" id="{5A7D4F3F-FC53-48B1-80A0-ADF41A70652A}"/>
                  </a:ext>
                </a:extLst>
              </p:cNvPr>
              <p:cNvSpPr/>
              <p:nvPr/>
            </p:nvSpPr>
            <p:spPr>
              <a:xfrm>
                <a:off x="5148698"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4" name="Google Shape;1766;p28">
                <a:extLst>
                  <a:ext uri="{FF2B5EF4-FFF2-40B4-BE49-F238E27FC236}">
                    <a16:creationId xmlns:a16="http://schemas.microsoft.com/office/drawing/2014/main" id="{108B7029-4078-4FE7-BAFB-CA092E815BE2}"/>
                  </a:ext>
                </a:extLst>
              </p:cNvPr>
              <p:cNvSpPr/>
              <p:nvPr/>
            </p:nvSpPr>
            <p:spPr>
              <a:xfrm>
                <a:off x="5215324" y="2517468"/>
                <a:ext cx="32280" cy="91666"/>
              </a:xfrm>
              <a:custGeom>
                <a:avLst/>
                <a:gdLst/>
                <a:ahLst/>
                <a:cxnLst/>
                <a:rect l="l" t="t" r="r" b="b"/>
                <a:pathLst>
                  <a:path w="437" h="1241" extrusionOk="0">
                    <a:moveTo>
                      <a:pt x="436" y="1240"/>
                    </a:moveTo>
                    <a:lnTo>
                      <a:pt x="1" y="1240"/>
                    </a:lnTo>
                    <a:lnTo>
                      <a:pt x="1"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5" name="Google Shape;1767;p28">
                <a:extLst>
                  <a:ext uri="{FF2B5EF4-FFF2-40B4-BE49-F238E27FC236}">
                    <a16:creationId xmlns:a16="http://schemas.microsoft.com/office/drawing/2014/main" id="{2509762B-1064-4207-A358-E3BE1E0331F8}"/>
                  </a:ext>
                </a:extLst>
              </p:cNvPr>
              <p:cNvSpPr/>
              <p:nvPr/>
            </p:nvSpPr>
            <p:spPr>
              <a:xfrm>
                <a:off x="5282466"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6" name="Google Shape;1768;p28">
                <a:extLst>
                  <a:ext uri="{FF2B5EF4-FFF2-40B4-BE49-F238E27FC236}">
                    <a16:creationId xmlns:a16="http://schemas.microsoft.com/office/drawing/2014/main" id="{2AC4E94B-C5BD-4CEA-A7D7-18F68A5ADB82}"/>
                  </a:ext>
                </a:extLst>
              </p:cNvPr>
              <p:cNvSpPr/>
              <p:nvPr/>
            </p:nvSpPr>
            <p:spPr>
              <a:xfrm>
                <a:off x="5349535" y="2517468"/>
                <a:ext cx="31837" cy="91666"/>
              </a:xfrm>
              <a:custGeom>
                <a:avLst/>
                <a:gdLst/>
                <a:ahLst/>
                <a:cxnLst/>
                <a:rect l="l" t="t" r="r" b="b"/>
                <a:pathLst>
                  <a:path w="431" h="1241" extrusionOk="0">
                    <a:moveTo>
                      <a:pt x="430" y="1240"/>
                    </a:moveTo>
                    <a:lnTo>
                      <a:pt x="1" y="1240"/>
                    </a:lnTo>
                    <a:lnTo>
                      <a:pt x="1"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7" name="Google Shape;1769;p28">
                <a:extLst>
                  <a:ext uri="{FF2B5EF4-FFF2-40B4-BE49-F238E27FC236}">
                    <a16:creationId xmlns:a16="http://schemas.microsoft.com/office/drawing/2014/main" id="{5E321E8E-BAE1-4F10-954D-59392969A60A}"/>
                  </a:ext>
                </a:extLst>
              </p:cNvPr>
              <p:cNvSpPr/>
              <p:nvPr/>
            </p:nvSpPr>
            <p:spPr>
              <a:xfrm>
                <a:off x="5416234" y="2517468"/>
                <a:ext cx="32206" cy="91666"/>
              </a:xfrm>
              <a:custGeom>
                <a:avLst/>
                <a:gdLst/>
                <a:ahLst/>
                <a:cxnLst/>
                <a:rect l="l" t="t" r="r" b="b"/>
                <a:pathLst>
                  <a:path w="436" h="1241" extrusionOk="0">
                    <a:moveTo>
                      <a:pt x="436" y="1240"/>
                    </a:moveTo>
                    <a:lnTo>
                      <a:pt x="0" y="1240"/>
                    </a:lnTo>
                    <a:lnTo>
                      <a:pt x="0" y="0"/>
                    </a:lnTo>
                    <a:lnTo>
                      <a:pt x="4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8" name="Google Shape;1770;p28">
                <a:extLst>
                  <a:ext uri="{FF2B5EF4-FFF2-40B4-BE49-F238E27FC236}">
                    <a16:creationId xmlns:a16="http://schemas.microsoft.com/office/drawing/2014/main" id="{3A3B4B50-EA28-4AD7-B71A-59ACD751A915}"/>
                  </a:ext>
                </a:extLst>
              </p:cNvPr>
              <p:cNvSpPr/>
              <p:nvPr/>
            </p:nvSpPr>
            <p:spPr>
              <a:xfrm>
                <a:off x="5483303" y="2517468"/>
                <a:ext cx="31837" cy="91666"/>
              </a:xfrm>
              <a:custGeom>
                <a:avLst/>
                <a:gdLst/>
                <a:ahLst/>
                <a:cxnLst/>
                <a:rect l="l" t="t" r="r" b="b"/>
                <a:pathLst>
                  <a:path w="431" h="1241" extrusionOk="0">
                    <a:moveTo>
                      <a:pt x="431" y="1240"/>
                    </a:moveTo>
                    <a:lnTo>
                      <a:pt x="1" y="1240"/>
                    </a:lnTo>
                    <a:lnTo>
                      <a:pt x="1" y="0"/>
                    </a:lnTo>
                    <a:lnTo>
                      <a:pt x="43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9" name="Google Shape;1771;p28">
                <a:extLst>
                  <a:ext uri="{FF2B5EF4-FFF2-40B4-BE49-F238E27FC236}">
                    <a16:creationId xmlns:a16="http://schemas.microsoft.com/office/drawing/2014/main" id="{74EDDBDA-7BF2-4E52-B52D-CA1EC5DBFFA8}"/>
                  </a:ext>
                </a:extLst>
              </p:cNvPr>
              <p:cNvSpPr/>
              <p:nvPr/>
            </p:nvSpPr>
            <p:spPr>
              <a:xfrm>
                <a:off x="5550445" y="2517468"/>
                <a:ext cx="31763" cy="91666"/>
              </a:xfrm>
              <a:custGeom>
                <a:avLst/>
                <a:gdLst/>
                <a:ahLst/>
                <a:cxnLst/>
                <a:rect l="l" t="t" r="r" b="b"/>
                <a:pathLst>
                  <a:path w="430" h="1241" extrusionOk="0">
                    <a:moveTo>
                      <a:pt x="430" y="1240"/>
                    </a:moveTo>
                    <a:lnTo>
                      <a:pt x="0" y="1240"/>
                    </a:lnTo>
                    <a:lnTo>
                      <a:pt x="0" y="0"/>
                    </a:lnTo>
                    <a:lnTo>
                      <a:pt x="43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0" name="Google Shape;1772;p28">
                <a:extLst>
                  <a:ext uri="{FF2B5EF4-FFF2-40B4-BE49-F238E27FC236}">
                    <a16:creationId xmlns:a16="http://schemas.microsoft.com/office/drawing/2014/main" id="{6A08A685-A2F4-4B00-AEFC-AEAF24E6E720}"/>
                  </a:ext>
                </a:extLst>
              </p:cNvPr>
              <p:cNvSpPr/>
              <p:nvPr/>
            </p:nvSpPr>
            <p:spPr>
              <a:xfrm>
                <a:off x="3740110" y="2705082"/>
                <a:ext cx="82805" cy="83246"/>
              </a:xfrm>
              <a:custGeom>
                <a:avLst/>
                <a:gdLst/>
                <a:ahLst/>
                <a:cxnLst/>
                <a:rect l="l" t="t" r="r" b="b"/>
                <a:pathLst>
                  <a:path w="1121" h="1127" extrusionOk="0">
                    <a:moveTo>
                      <a:pt x="1121" y="1126"/>
                    </a:moveTo>
                    <a:lnTo>
                      <a:pt x="0" y="1126"/>
                    </a:lnTo>
                    <a:lnTo>
                      <a:pt x="0" y="0"/>
                    </a:lnTo>
                    <a:lnTo>
                      <a:pt x="112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1" name="Google Shape;1773;p28">
                <a:extLst>
                  <a:ext uri="{FF2B5EF4-FFF2-40B4-BE49-F238E27FC236}">
                    <a16:creationId xmlns:a16="http://schemas.microsoft.com/office/drawing/2014/main" id="{AE3BAE92-4690-406D-88BD-4EE8DF9B54A7}"/>
                  </a:ext>
                </a:extLst>
              </p:cNvPr>
              <p:cNvSpPr/>
              <p:nvPr/>
            </p:nvSpPr>
            <p:spPr>
              <a:xfrm>
                <a:off x="4059129" y="2705082"/>
                <a:ext cx="82805" cy="83246"/>
              </a:xfrm>
              <a:custGeom>
                <a:avLst/>
                <a:gdLst/>
                <a:ahLst/>
                <a:cxnLst/>
                <a:rect l="l" t="t" r="r" b="b"/>
                <a:pathLst>
                  <a:path w="1121" h="1127" extrusionOk="0">
                    <a:moveTo>
                      <a:pt x="1121" y="1126"/>
                    </a:moveTo>
                    <a:lnTo>
                      <a:pt x="0" y="1126"/>
                    </a:lnTo>
                    <a:lnTo>
                      <a:pt x="0" y="0"/>
                    </a:lnTo>
                    <a:lnTo>
                      <a:pt x="112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2" name="Google Shape;1774;p28">
                <a:extLst>
                  <a:ext uri="{FF2B5EF4-FFF2-40B4-BE49-F238E27FC236}">
                    <a16:creationId xmlns:a16="http://schemas.microsoft.com/office/drawing/2014/main" id="{396A067E-F06B-4B1D-B992-B10842E6AAA5}"/>
                  </a:ext>
                </a:extLst>
              </p:cNvPr>
              <p:cNvSpPr/>
              <p:nvPr/>
            </p:nvSpPr>
            <p:spPr>
              <a:xfrm>
                <a:off x="4377705" y="2705082"/>
                <a:ext cx="83249" cy="83246"/>
              </a:xfrm>
              <a:custGeom>
                <a:avLst/>
                <a:gdLst/>
                <a:ahLst/>
                <a:cxnLst/>
                <a:rect l="l" t="t" r="r" b="b"/>
                <a:pathLst>
                  <a:path w="1127" h="1127" extrusionOk="0">
                    <a:moveTo>
                      <a:pt x="1126" y="1126"/>
                    </a:moveTo>
                    <a:lnTo>
                      <a:pt x="0" y="1126"/>
                    </a:lnTo>
                    <a:lnTo>
                      <a:pt x="0" y="0"/>
                    </a:lnTo>
                    <a:lnTo>
                      <a:pt x="112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3" name="Google Shape;1775;p28">
                <a:extLst>
                  <a:ext uri="{FF2B5EF4-FFF2-40B4-BE49-F238E27FC236}">
                    <a16:creationId xmlns:a16="http://schemas.microsoft.com/office/drawing/2014/main" id="{3F54B01B-3AAE-41B4-9462-BE4757286092}"/>
                  </a:ext>
                </a:extLst>
              </p:cNvPr>
              <p:cNvSpPr/>
              <p:nvPr/>
            </p:nvSpPr>
            <p:spPr>
              <a:xfrm>
                <a:off x="4696724" y="2705082"/>
                <a:ext cx="82805" cy="83246"/>
              </a:xfrm>
              <a:custGeom>
                <a:avLst/>
                <a:gdLst/>
                <a:ahLst/>
                <a:cxnLst/>
                <a:rect l="l" t="t" r="r" b="b"/>
                <a:pathLst>
                  <a:path w="1121" h="1127" extrusionOk="0">
                    <a:moveTo>
                      <a:pt x="1120" y="1126"/>
                    </a:moveTo>
                    <a:lnTo>
                      <a:pt x="0" y="1126"/>
                    </a:lnTo>
                    <a:lnTo>
                      <a:pt x="0" y="0"/>
                    </a:lnTo>
                    <a:lnTo>
                      <a:pt x="1120"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4" name="Google Shape;1776;p28">
                <a:extLst>
                  <a:ext uri="{FF2B5EF4-FFF2-40B4-BE49-F238E27FC236}">
                    <a16:creationId xmlns:a16="http://schemas.microsoft.com/office/drawing/2014/main" id="{CF3F6DB9-79B9-499A-8ABE-4868300BA39C}"/>
                  </a:ext>
                </a:extLst>
              </p:cNvPr>
              <p:cNvSpPr/>
              <p:nvPr/>
            </p:nvSpPr>
            <p:spPr>
              <a:xfrm>
                <a:off x="5015300" y="2705082"/>
                <a:ext cx="83249" cy="83246"/>
              </a:xfrm>
              <a:custGeom>
                <a:avLst/>
                <a:gdLst/>
                <a:ahLst/>
                <a:cxnLst/>
                <a:rect l="l" t="t" r="r" b="b"/>
                <a:pathLst>
                  <a:path w="1127" h="1127" extrusionOk="0">
                    <a:moveTo>
                      <a:pt x="1126" y="1126"/>
                    </a:moveTo>
                    <a:lnTo>
                      <a:pt x="0" y="1126"/>
                    </a:lnTo>
                    <a:lnTo>
                      <a:pt x="0" y="0"/>
                    </a:lnTo>
                    <a:lnTo>
                      <a:pt x="112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5" name="Google Shape;1777;p28">
                <a:extLst>
                  <a:ext uri="{FF2B5EF4-FFF2-40B4-BE49-F238E27FC236}">
                    <a16:creationId xmlns:a16="http://schemas.microsoft.com/office/drawing/2014/main" id="{55D7B65E-A4BD-48F3-803F-8FFBF59A6343}"/>
                  </a:ext>
                </a:extLst>
              </p:cNvPr>
              <p:cNvSpPr/>
              <p:nvPr/>
            </p:nvSpPr>
            <p:spPr>
              <a:xfrm>
                <a:off x="5334245" y="2705082"/>
                <a:ext cx="82879" cy="83246"/>
              </a:xfrm>
              <a:custGeom>
                <a:avLst/>
                <a:gdLst/>
                <a:ahLst/>
                <a:cxnLst/>
                <a:rect l="l" t="t" r="r" b="b"/>
                <a:pathLst>
                  <a:path w="1122" h="1127" extrusionOk="0">
                    <a:moveTo>
                      <a:pt x="1121" y="1126"/>
                    </a:moveTo>
                    <a:lnTo>
                      <a:pt x="1" y="1126"/>
                    </a:lnTo>
                    <a:lnTo>
                      <a:pt x="1" y="0"/>
                    </a:lnTo>
                    <a:lnTo>
                      <a:pt x="1121"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sp>
          <p:nvSpPr>
            <p:cNvPr id="39" name="Google Shape;1778;p28">
              <a:extLst>
                <a:ext uri="{FF2B5EF4-FFF2-40B4-BE49-F238E27FC236}">
                  <a16:creationId xmlns:a16="http://schemas.microsoft.com/office/drawing/2014/main" id="{ED5E1269-D744-461A-8275-D63D66B55CDA}"/>
                </a:ext>
              </a:extLst>
            </p:cNvPr>
            <p:cNvSpPr/>
            <p:nvPr/>
          </p:nvSpPr>
          <p:spPr>
            <a:xfrm>
              <a:off x="3665803" y="2870981"/>
              <a:ext cx="108955" cy="785111"/>
            </a:xfrm>
            <a:custGeom>
              <a:avLst/>
              <a:gdLst/>
              <a:ahLst/>
              <a:cxnLst/>
              <a:rect l="l" t="t" r="r" b="b"/>
              <a:pathLst>
                <a:path w="1475" h="10629" extrusionOk="0">
                  <a:moveTo>
                    <a:pt x="1474" y="10629"/>
                  </a:moveTo>
                  <a:lnTo>
                    <a:pt x="0" y="10629"/>
                  </a:lnTo>
                  <a:lnTo>
                    <a:pt x="191" y="1"/>
                  </a:lnTo>
                  <a:lnTo>
                    <a:pt x="1278"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0" name="Google Shape;1779;p28">
              <a:extLst>
                <a:ext uri="{FF2B5EF4-FFF2-40B4-BE49-F238E27FC236}">
                  <a16:creationId xmlns:a16="http://schemas.microsoft.com/office/drawing/2014/main" id="{BA872E4C-A609-40C8-B02B-C48E5A7AC971}"/>
                </a:ext>
              </a:extLst>
            </p:cNvPr>
            <p:cNvSpPr/>
            <p:nvPr/>
          </p:nvSpPr>
          <p:spPr>
            <a:xfrm>
              <a:off x="3709973" y="2870981"/>
              <a:ext cx="20166" cy="785111"/>
            </a:xfrm>
            <a:custGeom>
              <a:avLst/>
              <a:gdLst/>
              <a:ahLst/>
              <a:cxnLst/>
              <a:rect l="l" t="t" r="r" b="b"/>
              <a:pathLst>
                <a:path w="273" h="10629" extrusionOk="0">
                  <a:moveTo>
                    <a:pt x="272" y="10629"/>
                  </a:moveTo>
                  <a:lnTo>
                    <a:pt x="1" y="10629"/>
                  </a:lnTo>
                  <a:lnTo>
                    <a:pt x="39"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1" name="Google Shape;1780;p28">
              <a:extLst>
                <a:ext uri="{FF2B5EF4-FFF2-40B4-BE49-F238E27FC236}">
                  <a16:creationId xmlns:a16="http://schemas.microsoft.com/office/drawing/2014/main" id="{1627D39F-788D-4B62-8AAD-773F5844F7AF}"/>
                </a:ext>
              </a:extLst>
            </p:cNvPr>
            <p:cNvSpPr/>
            <p:nvPr/>
          </p:nvSpPr>
          <p:spPr>
            <a:xfrm>
              <a:off x="3735678" y="2870981"/>
              <a:ext cx="24598" cy="785111"/>
            </a:xfrm>
            <a:custGeom>
              <a:avLst/>
              <a:gdLst/>
              <a:ahLst/>
              <a:cxnLst/>
              <a:rect l="l" t="t" r="r" b="b"/>
              <a:pathLst>
                <a:path w="333" h="10629" extrusionOk="0">
                  <a:moveTo>
                    <a:pt x="332" y="10629"/>
                  </a:moveTo>
                  <a:lnTo>
                    <a:pt x="66" y="10629"/>
                  </a:lnTo>
                  <a:lnTo>
                    <a:pt x="1" y="1"/>
                  </a:lnTo>
                  <a:lnTo>
                    <a:pt x="20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2" name="Google Shape;1781;p28">
              <a:extLst>
                <a:ext uri="{FF2B5EF4-FFF2-40B4-BE49-F238E27FC236}">
                  <a16:creationId xmlns:a16="http://schemas.microsoft.com/office/drawing/2014/main" id="{23EBE43E-21F1-4110-8F26-A96EEF4665A8}"/>
                </a:ext>
              </a:extLst>
            </p:cNvPr>
            <p:cNvSpPr/>
            <p:nvPr/>
          </p:nvSpPr>
          <p:spPr>
            <a:xfrm>
              <a:off x="3679468" y="2870981"/>
              <a:ext cx="24155" cy="785111"/>
            </a:xfrm>
            <a:custGeom>
              <a:avLst/>
              <a:gdLst/>
              <a:ahLst/>
              <a:cxnLst/>
              <a:rect l="l" t="t" r="r" b="b"/>
              <a:pathLst>
                <a:path w="327" h="10629" extrusionOk="0">
                  <a:moveTo>
                    <a:pt x="267" y="10629"/>
                  </a:moveTo>
                  <a:lnTo>
                    <a:pt x="0" y="10629"/>
                  </a:lnTo>
                  <a:lnTo>
                    <a:pt x="131" y="1"/>
                  </a:lnTo>
                  <a:lnTo>
                    <a:pt x="32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3" name="Google Shape;1782;p28">
              <a:extLst>
                <a:ext uri="{FF2B5EF4-FFF2-40B4-BE49-F238E27FC236}">
                  <a16:creationId xmlns:a16="http://schemas.microsoft.com/office/drawing/2014/main" id="{213633FD-FD92-457B-B6F5-2383FADA400D}"/>
                </a:ext>
              </a:extLst>
            </p:cNvPr>
            <p:cNvSpPr/>
            <p:nvPr/>
          </p:nvSpPr>
          <p:spPr>
            <a:xfrm>
              <a:off x="3658564" y="2849708"/>
              <a:ext cx="123433" cy="42620"/>
            </a:xfrm>
            <a:custGeom>
              <a:avLst/>
              <a:gdLst/>
              <a:ahLst/>
              <a:cxnLst/>
              <a:rect l="l" t="t" r="r" b="b"/>
              <a:pathLst>
                <a:path w="1671" h="577" extrusionOk="0">
                  <a:moveTo>
                    <a:pt x="1284" y="577"/>
                  </a:moveTo>
                  <a:lnTo>
                    <a:pt x="381" y="577"/>
                  </a:lnTo>
                  <a:cubicBezTo>
                    <a:pt x="169" y="577"/>
                    <a:pt x="0" y="403"/>
                    <a:pt x="0" y="196"/>
                  </a:cubicBezTo>
                  <a:lnTo>
                    <a:pt x="0" y="0"/>
                  </a:lnTo>
                  <a:lnTo>
                    <a:pt x="1670" y="0"/>
                  </a:lnTo>
                  <a:lnTo>
                    <a:pt x="1670" y="196"/>
                  </a:lnTo>
                  <a:cubicBezTo>
                    <a:pt x="1670" y="403"/>
                    <a:pt x="1496" y="577"/>
                    <a:pt x="1284"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4" name="Google Shape;1783;p28">
              <a:extLst>
                <a:ext uri="{FF2B5EF4-FFF2-40B4-BE49-F238E27FC236}">
                  <a16:creationId xmlns:a16="http://schemas.microsoft.com/office/drawing/2014/main" id="{68B77440-066E-4DA2-B1F6-C36DF6813F98}"/>
                </a:ext>
              </a:extLst>
            </p:cNvPr>
            <p:cNvSpPr/>
            <p:nvPr/>
          </p:nvSpPr>
          <p:spPr>
            <a:xfrm>
              <a:off x="3658564" y="2849708"/>
              <a:ext cx="123433" cy="8864"/>
            </a:xfrm>
            <a:custGeom>
              <a:avLst/>
              <a:gdLst/>
              <a:ahLst/>
              <a:cxnLst/>
              <a:rect l="l" t="t" r="r" b="b"/>
              <a:pathLst>
                <a:path w="1671" h="120" extrusionOk="0">
                  <a:moveTo>
                    <a:pt x="1670" y="120"/>
                  </a:moveTo>
                  <a:lnTo>
                    <a:pt x="0" y="120"/>
                  </a:lnTo>
                  <a:lnTo>
                    <a:pt x="0"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5" name="Google Shape;1784;p28">
              <a:extLst>
                <a:ext uri="{FF2B5EF4-FFF2-40B4-BE49-F238E27FC236}">
                  <a16:creationId xmlns:a16="http://schemas.microsoft.com/office/drawing/2014/main" id="{B7649851-F1C7-4003-AADB-B160A8DB4D73}"/>
                </a:ext>
              </a:extLst>
            </p:cNvPr>
            <p:cNvSpPr/>
            <p:nvPr/>
          </p:nvSpPr>
          <p:spPr>
            <a:xfrm>
              <a:off x="3642905" y="3636360"/>
              <a:ext cx="154309" cy="53478"/>
            </a:xfrm>
            <a:custGeom>
              <a:avLst/>
              <a:gdLst/>
              <a:ahLst/>
              <a:cxnLst/>
              <a:rect l="l" t="t" r="r" b="b"/>
              <a:pathLst>
                <a:path w="2089" h="724" extrusionOk="0">
                  <a:moveTo>
                    <a:pt x="1708" y="0"/>
                  </a:moveTo>
                  <a:lnTo>
                    <a:pt x="386" y="0"/>
                  </a:lnTo>
                  <a:cubicBezTo>
                    <a:pt x="174" y="0"/>
                    <a:pt x="0" y="174"/>
                    <a:pt x="0" y="386"/>
                  </a:cubicBezTo>
                  <a:lnTo>
                    <a:pt x="0" y="723"/>
                  </a:lnTo>
                  <a:lnTo>
                    <a:pt x="2089" y="723"/>
                  </a:lnTo>
                  <a:lnTo>
                    <a:pt x="2089" y="386"/>
                  </a:lnTo>
                  <a:cubicBezTo>
                    <a:pt x="2089" y="174"/>
                    <a:pt x="1920" y="0"/>
                    <a:pt x="1708"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6" name="Google Shape;1785;p28">
              <a:extLst>
                <a:ext uri="{FF2B5EF4-FFF2-40B4-BE49-F238E27FC236}">
                  <a16:creationId xmlns:a16="http://schemas.microsoft.com/office/drawing/2014/main" id="{90A19C07-1336-4232-BDEC-E71FB83CCB43}"/>
                </a:ext>
              </a:extLst>
            </p:cNvPr>
            <p:cNvSpPr/>
            <p:nvPr/>
          </p:nvSpPr>
          <p:spPr>
            <a:xfrm>
              <a:off x="3642905" y="3678537"/>
              <a:ext cx="154309" cy="11301"/>
            </a:xfrm>
            <a:custGeom>
              <a:avLst/>
              <a:gdLst/>
              <a:ahLst/>
              <a:cxnLst/>
              <a:rect l="l" t="t" r="r" b="b"/>
              <a:pathLst>
                <a:path w="2089" h="153" extrusionOk="0">
                  <a:moveTo>
                    <a:pt x="2089" y="0"/>
                  </a:moveTo>
                  <a:lnTo>
                    <a:pt x="0" y="0"/>
                  </a:lnTo>
                  <a:lnTo>
                    <a:pt x="0"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7" name="Google Shape;1786;p28">
              <a:extLst>
                <a:ext uri="{FF2B5EF4-FFF2-40B4-BE49-F238E27FC236}">
                  <a16:creationId xmlns:a16="http://schemas.microsoft.com/office/drawing/2014/main" id="{66A2F254-1C46-4186-B8A4-9E9A08072F7D}"/>
                </a:ext>
              </a:extLst>
            </p:cNvPr>
            <p:cNvSpPr/>
            <p:nvPr/>
          </p:nvSpPr>
          <p:spPr>
            <a:xfrm>
              <a:off x="3959486" y="2870981"/>
              <a:ext cx="108955" cy="785111"/>
            </a:xfrm>
            <a:custGeom>
              <a:avLst/>
              <a:gdLst/>
              <a:ahLst/>
              <a:cxnLst/>
              <a:rect l="l" t="t" r="r" b="b"/>
              <a:pathLst>
                <a:path w="1475" h="10629" extrusionOk="0">
                  <a:moveTo>
                    <a:pt x="1474" y="10629"/>
                  </a:moveTo>
                  <a:lnTo>
                    <a:pt x="0" y="10629"/>
                  </a:lnTo>
                  <a:lnTo>
                    <a:pt x="196"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8" name="Google Shape;1787;p28">
              <a:extLst>
                <a:ext uri="{FF2B5EF4-FFF2-40B4-BE49-F238E27FC236}">
                  <a16:creationId xmlns:a16="http://schemas.microsoft.com/office/drawing/2014/main" id="{9AE2B08D-5420-474C-BEA3-A2ACB162DBD7}"/>
                </a:ext>
              </a:extLst>
            </p:cNvPr>
            <p:cNvSpPr/>
            <p:nvPr/>
          </p:nvSpPr>
          <p:spPr>
            <a:xfrm>
              <a:off x="4004026" y="2870981"/>
              <a:ext cx="19796" cy="785111"/>
            </a:xfrm>
            <a:custGeom>
              <a:avLst/>
              <a:gdLst/>
              <a:ahLst/>
              <a:cxnLst/>
              <a:rect l="l" t="t" r="r" b="b"/>
              <a:pathLst>
                <a:path w="268" h="10629" extrusionOk="0">
                  <a:moveTo>
                    <a:pt x="267" y="10629"/>
                  </a:moveTo>
                  <a:lnTo>
                    <a:pt x="1" y="10629"/>
                  </a:lnTo>
                  <a:lnTo>
                    <a:pt x="39" y="1"/>
                  </a:lnTo>
                  <a:lnTo>
                    <a:pt x="235"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9" name="Google Shape;1788;p28">
              <a:extLst>
                <a:ext uri="{FF2B5EF4-FFF2-40B4-BE49-F238E27FC236}">
                  <a16:creationId xmlns:a16="http://schemas.microsoft.com/office/drawing/2014/main" id="{BB1FB6EF-6062-431B-8031-1C2675C46A70}"/>
                </a:ext>
              </a:extLst>
            </p:cNvPr>
            <p:cNvSpPr/>
            <p:nvPr/>
          </p:nvSpPr>
          <p:spPr>
            <a:xfrm>
              <a:off x="4029805" y="2870981"/>
              <a:ext cx="24155" cy="785111"/>
            </a:xfrm>
            <a:custGeom>
              <a:avLst/>
              <a:gdLst/>
              <a:ahLst/>
              <a:cxnLst/>
              <a:rect l="l" t="t" r="r" b="b"/>
              <a:pathLst>
                <a:path w="327" h="10629" extrusionOk="0">
                  <a:moveTo>
                    <a:pt x="326" y="10629"/>
                  </a:moveTo>
                  <a:lnTo>
                    <a:pt x="60" y="10629"/>
                  </a:lnTo>
                  <a:lnTo>
                    <a:pt x="0" y="1"/>
                  </a:lnTo>
                  <a:lnTo>
                    <a:pt x="19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0" name="Google Shape;1789;p28">
              <a:extLst>
                <a:ext uri="{FF2B5EF4-FFF2-40B4-BE49-F238E27FC236}">
                  <a16:creationId xmlns:a16="http://schemas.microsoft.com/office/drawing/2014/main" id="{F2947FF1-1810-4DF2-9B52-57F4270284DE}"/>
                </a:ext>
              </a:extLst>
            </p:cNvPr>
            <p:cNvSpPr/>
            <p:nvPr/>
          </p:nvSpPr>
          <p:spPr>
            <a:xfrm>
              <a:off x="3973151" y="2870981"/>
              <a:ext cx="24524" cy="785111"/>
            </a:xfrm>
            <a:custGeom>
              <a:avLst/>
              <a:gdLst/>
              <a:ahLst/>
              <a:cxnLst/>
              <a:rect l="l" t="t" r="r" b="b"/>
              <a:pathLst>
                <a:path w="332" h="10629" extrusionOk="0">
                  <a:moveTo>
                    <a:pt x="267" y="10629"/>
                  </a:moveTo>
                  <a:lnTo>
                    <a:pt x="0" y="10629"/>
                  </a:lnTo>
                  <a:lnTo>
                    <a:pt x="131"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1" name="Google Shape;1790;p28">
              <a:extLst>
                <a:ext uri="{FF2B5EF4-FFF2-40B4-BE49-F238E27FC236}">
                  <a16:creationId xmlns:a16="http://schemas.microsoft.com/office/drawing/2014/main" id="{D7344F11-AE62-456D-BB4A-FEBF2E522434}"/>
                </a:ext>
              </a:extLst>
            </p:cNvPr>
            <p:cNvSpPr/>
            <p:nvPr/>
          </p:nvSpPr>
          <p:spPr>
            <a:xfrm>
              <a:off x="3952248" y="2849708"/>
              <a:ext cx="123433" cy="42620"/>
            </a:xfrm>
            <a:custGeom>
              <a:avLst/>
              <a:gdLst/>
              <a:ahLst/>
              <a:cxnLst/>
              <a:rect l="l" t="t" r="r" b="b"/>
              <a:pathLst>
                <a:path w="1671" h="577" extrusionOk="0">
                  <a:moveTo>
                    <a:pt x="1289" y="577"/>
                  </a:moveTo>
                  <a:lnTo>
                    <a:pt x="386" y="577"/>
                  </a:lnTo>
                  <a:cubicBezTo>
                    <a:pt x="174" y="577"/>
                    <a:pt x="0" y="403"/>
                    <a:pt x="0" y="196"/>
                  </a:cubicBezTo>
                  <a:lnTo>
                    <a:pt x="0" y="0"/>
                  </a:lnTo>
                  <a:lnTo>
                    <a:pt x="1670" y="0"/>
                  </a:lnTo>
                  <a:lnTo>
                    <a:pt x="1670" y="196"/>
                  </a:lnTo>
                  <a:cubicBezTo>
                    <a:pt x="1670" y="403"/>
                    <a:pt x="1502" y="577"/>
                    <a:pt x="1289"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2" name="Google Shape;1791;p28">
              <a:extLst>
                <a:ext uri="{FF2B5EF4-FFF2-40B4-BE49-F238E27FC236}">
                  <a16:creationId xmlns:a16="http://schemas.microsoft.com/office/drawing/2014/main" id="{6FC1DF81-5F52-430B-80C5-8B593259C84A}"/>
                </a:ext>
              </a:extLst>
            </p:cNvPr>
            <p:cNvSpPr/>
            <p:nvPr/>
          </p:nvSpPr>
          <p:spPr>
            <a:xfrm>
              <a:off x="3952248" y="2849708"/>
              <a:ext cx="123433" cy="8864"/>
            </a:xfrm>
            <a:custGeom>
              <a:avLst/>
              <a:gdLst/>
              <a:ahLst/>
              <a:cxnLst/>
              <a:rect l="l" t="t" r="r" b="b"/>
              <a:pathLst>
                <a:path w="1671" h="120" extrusionOk="0">
                  <a:moveTo>
                    <a:pt x="1670" y="120"/>
                  </a:moveTo>
                  <a:lnTo>
                    <a:pt x="0" y="120"/>
                  </a:lnTo>
                  <a:lnTo>
                    <a:pt x="0"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3" name="Google Shape;1792;p28">
              <a:extLst>
                <a:ext uri="{FF2B5EF4-FFF2-40B4-BE49-F238E27FC236}">
                  <a16:creationId xmlns:a16="http://schemas.microsoft.com/office/drawing/2014/main" id="{D4DA4AA0-CD6D-4DC7-A547-B83962763DF1}"/>
                </a:ext>
              </a:extLst>
            </p:cNvPr>
            <p:cNvSpPr/>
            <p:nvPr/>
          </p:nvSpPr>
          <p:spPr>
            <a:xfrm>
              <a:off x="3936958" y="3636360"/>
              <a:ext cx="154383" cy="53478"/>
            </a:xfrm>
            <a:custGeom>
              <a:avLst/>
              <a:gdLst/>
              <a:ahLst/>
              <a:cxnLst/>
              <a:rect l="l" t="t" r="r" b="b"/>
              <a:pathLst>
                <a:path w="2090" h="724" extrusionOk="0">
                  <a:moveTo>
                    <a:pt x="1703" y="0"/>
                  </a:moveTo>
                  <a:lnTo>
                    <a:pt x="381" y="0"/>
                  </a:lnTo>
                  <a:cubicBezTo>
                    <a:pt x="169" y="0"/>
                    <a:pt x="1" y="174"/>
                    <a:pt x="1" y="386"/>
                  </a:cubicBezTo>
                  <a:lnTo>
                    <a:pt x="1" y="723"/>
                  </a:lnTo>
                  <a:lnTo>
                    <a:pt x="2089" y="723"/>
                  </a:lnTo>
                  <a:lnTo>
                    <a:pt x="2089" y="386"/>
                  </a:lnTo>
                  <a:cubicBezTo>
                    <a:pt x="2089" y="174"/>
                    <a:pt x="1915" y="0"/>
                    <a:pt x="170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4" name="Google Shape;1793;p28">
              <a:extLst>
                <a:ext uri="{FF2B5EF4-FFF2-40B4-BE49-F238E27FC236}">
                  <a16:creationId xmlns:a16="http://schemas.microsoft.com/office/drawing/2014/main" id="{3051CB27-DB93-46CE-98E4-6646652F5A77}"/>
                </a:ext>
              </a:extLst>
            </p:cNvPr>
            <p:cNvSpPr/>
            <p:nvPr/>
          </p:nvSpPr>
          <p:spPr>
            <a:xfrm>
              <a:off x="3936958" y="3678537"/>
              <a:ext cx="154383" cy="11301"/>
            </a:xfrm>
            <a:custGeom>
              <a:avLst/>
              <a:gdLst/>
              <a:ahLst/>
              <a:cxnLst/>
              <a:rect l="l" t="t" r="r" b="b"/>
              <a:pathLst>
                <a:path w="2090" h="153" extrusionOk="0">
                  <a:moveTo>
                    <a:pt x="2089" y="0"/>
                  </a:moveTo>
                  <a:lnTo>
                    <a:pt x="1" y="0"/>
                  </a:lnTo>
                  <a:lnTo>
                    <a:pt x="1"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5" name="Google Shape;1794;p28">
              <a:extLst>
                <a:ext uri="{FF2B5EF4-FFF2-40B4-BE49-F238E27FC236}">
                  <a16:creationId xmlns:a16="http://schemas.microsoft.com/office/drawing/2014/main" id="{03F2B504-2975-4720-9488-21F796EA91A3}"/>
                </a:ext>
              </a:extLst>
            </p:cNvPr>
            <p:cNvSpPr/>
            <p:nvPr/>
          </p:nvSpPr>
          <p:spPr>
            <a:xfrm>
              <a:off x="4253539" y="2870981"/>
              <a:ext cx="108955" cy="785111"/>
            </a:xfrm>
            <a:custGeom>
              <a:avLst/>
              <a:gdLst/>
              <a:ahLst/>
              <a:cxnLst/>
              <a:rect l="l" t="t" r="r" b="b"/>
              <a:pathLst>
                <a:path w="1475" h="10629" extrusionOk="0">
                  <a:moveTo>
                    <a:pt x="1475" y="10629"/>
                  </a:moveTo>
                  <a:lnTo>
                    <a:pt x="1" y="10629"/>
                  </a:lnTo>
                  <a:lnTo>
                    <a:pt x="191" y="1"/>
                  </a:lnTo>
                  <a:lnTo>
                    <a:pt x="1279"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6" name="Google Shape;1795;p28">
              <a:extLst>
                <a:ext uri="{FF2B5EF4-FFF2-40B4-BE49-F238E27FC236}">
                  <a16:creationId xmlns:a16="http://schemas.microsoft.com/office/drawing/2014/main" id="{B50311E3-E35F-4D14-8210-C7F6121D518D}"/>
                </a:ext>
              </a:extLst>
            </p:cNvPr>
            <p:cNvSpPr/>
            <p:nvPr/>
          </p:nvSpPr>
          <p:spPr>
            <a:xfrm>
              <a:off x="4298153" y="2870981"/>
              <a:ext cx="19723" cy="785111"/>
            </a:xfrm>
            <a:custGeom>
              <a:avLst/>
              <a:gdLst/>
              <a:ahLst/>
              <a:cxnLst/>
              <a:rect l="l" t="t" r="r" b="b"/>
              <a:pathLst>
                <a:path w="267" h="10629" extrusionOk="0">
                  <a:moveTo>
                    <a:pt x="267" y="10629"/>
                  </a:moveTo>
                  <a:lnTo>
                    <a:pt x="0" y="10629"/>
                  </a:lnTo>
                  <a:lnTo>
                    <a:pt x="33"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7" name="Google Shape;1796;p28">
              <a:extLst>
                <a:ext uri="{FF2B5EF4-FFF2-40B4-BE49-F238E27FC236}">
                  <a16:creationId xmlns:a16="http://schemas.microsoft.com/office/drawing/2014/main" id="{9C6A7084-422E-46A8-AFB6-3104B8CAAC20}"/>
                </a:ext>
              </a:extLst>
            </p:cNvPr>
            <p:cNvSpPr/>
            <p:nvPr/>
          </p:nvSpPr>
          <p:spPr>
            <a:xfrm>
              <a:off x="4323489" y="2870981"/>
              <a:ext cx="24524" cy="785111"/>
            </a:xfrm>
            <a:custGeom>
              <a:avLst/>
              <a:gdLst/>
              <a:ahLst/>
              <a:cxnLst/>
              <a:rect l="l" t="t" r="r" b="b"/>
              <a:pathLst>
                <a:path w="332" h="10629" extrusionOk="0">
                  <a:moveTo>
                    <a:pt x="332" y="10629"/>
                  </a:moveTo>
                  <a:lnTo>
                    <a:pt x="65" y="10629"/>
                  </a:lnTo>
                  <a:lnTo>
                    <a:pt x="0" y="1"/>
                  </a:lnTo>
                  <a:lnTo>
                    <a:pt x="201"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8" name="Google Shape;1797;p28">
              <a:extLst>
                <a:ext uri="{FF2B5EF4-FFF2-40B4-BE49-F238E27FC236}">
                  <a16:creationId xmlns:a16="http://schemas.microsoft.com/office/drawing/2014/main" id="{C84554AE-D0A0-4595-A1BF-EACE88CEE737}"/>
                </a:ext>
              </a:extLst>
            </p:cNvPr>
            <p:cNvSpPr/>
            <p:nvPr/>
          </p:nvSpPr>
          <p:spPr>
            <a:xfrm>
              <a:off x="4267204" y="2870981"/>
              <a:ext cx="24155" cy="785111"/>
            </a:xfrm>
            <a:custGeom>
              <a:avLst/>
              <a:gdLst/>
              <a:ahLst/>
              <a:cxnLst/>
              <a:rect l="l" t="t" r="r" b="b"/>
              <a:pathLst>
                <a:path w="327" h="10629" extrusionOk="0">
                  <a:moveTo>
                    <a:pt x="267" y="10629"/>
                  </a:moveTo>
                  <a:lnTo>
                    <a:pt x="1" y="10629"/>
                  </a:lnTo>
                  <a:lnTo>
                    <a:pt x="131" y="1"/>
                  </a:lnTo>
                  <a:lnTo>
                    <a:pt x="327"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9" name="Google Shape;1798;p28">
              <a:extLst>
                <a:ext uri="{FF2B5EF4-FFF2-40B4-BE49-F238E27FC236}">
                  <a16:creationId xmlns:a16="http://schemas.microsoft.com/office/drawing/2014/main" id="{DEEE0A7B-E61B-4A57-985D-4E88AFAFF96C}"/>
                </a:ext>
              </a:extLst>
            </p:cNvPr>
            <p:cNvSpPr/>
            <p:nvPr/>
          </p:nvSpPr>
          <p:spPr>
            <a:xfrm>
              <a:off x="4246301" y="2849708"/>
              <a:ext cx="123433" cy="42620"/>
            </a:xfrm>
            <a:custGeom>
              <a:avLst/>
              <a:gdLst/>
              <a:ahLst/>
              <a:cxnLst/>
              <a:rect l="l" t="t" r="r" b="b"/>
              <a:pathLst>
                <a:path w="1671" h="577" extrusionOk="0">
                  <a:moveTo>
                    <a:pt x="1284" y="577"/>
                  </a:moveTo>
                  <a:lnTo>
                    <a:pt x="381" y="577"/>
                  </a:lnTo>
                  <a:cubicBezTo>
                    <a:pt x="169" y="577"/>
                    <a:pt x="1" y="403"/>
                    <a:pt x="1" y="196"/>
                  </a:cubicBezTo>
                  <a:lnTo>
                    <a:pt x="1" y="0"/>
                  </a:lnTo>
                  <a:lnTo>
                    <a:pt x="1671" y="0"/>
                  </a:lnTo>
                  <a:lnTo>
                    <a:pt x="1671" y="196"/>
                  </a:lnTo>
                  <a:cubicBezTo>
                    <a:pt x="1671" y="403"/>
                    <a:pt x="1497" y="577"/>
                    <a:pt x="1284"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0" name="Google Shape;1799;p28">
              <a:extLst>
                <a:ext uri="{FF2B5EF4-FFF2-40B4-BE49-F238E27FC236}">
                  <a16:creationId xmlns:a16="http://schemas.microsoft.com/office/drawing/2014/main" id="{C2ABB0D2-B5C8-4FEA-A5AA-FB412E6BDCB5}"/>
                </a:ext>
              </a:extLst>
            </p:cNvPr>
            <p:cNvSpPr/>
            <p:nvPr/>
          </p:nvSpPr>
          <p:spPr>
            <a:xfrm>
              <a:off x="4246301" y="2849708"/>
              <a:ext cx="123433" cy="8864"/>
            </a:xfrm>
            <a:custGeom>
              <a:avLst/>
              <a:gdLst/>
              <a:ahLst/>
              <a:cxnLst/>
              <a:rect l="l" t="t" r="r" b="b"/>
              <a:pathLst>
                <a:path w="1671" h="120" extrusionOk="0">
                  <a:moveTo>
                    <a:pt x="1671" y="120"/>
                  </a:moveTo>
                  <a:lnTo>
                    <a:pt x="1" y="120"/>
                  </a:lnTo>
                  <a:lnTo>
                    <a:pt x="1" y="0"/>
                  </a:lnTo>
                  <a:lnTo>
                    <a:pt x="1671"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1" name="Google Shape;1800;p28">
              <a:extLst>
                <a:ext uri="{FF2B5EF4-FFF2-40B4-BE49-F238E27FC236}">
                  <a16:creationId xmlns:a16="http://schemas.microsoft.com/office/drawing/2014/main" id="{35D54F4F-F63F-45F1-A614-F7581519B10C}"/>
                </a:ext>
              </a:extLst>
            </p:cNvPr>
            <p:cNvSpPr/>
            <p:nvPr/>
          </p:nvSpPr>
          <p:spPr>
            <a:xfrm>
              <a:off x="4230641" y="3636360"/>
              <a:ext cx="154383" cy="53478"/>
            </a:xfrm>
            <a:custGeom>
              <a:avLst/>
              <a:gdLst/>
              <a:ahLst/>
              <a:cxnLst/>
              <a:rect l="l" t="t" r="r" b="b"/>
              <a:pathLst>
                <a:path w="2090" h="724" extrusionOk="0">
                  <a:moveTo>
                    <a:pt x="1709" y="0"/>
                  </a:moveTo>
                  <a:lnTo>
                    <a:pt x="387" y="0"/>
                  </a:lnTo>
                  <a:cubicBezTo>
                    <a:pt x="175" y="0"/>
                    <a:pt x="1" y="174"/>
                    <a:pt x="1" y="386"/>
                  </a:cubicBezTo>
                  <a:lnTo>
                    <a:pt x="1" y="723"/>
                  </a:lnTo>
                  <a:lnTo>
                    <a:pt x="2089" y="723"/>
                  </a:lnTo>
                  <a:lnTo>
                    <a:pt x="2089" y="386"/>
                  </a:lnTo>
                  <a:cubicBezTo>
                    <a:pt x="2089" y="174"/>
                    <a:pt x="1921" y="0"/>
                    <a:pt x="1709"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2" name="Google Shape;1801;p28">
              <a:extLst>
                <a:ext uri="{FF2B5EF4-FFF2-40B4-BE49-F238E27FC236}">
                  <a16:creationId xmlns:a16="http://schemas.microsoft.com/office/drawing/2014/main" id="{A71BFDA2-E1FC-4349-B2B5-FB39624AA3B8}"/>
                </a:ext>
              </a:extLst>
            </p:cNvPr>
            <p:cNvSpPr/>
            <p:nvPr/>
          </p:nvSpPr>
          <p:spPr>
            <a:xfrm>
              <a:off x="4230641" y="3678537"/>
              <a:ext cx="154383" cy="11301"/>
            </a:xfrm>
            <a:custGeom>
              <a:avLst/>
              <a:gdLst/>
              <a:ahLst/>
              <a:cxnLst/>
              <a:rect l="l" t="t" r="r" b="b"/>
              <a:pathLst>
                <a:path w="2090" h="153" extrusionOk="0">
                  <a:moveTo>
                    <a:pt x="2089" y="0"/>
                  </a:moveTo>
                  <a:lnTo>
                    <a:pt x="1" y="0"/>
                  </a:lnTo>
                  <a:lnTo>
                    <a:pt x="1"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3" name="Google Shape;1802;p28">
              <a:extLst>
                <a:ext uri="{FF2B5EF4-FFF2-40B4-BE49-F238E27FC236}">
                  <a16:creationId xmlns:a16="http://schemas.microsoft.com/office/drawing/2014/main" id="{F17461A9-DD4A-4907-95BB-AE16EA518F10}"/>
                </a:ext>
              </a:extLst>
            </p:cNvPr>
            <p:cNvSpPr/>
            <p:nvPr/>
          </p:nvSpPr>
          <p:spPr>
            <a:xfrm>
              <a:off x="4547223" y="2870981"/>
              <a:ext cx="108955" cy="785111"/>
            </a:xfrm>
            <a:custGeom>
              <a:avLst/>
              <a:gdLst/>
              <a:ahLst/>
              <a:cxnLst/>
              <a:rect l="l" t="t" r="r" b="b"/>
              <a:pathLst>
                <a:path w="1475" h="10629" extrusionOk="0">
                  <a:moveTo>
                    <a:pt x="1475" y="10629"/>
                  </a:moveTo>
                  <a:lnTo>
                    <a:pt x="1" y="10629"/>
                  </a:lnTo>
                  <a:lnTo>
                    <a:pt x="196"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4" name="Google Shape;1803;p28">
              <a:extLst>
                <a:ext uri="{FF2B5EF4-FFF2-40B4-BE49-F238E27FC236}">
                  <a16:creationId xmlns:a16="http://schemas.microsoft.com/office/drawing/2014/main" id="{84AE0B20-347D-4F79-B506-A3BDF0AA7C35}"/>
                </a:ext>
              </a:extLst>
            </p:cNvPr>
            <p:cNvSpPr/>
            <p:nvPr/>
          </p:nvSpPr>
          <p:spPr>
            <a:xfrm>
              <a:off x="4591837" y="2870981"/>
              <a:ext cx="20166" cy="785111"/>
            </a:xfrm>
            <a:custGeom>
              <a:avLst/>
              <a:gdLst/>
              <a:ahLst/>
              <a:cxnLst/>
              <a:rect l="l" t="t" r="r" b="b"/>
              <a:pathLst>
                <a:path w="273" h="10629" extrusionOk="0">
                  <a:moveTo>
                    <a:pt x="272" y="10629"/>
                  </a:moveTo>
                  <a:lnTo>
                    <a:pt x="0" y="10629"/>
                  </a:lnTo>
                  <a:lnTo>
                    <a:pt x="38"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5" name="Google Shape;1804;p28">
              <a:extLst>
                <a:ext uri="{FF2B5EF4-FFF2-40B4-BE49-F238E27FC236}">
                  <a16:creationId xmlns:a16="http://schemas.microsoft.com/office/drawing/2014/main" id="{769EA925-3AFD-43F3-A8DA-217F59CA780F}"/>
                </a:ext>
              </a:extLst>
            </p:cNvPr>
            <p:cNvSpPr/>
            <p:nvPr/>
          </p:nvSpPr>
          <p:spPr>
            <a:xfrm>
              <a:off x="4617542" y="2870981"/>
              <a:ext cx="24598" cy="785111"/>
            </a:xfrm>
            <a:custGeom>
              <a:avLst/>
              <a:gdLst/>
              <a:ahLst/>
              <a:cxnLst/>
              <a:rect l="l" t="t" r="r" b="b"/>
              <a:pathLst>
                <a:path w="333" h="10629" extrusionOk="0">
                  <a:moveTo>
                    <a:pt x="332" y="10629"/>
                  </a:moveTo>
                  <a:lnTo>
                    <a:pt x="60" y="10629"/>
                  </a:lnTo>
                  <a:lnTo>
                    <a:pt x="0" y="1"/>
                  </a:lnTo>
                  <a:lnTo>
                    <a:pt x="19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6" name="Google Shape;1805;p28">
              <a:extLst>
                <a:ext uri="{FF2B5EF4-FFF2-40B4-BE49-F238E27FC236}">
                  <a16:creationId xmlns:a16="http://schemas.microsoft.com/office/drawing/2014/main" id="{9D7D0CEA-1C80-4F51-B9E2-5A0FD1F03117}"/>
                </a:ext>
              </a:extLst>
            </p:cNvPr>
            <p:cNvSpPr/>
            <p:nvPr/>
          </p:nvSpPr>
          <p:spPr>
            <a:xfrm>
              <a:off x="4560888" y="2870981"/>
              <a:ext cx="24598" cy="785111"/>
            </a:xfrm>
            <a:custGeom>
              <a:avLst/>
              <a:gdLst/>
              <a:ahLst/>
              <a:cxnLst/>
              <a:rect l="l" t="t" r="r" b="b"/>
              <a:pathLst>
                <a:path w="333" h="10629" extrusionOk="0">
                  <a:moveTo>
                    <a:pt x="273" y="10629"/>
                  </a:moveTo>
                  <a:lnTo>
                    <a:pt x="1" y="10629"/>
                  </a:lnTo>
                  <a:lnTo>
                    <a:pt x="131"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7" name="Google Shape;1806;p28">
              <a:extLst>
                <a:ext uri="{FF2B5EF4-FFF2-40B4-BE49-F238E27FC236}">
                  <a16:creationId xmlns:a16="http://schemas.microsoft.com/office/drawing/2014/main" id="{4D648BE2-40AF-41D2-8B05-390D699A18F6}"/>
                </a:ext>
              </a:extLst>
            </p:cNvPr>
            <p:cNvSpPr/>
            <p:nvPr/>
          </p:nvSpPr>
          <p:spPr>
            <a:xfrm>
              <a:off x="4539984" y="2849708"/>
              <a:ext cx="123433" cy="42620"/>
            </a:xfrm>
            <a:custGeom>
              <a:avLst/>
              <a:gdLst/>
              <a:ahLst/>
              <a:cxnLst/>
              <a:rect l="l" t="t" r="r" b="b"/>
              <a:pathLst>
                <a:path w="1671" h="577" extrusionOk="0">
                  <a:moveTo>
                    <a:pt x="1290" y="577"/>
                  </a:moveTo>
                  <a:lnTo>
                    <a:pt x="387" y="577"/>
                  </a:lnTo>
                  <a:cubicBezTo>
                    <a:pt x="175" y="577"/>
                    <a:pt x="1" y="403"/>
                    <a:pt x="1" y="196"/>
                  </a:cubicBezTo>
                  <a:lnTo>
                    <a:pt x="1" y="0"/>
                  </a:lnTo>
                  <a:lnTo>
                    <a:pt x="1671" y="0"/>
                  </a:lnTo>
                  <a:lnTo>
                    <a:pt x="1671" y="196"/>
                  </a:lnTo>
                  <a:cubicBezTo>
                    <a:pt x="1671" y="403"/>
                    <a:pt x="1502" y="577"/>
                    <a:pt x="1290"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8" name="Google Shape;1807;p28">
              <a:extLst>
                <a:ext uri="{FF2B5EF4-FFF2-40B4-BE49-F238E27FC236}">
                  <a16:creationId xmlns:a16="http://schemas.microsoft.com/office/drawing/2014/main" id="{B0C39889-E134-4773-A79F-139618DE62A4}"/>
                </a:ext>
              </a:extLst>
            </p:cNvPr>
            <p:cNvSpPr/>
            <p:nvPr/>
          </p:nvSpPr>
          <p:spPr>
            <a:xfrm>
              <a:off x="4539984" y="2849708"/>
              <a:ext cx="123433" cy="8864"/>
            </a:xfrm>
            <a:custGeom>
              <a:avLst/>
              <a:gdLst/>
              <a:ahLst/>
              <a:cxnLst/>
              <a:rect l="l" t="t" r="r" b="b"/>
              <a:pathLst>
                <a:path w="1671" h="120" extrusionOk="0">
                  <a:moveTo>
                    <a:pt x="1671" y="120"/>
                  </a:moveTo>
                  <a:lnTo>
                    <a:pt x="1" y="120"/>
                  </a:lnTo>
                  <a:lnTo>
                    <a:pt x="1" y="0"/>
                  </a:lnTo>
                  <a:lnTo>
                    <a:pt x="1671"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69" name="Google Shape;1808;p28">
              <a:extLst>
                <a:ext uri="{FF2B5EF4-FFF2-40B4-BE49-F238E27FC236}">
                  <a16:creationId xmlns:a16="http://schemas.microsoft.com/office/drawing/2014/main" id="{DA723479-4207-4C27-839E-49B937AAE459}"/>
                </a:ext>
              </a:extLst>
            </p:cNvPr>
            <p:cNvSpPr/>
            <p:nvPr/>
          </p:nvSpPr>
          <p:spPr>
            <a:xfrm>
              <a:off x="4524768" y="3636360"/>
              <a:ext cx="154309" cy="53478"/>
            </a:xfrm>
            <a:custGeom>
              <a:avLst/>
              <a:gdLst/>
              <a:ahLst/>
              <a:cxnLst/>
              <a:rect l="l" t="t" r="r" b="b"/>
              <a:pathLst>
                <a:path w="2089" h="724" extrusionOk="0">
                  <a:moveTo>
                    <a:pt x="1708" y="0"/>
                  </a:moveTo>
                  <a:lnTo>
                    <a:pt x="381" y="0"/>
                  </a:lnTo>
                  <a:cubicBezTo>
                    <a:pt x="169" y="0"/>
                    <a:pt x="0" y="174"/>
                    <a:pt x="0" y="386"/>
                  </a:cubicBezTo>
                  <a:lnTo>
                    <a:pt x="0" y="723"/>
                  </a:lnTo>
                  <a:lnTo>
                    <a:pt x="2089" y="723"/>
                  </a:lnTo>
                  <a:lnTo>
                    <a:pt x="2089" y="386"/>
                  </a:lnTo>
                  <a:cubicBezTo>
                    <a:pt x="2089" y="174"/>
                    <a:pt x="1915" y="0"/>
                    <a:pt x="1708"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0" name="Google Shape;1809;p28">
              <a:extLst>
                <a:ext uri="{FF2B5EF4-FFF2-40B4-BE49-F238E27FC236}">
                  <a16:creationId xmlns:a16="http://schemas.microsoft.com/office/drawing/2014/main" id="{791D9625-2304-4800-98CF-F3B2E64D5EC2}"/>
                </a:ext>
              </a:extLst>
            </p:cNvPr>
            <p:cNvSpPr/>
            <p:nvPr/>
          </p:nvSpPr>
          <p:spPr>
            <a:xfrm>
              <a:off x="4524768" y="3678537"/>
              <a:ext cx="154309" cy="11301"/>
            </a:xfrm>
            <a:custGeom>
              <a:avLst/>
              <a:gdLst/>
              <a:ahLst/>
              <a:cxnLst/>
              <a:rect l="l" t="t" r="r" b="b"/>
              <a:pathLst>
                <a:path w="2089" h="153" extrusionOk="0">
                  <a:moveTo>
                    <a:pt x="2089" y="0"/>
                  </a:moveTo>
                  <a:lnTo>
                    <a:pt x="0" y="0"/>
                  </a:lnTo>
                  <a:lnTo>
                    <a:pt x="0"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1" name="Google Shape;1810;p28">
              <a:extLst>
                <a:ext uri="{FF2B5EF4-FFF2-40B4-BE49-F238E27FC236}">
                  <a16:creationId xmlns:a16="http://schemas.microsoft.com/office/drawing/2014/main" id="{97D21DAD-2E6B-46FC-A3DE-4C22F3D3C2FA}"/>
                </a:ext>
              </a:extLst>
            </p:cNvPr>
            <p:cNvSpPr/>
            <p:nvPr/>
          </p:nvSpPr>
          <p:spPr>
            <a:xfrm>
              <a:off x="4841350" y="2870981"/>
              <a:ext cx="108955" cy="785111"/>
            </a:xfrm>
            <a:custGeom>
              <a:avLst/>
              <a:gdLst/>
              <a:ahLst/>
              <a:cxnLst/>
              <a:rect l="l" t="t" r="r" b="b"/>
              <a:pathLst>
                <a:path w="1475" h="10629" extrusionOk="0">
                  <a:moveTo>
                    <a:pt x="1474" y="10629"/>
                  </a:moveTo>
                  <a:lnTo>
                    <a:pt x="0" y="10629"/>
                  </a:lnTo>
                  <a:lnTo>
                    <a:pt x="190"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2" name="Google Shape;1811;p28">
              <a:extLst>
                <a:ext uri="{FF2B5EF4-FFF2-40B4-BE49-F238E27FC236}">
                  <a16:creationId xmlns:a16="http://schemas.microsoft.com/office/drawing/2014/main" id="{5972E6FF-8D32-4E38-9152-8786AFF1DD80}"/>
                </a:ext>
              </a:extLst>
            </p:cNvPr>
            <p:cNvSpPr/>
            <p:nvPr/>
          </p:nvSpPr>
          <p:spPr>
            <a:xfrm>
              <a:off x="4885890" y="2870981"/>
              <a:ext cx="19796" cy="785111"/>
            </a:xfrm>
            <a:custGeom>
              <a:avLst/>
              <a:gdLst/>
              <a:ahLst/>
              <a:cxnLst/>
              <a:rect l="l" t="t" r="r" b="b"/>
              <a:pathLst>
                <a:path w="268" h="10629" extrusionOk="0">
                  <a:moveTo>
                    <a:pt x="267" y="10629"/>
                  </a:moveTo>
                  <a:lnTo>
                    <a:pt x="1" y="10629"/>
                  </a:lnTo>
                  <a:lnTo>
                    <a:pt x="33" y="1"/>
                  </a:lnTo>
                  <a:lnTo>
                    <a:pt x="235"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3" name="Google Shape;1812;p28">
              <a:extLst>
                <a:ext uri="{FF2B5EF4-FFF2-40B4-BE49-F238E27FC236}">
                  <a16:creationId xmlns:a16="http://schemas.microsoft.com/office/drawing/2014/main" id="{6A063C04-ABB4-47D4-9F3E-D3C3090CC763}"/>
                </a:ext>
              </a:extLst>
            </p:cNvPr>
            <p:cNvSpPr/>
            <p:nvPr/>
          </p:nvSpPr>
          <p:spPr>
            <a:xfrm>
              <a:off x="4911595" y="2870981"/>
              <a:ext cx="24229" cy="785111"/>
            </a:xfrm>
            <a:custGeom>
              <a:avLst/>
              <a:gdLst/>
              <a:ahLst/>
              <a:cxnLst/>
              <a:rect l="l" t="t" r="r" b="b"/>
              <a:pathLst>
                <a:path w="328" h="10629" extrusionOk="0">
                  <a:moveTo>
                    <a:pt x="327" y="10629"/>
                  </a:moveTo>
                  <a:lnTo>
                    <a:pt x="61" y="10629"/>
                  </a:lnTo>
                  <a:lnTo>
                    <a:pt x="1" y="1"/>
                  </a:lnTo>
                  <a:lnTo>
                    <a:pt x="197"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4" name="Google Shape;1813;p28">
              <a:extLst>
                <a:ext uri="{FF2B5EF4-FFF2-40B4-BE49-F238E27FC236}">
                  <a16:creationId xmlns:a16="http://schemas.microsoft.com/office/drawing/2014/main" id="{07C17B38-48D5-4E11-AC0A-A8913010256D}"/>
                </a:ext>
              </a:extLst>
            </p:cNvPr>
            <p:cNvSpPr/>
            <p:nvPr/>
          </p:nvSpPr>
          <p:spPr>
            <a:xfrm>
              <a:off x="4855015" y="2870981"/>
              <a:ext cx="24155" cy="785111"/>
            </a:xfrm>
            <a:custGeom>
              <a:avLst/>
              <a:gdLst/>
              <a:ahLst/>
              <a:cxnLst/>
              <a:rect l="l" t="t" r="r" b="b"/>
              <a:pathLst>
                <a:path w="327" h="10629" extrusionOk="0">
                  <a:moveTo>
                    <a:pt x="267" y="10629"/>
                  </a:moveTo>
                  <a:lnTo>
                    <a:pt x="0" y="10629"/>
                  </a:lnTo>
                  <a:lnTo>
                    <a:pt x="131" y="1"/>
                  </a:lnTo>
                  <a:lnTo>
                    <a:pt x="32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5" name="Google Shape;1814;p28">
              <a:extLst>
                <a:ext uri="{FF2B5EF4-FFF2-40B4-BE49-F238E27FC236}">
                  <a16:creationId xmlns:a16="http://schemas.microsoft.com/office/drawing/2014/main" id="{30AAE9AD-5512-4B74-B107-E0AA025BDF34}"/>
                </a:ext>
              </a:extLst>
            </p:cNvPr>
            <p:cNvSpPr/>
            <p:nvPr/>
          </p:nvSpPr>
          <p:spPr>
            <a:xfrm>
              <a:off x="4834111" y="2849708"/>
              <a:ext cx="123359" cy="42620"/>
            </a:xfrm>
            <a:custGeom>
              <a:avLst/>
              <a:gdLst/>
              <a:ahLst/>
              <a:cxnLst/>
              <a:rect l="l" t="t" r="r" b="b"/>
              <a:pathLst>
                <a:path w="1670" h="577" extrusionOk="0">
                  <a:moveTo>
                    <a:pt x="1289" y="577"/>
                  </a:moveTo>
                  <a:lnTo>
                    <a:pt x="381" y="577"/>
                  </a:lnTo>
                  <a:cubicBezTo>
                    <a:pt x="169" y="577"/>
                    <a:pt x="0" y="403"/>
                    <a:pt x="0" y="196"/>
                  </a:cubicBezTo>
                  <a:lnTo>
                    <a:pt x="0" y="0"/>
                  </a:lnTo>
                  <a:lnTo>
                    <a:pt x="1670" y="0"/>
                  </a:lnTo>
                  <a:lnTo>
                    <a:pt x="1670" y="196"/>
                  </a:lnTo>
                  <a:cubicBezTo>
                    <a:pt x="1670" y="403"/>
                    <a:pt x="1496" y="577"/>
                    <a:pt x="1289"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6" name="Google Shape;1815;p28">
              <a:extLst>
                <a:ext uri="{FF2B5EF4-FFF2-40B4-BE49-F238E27FC236}">
                  <a16:creationId xmlns:a16="http://schemas.microsoft.com/office/drawing/2014/main" id="{31956427-ABB8-48BC-9975-EC3FCAD238BC}"/>
                </a:ext>
              </a:extLst>
            </p:cNvPr>
            <p:cNvSpPr/>
            <p:nvPr/>
          </p:nvSpPr>
          <p:spPr>
            <a:xfrm>
              <a:off x="4834111" y="2849708"/>
              <a:ext cx="123359" cy="8864"/>
            </a:xfrm>
            <a:custGeom>
              <a:avLst/>
              <a:gdLst/>
              <a:ahLst/>
              <a:cxnLst/>
              <a:rect l="l" t="t" r="r" b="b"/>
              <a:pathLst>
                <a:path w="1670" h="120" extrusionOk="0">
                  <a:moveTo>
                    <a:pt x="1670" y="120"/>
                  </a:moveTo>
                  <a:lnTo>
                    <a:pt x="0" y="120"/>
                  </a:lnTo>
                  <a:lnTo>
                    <a:pt x="0"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7" name="Google Shape;1816;p28">
              <a:extLst>
                <a:ext uri="{FF2B5EF4-FFF2-40B4-BE49-F238E27FC236}">
                  <a16:creationId xmlns:a16="http://schemas.microsoft.com/office/drawing/2014/main" id="{FC831489-9C7A-4755-80A0-FA0364B251A6}"/>
                </a:ext>
              </a:extLst>
            </p:cNvPr>
            <p:cNvSpPr/>
            <p:nvPr/>
          </p:nvSpPr>
          <p:spPr>
            <a:xfrm>
              <a:off x="4818821" y="3636360"/>
              <a:ext cx="153940" cy="53478"/>
            </a:xfrm>
            <a:custGeom>
              <a:avLst/>
              <a:gdLst/>
              <a:ahLst/>
              <a:cxnLst/>
              <a:rect l="l" t="t" r="r" b="b"/>
              <a:pathLst>
                <a:path w="2084" h="724" extrusionOk="0">
                  <a:moveTo>
                    <a:pt x="1703" y="0"/>
                  </a:moveTo>
                  <a:lnTo>
                    <a:pt x="381" y="0"/>
                  </a:lnTo>
                  <a:cubicBezTo>
                    <a:pt x="169" y="0"/>
                    <a:pt x="0" y="174"/>
                    <a:pt x="0" y="386"/>
                  </a:cubicBezTo>
                  <a:lnTo>
                    <a:pt x="0" y="723"/>
                  </a:lnTo>
                  <a:lnTo>
                    <a:pt x="2084" y="723"/>
                  </a:lnTo>
                  <a:lnTo>
                    <a:pt x="2084" y="386"/>
                  </a:lnTo>
                  <a:cubicBezTo>
                    <a:pt x="2084" y="174"/>
                    <a:pt x="1915" y="0"/>
                    <a:pt x="170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8" name="Google Shape;1817;p28">
              <a:extLst>
                <a:ext uri="{FF2B5EF4-FFF2-40B4-BE49-F238E27FC236}">
                  <a16:creationId xmlns:a16="http://schemas.microsoft.com/office/drawing/2014/main" id="{33B85269-95C0-4F9F-9437-281EFC11FED9}"/>
                </a:ext>
              </a:extLst>
            </p:cNvPr>
            <p:cNvSpPr/>
            <p:nvPr/>
          </p:nvSpPr>
          <p:spPr>
            <a:xfrm>
              <a:off x="4818821" y="3678537"/>
              <a:ext cx="153940" cy="11301"/>
            </a:xfrm>
            <a:custGeom>
              <a:avLst/>
              <a:gdLst/>
              <a:ahLst/>
              <a:cxnLst/>
              <a:rect l="l" t="t" r="r" b="b"/>
              <a:pathLst>
                <a:path w="2084" h="153" extrusionOk="0">
                  <a:moveTo>
                    <a:pt x="2084" y="0"/>
                  </a:moveTo>
                  <a:lnTo>
                    <a:pt x="0" y="0"/>
                  </a:lnTo>
                  <a:lnTo>
                    <a:pt x="0" y="152"/>
                  </a:lnTo>
                  <a:lnTo>
                    <a:pt x="2084"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79" name="Google Shape;1818;p28">
              <a:extLst>
                <a:ext uri="{FF2B5EF4-FFF2-40B4-BE49-F238E27FC236}">
                  <a16:creationId xmlns:a16="http://schemas.microsoft.com/office/drawing/2014/main" id="{384E1E92-86CF-463E-9744-CAEB9054AA58}"/>
                </a:ext>
              </a:extLst>
            </p:cNvPr>
            <p:cNvSpPr/>
            <p:nvPr/>
          </p:nvSpPr>
          <p:spPr>
            <a:xfrm>
              <a:off x="5135403" y="2870981"/>
              <a:ext cx="108955" cy="785111"/>
            </a:xfrm>
            <a:custGeom>
              <a:avLst/>
              <a:gdLst/>
              <a:ahLst/>
              <a:cxnLst/>
              <a:rect l="l" t="t" r="r" b="b"/>
              <a:pathLst>
                <a:path w="1475" h="10629" extrusionOk="0">
                  <a:moveTo>
                    <a:pt x="1475" y="10629"/>
                  </a:moveTo>
                  <a:lnTo>
                    <a:pt x="1" y="10629"/>
                  </a:lnTo>
                  <a:lnTo>
                    <a:pt x="191" y="1"/>
                  </a:lnTo>
                  <a:lnTo>
                    <a:pt x="1279"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0" name="Google Shape;1819;p28">
              <a:extLst>
                <a:ext uri="{FF2B5EF4-FFF2-40B4-BE49-F238E27FC236}">
                  <a16:creationId xmlns:a16="http://schemas.microsoft.com/office/drawing/2014/main" id="{57DECDFE-6D9E-4425-B1F8-8417AC122A35}"/>
                </a:ext>
              </a:extLst>
            </p:cNvPr>
            <p:cNvSpPr/>
            <p:nvPr/>
          </p:nvSpPr>
          <p:spPr>
            <a:xfrm>
              <a:off x="5179573" y="2870981"/>
              <a:ext cx="20166" cy="785111"/>
            </a:xfrm>
            <a:custGeom>
              <a:avLst/>
              <a:gdLst/>
              <a:ahLst/>
              <a:cxnLst/>
              <a:rect l="l" t="t" r="r" b="b"/>
              <a:pathLst>
                <a:path w="273" h="10629" extrusionOk="0">
                  <a:moveTo>
                    <a:pt x="273" y="10629"/>
                  </a:moveTo>
                  <a:lnTo>
                    <a:pt x="1" y="10629"/>
                  </a:lnTo>
                  <a:lnTo>
                    <a:pt x="39" y="1"/>
                  </a:lnTo>
                  <a:lnTo>
                    <a:pt x="235"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1" name="Google Shape;1820;p28">
              <a:extLst>
                <a:ext uri="{FF2B5EF4-FFF2-40B4-BE49-F238E27FC236}">
                  <a16:creationId xmlns:a16="http://schemas.microsoft.com/office/drawing/2014/main" id="{C996A637-2C00-429F-9EE8-8E142F7DDEF1}"/>
                </a:ext>
              </a:extLst>
            </p:cNvPr>
            <p:cNvSpPr/>
            <p:nvPr/>
          </p:nvSpPr>
          <p:spPr>
            <a:xfrm>
              <a:off x="5205278" y="2870981"/>
              <a:ext cx="24598" cy="785111"/>
            </a:xfrm>
            <a:custGeom>
              <a:avLst/>
              <a:gdLst/>
              <a:ahLst/>
              <a:cxnLst/>
              <a:rect l="l" t="t" r="r" b="b"/>
              <a:pathLst>
                <a:path w="333" h="10629" extrusionOk="0">
                  <a:moveTo>
                    <a:pt x="333" y="10629"/>
                  </a:moveTo>
                  <a:lnTo>
                    <a:pt x="61" y="10629"/>
                  </a:lnTo>
                  <a:lnTo>
                    <a:pt x="1" y="1"/>
                  </a:lnTo>
                  <a:lnTo>
                    <a:pt x="20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2" name="Google Shape;1821;p28">
              <a:extLst>
                <a:ext uri="{FF2B5EF4-FFF2-40B4-BE49-F238E27FC236}">
                  <a16:creationId xmlns:a16="http://schemas.microsoft.com/office/drawing/2014/main" id="{B2504F2E-8F81-4CE7-9769-FF54C1814C8C}"/>
                </a:ext>
              </a:extLst>
            </p:cNvPr>
            <p:cNvSpPr/>
            <p:nvPr/>
          </p:nvSpPr>
          <p:spPr>
            <a:xfrm>
              <a:off x="5148698" y="2870981"/>
              <a:ext cx="24524" cy="785111"/>
            </a:xfrm>
            <a:custGeom>
              <a:avLst/>
              <a:gdLst/>
              <a:ahLst/>
              <a:cxnLst/>
              <a:rect l="l" t="t" r="r" b="b"/>
              <a:pathLst>
                <a:path w="332" h="10629" extrusionOk="0">
                  <a:moveTo>
                    <a:pt x="272" y="10629"/>
                  </a:moveTo>
                  <a:lnTo>
                    <a:pt x="0" y="10629"/>
                  </a:lnTo>
                  <a:lnTo>
                    <a:pt x="136"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3" name="Google Shape;1822;p28">
              <a:extLst>
                <a:ext uri="{FF2B5EF4-FFF2-40B4-BE49-F238E27FC236}">
                  <a16:creationId xmlns:a16="http://schemas.microsoft.com/office/drawing/2014/main" id="{334F1B12-A98A-4E61-9137-1CC97FA7672D}"/>
                </a:ext>
              </a:extLst>
            </p:cNvPr>
            <p:cNvSpPr/>
            <p:nvPr/>
          </p:nvSpPr>
          <p:spPr>
            <a:xfrm>
              <a:off x="5128164" y="2849708"/>
              <a:ext cx="123433" cy="42620"/>
            </a:xfrm>
            <a:custGeom>
              <a:avLst/>
              <a:gdLst/>
              <a:ahLst/>
              <a:cxnLst/>
              <a:rect l="l" t="t" r="r" b="b"/>
              <a:pathLst>
                <a:path w="1671" h="577" extrusionOk="0">
                  <a:moveTo>
                    <a:pt x="1284" y="577"/>
                  </a:moveTo>
                  <a:lnTo>
                    <a:pt x="381" y="577"/>
                  </a:lnTo>
                  <a:cubicBezTo>
                    <a:pt x="169" y="577"/>
                    <a:pt x="1" y="403"/>
                    <a:pt x="1" y="196"/>
                  </a:cubicBezTo>
                  <a:lnTo>
                    <a:pt x="1" y="0"/>
                  </a:lnTo>
                  <a:lnTo>
                    <a:pt x="1670" y="0"/>
                  </a:lnTo>
                  <a:lnTo>
                    <a:pt x="1670" y="196"/>
                  </a:lnTo>
                  <a:cubicBezTo>
                    <a:pt x="1670" y="403"/>
                    <a:pt x="1496" y="577"/>
                    <a:pt x="1284"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4" name="Google Shape;1823;p28">
              <a:extLst>
                <a:ext uri="{FF2B5EF4-FFF2-40B4-BE49-F238E27FC236}">
                  <a16:creationId xmlns:a16="http://schemas.microsoft.com/office/drawing/2014/main" id="{AAED4056-2C0E-42E9-BB27-633D55433503}"/>
                </a:ext>
              </a:extLst>
            </p:cNvPr>
            <p:cNvSpPr/>
            <p:nvPr/>
          </p:nvSpPr>
          <p:spPr>
            <a:xfrm>
              <a:off x="5128164" y="2849708"/>
              <a:ext cx="123433" cy="8864"/>
            </a:xfrm>
            <a:custGeom>
              <a:avLst/>
              <a:gdLst/>
              <a:ahLst/>
              <a:cxnLst/>
              <a:rect l="l" t="t" r="r" b="b"/>
              <a:pathLst>
                <a:path w="1671" h="120" extrusionOk="0">
                  <a:moveTo>
                    <a:pt x="1670" y="120"/>
                  </a:moveTo>
                  <a:lnTo>
                    <a:pt x="1" y="120"/>
                  </a:lnTo>
                  <a:lnTo>
                    <a:pt x="1"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5" name="Google Shape;1824;p28">
              <a:extLst>
                <a:ext uri="{FF2B5EF4-FFF2-40B4-BE49-F238E27FC236}">
                  <a16:creationId xmlns:a16="http://schemas.microsoft.com/office/drawing/2014/main" id="{B4494D19-F191-4082-8CAB-8FA1FBCB9BAB}"/>
                </a:ext>
              </a:extLst>
            </p:cNvPr>
            <p:cNvSpPr/>
            <p:nvPr/>
          </p:nvSpPr>
          <p:spPr>
            <a:xfrm>
              <a:off x="5112505" y="3636360"/>
              <a:ext cx="154383" cy="53478"/>
            </a:xfrm>
            <a:custGeom>
              <a:avLst/>
              <a:gdLst/>
              <a:ahLst/>
              <a:cxnLst/>
              <a:rect l="l" t="t" r="r" b="b"/>
              <a:pathLst>
                <a:path w="2090" h="724" extrusionOk="0">
                  <a:moveTo>
                    <a:pt x="1708" y="0"/>
                  </a:moveTo>
                  <a:lnTo>
                    <a:pt x="381" y="0"/>
                  </a:lnTo>
                  <a:cubicBezTo>
                    <a:pt x="175" y="0"/>
                    <a:pt x="1" y="174"/>
                    <a:pt x="1" y="386"/>
                  </a:cubicBezTo>
                  <a:lnTo>
                    <a:pt x="1" y="723"/>
                  </a:lnTo>
                  <a:lnTo>
                    <a:pt x="2089" y="723"/>
                  </a:lnTo>
                  <a:lnTo>
                    <a:pt x="2089" y="386"/>
                  </a:lnTo>
                  <a:cubicBezTo>
                    <a:pt x="2089" y="174"/>
                    <a:pt x="1921" y="0"/>
                    <a:pt x="1708"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6" name="Google Shape;1825;p28">
              <a:extLst>
                <a:ext uri="{FF2B5EF4-FFF2-40B4-BE49-F238E27FC236}">
                  <a16:creationId xmlns:a16="http://schemas.microsoft.com/office/drawing/2014/main" id="{1AA4A3EF-815A-44F9-A4CA-BEEA3B0BBB14}"/>
                </a:ext>
              </a:extLst>
            </p:cNvPr>
            <p:cNvSpPr/>
            <p:nvPr/>
          </p:nvSpPr>
          <p:spPr>
            <a:xfrm>
              <a:off x="5112505" y="3678537"/>
              <a:ext cx="154383" cy="11301"/>
            </a:xfrm>
            <a:custGeom>
              <a:avLst/>
              <a:gdLst/>
              <a:ahLst/>
              <a:cxnLst/>
              <a:rect l="l" t="t" r="r" b="b"/>
              <a:pathLst>
                <a:path w="2090" h="153" extrusionOk="0">
                  <a:moveTo>
                    <a:pt x="2089" y="0"/>
                  </a:moveTo>
                  <a:lnTo>
                    <a:pt x="1" y="0"/>
                  </a:lnTo>
                  <a:lnTo>
                    <a:pt x="1" y="152"/>
                  </a:lnTo>
                  <a:lnTo>
                    <a:pt x="2089"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7" name="Google Shape;1826;p28">
              <a:extLst>
                <a:ext uri="{FF2B5EF4-FFF2-40B4-BE49-F238E27FC236}">
                  <a16:creationId xmlns:a16="http://schemas.microsoft.com/office/drawing/2014/main" id="{91202F2A-2EBE-4E8B-8A62-CA6E440D1F0A}"/>
                </a:ext>
              </a:extLst>
            </p:cNvPr>
            <p:cNvSpPr/>
            <p:nvPr/>
          </p:nvSpPr>
          <p:spPr>
            <a:xfrm>
              <a:off x="5429086" y="2870981"/>
              <a:ext cx="108955" cy="785111"/>
            </a:xfrm>
            <a:custGeom>
              <a:avLst/>
              <a:gdLst/>
              <a:ahLst/>
              <a:cxnLst/>
              <a:rect l="l" t="t" r="r" b="b"/>
              <a:pathLst>
                <a:path w="1475" h="10629" extrusionOk="0">
                  <a:moveTo>
                    <a:pt x="1475" y="10629"/>
                  </a:moveTo>
                  <a:lnTo>
                    <a:pt x="1" y="10629"/>
                  </a:lnTo>
                  <a:lnTo>
                    <a:pt x="196" y="1"/>
                  </a:lnTo>
                  <a:lnTo>
                    <a:pt x="128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8" name="Google Shape;1827;p28">
              <a:extLst>
                <a:ext uri="{FF2B5EF4-FFF2-40B4-BE49-F238E27FC236}">
                  <a16:creationId xmlns:a16="http://schemas.microsoft.com/office/drawing/2014/main" id="{1E3940E1-01D3-4119-AE88-3CAB27D05AFE}"/>
                </a:ext>
              </a:extLst>
            </p:cNvPr>
            <p:cNvSpPr/>
            <p:nvPr/>
          </p:nvSpPr>
          <p:spPr>
            <a:xfrm>
              <a:off x="5473700" y="2870981"/>
              <a:ext cx="19723" cy="785111"/>
            </a:xfrm>
            <a:custGeom>
              <a:avLst/>
              <a:gdLst/>
              <a:ahLst/>
              <a:cxnLst/>
              <a:rect l="l" t="t" r="r" b="b"/>
              <a:pathLst>
                <a:path w="267" h="10629" extrusionOk="0">
                  <a:moveTo>
                    <a:pt x="267" y="10629"/>
                  </a:moveTo>
                  <a:lnTo>
                    <a:pt x="0" y="10629"/>
                  </a:lnTo>
                  <a:lnTo>
                    <a:pt x="33" y="1"/>
                  </a:lnTo>
                  <a:lnTo>
                    <a:pt x="23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9" name="Google Shape;1828;p28">
              <a:extLst>
                <a:ext uri="{FF2B5EF4-FFF2-40B4-BE49-F238E27FC236}">
                  <a16:creationId xmlns:a16="http://schemas.microsoft.com/office/drawing/2014/main" id="{27838997-F5EF-4E09-B9A3-984FF1255E8D}"/>
                </a:ext>
              </a:extLst>
            </p:cNvPr>
            <p:cNvSpPr/>
            <p:nvPr/>
          </p:nvSpPr>
          <p:spPr>
            <a:xfrm>
              <a:off x="5499405" y="2870981"/>
              <a:ext cx="24155" cy="785111"/>
            </a:xfrm>
            <a:custGeom>
              <a:avLst/>
              <a:gdLst/>
              <a:ahLst/>
              <a:cxnLst/>
              <a:rect l="l" t="t" r="r" b="b"/>
              <a:pathLst>
                <a:path w="327" h="10629" extrusionOk="0">
                  <a:moveTo>
                    <a:pt x="327" y="10629"/>
                  </a:moveTo>
                  <a:lnTo>
                    <a:pt x="60" y="10629"/>
                  </a:lnTo>
                  <a:lnTo>
                    <a:pt x="0" y="1"/>
                  </a:lnTo>
                  <a:lnTo>
                    <a:pt x="19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0" name="Google Shape;1829;p28">
              <a:extLst>
                <a:ext uri="{FF2B5EF4-FFF2-40B4-BE49-F238E27FC236}">
                  <a16:creationId xmlns:a16="http://schemas.microsoft.com/office/drawing/2014/main" id="{29E4D874-CCC0-401C-8A9F-F20799189053}"/>
                </a:ext>
              </a:extLst>
            </p:cNvPr>
            <p:cNvSpPr/>
            <p:nvPr/>
          </p:nvSpPr>
          <p:spPr>
            <a:xfrm>
              <a:off x="5442751" y="2870981"/>
              <a:ext cx="24598" cy="785111"/>
            </a:xfrm>
            <a:custGeom>
              <a:avLst/>
              <a:gdLst/>
              <a:ahLst/>
              <a:cxnLst/>
              <a:rect l="l" t="t" r="r" b="b"/>
              <a:pathLst>
                <a:path w="333" h="10629" extrusionOk="0">
                  <a:moveTo>
                    <a:pt x="267" y="10629"/>
                  </a:moveTo>
                  <a:lnTo>
                    <a:pt x="0" y="10629"/>
                  </a:lnTo>
                  <a:lnTo>
                    <a:pt x="131" y="1"/>
                  </a:lnTo>
                  <a:lnTo>
                    <a:pt x="332"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1" name="Google Shape;1830;p28">
              <a:extLst>
                <a:ext uri="{FF2B5EF4-FFF2-40B4-BE49-F238E27FC236}">
                  <a16:creationId xmlns:a16="http://schemas.microsoft.com/office/drawing/2014/main" id="{C9D453F8-57E8-48AB-8E50-0C56EE19CEEB}"/>
                </a:ext>
              </a:extLst>
            </p:cNvPr>
            <p:cNvSpPr/>
            <p:nvPr/>
          </p:nvSpPr>
          <p:spPr>
            <a:xfrm>
              <a:off x="5421848" y="2849708"/>
              <a:ext cx="123433" cy="42620"/>
            </a:xfrm>
            <a:custGeom>
              <a:avLst/>
              <a:gdLst/>
              <a:ahLst/>
              <a:cxnLst/>
              <a:rect l="l" t="t" r="r" b="b"/>
              <a:pathLst>
                <a:path w="1671" h="577" extrusionOk="0">
                  <a:moveTo>
                    <a:pt x="1290" y="577"/>
                  </a:moveTo>
                  <a:lnTo>
                    <a:pt x="381" y="577"/>
                  </a:lnTo>
                  <a:cubicBezTo>
                    <a:pt x="175" y="577"/>
                    <a:pt x="1" y="403"/>
                    <a:pt x="1" y="196"/>
                  </a:cubicBezTo>
                  <a:lnTo>
                    <a:pt x="1" y="0"/>
                  </a:lnTo>
                  <a:lnTo>
                    <a:pt x="1670" y="0"/>
                  </a:lnTo>
                  <a:lnTo>
                    <a:pt x="1670" y="196"/>
                  </a:lnTo>
                  <a:cubicBezTo>
                    <a:pt x="1670" y="403"/>
                    <a:pt x="1502" y="577"/>
                    <a:pt x="1290" y="577"/>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2" name="Google Shape;1831;p28">
              <a:extLst>
                <a:ext uri="{FF2B5EF4-FFF2-40B4-BE49-F238E27FC236}">
                  <a16:creationId xmlns:a16="http://schemas.microsoft.com/office/drawing/2014/main" id="{3B97E9BA-1312-48D5-90D7-E0F5DF11D0E9}"/>
                </a:ext>
              </a:extLst>
            </p:cNvPr>
            <p:cNvSpPr/>
            <p:nvPr/>
          </p:nvSpPr>
          <p:spPr>
            <a:xfrm>
              <a:off x="5421848" y="2849708"/>
              <a:ext cx="123433" cy="8864"/>
            </a:xfrm>
            <a:custGeom>
              <a:avLst/>
              <a:gdLst/>
              <a:ahLst/>
              <a:cxnLst/>
              <a:rect l="l" t="t" r="r" b="b"/>
              <a:pathLst>
                <a:path w="1671" h="120" extrusionOk="0">
                  <a:moveTo>
                    <a:pt x="1670" y="120"/>
                  </a:moveTo>
                  <a:lnTo>
                    <a:pt x="1" y="120"/>
                  </a:lnTo>
                  <a:lnTo>
                    <a:pt x="1" y="0"/>
                  </a:lnTo>
                  <a:lnTo>
                    <a:pt x="1670"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3" name="Google Shape;1832;p28">
              <a:extLst>
                <a:ext uri="{FF2B5EF4-FFF2-40B4-BE49-F238E27FC236}">
                  <a16:creationId xmlns:a16="http://schemas.microsoft.com/office/drawing/2014/main" id="{E767F2BB-0B93-481A-BF30-1CD8D34A81C4}"/>
                </a:ext>
              </a:extLst>
            </p:cNvPr>
            <p:cNvSpPr/>
            <p:nvPr/>
          </p:nvSpPr>
          <p:spPr>
            <a:xfrm>
              <a:off x="5406558" y="3636360"/>
              <a:ext cx="154383" cy="53478"/>
            </a:xfrm>
            <a:custGeom>
              <a:avLst/>
              <a:gdLst/>
              <a:ahLst/>
              <a:cxnLst/>
              <a:rect l="l" t="t" r="r" b="b"/>
              <a:pathLst>
                <a:path w="2090" h="724" extrusionOk="0">
                  <a:moveTo>
                    <a:pt x="1703" y="0"/>
                  </a:moveTo>
                  <a:lnTo>
                    <a:pt x="382" y="0"/>
                  </a:lnTo>
                  <a:cubicBezTo>
                    <a:pt x="170" y="0"/>
                    <a:pt x="1" y="174"/>
                    <a:pt x="1" y="386"/>
                  </a:cubicBezTo>
                  <a:lnTo>
                    <a:pt x="1" y="723"/>
                  </a:lnTo>
                  <a:lnTo>
                    <a:pt x="2090" y="723"/>
                  </a:lnTo>
                  <a:lnTo>
                    <a:pt x="2090" y="386"/>
                  </a:lnTo>
                  <a:cubicBezTo>
                    <a:pt x="2090" y="174"/>
                    <a:pt x="1916" y="0"/>
                    <a:pt x="170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4" name="Google Shape;1833;p28">
              <a:extLst>
                <a:ext uri="{FF2B5EF4-FFF2-40B4-BE49-F238E27FC236}">
                  <a16:creationId xmlns:a16="http://schemas.microsoft.com/office/drawing/2014/main" id="{069BDCD8-180A-4D93-9276-1A5F9DCCD6AA}"/>
                </a:ext>
              </a:extLst>
            </p:cNvPr>
            <p:cNvSpPr/>
            <p:nvPr/>
          </p:nvSpPr>
          <p:spPr>
            <a:xfrm>
              <a:off x="5406558" y="3678537"/>
              <a:ext cx="154383" cy="11301"/>
            </a:xfrm>
            <a:custGeom>
              <a:avLst/>
              <a:gdLst/>
              <a:ahLst/>
              <a:cxnLst/>
              <a:rect l="l" t="t" r="r" b="b"/>
              <a:pathLst>
                <a:path w="2090" h="153" extrusionOk="0">
                  <a:moveTo>
                    <a:pt x="2090" y="0"/>
                  </a:moveTo>
                  <a:lnTo>
                    <a:pt x="1" y="0"/>
                  </a:lnTo>
                  <a:lnTo>
                    <a:pt x="1" y="152"/>
                  </a:lnTo>
                  <a:lnTo>
                    <a:pt x="2090" y="152"/>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5" name="Google Shape;1834;p28">
              <a:extLst>
                <a:ext uri="{FF2B5EF4-FFF2-40B4-BE49-F238E27FC236}">
                  <a16:creationId xmlns:a16="http://schemas.microsoft.com/office/drawing/2014/main" id="{6A9A9699-417E-4FAF-9606-DA307E247195}"/>
                </a:ext>
              </a:extLst>
            </p:cNvPr>
            <p:cNvSpPr/>
            <p:nvPr/>
          </p:nvSpPr>
          <p:spPr>
            <a:xfrm>
              <a:off x="3537649" y="3689764"/>
              <a:ext cx="2105741" cy="110133"/>
            </a:xfrm>
            <a:custGeom>
              <a:avLst/>
              <a:gdLst/>
              <a:ahLst/>
              <a:cxnLst/>
              <a:rect l="l" t="t" r="r" b="b"/>
              <a:pathLst>
                <a:path w="28507" h="1491" extrusionOk="0">
                  <a:moveTo>
                    <a:pt x="28507" y="1491"/>
                  </a:moveTo>
                  <a:lnTo>
                    <a:pt x="0" y="1491"/>
                  </a:lnTo>
                  <a:lnTo>
                    <a:pt x="0" y="0"/>
                  </a:lnTo>
                  <a:lnTo>
                    <a:pt x="28507" y="0"/>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6" name="Google Shape;1835;p28">
              <a:extLst>
                <a:ext uri="{FF2B5EF4-FFF2-40B4-BE49-F238E27FC236}">
                  <a16:creationId xmlns:a16="http://schemas.microsoft.com/office/drawing/2014/main" id="{4263BC39-94A3-4326-B477-AA1DAF856227}"/>
                </a:ext>
              </a:extLst>
            </p:cNvPr>
            <p:cNvSpPr/>
            <p:nvPr/>
          </p:nvSpPr>
          <p:spPr>
            <a:xfrm>
              <a:off x="3506700" y="3744793"/>
              <a:ext cx="2167642" cy="78001"/>
            </a:xfrm>
            <a:custGeom>
              <a:avLst/>
              <a:gdLst/>
              <a:ahLst/>
              <a:cxnLst/>
              <a:rect l="l" t="t" r="r" b="b"/>
              <a:pathLst>
                <a:path w="29345" h="1056" extrusionOk="0">
                  <a:moveTo>
                    <a:pt x="29344" y="1056"/>
                  </a:moveTo>
                  <a:lnTo>
                    <a:pt x="0" y="1056"/>
                  </a:lnTo>
                  <a:lnTo>
                    <a:pt x="0" y="1"/>
                  </a:lnTo>
                  <a:lnTo>
                    <a:pt x="2934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7" name="Google Shape;1836;p28">
              <a:extLst>
                <a:ext uri="{FF2B5EF4-FFF2-40B4-BE49-F238E27FC236}">
                  <a16:creationId xmlns:a16="http://schemas.microsoft.com/office/drawing/2014/main" id="{740732BF-A5FA-49FA-9E96-A474BEA77390}"/>
                </a:ext>
              </a:extLst>
            </p:cNvPr>
            <p:cNvSpPr/>
            <p:nvPr/>
          </p:nvSpPr>
          <p:spPr>
            <a:xfrm>
              <a:off x="3506700" y="3799821"/>
              <a:ext cx="2167642" cy="388161"/>
            </a:xfrm>
            <a:custGeom>
              <a:avLst/>
              <a:gdLst/>
              <a:ahLst/>
              <a:cxnLst/>
              <a:rect l="l" t="t" r="r" b="b"/>
              <a:pathLst>
                <a:path w="29345" h="5255" extrusionOk="0">
                  <a:moveTo>
                    <a:pt x="29344" y="5255"/>
                  </a:moveTo>
                  <a:lnTo>
                    <a:pt x="0" y="5255"/>
                  </a:lnTo>
                  <a:lnTo>
                    <a:pt x="0" y="1"/>
                  </a:lnTo>
                  <a:lnTo>
                    <a:pt x="2934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8" name="Google Shape;1837;p28">
              <a:extLst>
                <a:ext uri="{FF2B5EF4-FFF2-40B4-BE49-F238E27FC236}">
                  <a16:creationId xmlns:a16="http://schemas.microsoft.com/office/drawing/2014/main" id="{EA276D20-7D9B-4735-8C91-E2DAB73DDE7C}"/>
                </a:ext>
              </a:extLst>
            </p:cNvPr>
            <p:cNvSpPr/>
            <p:nvPr/>
          </p:nvSpPr>
          <p:spPr>
            <a:xfrm>
              <a:off x="3625990"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9" name="Google Shape;1838;p28">
              <a:extLst>
                <a:ext uri="{FF2B5EF4-FFF2-40B4-BE49-F238E27FC236}">
                  <a16:creationId xmlns:a16="http://schemas.microsoft.com/office/drawing/2014/main" id="{FE1CCEFA-D40F-4357-8847-C17911315050}"/>
                </a:ext>
              </a:extLst>
            </p:cNvPr>
            <p:cNvSpPr/>
            <p:nvPr/>
          </p:nvSpPr>
          <p:spPr>
            <a:xfrm>
              <a:off x="3922480"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0" name="Google Shape;1839;p28">
              <a:extLst>
                <a:ext uri="{FF2B5EF4-FFF2-40B4-BE49-F238E27FC236}">
                  <a16:creationId xmlns:a16="http://schemas.microsoft.com/office/drawing/2014/main" id="{DF42DB21-CF08-439B-9381-5C47AB750C35}"/>
                </a:ext>
              </a:extLst>
            </p:cNvPr>
            <p:cNvSpPr/>
            <p:nvPr/>
          </p:nvSpPr>
          <p:spPr>
            <a:xfrm>
              <a:off x="4218971"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1" name="Google Shape;1840;p28">
              <a:extLst>
                <a:ext uri="{FF2B5EF4-FFF2-40B4-BE49-F238E27FC236}">
                  <a16:creationId xmlns:a16="http://schemas.microsoft.com/office/drawing/2014/main" id="{4C978B68-2ACE-41BE-8B75-2FFE49AA6338}"/>
                </a:ext>
              </a:extLst>
            </p:cNvPr>
            <p:cNvSpPr/>
            <p:nvPr/>
          </p:nvSpPr>
          <p:spPr>
            <a:xfrm>
              <a:off x="4515461" y="3872134"/>
              <a:ext cx="149951" cy="239175"/>
            </a:xfrm>
            <a:custGeom>
              <a:avLst/>
              <a:gdLst/>
              <a:ahLst/>
              <a:cxnLst/>
              <a:rect l="l" t="t" r="r" b="b"/>
              <a:pathLst>
                <a:path w="2030" h="3238" extrusionOk="0">
                  <a:moveTo>
                    <a:pt x="2030" y="3237"/>
                  </a:moveTo>
                  <a:lnTo>
                    <a:pt x="1" y="3237"/>
                  </a:lnTo>
                  <a:lnTo>
                    <a:pt x="1" y="1"/>
                  </a:lnTo>
                  <a:lnTo>
                    <a:pt x="2030"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2" name="Google Shape;1841;p28">
              <a:extLst>
                <a:ext uri="{FF2B5EF4-FFF2-40B4-BE49-F238E27FC236}">
                  <a16:creationId xmlns:a16="http://schemas.microsoft.com/office/drawing/2014/main" id="{4590A313-CC02-4769-A468-7A1B750EB366}"/>
                </a:ext>
              </a:extLst>
            </p:cNvPr>
            <p:cNvSpPr/>
            <p:nvPr/>
          </p:nvSpPr>
          <p:spPr>
            <a:xfrm>
              <a:off x="4812026" y="3872134"/>
              <a:ext cx="149877" cy="239175"/>
            </a:xfrm>
            <a:custGeom>
              <a:avLst/>
              <a:gdLst/>
              <a:ahLst/>
              <a:cxnLst/>
              <a:rect l="l" t="t" r="r" b="b"/>
              <a:pathLst>
                <a:path w="2029" h="3238" extrusionOk="0">
                  <a:moveTo>
                    <a:pt x="2029" y="3237"/>
                  </a:moveTo>
                  <a:lnTo>
                    <a:pt x="0" y="3237"/>
                  </a:lnTo>
                  <a:lnTo>
                    <a:pt x="0" y="1"/>
                  </a:lnTo>
                  <a:lnTo>
                    <a:pt x="2029"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3" name="Google Shape;1842;p28">
              <a:extLst>
                <a:ext uri="{FF2B5EF4-FFF2-40B4-BE49-F238E27FC236}">
                  <a16:creationId xmlns:a16="http://schemas.microsoft.com/office/drawing/2014/main" id="{3C97B996-496D-457E-B2AD-7373E1545984}"/>
                </a:ext>
              </a:extLst>
            </p:cNvPr>
            <p:cNvSpPr/>
            <p:nvPr/>
          </p:nvSpPr>
          <p:spPr>
            <a:xfrm>
              <a:off x="5108516" y="3872134"/>
              <a:ext cx="149877" cy="239175"/>
            </a:xfrm>
            <a:custGeom>
              <a:avLst/>
              <a:gdLst/>
              <a:ahLst/>
              <a:cxnLst/>
              <a:rect l="l" t="t" r="r" b="b"/>
              <a:pathLst>
                <a:path w="2029" h="3238" extrusionOk="0">
                  <a:moveTo>
                    <a:pt x="2029" y="3237"/>
                  </a:moveTo>
                  <a:lnTo>
                    <a:pt x="0" y="3237"/>
                  </a:lnTo>
                  <a:lnTo>
                    <a:pt x="0" y="1"/>
                  </a:lnTo>
                  <a:lnTo>
                    <a:pt x="2029"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4" name="Google Shape;1843;p28">
              <a:extLst>
                <a:ext uri="{FF2B5EF4-FFF2-40B4-BE49-F238E27FC236}">
                  <a16:creationId xmlns:a16="http://schemas.microsoft.com/office/drawing/2014/main" id="{D1B7307B-2926-4E01-90B6-263D4E775DC1}"/>
                </a:ext>
              </a:extLst>
            </p:cNvPr>
            <p:cNvSpPr/>
            <p:nvPr/>
          </p:nvSpPr>
          <p:spPr>
            <a:xfrm>
              <a:off x="5405007" y="3872134"/>
              <a:ext cx="149877" cy="239175"/>
            </a:xfrm>
            <a:custGeom>
              <a:avLst/>
              <a:gdLst/>
              <a:ahLst/>
              <a:cxnLst/>
              <a:rect l="l" t="t" r="r" b="b"/>
              <a:pathLst>
                <a:path w="2029" h="3238" extrusionOk="0">
                  <a:moveTo>
                    <a:pt x="2029" y="3237"/>
                  </a:moveTo>
                  <a:lnTo>
                    <a:pt x="0" y="3237"/>
                  </a:lnTo>
                  <a:lnTo>
                    <a:pt x="0" y="1"/>
                  </a:lnTo>
                  <a:lnTo>
                    <a:pt x="2029" y="1"/>
                  </a:lnTo>
                  <a:close/>
                </a:path>
              </a:pathLst>
            </a:custGeom>
            <a:solidFill>
              <a:srgbClr val="C76A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5" name="Google Shape;1844;p28">
              <a:extLst>
                <a:ext uri="{FF2B5EF4-FFF2-40B4-BE49-F238E27FC236}">
                  <a16:creationId xmlns:a16="http://schemas.microsoft.com/office/drawing/2014/main" id="{5135EDED-332E-4326-84D7-1D1D818ABA48}"/>
                </a:ext>
              </a:extLst>
            </p:cNvPr>
            <p:cNvSpPr/>
            <p:nvPr/>
          </p:nvSpPr>
          <p:spPr>
            <a:xfrm>
              <a:off x="457175" y="4183100"/>
              <a:ext cx="8229618" cy="316647"/>
            </a:xfrm>
            <a:custGeom>
              <a:avLst/>
              <a:gdLst/>
              <a:ahLst/>
              <a:cxnLst/>
              <a:rect l="l" t="t" r="r" b="b"/>
              <a:pathLst>
                <a:path w="91547" h="6278" extrusionOk="0">
                  <a:moveTo>
                    <a:pt x="1" y="6277"/>
                  </a:moveTo>
                  <a:lnTo>
                    <a:pt x="91547" y="6277"/>
                  </a:lnTo>
                  <a:lnTo>
                    <a:pt x="91547" y="1"/>
                  </a:lnTo>
                  <a:lnTo>
                    <a:pt x="1"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6" name="Google Shape;1845;p28">
              <a:extLst>
                <a:ext uri="{FF2B5EF4-FFF2-40B4-BE49-F238E27FC236}">
                  <a16:creationId xmlns:a16="http://schemas.microsoft.com/office/drawing/2014/main" id="{ABA09A61-9C13-4C34-B5C9-88D78243D6E0}"/>
                </a:ext>
              </a:extLst>
            </p:cNvPr>
            <p:cNvSpPr/>
            <p:nvPr/>
          </p:nvSpPr>
          <p:spPr>
            <a:xfrm>
              <a:off x="2042295" y="3293549"/>
              <a:ext cx="178239" cy="842391"/>
            </a:xfrm>
            <a:custGeom>
              <a:avLst/>
              <a:gdLst/>
              <a:ahLst/>
              <a:cxnLst/>
              <a:rect l="l" t="t" r="r" b="b"/>
              <a:pathLst>
                <a:path w="1693" h="8002" extrusionOk="0">
                  <a:moveTo>
                    <a:pt x="876" y="1"/>
                  </a:moveTo>
                  <a:lnTo>
                    <a:pt x="1" y="142"/>
                  </a:lnTo>
                  <a:lnTo>
                    <a:pt x="202" y="7898"/>
                  </a:lnTo>
                  <a:lnTo>
                    <a:pt x="1692" y="8002"/>
                  </a:lnTo>
                  <a:lnTo>
                    <a:pt x="876"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7" name="Google Shape;1846;p28">
              <a:extLst>
                <a:ext uri="{FF2B5EF4-FFF2-40B4-BE49-F238E27FC236}">
                  <a16:creationId xmlns:a16="http://schemas.microsoft.com/office/drawing/2014/main" id="{EF577934-B7D9-486F-A0C5-61DD17478F20}"/>
                </a:ext>
              </a:extLst>
            </p:cNvPr>
            <p:cNvSpPr/>
            <p:nvPr/>
          </p:nvSpPr>
          <p:spPr>
            <a:xfrm>
              <a:off x="1994816" y="3256388"/>
              <a:ext cx="194136" cy="81902"/>
            </a:xfrm>
            <a:custGeom>
              <a:avLst/>
              <a:gdLst/>
              <a:ahLst/>
              <a:cxnLst/>
              <a:rect l="l" t="t" r="r" b="b"/>
              <a:pathLst>
                <a:path w="1844" h="778" extrusionOk="0">
                  <a:moveTo>
                    <a:pt x="1844" y="0"/>
                  </a:moveTo>
                  <a:lnTo>
                    <a:pt x="0" y="354"/>
                  </a:lnTo>
                  <a:lnTo>
                    <a:pt x="452" y="778"/>
                  </a:lnTo>
                  <a:lnTo>
                    <a:pt x="1371" y="778"/>
                  </a:lnTo>
                  <a:lnTo>
                    <a:pt x="1844"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8" name="Google Shape;1847;p28">
              <a:extLst>
                <a:ext uri="{FF2B5EF4-FFF2-40B4-BE49-F238E27FC236}">
                  <a16:creationId xmlns:a16="http://schemas.microsoft.com/office/drawing/2014/main" id="{4C50B38C-B2D1-4019-A807-20A60B23E42F}"/>
                </a:ext>
              </a:extLst>
            </p:cNvPr>
            <p:cNvSpPr/>
            <p:nvPr/>
          </p:nvSpPr>
          <p:spPr>
            <a:xfrm>
              <a:off x="2072087" y="3338184"/>
              <a:ext cx="59062" cy="797755"/>
            </a:xfrm>
            <a:custGeom>
              <a:avLst/>
              <a:gdLst/>
              <a:ahLst/>
              <a:cxnLst/>
              <a:rect l="l" t="t" r="r" b="b"/>
              <a:pathLst>
                <a:path w="561" h="7578" extrusionOk="0">
                  <a:moveTo>
                    <a:pt x="0" y="1"/>
                  </a:moveTo>
                  <a:lnTo>
                    <a:pt x="185" y="7578"/>
                  </a:lnTo>
                  <a:lnTo>
                    <a:pt x="561" y="7578"/>
                  </a:lnTo>
                  <a:lnTo>
                    <a:pt x="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9" name="Google Shape;1848;p28">
              <a:extLst>
                <a:ext uri="{FF2B5EF4-FFF2-40B4-BE49-F238E27FC236}">
                  <a16:creationId xmlns:a16="http://schemas.microsoft.com/office/drawing/2014/main" id="{23E4A0EF-25ED-4B30-863B-56385450E5B7}"/>
                </a:ext>
              </a:extLst>
            </p:cNvPr>
            <p:cNvSpPr/>
            <p:nvPr/>
          </p:nvSpPr>
          <p:spPr>
            <a:xfrm>
              <a:off x="2108196" y="3321025"/>
              <a:ext cx="80750" cy="786912"/>
            </a:xfrm>
            <a:custGeom>
              <a:avLst/>
              <a:gdLst/>
              <a:ahLst/>
              <a:cxnLst/>
              <a:rect l="l" t="t" r="r" b="b"/>
              <a:pathLst>
                <a:path w="767" h="7475" extrusionOk="0">
                  <a:moveTo>
                    <a:pt x="0" y="1"/>
                  </a:moveTo>
                  <a:lnTo>
                    <a:pt x="381" y="7474"/>
                  </a:lnTo>
                  <a:lnTo>
                    <a:pt x="767" y="7474"/>
                  </a:lnTo>
                  <a:lnTo>
                    <a:pt x="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0" name="Google Shape;1849;p28">
              <a:extLst>
                <a:ext uri="{FF2B5EF4-FFF2-40B4-BE49-F238E27FC236}">
                  <a16:creationId xmlns:a16="http://schemas.microsoft.com/office/drawing/2014/main" id="{EEFAFE29-8FA6-4F17-A6B7-4B7C1634D1B1}"/>
                </a:ext>
              </a:extLst>
            </p:cNvPr>
            <p:cNvSpPr/>
            <p:nvPr/>
          </p:nvSpPr>
          <p:spPr>
            <a:xfrm>
              <a:off x="1928388" y="4076139"/>
              <a:ext cx="565880" cy="173173"/>
            </a:xfrm>
            <a:custGeom>
              <a:avLst/>
              <a:gdLst/>
              <a:ahLst/>
              <a:cxnLst/>
              <a:rect l="l" t="t" r="r" b="b"/>
              <a:pathLst>
                <a:path w="5375" h="1645" extrusionOk="0">
                  <a:moveTo>
                    <a:pt x="4115" y="1"/>
                  </a:moveTo>
                  <a:cubicBezTo>
                    <a:pt x="4098" y="1"/>
                    <a:pt x="4082" y="3"/>
                    <a:pt x="4069" y="7"/>
                  </a:cubicBezTo>
                  <a:cubicBezTo>
                    <a:pt x="3780" y="100"/>
                    <a:pt x="3579" y="464"/>
                    <a:pt x="3579" y="464"/>
                  </a:cubicBezTo>
                  <a:cubicBezTo>
                    <a:pt x="3579" y="464"/>
                    <a:pt x="2965" y="78"/>
                    <a:pt x="2720" y="35"/>
                  </a:cubicBezTo>
                  <a:cubicBezTo>
                    <a:pt x="2704" y="32"/>
                    <a:pt x="2684" y="31"/>
                    <a:pt x="2659" y="31"/>
                  </a:cubicBezTo>
                  <a:cubicBezTo>
                    <a:pt x="2290" y="31"/>
                    <a:pt x="943" y="283"/>
                    <a:pt x="734" y="339"/>
                  </a:cubicBezTo>
                  <a:cubicBezTo>
                    <a:pt x="517" y="399"/>
                    <a:pt x="0" y="1645"/>
                    <a:pt x="0" y="1645"/>
                  </a:cubicBezTo>
                  <a:lnTo>
                    <a:pt x="5374" y="1427"/>
                  </a:lnTo>
                  <a:lnTo>
                    <a:pt x="5374" y="840"/>
                  </a:lnTo>
                  <a:cubicBezTo>
                    <a:pt x="5374" y="840"/>
                    <a:pt x="4451" y="1"/>
                    <a:pt x="4115" y="1"/>
                  </a:cubicBez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1" name="Google Shape;1850;p28">
              <a:extLst>
                <a:ext uri="{FF2B5EF4-FFF2-40B4-BE49-F238E27FC236}">
                  <a16:creationId xmlns:a16="http://schemas.microsoft.com/office/drawing/2014/main" id="{8B1E31E9-FD35-4877-B880-B83F032A0EAE}"/>
                </a:ext>
              </a:extLst>
            </p:cNvPr>
            <p:cNvSpPr/>
            <p:nvPr/>
          </p:nvSpPr>
          <p:spPr>
            <a:xfrm>
              <a:off x="2017134" y="4126143"/>
              <a:ext cx="408908" cy="185069"/>
            </a:xfrm>
            <a:custGeom>
              <a:avLst/>
              <a:gdLst/>
              <a:ahLst/>
              <a:cxnLst/>
              <a:rect l="l" t="t" r="r" b="b"/>
              <a:pathLst>
                <a:path w="3884" h="1758" extrusionOk="0">
                  <a:moveTo>
                    <a:pt x="2236" y="0"/>
                  </a:moveTo>
                  <a:lnTo>
                    <a:pt x="1632" y="669"/>
                  </a:lnTo>
                  <a:lnTo>
                    <a:pt x="522" y="1148"/>
                  </a:lnTo>
                  <a:lnTo>
                    <a:pt x="0" y="1757"/>
                  </a:lnTo>
                  <a:lnTo>
                    <a:pt x="0" y="1757"/>
                  </a:lnTo>
                  <a:lnTo>
                    <a:pt x="1931" y="1632"/>
                  </a:lnTo>
                  <a:lnTo>
                    <a:pt x="3884" y="952"/>
                  </a:lnTo>
                  <a:lnTo>
                    <a:pt x="2459" y="822"/>
                  </a:lnTo>
                  <a:lnTo>
                    <a:pt x="2742" y="93"/>
                  </a:lnTo>
                  <a:lnTo>
                    <a:pt x="2236" y="0"/>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2" name="Google Shape;1851;p28">
              <a:extLst>
                <a:ext uri="{FF2B5EF4-FFF2-40B4-BE49-F238E27FC236}">
                  <a16:creationId xmlns:a16="http://schemas.microsoft.com/office/drawing/2014/main" id="{B3ED51F3-9532-4E58-988A-43EB08C05AB6}"/>
                </a:ext>
              </a:extLst>
            </p:cNvPr>
            <p:cNvSpPr/>
            <p:nvPr/>
          </p:nvSpPr>
          <p:spPr>
            <a:xfrm>
              <a:off x="4524807" y="4255815"/>
              <a:ext cx="397407" cy="127860"/>
            </a:xfrm>
            <a:custGeom>
              <a:avLst/>
              <a:gdLst/>
              <a:ahLst/>
              <a:cxnLst/>
              <a:rect l="l" t="t" r="r" b="b"/>
              <a:pathLst>
                <a:path w="5380" h="1731" extrusionOk="0">
                  <a:moveTo>
                    <a:pt x="0" y="1730"/>
                  </a:moveTo>
                  <a:cubicBezTo>
                    <a:pt x="0" y="1730"/>
                    <a:pt x="517" y="485"/>
                    <a:pt x="740" y="425"/>
                  </a:cubicBezTo>
                  <a:cubicBezTo>
                    <a:pt x="963" y="371"/>
                    <a:pt x="2475" y="82"/>
                    <a:pt x="2725" y="120"/>
                  </a:cubicBezTo>
                  <a:cubicBezTo>
                    <a:pt x="2970" y="164"/>
                    <a:pt x="3584" y="550"/>
                    <a:pt x="3584" y="550"/>
                  </a:cubicBezTo>
                  <a:cubicBezTo>
                    <a:pt x="3584" y="550"/>
                    <a:pt x="3786" y="186"/>
                    <a:pt x="4074" y="93"/>
                  </a:cubicBezTo>
                  <a:cubicBezTo>
                    <a:pt x="4362" y="1"/>
                    <a:pt x="5379" y="925"/>
                    <a:pt x="5379" y="925"/>
                  </a:cubicBezTo>
                  <a:lnTo>
                    <a:pt x="5379" y="1518"/>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3" name="Google Shape;1852;p28">
              <a:extLst>
                <a:ext uri="{FF2B5EF4-FFF2-40B4-BE49-F238E27FC236}">
                  <a16:creationId xmlns:a16="http://schemas.microsoft.com/office/drawing/2014/main" id="{E11631B0-BDF0-48B6-A68F-0B29AD75FC23}"/>
                </a:ext>
              </a:extLst>
            </p:cNvPr>
            <p:cNvSpPr/>
            <p:nvPr/>
          </p:nvSpPr>
          <p:spPr>
            <a:xfrm>
              <a:off x="4587444" y="4297622"/>
              <a:ext cx="286532" cy="129411"/>
            </a:xfrm>
            <a:custGeom>
              <a:avLst/>
              <a:gdLst/>
              <a:ahLst/>
              <a:cxnLst/>
              <a:rect l="l" t="t" r="r" b="b"/>
              <a:pathLst>
                <a:path w="3879" h="1752" extrusionOk="0">
                  <a:moveTo>
                    <a:pt x="2736" y="93"/>
                  </a:moveTo>
                  <a:lnTo>
                    <a:pt x="2236" y="0"/>
                  </a:lnTo>
                  <a:lnTo>
                    <a:pt x="1627" y="664"/>
                  </a:lnTo>
                  <a:lnTo>
                    <a:pt x="523" y="1143"/>
                  </a:lnTo>
                  <a:lnTo>
                    <a:pt x="1" y="1752"/>
                  </a:lnTo>
                  <a:lnTo>
                    <a:pt x="1931" y="1627"/>
                  </a:lnTo>
                  <a:lnTo>
                    <a:pt x="3879" y="952"/>
                  </a:lnTo>
                  <a:lnTo>
                    <a:pt x="2459" y="816"/>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4" name="Google Shape;1853;p28">
              <a:extLst>
                <a:ext uri="{FF2B5EF4-FFF2-40B4-BE49-F238E27FC236}">
                  <a16:creationId xmlns:a16="http://schemas.microsoft.com/office/drawing/2014/main" id="{17A05ADB-4BC7-4AB9-836D-8AD7E7352E07}"/>
                </a:ext>
              </a:extLst>
            </p:cNvPr>
            <p:cNvSpPr/>
            <p:nvPr/>
          </p:nvSpPr>
          <p:spPr>
            <a:xfrm>
              <a:off x="6497326" y="3694205"/>
              <a:ext cx="304253" cy="553674"/>
            </a:xfrm>
            <a:custGeom>
              <a:avLst/>
              <a:gdLst/>
              <a:ahLst/>
              <a:cxnLst/>
              <a:rect l="l" t="t" r="r" b="b"/>
              <a:pathLst>
                <a:path w="3357" h="6109" extrusionOk="0">
                  <a:moveTo>
                    <a:pt x="1" y="5657"/>
                  </a:moveTo>
                  <a:lnTo>
                    <a:pt x="1333" y="0"/>
                  </a:lnTo>
                  <a:lnTo>
                    <a:pt x="3357" y="457"/>
                  </a:lnTo>
                  <a:lnTo>
                    <a:pt x="2905" y="6108"/>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5" name="Google Shape;1854;p28">
              <a:extLst>
                <a:ext uri="{FF2B5EF4-FFF2-40B4-BE49-F238E27FC236}">
                  <a16:creationId xmlns:a16="http://schemas.microsoft.com/office/drawing/2014/main" id="{0ADD6BE3-DD12-4B3C-AE83-B3AA8245AF3D}"/>
                </a:ext>
              </a:extLst>
            </p:cNvPr>
            <p:cNvSpPr/>
            <p:nvPr/>
          </p:nvSpPr>
          <p:spPr>
            <a:xfrm>
              <a:off x="6548079" y="3707527"/>
              <a:ext cx="140571" cy="468842"/>
            </a:xfrm>
            <a:custGeom>
              <a:avLst/>
              <a:gdLst/>
              <a:ahLst/>
              <a:cxnLst/>
              <a:rect l="l" t="t" r="r" b="b"/>
              <a:pathLst>
                <a:path w="1551" h="5173" extrusionOk="0">
                  <a:moveTo>
                    <a:pt x="1132" y="0"/>
                  </a:moveTo>
                  <a:lnTo>
                    <a:pt x="1" y="5173"/>
                  </a:lnTo>
                  <a:lnTo>
                    <a:pt x="485" y="5173"/>
                  </a:lnTo>
                  <a:lnTo>
                    <a:pt x="1551" y="92"/>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6" name="Google Shape;1855;p28">
              <a:extLst>
                <a:ext uri="{FF2B5EF4-FFF2-40B4-BE49-F238E27FC236}">
                  <a16:creationId xmlns:a16="http://schemas.microsoft.com/office/drawing/2014/main" id="{50DC8173-7D53-49DF-B05F-B91AEE5A352E}"/>
                </a:ext>
              </a:extLst>
            </p:cNvPr>
            <p:cNvSpPr/>
            <p:nvPr/>
          </p:nvSpPr>
          <p:spPr>
            <a:xfrm>
              <a:off x="6649674" y="3725200"/>
              <a:ext cx="118910" cy="481712"/>
            </a:xfrm>
            <a:custGeom>
              <a:avLst/>
              <a:gdLst/>
              <a:ahLst/>
              <a:cxnLst/>
              <a:rect l="l" t="t" r="r" b="b"/>
              <a:pathLst>
                <a:path w="1312" h="5315" extrusionOk="0">
                  <a:moveTo>
                    <a:pt x="811" y="1"/>
                  </a:moveTo>
                  <a:lnTo>
                    <a:pt x="0" y="5195"/>
                  </a:lnTo>
                  <a:lnTo>
                    <a:pt x="403" y="5315"/>
                  </a:lnTo>
                  <a:lnTo>
                    <a:pt x="1311" y="115"/>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7" name="Google Shape;1856;p28">
              <a:extLst>
                <a:ext uri="{FF2B5EF4-FFF2-40B4-BE49-F238E27FC236}">
                  <a16:creationId xmlns:a16="http://schemas.microsoft.com/office/drawing/2014/main" id="{9EF40CDE-691D-47C9-BE24-ED993CEA3E5E}"/>
                </a:ext>
              </a:extLst>
            </p:cNvPr>
            <p:cNvSpPr/>
            <p:nvPr/>
          </p:nvSpPr>
          <p:spPr>
            <a:xfrm>
              <a:off x="6574271" y="3619253"/>
              <a:ext cx="320477" cy="170661"/>
            </a:xfrm>
            <a:custGeom>
              <a:avLst/>
              <a:gdLst/>
              <a:ahLst/>
              <a:cxnLst/>
              <a:rect l="l" t="t" r="r" b="b"/>
              <a:pathLst>
                <a:path w="3536" h="1883" extrusionOk="0">
                  <a:moveTo>
                    <a:pt x="0" y="0"/>
                  </a:moveTo>
                  <a:lnTo>
                    <a:pt x="0" y="1170"/>
                  </a:lnTo>
                  <a:lnTo>
                    <a:pt x="2845" y="1882"/>
                  </a:lnTo>
                  <a:lnTo>
                    <a:pt x="3536" y="974"/>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8" name="Google Shape;1857;p28">
              <a:extLst>
                <a:ext uri="{FF2B5EF4-FFF2-40B4-BE49-F238E27FC236}">
                  <a16:creationId xmlns:a16="http://schemas.microsoft.com/office/drawing/2014/main" id="{28615EA4-AABA-47E0-AC67-FFE958BE5B04}"/>
                </a:ext>
              </a:extLst>
            </p:cNvPr>
            <p:cNvSpPr/>
            <p:nvPr/>
          </p:nvSpPr>
          <p:spPr>
            <a:xfrm flipH="1">
              <a:off x="6367378" y="4108400"/>
              <a:ext cx="527375" cy="178609"/>
            </a:xfrm>
            <a:custGeom>
              <a:avLst/>
              <a:gdLst/>
              <a:ahLst/>
              <a:cxnLst/>
              <a:rect l="l" t="t" r="r" b="b"/>
              <a:pathLst>
                <a:path w="5380" h="1731" extrusionOk="0">
                  <a:moveTo>
                    <a:pt x="0" y="1730"/>
                  </a:moveTo>
                  <a:cubicBezTo>
                    <a:pt x="0" y="1730"/>
                    <a:pt x="517" y="485"/>
                    <a:pt x="740" y="425"/>
                  </a:cubicBezTo>
                  <a:cubicBezTo>
                    <a:pt x="963" y="371"/>
                    <a:pt x="2475" y="82"/>
                    <a:pt x="2725" y="120"/>
                  </a:cubicBezTo>
                  <a:cubicBezTo>
                    <a:pt x="2970" y="164"/>
                    <a:pt x="3584" y="550"/>
                    <a:pt x="3584" y="550"/>
                  </a:cubicBezTo>
                  <a:cubicBezTo>
                    <a:pt x="3584" y="550"/>
                    <a:pt x="3786" y="186"/>
                    <a:pt x="4074" y="93"/>
                  </a:cubicBezTo>
                  <a:cubicBezTo>
                    <a:pt x="4362" y="1"/>
                    <a:pt x="5379" y="925"/>
                    <a:pt x="5379" y="925"/>
                  </a:cubicBezTo>
                  <a:lnTo>
                    <a:pt x="5379" y="1518"/>
                  </a:lnTo>
                  <a:close/>
                </a:path>
              </a:pathLst>
            </a:custGeom>
            <a:solidFill>
              <a:srgbClr val="DD8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19" name="Google Shape;1858;p28">
              <a:extLst>
                <a:ext uri="{FF2B5EF4-FFF2-40B4-BE49-F238E27FC236}">
                  <a16:creationId xmlns:a16="http://schemas.microsoft.com/office/drawing/2014/main" id="{424EF923-A83C-47F2-869A-19D3FC79AAAA}"/>
                </a:ext>
              </a:extLst>
            </p:cNvPr>
            <p:cNvSpPr/>
            <p:nvPr/>
          </p:nvSpPr>
          <p:spPr>
            <a:xfrm flipH="1">
              <a:off x="6431390" y="4166800"/>
              <a:ext cx="380239" cy="180776"/>
            </a:xfrm>
            <a:custGeom>
              <a:avLst/>
              <a:gdLst/>
              <a:ahLst/>
              <a:cxnLst/>
              <a:rect l="l" t="t" r="r" b="b"/>
              <a:pathLst>
                <a:path w="3879" h="1752" extrusionOk="0">
                  <a:moveTo>
                    <a:pt x="2736" y="93"/>
                  </a:moveTo>
                  <a:lnTo>
                    <a:pt x="2236" y="0"/>
                  </a:lnTo>
                  <a:lnTo>
                    <a:pt x="1627" y="664"/>
                  </a:lnTo>
                  <a:lnTo>
                    <a:pt x="523" y="1143"/>
                  </a:lnTo>
                  <a:lnTo>
                    <a:pt x="1" y="1752"/>
                  </a:lnTo>
                  <a:lnTo>
                    <a:pt x="1931" y="1627"/>
                  </a:lnTo>
                  <a:lnTo>
                    <a:pt x="3879" y="952"/>
                  </a:lnTo>
                  <a:lnTo>
                    <a:pt x="2459" y="816"/>
                  </a:lnTo>
                  <a:close/>
                </a:path>
              </a:pathLst>
            </a:custGeom>
            <a:solidFill>
              <a:srgbClr val="915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nvGrpSpPr>
          <p:cNvPr id="156" name="Google Shape;1859;p28">
            <a:extLst>
              <a:ext uri="{FF2B5EF4-FFF2-40B4-BE49-F238E27FC236}">
                <a16:creationId xmlns:a16="http://schemas.microsoft.com/office/drawing/2014/main" id="{93BC363D-A4F3-4CC9-8AAC-93D7D7CDCBE9}"/>
              </a:ext>
            </a:extLst>
          </p:cNvPr>
          <p:cNvGrpSpPr/>
          <p:nvPr/>
        </p:nvGrpSpPr>
        <p:grpSpPr>
          <a:xfrm>
            <a:off x="255935" y="2180595"/>
            <a:ext cx="3152172" cy="1423670"/>
            <a:chOff x="680493" y="955858"/>
            <a:chExt cx="2442140" cy="1423670"/>
          </a:xfrm>
        </p:grpSpPr>
        <p:grpSp>
          <p:nvGrpSpPr>
            <p:cNvPr id="157" name="Google Shape;1860;p28">
              <a:extLst>
                <a:ext uri="{FF2B5EF4-FFF2-40B4-BE49-F238E27FC236}">
                  <a16:creationId xmlns:a16="http://schemas.microsoft.com/office/drawing/2014/main" id="{A35027C8-EC6D-4ADB-9ADA-6D7B731C4455}"/>
                </a:ext>
              </a:extLst>
            </p:cNvPr>
            <p:cNvGrpSpPr/>
            <p:nvPr/>
          </p:nvGrpSpPr>
          <p:grpSpPr>
            <a:xfrm>
              <a:off x="680493" y="955858"/>
              <a:ext cx="2442140" cy="1313663"/>
              <a:chOff x="-2236932" y="1149633"/>
              <a:chExt cx="2442140" cy="1313663"/>
            </a:xfrm>
          </p:grpSpPr>
          <p:sp>
            <p:nvSpPr>
              <p:cNvPr id="159" name="Google Shape;1861;p28">
                <a:extLst>
                  <a:ext uri="{FF2B5EF4-FFF2-40B4-BE49-F238E27FC236}">
                    <a16:creationId xmlns:a16="http://schemas.microsoft.com/office/drawing/2014/main" id="{1626F9FF-FB00-4FDC-9342-0906FC010B69}"/>
                  </a:ext>
                </a:extLst>
              </p:cNvPr>
              <p:cNvSpPr txBox="1"/>
              <p:nvPr/>
            </p:nvSpPr>
            <p:spPr>
              <a:xfrm>
                <a:off x="-2236932" y="1149633"/>
                <a:ext cx="2442140" cy="479004"/>
              </a:xfrm>
              <a:prstGeom prst="roundRect">
                <a:avLst/>
              </a:prstGeom>
              <a:solidFill>
                <a:schemeClr val="accent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THẦN THOẠI SUY NGUYÊN</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
            <p:nvSpPr>
              <p:cNvPr id="160" name="Google Shape;1862;p28">
                <a:extLst>
                  <a:ext uri="{FF2B5EF4-FFF2-40B4-BE49-F238E27FC236}">
                    <a16:creationId xmlns:a16="http://schemas.microsoft.com/office/drawing/2014/main" id="{F8B44C6E-3447-4D27-9DEA-E36A7A9862C5}"/>
                  </a:ext>
                </a:extLst>
              </p:cNvPr>
              <p:cNvSpPr txBox="1"/>
              <p:nvPr/>
            </p:nvSpPr>
            <p:spPr>
              <a:xfrm>
                <a:off x="-2082450" y="1696867"/>
                <a:ext cx="1980300" cy="766429"/>
              </a:xfrm>
              <a:prstGeom prst="rect">
                <a:avLst/>
              </a:prstGeom>
              <a:noFill/>
              <a:ln>
                <a:noFill/>
              </a:ln>
            </p:spPr>
            <p:txBody>
              <a:bodyPr spcFirstLastPara="1" wrap="square" lIns="91425" tIns="91425" rIns="91425" bIns="91425" anchor="t" anchorCtr="0">
                <a:noAutofit/>
              </a:bodyPr>
              <a:lstStyle/>
              <a:p>
                <a:pPr algn="ctr">
                  <a:spcAft>
                    <a:spcPts val="800"/>
                  </a:spcAft>
                </a:pPr>
                <a:r>
                  <a:rPr lang="en-US" sz="2000"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Kể về nguồn gốc của vũ trụ và muôn loài</a:t>
                </a:r>
              </a:p>
            </p:txBody>
          </p:sp>
        </p:grpSp>
        <p:sp>
          <p:nvSpPr>
            <p:cNvPr id="158" name="Google Shape;1863;p28">
              <a:extLst>
                <a:ext uri="{FF2B5EF4-FFF2-40B4-BE49-F238E27FC236}">
                  <a16:creationId xmlns:a16="http://schemas.microsoft.com/office/drawing/2014/main" id="{988E3DBA-7AE0-47D9-B596-FE298B8AC891}"/>
                </a:ext>
              </a:extLst>
            </p:cNvPr>
            <p:cNvSpPr/>
            <p:nvPr/>
          </p:nvSpPr>
          <p:spPr>
            <a:xfrm>
              <a:off x="837398" y="2287728"/>
              <a:ext cx="1980300" cy="91800"/>
            </a:xfrm>
            <a:prstGeom prst="rect">
              <a:avLst/>
            </a:pr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nvGrpSpPr>
          <p:cNvPr id="177" name="Google Shape;1859;p28">
            <a:extLst>
              <a:ext uri="{FF2B5EF4-FFF2-40B4-BE49-F238E27FC236}">
                <a16:creationId xmlns:a16="http://schemas.microsoft.com/office/drawing/2014/main" id="{81AAA710-1D72-4643-85C9-DF883089CAE7}"/>
              </a:ext>
            </a:extLst>
          </p:cNvPr>
          <p:cNvGrpSpPr/>
          <p:nvPr/>
        </p:nvGrpSpPr>
        <p:grpSpPr>
          <a:xfrm>
            <a:off x="5717613" y="2156292"/>
            <a:ext cx="3314380" cy="1423670"/>
            <a:chOff x="598302" y="955858"/>
            <a:chExt cx="2567810" cy="1423670"/>
          </a:xfrm>
        </p:grpSpPr>
        <p:grpSp>
          <p:nvGrpSpPr>
            <p:cNvPr id="178" name="Google Shape;1860;p28">
              <a:extLst>
                <a:ext uri="{FF2B5EF4-FFF2-40B4-BE49-F238E27FC236}">
                  <a16:creationId xmlns:a16="http://schemas.microsoft.com/office/drawing/2014/main" id="{0FD8E07B-CE5D-402B-BDB8-2821A3855E91}"/>
                </a:ext>
              </a:extLst>
            </p:cNvPr>
            <p:cNvGrpSpPr/>
            <p:nvPr/>
          </p:nvGrpSpPr>
          <p:grpSpPr>
            <a:xfrm>
              <a:off x="598302" y="955858"/>
              <a:ext cx="2567810" cy="1278389"/>
              <a:chOff x="-2319123" y="1149633"/>
              <a:chExt cx="2567810" cy="1278389"/>
            </a:xfrm>
          </p:grpSpPr>
          <p:sp>
            <p:nvSpPr>
              <p:cNvPr id="180" name="Google Shape;1861;p28">
                <a:extLst>
                  <a:ext uri="{FF2B5EF4-FFF2-40B4-BE49-F238E27FC236}">
                    <a16:creationId xmlns:a16="http://schemas.microsoft.com/office/drawing/2014/main" id="{D8013986-BAE3-47AD-9851-63DA19837B99}"/>
                  </a:ext>
                </a:extLst>
              </p:cNvPr>
              <p:cNvSpPr txBox="1"/>
              <p:nvPr/>
            </p:nvSpPr>
            <p:spPr>
              <a:xfrm>
                <a:off x="-2239475" y="1149633"/>
                <a:ext cx="2432808" cy="479004"/>
              </a:xfrm>
              <a:prstGeom prst="roundRect">
                <a:avLst/>
              </a:prstGeom>
              <a:solidFill>
                <a:schemeClr val="accent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THẦN THOẠI SÁNG TẠO</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
            <p:nvSpPr>
              <p:cNvPr id="181" name="Google Shape;1862;p28">
                <a:extLst>
                  <a:ext uri="{FF2B5EF4-FFF2-40B4-BE49-F238E27FC236}">
                    <a16:creationId xmlns:a16="http://schemas.microsoft.com/office/drawing/2014/main" id="{40F065E4-5B7A-4093-868C-E9676F616D6A}"/>
                  </a:ext>
                </a:extLst>
              </p:cNvPr>
              <p:cNvSpPr txBox="1"/>
              <p:nvPr/>
            </p:nvSpPr>
            <p:spPr>
              <a:xfrm>
                <a:off x="-2319123" y="1661593"/>
                <a:ext cx="2567810" cy="766429"/>
              </a:xfrm>
              <a:prstGeom prst="rect">
                <a:avLst/>
              </a:prstGeom>
              <a:noFill/>
              <a:ln>
                <a:noFill/>
              </a:ln>
            </p:spPr>
            <p:txBody>
              <a:bodyPr spcFirstLastPara="1" wrap="square" lIns="91425" tIns="91425" rIns="91425" bIns="91425" anchor="t" anchorCtr="0">
                <a:noAutofit/>
              </a:bodyPr>
              <a:lstStyle/>
              <a:p>
                <a:pPr algn="ctr"/>
                <a:r>
                  <a:rPr lang="en-US" sz="2000" dirty="0">
                    <a:solidFill>
                      <a:schemeClr val="tx2"/>
                    </a:solidFill>
                    <a:latin typeface="Cambria" panose="02040503050406030204" pitchFamily="18" charset="0"/>
                    <a:ea typeface="Cambria" panose="02040503050406030204" pitchFamily="18" charset="0"/>
                    <a:cs typeface="Times New Roman" panose="02020603050405020304" pitchFamily="18" charset="0"/>
                  </a:rPr>
                  <a:t>Kể về cuộc chinh phục thiên nhiên và sáng tạo văn hóa</a:t>
                </a:r>
              </a:p>
            </p:txBody>
          </p:sp>
        </p:grpSp>
        <p:sp>
          <p:nvSpPr>
            <p:cNvPr id="179" name="Google Shape;1863;p28">
              <a:extLst>
                <a:ext uri="{FF2B5EF4-FFF2-40B4-BE49-F238E27FC236}">
                  <a16:creationId xmlns:a16="http://schemas.microsoft.com/office/drawing/2014/main" id="{957CC71C-B56F-4206-BE0D-413D3B99AB39}"/>
                </a:ext>
              </a:extLst>
            </p:cNvPr>
            <p:cNvSpPr/>
            <p:nvPr/>
          </p:nvSpPr>
          <p:spPr>
            <a:xfrm>
              <a:off x="837398" y="2287728"/>
              <a:ext cx="1980300" cy="91800"/>
            </a:xfrm>
            <a:prstGeom prst="rect">
              <a:avLst/>
            </a:pr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sp>
        <p:nvSpPr>
          <p:cNvPr id="161" name="Google Shape;1861;p28">
            <a:extLst>
              <a:ext uri="{FF2B5EF4-FFF2-40B4-BE49-F238E27FC236}">
                <a16:creationId xmlns:a16="http://schemas.microsoft.com/office/drawing/2014/main" id="{1626F9FF-FB00-4FDC-9342-0906FC010B69}"/>
              </a:ext>
            </a:extLst>
          </p:cNvPr>
          <p:cNvSpPr txBox="1"/>
          <p:nvPr/>
        </p:nvSpPr>
        <p:spPr>
          <a:xfrm>
            <a:off x="3330588" y="1064981"/>
            <a:ext cx="2560494" cy="369904"/>
          </a:xfrm>
          <a:prstGeom prst="roundRect">
            <a:avLst/>
          </a:prstGeom>
          <a:solidFill>
            <a:schemeClr val="accent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Phân loại</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22270688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circle(in)">
                                      <p:cBhvr>
                                        <p:cTn id="13" dur="2000"/>
                                        <p:tgtEl>
                                          <p:spTgt spid="16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6"/>
                                        </p:tgtEl>
                                        <p:attrNameLst>
                                          <p:attrName>style.visibility</p:attrName>
                                        </p:attrNameLst>
                                      </p:cBhvr>
                                      <p:to>
                                        <p:strVal val="visible"/>
                                      </p:to>
                                    </p:set>
                                    <p:anim calcmode="lin" valueType="num">
                                      <p:cBhvr additive="base">
                                        <p:cTn id="22" dur="500" fill="hold"/>
                                        <p:tgtEl>
                                          <p:spTgt spid="156"/>
                                        </p:tgtEl>
                                        <p:attrNameLst>
                                          <p:attrName>ppt_x</p:attrName>
                                        </p:attrNameLst>
                                      </p:cBhvr>
                                      <p:tavLst>
                                        <p:tav tm="0">
                                          <p:val>
                                            <p:strVal val="#ppt_x"/>
                                          </p:val>
                                        </p:tav>
                                        <p:tav tm="100000">
                                          <p:val>
                                            <p:strVal val="#ppt_x"/>
                                          </p:val>
                                        </p:tav>
                                      </p:tavLst>
                                    </p:anim>
                                    <p:anim calcmode="lin" valueType="num">
                                      <p:cBhvr additive="base">
                                        <p:cTn id="23" dur="500" fill="hold"/>
                                        <p:tgtEl>
                                          <p:spTgt spid="15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7"/>
                                        </p:tgtEl>
                                        <p:attrNameLst>
                                          <p:attrName>style.visibility</p:attrName>
                                        </p:attrNameLst>
                                      </p:cBhvr>
                                      <p:to>
                                        <p:strVal val="visible"/>
                                      </p:to>
                                    </p:set>
                                    <p:anim calcmode="lin" valueType="num">
                                      <p:cBhvr additive="base">
                                        <p:cTn id="26" dur="500" fill="hold"/>
                                        <p:tgtEl>
                                          <p:spTgt spid="177"/>
                                        </p:tgtEl>
                                        <p:attrNameLst>
                                          <p:attrName>ppt_x</p:attrName>
                                        </p:attrNameLst>
                                      </p:cBhvr>
                                      <p:tavLst>
                                        <p:tav tm="0">
                                          <p:val>
                                            <p:strVal val="#ppt_x"/>
                                          </p:val>
                                        </p:tav>
                                        <p:tav tm="100000">
                                          <p:val>
                                            <p:strVal val="#ppt_x"/>
                                          </p:val>
                                        </p:tav>
                                      </p:tavLst>
                                    </p:anim>
                                    <p:anim calcmode="lin" valueType="num">
                                      <p:cBhvr additive="base">
                                        <p:cTn id="27"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3" name="Hộp Văn bản 162">
            <a:extLst>
              <a:ext uri="{FF2B5EF4-FFF2-40B4-BE49-F238E27FC236}">
                <a16:creationId xmlns:a16="http://schemas.microsoft.com/office/drawing/2014/main" id="{2EB53D94-DC02-4A06-AEEB-AF17F2366C78}"/>
              </a:ext>
            </a:extLst>
          </p:cNvPr>
          <p:cNvSpPr txBox="1"/>
          <p:nvPr/>
        </p:nvSpPr>
        <p:spPr>
          <a:xfrm>
            <a:off x="6708790" y="2662212"/>
            <a:ext cx="2312788" cy="1054953"/>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marL="342900" indent="-342900" algn="just">
              <a:buFontTx/>
              <a:buChar char="-"/>
            </a:pPr>
            <a:r>
              <a:rPr lang="vi-VN" sz="2000" dirty="0">
                <a:solidFill>
                  <a:schemeClr val="tx2"/>
                </a:solidFill>
                <a:latin typeface="Cambria" panose="02040503050406030204" pitchFamily="18" charset="0"/>
                <a:ea typeface="Cambria" panose="02040503050406030204" pitchFamily="18" charset="0"/>
              </a:rPr>
              <a:t>Quá khứ</a:t>
            </a:r>
          </a:p>
          <a:p>
            <a:pPr marL="342900" indent="-342900" algn="just">
              <a:buFontTx/>
              <a:buChar char="-"/>
            </a:pPr>
            <a:r>
              <a:rPr lang="vi-VN" sz="2000" dirty="0">
                <a:solidFill>
                  <a:schemeClr val="tx2"/>
                </a:solidFill>
                <a:latin typeface="Cambria" panose="02040503050406030204" pitchFamily="18" charset="0"/>
                <a:ea typeface="Cambria" panose="02040503050406030204" pitchFamily="18" charset="0"/>
              </a:rPr>
              <a:t> Không được xác định cụ thể.</a:t>
            </a:r>
            <a:endParaRPr lang="en-US" sz="2000" dirty="0">
              <a:solidFill>
                <a:schemeClr val="tx2"/>
              </a:solidFill>
              <a:latin typeface="Cambria" panose="02040503050406030204" pitchFamily="18" charset="0"/>
              <a:ea typeface="Cambria" panose="02040503050406030204" pitchFamily="18" charset="0"/>
            </a:endParaRPr>
          </a:p>
        </p:txBody>
      </p:sp>
      <p:sp>
        <p:nvSpPr>
          <p:cNvPr id="162" name="Hộp Văn bản 161">
            <a:extLst>
              <a:ext uri="{FF2B5EF4-FFF2-40B4-BE49-F238E27FC236}">
                <a16:creationId xmlns:a16="http://schemas.microsoft.com/office/drawing/2014/main" id="{C2DB1DC2-1309-42A1-B5DA-E6DEB8EA3DA3}"/>
              </a:ext>
            </a:extLst>
          </p:cNvPr>
          <p:cNvSpPr txBox="1"/>
          <p:nvPr/>
        </p:nvSpPr>
        <p:spPr>
          <a:xfrm>
            <a:off x="1634901" y="2221974"/>
            <a:ext cx="3478702" cy="2014002"/>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algn="just"/>
            <a:r>
              <a:rPr lang="vi-VN" sz="2000" dirty="0">
                <a:solidFill>
                  <a:schemeClr val="tx2"/>
                </a:solidFill>
                <a:effectLst/>
                <a:latin typeface="Cambria" panose="02040503050406030204" pitchFamily="18" charset="0"/>
                <a:ea typeface="Cambria" panose="02040503050406030204" pitchFamily="18" charset="0"/>
              </a:rPr>
              <a:t>- Là không gian vũ trụ nguyên sơ, có khi được chia thành ba cõi: cõi Trời, cõi Đất, cõi Nước</a:t>
            </a:r>
          </a:p>
          <a:p>
            <a:pPr algn="just"/>
            <a:r>
              <a:rPr lang="vi-VN" sz="2000" dirty="0">
                <a:solidFill>
                  <a:schemeClr val="tx2"/>
                </a:solidFill>
                <a:latin typeface="Cambria" panose="02040503050406030204" pitchFamily="18" charset="0"/>
                <a:ea typeface="Cambria" panose="02040503050406030204" pitchFamily="18" charset="0"/>
              </a:rPr>
              <a:t>- Có sự biến chuyển, liên thông nhau.</a:t>
            </a:r>
            <a:endParaRPr lang="en-US" sz="2000" dirty="0">
              <a:solidFill>
                <a:schemeClr val="tx2"/>
              </a:solidFill>
              <a:latin typeface="Cambria" panose="02040503050406030204" pitchFamily="18" charset="0"/>
              <a:ea typeface="Cambria" panose="02040503050406030204" pitchFamily="18" charset="0"/>
            </a:endParaRPr>
          </a:p>
        </p:txBody>
      </p:sp>
      <p:sp>
        <p:nvSpPr>
          <p:cNvPr id="63" name="Hộp Văn bản 62">
            <a:extLst>
              <a:ext uri="{FF2B5EF4-FFF2-40B4-BE49-F238E27FC236}">
                <a16:creationId xmlns:a16="http://schemas.microsoft.com/office/drawing/2014/main" id="{F1F5CEDE-FACC-416F-BBEE-9F185BC3550B}"/>
              </a:ext>
            </a:extLst>
          </p:cNvPr>
          <p:cNvSpPr txBox="1"/>
          <p:nvPr/>
        </p:nvSpPr>
        <p:spPr>
          <a:xfrm>
            <a:off x="817253" y="610912"/>
            <a:ext cx="3747560" cy="461665"/>
          </a:xfrm>
          <a:prstGeom prst="rect">
            <a:avLst/>
          </a:prstGeom>
          <a:noFill/>
        </p:spPr>
        <p:txBody>
          <a:bodyPr wrap="square">
            <a:spAutoFit/>
          </a:bodyPr>
          <a:lstStyle/>
          <a:p>
            <a:pPr lvl="0" algn="just"/>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3. Đặc trưng</a:t>
            </a:r>
            <a:endParaRPr lang="en-US" sz="2400" b="1" dirty="0">
              <a:solidFill>
                <a:schemeClr val="tx2"/>
              </a:solidFill>
              <a:latin typeface="Cambria" panose="02040503050406030204" pitchFamily="18" charset="0"/>
              <a:ea typeface="Cambria" panose="02040503050406030204" pitchFamily="18" charset="0"/>
            </a:endParaRPr>
          </a:p>
        </p:txBody>
      </p:sp>
      <p:grpSp>
        <p:nvGrpSpPr>
          <p:cNvPr id="11" name="Nhóm 10">
            <a:extLst>
              <a:ext uri="{FF2B5EF4-FFF2-40B4-BE49-F238E27FC236}">
                <a16:creationId xmlns:a16="http://schemas.microsoft.com/office/drawing/2014/main" id="{A962C2A1-03AB-4F34-96F7-6A302A9A020C}"/>
              </a:ext>
            </a:extLst>
          </p:cNvPr>
          <p:cNvGrpSpPr/>
          <p:nvPr/>
        </p:nvGrpSpPr>
        <p:grpSpPr>
          <a:xfrm>
            <a:off x="277950" y="1363105"/>
            <a:ext cx="1408785" cy="3703000"/>
            <a:chOff x="763968" y="1408825"/>
            <a:chExt cx="1408785" cy="3703000"/>
          </a:xfrm>
        </p:grpSpPr>
        <p:grpSp>
          <p:nvGrpSpPr>
            <p:cNvPr id="27" name="Google Shape;3406;p43">
              <a:extLst>
                <a:ext uri="{FF2B5EF4-FFF2-40B4-BE49-F238E27FC236}">
                  <a16:creationId xmlns:a16="http://schemas.microsoft.com/office/drawing/2014/main" id="{3B7D0FF1-7A59-4907-AA07-715F564A3D95}"/>
                </a:ext>
              </a:extLst>
            </p:cNvPr>
            <p:cNvGrpSpPr/>
            <p:nvPr/>
          </p:nvGrpSpPr>
          <p:grpSpPr>
            <a:xfrm>
              <a:off x="763968" y="1408825"/>
              <a:ext cx="1408785" cy="3703000"/>
              <a:chOff x="527748" y="1021375"/>
              <a:chExt cx="1408785" cy="3703000"/>
            </a:xfrm>
          </p:grpSpPr>
          <p:cxnSp>
            <p:nvCxnSpPr>
              <p:cNvPr id="28" name="Google Shape;3407;p43">
                <a:extLst>
                  <a:ext uri="{FF2B5EF4-FFF2-40B4-BE49-F238E27FC236}">
                    <a16:creationId xmlns:a16="http://schemas.microsoft.com/office/drawing/2014/main" id="{548D7FA8-0FE4-4B83-921D-B6F4CA66FA5E}"/>
                  </a:ext>
                </a:extLst>
              </p:cNvPr>
              <p:cNvCxnSpPr>
                <a:cxnSpLocks/>
                <a:endCxn id="33" idx="0"/>
              </p:cNvCxnSpPr>
              <p:nvPr/>
            </p:nvCxnSpPr>
            <p:spPr>
              <a:xfrm>
                <a:off x="1233593" y="3375435"/>
                <a:ext cx="0" cy="345900"/>
              </a:xfrm>
              <a:prstGeom prst="straightConnector1">
                <a:avLst/>
              </a:prstGeom>
              <a:noFill/>
              <a:ln w="38100" cap="flat" cmpd="sng">
                <a:solidFill>
                  <a:srgbClr val="FFCB5E"/>
                </a:solidFill>
                <a:prstDash val="solid"/>
                <a:round/>
                <a:headEnd type="none" w="med" len="med"/>
                <a:tailEnd type="none" w="med" len="med"/>
              </a:ln>
            </p:spPr>
          </p:cxnSp>
          <p:cxnSp>
            <p:nvCxnSpPr>
              <p:cNvPr id="29" name="Google Shape;3410;p43">
                <a:extLst>
                  <a:ext uri="{FF2B5EF4-FFF2-40B4-BE49-F238E27FC236}">
                    <a16:creationId xmlns:a16="http://schemas.microsoft.com/office/drawing/2014/main" id="{5FB99AB6-1F23-4B10-AD6C-C9D3DBD80407}"/>
                  </a:ext>
                </a:extLst>
              </p:cNvPr>
              <p:cNvCxnSpPr>
                <a:cxnSpLocks/>
                <a:stCxn id="32" idx="2"/>
                <a:endCxn id="34" idx="0"/>
              </p:cNvCxnSpPr>
              <p:nvPr/>
            </p:nvCxnSpPr>
            <p:spPr>
              <a:xfrm flipH="1">
                <a:off x="1232141" y="2024275"/>
                <a:ext cx="1460" cy="306284"/>
              </a:xfrm>
              <a:prstGeom prst="straightConnector1">
                <a:avLst/>
              </a:prstGeom>
              <a:noFill/>
              <a:ln w="38100" cap="flat" cmpd="sng">
                <a:solidFill>
                  <a:srgbClr val="FFCB5E"/>
                </a:solidFill>
                <a:prstDash val="solid"/>
                <a:round/>
                <a:headEnd type="none" w="med" len="med"/>
                <a:tailEnd type="none" w="med" len="med"/>
              </a:ln>
            </p:spPr>
          </p:cxnSp>
          <p:sp>
            <p:nvSpPr>
              <p:cNvPr id="30" name="Google Shape;3413;p43">
                <a:extLst>
                  <a:ext uri="{FF2B5EF4-FFF2-40B4-BE49-F238E27FC236}">
                    <a16:creationId xmlns:a16="http://schemas.microsoft.com/office/drawing/2014/main" id="{D86CF8C3-83AB-41BE-98AE-B9D3A37ED04C}"/>
                  </a:ext>
                </a:extLst>
              </p:cNvPr>
              <p:cNvSpPr/>
              <p:nvPr/>
            </p:nvSpPr>
            <p:spPr>
              <a:xfrm>
                <a:off x="553051" y="2192329"/>
                <a:ext cx="1361100" cy="1361100"/>
              </a:xfrm>
              <a:prstGeom prst="roundRect">
                <a:avLst>
                  <a:gd name="adj" fmla="val 16667"/>
                </a:avLst>
              </a:pr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4" name="Google Shape;3412;p43">
                <a:extLst>
                  <a:ext uri="{FF2B5EF4-FFF2-40B4-BE49-F238E27FC236}">
                    <a16:creationId xmlns:a16="http://schemas.microsoft.com/office/drawing/2014/main" id="{414CC7F4-301C-40EE-B323-01DBB8123A8B}"/>
                  </a:ext>
                </a:extLst>
              </p:cNvPr>
              <p:cNvSpPr txBox="1"/>
              <p:nvPr/>
            </p:nvSpPr>
            <p:spPr>
              <a:xfrm>
                <a:off x="527748" y="2330559"/>
                <a:ext cx="1408785" cy="1113372"/>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Không gian</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
            <p:nvSpPr>
              <p:cNvPr id="32" name="Google Shape;3411;p43">
                <a:extLst>
                  <a:ext uri="{FF2B5EF4-FFF2-40B4-BE49-F238E27FC236}">
                    <a16:creationId xmlns:a16="http://schemas.microsoft.com/office/drawing/2014/main" id="{25CC3217-0722-4B0F-88B0-948A9790EC52}"/>
                  </a:ext>
                </a:extLst>
              </p:cNvPr>
              <p:cNvSpPr/>
              <p:nvPr/>
            </p:nvSpPr>
            <p:spPr>
              <a:xfrm>
                <a:off x="732151" y="1021375"/>
                <a:ext cx="1002900" cy="1002900"/>
              </a:xfrm>
              <a:prstGeom prst="roundRect">
                <a:avLst>
                  <a:gd name="adj" fmla="val 16667"/>
                </a:avLst>
              </a:prstGeom>
              <a:solidFill>
                <a:srgbClr val="FFFFFF"/>
              </a:solidFill>
              <a:ln w="38100" cap="flat" cmpd="sng">
                <a:solidFill>
                  <a:srgbClr val="FFCB5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3" name="Google Shape;3409;p43">
                <a:extLst>
                  <a:ext uri="{FF2B5EF4-FFF2-40B4-BE49-F238E27FC236}">
                    <a16:creationId xmlns:a16="http://schemas.microsoft.com/office/drawing/2014/main" id="{ED6F07C6-FFA9-4D78-BDA2-D154A983BC5D}"/>
                  </a:ext>
                </a:extLst>
              </p:cNvPr>
              <p:cNvSpPr/>
              <p:nvPr/>
            </p:nvSpPr>
            <p:spPr>
              <a:xfrm>
                <a:off x="732151" y="3721475"/>
                <a:ext cx="1002900" cy="1002900"/>
              </a:xfrm>
              <a:prstGeom prst="roundRect">
                <a:avLst>
                  <a:gd name="adj" fmla="val 16667"/>
                </a:avLst>
              </a:prstGeom>
              <a:solidFill>
                <a:srgbClr val="FFCB5E"/>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3000" b="1" i="0" u="none" strike="noStrike" kern="0" cap="none" spc="0" normalizeH="0" baseline="0" noProof="0">
                    <a:ln>
                      <a:noFill/>
                    </a:ln>
                    <a:solidFill>
                      <a:schemeClr val="tx2"/>
                    </a:solidFill>
                    <a:effectLst/>
                    <a:uLnTx/>
                    <a:uFillTx/>
                    <a:latin typeface="Fira Sans Extra Condensed"/>
                    <a:ea typeface="Fira Sans Extra Condensed"/>
                    <a:cs typeface="Fira Sans Extra Condensed"/>
                    <a:sym typeface="Fira Sans Extra Condensed"/>
                  </a:rPr>
                  <a:t>01</a:t>
                </a:r>
                <a:endParaRPr kumimoji="0" sz="3000" b="0" i="0" u="none" strike="noStrike" kern="0" cap="none" spc="0" normalizeH="0" baseline="0" noProof="0">
                  <a:ln>
                    <a:noFill/>
                  </a:ln>
                  <a:solidFill>
                    <a:schemeClr val="tx2"/>
                  </a:solidFill>
                  <a:effectLst/>
                  <a:uLnTx/>
                  <a:uFillTx/>
                </a:endParaRPr>
              </a:p>
            </p:txBody>
          </p:sp>
        </p:grpSp>
        <p:grpSp>
          <p:nvGrpSpPr>
            <p:cNvPr id="126" name="Google Shape;3514;p43">
              <a:extLst>
                <a:ext uri="{FF2B5EF4-FFF2-40B4-BE49-F238E27FC236}">
                  <a16:creationId xmlns:a16="http://schemas.microsoft.com/office/drawing/2014/main" id="{DD505484-4519-412A-A7AC-81D7957E6514}"/>
                </a:ext>
              </a:extLst>
            </p:cNvPr>
            <p:cNvGrpSpPr/>
            <p:nvPr/>
          </p:nvGrpSpPr>
          <p:grpSpPr>
            <a:xfrm>
              <a:off x="1144122" y="1641809"/>
              <a:ext cx="651397" cy="506453"/>
              <a:chOff x="-2655148" y="1782696"/>
              <a:chExt cx="651397" cy="506453"/>
            </a:xfrm>
          </p:grpSpPr>
          <p:sp>
            <p:nvSpPr>
              <p:cNvPr id="127" name="Google Shape;3515;p43">
                <a:extLst>
                  <a:ext uri="{FF2B5EF4-FFF2-40B4-BE49-F238E27FC236}">
                    <a16:creationId xmlns:a16="http://schemas.microsoft.com/office/drawing/2014/main" id="{A3D14D1F-586C-4C7E-8A1A-8923F642C16F}"/>
                  </a:ext>
                </a:extLst>
              </p:cNvPr>
              <p:cNvSpPr/>
              <p:nvPr/>
            </p:nvSpPr>
            <p:spPr>
              <a:xfrm>
                <a:off x="-2272133" y="1883121"/>
                <a:ext cx="72301" cy="130395"/>
              </a:xfrm>
              <a:custGeom>
                <a:avLst/>
                <a:gdLst/>
                <a:ahLst/>
                <a:cxnLst/>
                <a:rect l="l" t="t" r="r" b="b"/>
                <a:pathLst>
                  <a:path w="1486" h="2680" extrusionOk="0">
                    <a:moveTo>
                      <a:pt x="593" y="0"/>
                    </a:moveTo>
                    <a:lnTo>
                      <a:pt x="0" y="1344"/>
                    </a:lnTo>
                    <a:lnTo>
                      <a:pt x="593" y="2679"/>
                    </a:lnTo>
                    <a:lnTo>
                      <a:pt x="1486" y="2087"/>
                    </a:lnTo>
                    <a:lnTo>
                      <a:pt x="1486"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8" name="Google Shape;3516;p43">
                <a:extLst>
                  <a:ext uri="{FF2B5EF4-FFF2-40B4-BE49-F238E27FC236}">
                    <a16:creationId xmlns:a16="http://schemas.microsoft.com/office/drawing/2014/main" id="{45453632-B20F-40B9-9292-EB30F1A61553}"/>
                  </a:ext>
                </a:extLst>
              </p:cNvPr>
              <p:cNvSpPr/>
              <p:nvPr/>
            </p:nvSpPr>
            <p:spPr>
              <a:xfrm>
                <a:off x="-2207178" y="1985005"/>
                <a:ext cx="72350" cy="130395"/>
              </a:xfrm>
              <a:custGeom>
                <a:avLst/>
                <a:gdLst/>
                <a:ahLst/>
                <a:cxnLst/>
                <a:rect l="l" t="t" r="r" b="b"/>
                <a:pathLst>
                  <a:path w="1487" h="2680" extrusionOk="0">
                    <a:moveTo>
                      <a:pt x="594" y="0"/>
                    </a:moveTo>
                    <a:lnTo>
                      <a:pt x="1" y="1343"/>
                    </a:lnTo>
                    <a:lnTo>
                      <a:pt x="594" y="2679"/>
                    </a:lnTo>
                    <a:lnTo>
                      <a:pt x="1487" y="2086"/>
                    </a:lnTo>
                    <a:lnTo>
                      <a:pt x="1487"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9" name="Google Shape;3517;p43">
                <a:extLst>
                  <a:ext uri="{FF2B5EF4-FFF2-40B4-BE49-F238E27FC236}">
                    <a16:creationId xmlns:a16="http://schemas.microsoft.com/office/drawing/2014/main" id="{2D1DF9BF-16DD-489F-AC53-C36D678910F5}"/>
                  </a:ext>
                </a:extLst>
              </p:cNvPr>
              <p:cNvSpPr/>
              <p:nvPr/>
            </p:nvSpPr>
            <p:spPr>
              <a:xfrm>
                <a:off x="-2322540" y="1782696"/>
                <a:ext cx="58094" cy="130395"/>
              </a:xfrm>
              <a:custGeom>
                <a:avLst/>
                <a:gdLst/>
                <a:ahLst/>
                <a:cxnLst/>
                <a:rect l="l" t="t" r="r" b="b"/>
                <a:pathLst>
                  <a:path w="1194" h="2680" extrusionOk="0">
                    <a:moveTo>
                      <a:pt x="593" y="1"/>
                    </a:moveTo>
                    <a:lnTo>
                      <a:pt x="1" y="1344"/>
                    </a:lnTo>
                    <a:lnTo>
                      <a:pt x="593" y="2680"/>
                    </a:lnTo>
                    <a:lnTo>
                      <a:pt x="1194" y="2087"/>
                    </a:lnTo>
                    <a:lnTo>
                      <a:pt x="119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0" name="Google Shape;3518;p43">
                <a:extLst>
                  <a:ext uri="{FF2B5EF4-FFF2-40B4-BE49-F238E27FC236}">
                    <a16:creationId xmlns:a16="http://schemas.microsoft.com/office/drawing/2014/main" id="{5BDD16ED-2B8E-4925-B707-E0E64A4461AE}"/>
                  </a:ext>
                </a:extLst>
              </p:cNvPr>
              <p:cNvSpPr/>
              <p:nvPr/>
            </p:nvSpPr>
            <p:spPr>
              <a:xfrm>
                <a:off x="-2344435" y="1782696"/>
                <a:ext cx="50407" cy="130395"/>
              </a:xfrm>
              <a:custGeom>
                <a:avLst/>
                <a:gdLst/>
                <a:ahLst/>
                <a:cxnLst/>
                <a:rect l="l" t="t" r="r" b="b"/>
                <a:pathLst>
                  <a:path w="1036" h="2680" extrusionOk="0">
                    <a:moveTo>
                      <a:pt x="293" y="1"/>
                    </a:moveTo>
                    <a:lnTo>
                      <a:pt x="0" y="2087"/>
                    </a:lnTo>
                    <a:lnTo>
                      <a:pt x="1036" y="2680"/>
                    </a:lnTo>
                    <a:lnTo>
                      <a:pt x="103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1" name="Google Shape;3519;p43">
                <a:extLst>
                  <a:ext uri="{FF2B5EF4-FFF2-40B4-BE49-F238E27FC236}">
                    <a16:creationId xmlns:a16="http://schemas.microsoft.com/office/drawing/2014/main" id="{90B13690-1CB0-417A-83A8-64D17C41A930}"/>
                  </a:ext>
                </a:extLst>
              </p:cNvPr>
              <p:cNvSpPr/>
              <p:nvPr/>
            </p:nvSpPr>
            <p:spPr>
              <a:xfrm>
                <a:off x="-2344824" y="1883121"/>
                <a:ext cx="101932" cy="130395"/>
              </a:xfrm>
              <a:custGeom>
                <a:avLst/>
                <a:gdLst/>
                <a:ahLst/>
                <a:cxnLst/>
                <a:rect l="l" t="t" r="r" b="b"/>
                <a:pathLst>
                  <a:path w="2095" h="2680" extrusionOk="0">
                    <a:moveTo>
                      <a:pt x="1" y="0"/>
                    </a:moveTo>
                    <a:lnTo>
                      <a:pt x="1" y="2087"/>
                    </a:lnTo>
                    <a:lnTo>
                      <a:pt x="2094" y="2679"/>
                    </a:lnTo>
                    <a:lnTo>
                      <a:pt x="2094"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2" name="Google Shape;3520;p43">
                <a:extLst>
                  <a:ext uri="{FF2B5EF4-FFF2-40B4-BE49-F238E27FC236}">
                    <a16:creationId xmlns:a16="http://schemas.microsoft.com/office/drawing/2014/main" id="{66BA3BEA-B23F-4474-8107-8B6D9627CA12}"/>
                  </a:ext>
                </a:extLst>
              </p:cNvPr>
              <p:cNvSpPr/>
              <p:nvPr/>
            </p:nvSpPr>
            <p:spPr>
              <a:xfrm>
                <a:off x="-2344824" y="1985005"/>
                <a:ext cx="166546" cy="130395"/>
              </a:xfrm>
              <a:custGeom>
                <a:avLst/>
                <a:gdLst/>
                <a:ahLst/>
                <a:cxnLst/>
                <a:rect l="l" t="t" r="r" b="b"/>
                <a:pathLst>
                  <a:path w="3423" h="2680" extrusionOk="0">
                    <a:moveTo>
                      <a:pt x="1" y="0"/>
                    </a:moveTo>
                    <a:lnTo>
                      <a:pt x="1" y="2086"/>
                    </a:lnTo>
                    <a:lnTo>
                      <a:pt x="3423" y="2679"/>
                    </a:lnTo>
                    <a:lnTo>
                      <a:pt x="3423"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3" name="Google Shape;3521;p43">
                <a:extLst>
                  <a:ext uri="{FF2B5EF4-FFF2-40B4-BE49-F238E27FC236}">
                    <a16:creationId xmlns:a16="http://schemas.microsoft.com/office/drawing/2014/main" id="{9CB1157C-50C0-47D9-AF47-247B65A7CE88}"/>
                  </a:ext>
                </a:extLst>
              </p:cNvPr>
              <p:cNvSpPr/>
              <p:nvPr/>
            </p:nvSpPr>
            <p:spPr>
              <a:xfrm>
                <a:off x="-2142515" y="2086841"/>
                <a:ext cx="72691" cy="130395"/>
              </a:xfrm>
              <a:custGeom>
                <a:avLst/>
                <a:gdLst/>
                <a:ahLst/>
                <a:cxnLst/>
                <a:rect l="l" t="t" r="r" b="b"/>
                <a:pathLst>
                  <a:path w="1494" h="2680" extrusionOk="0">
                    <a:moveTo>
                      <a:pt x="600" y="1"/>
                    </a:moveTo>
                    <a:lnTo>
                      <a:pt x="0" y="1336"/>
                    </a:lnTo>
                    <a:lnTo>
                      <a:pt x="600" y="2680"/>
                    </a:lnTo>
                    <a:lnTo>
                      <a:pt x="1493" y="2079"/>
                    </a:lnTo>
                    <a:lnTo>
                      <a:pt x="1493"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4" name="Google Shape;3522;p43">
                <a:extLst>
                  <a:ext uri="{FF2B5EF4-FFF2-40B4-BE49-F238E27FC236}">
                    <a16:creationId xmlns:a16="http://schemas.microsoft.com/office/drawing/2014/main" id="{05F67F1A-8C39-4D01-960B-164149841DF1}"/>
                  </a:ext>
                </a:extLst>
              </p:cNvPr>
              <p:cNvSpPr/>
              <p:nvPr/>
            </p:nvSpPr>
            <p:spPr>
              <a:xfrm>
                <a:off x="-2344824" y="2086841"/>
                <a:ext cx="231549" cy="130395"/>
              </a:xfrm>
              <a:custGeom>
                <a:avLst/>
                <a:gdLst/>
                <a:ahLst/>
                <a:cxnLst/>
                <a:rect l="l" t="t" r="r" b="b"/>
                <a:pathLst>
                  <a:path w="4759" h="2680" extrusionOk="0">
                    <a:moveTo>
                      <a:pt x="1" y="1"/>
                    </a:moveTo>
                    <a:lnTo>
                      <a:pt x="1" y="2079"/>
                    </a:lnTo>
                    <a:lnTo>
                      <a:pt x="4758" y="2680"/>
                    </a:lnTo>
                    <a:lnTo>
                      <a:pt x="4758"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5" name="Google Shape;3523;p43">
                <a:extLst>
                  <a:ext uri="{FF2B5EF4-FFF2-40B4-BE49-F238E27FC236}">
                    <a16:creationId xmlns:a16="http://schemas.microsoft.com/office/drawing/2014/main" id="{EA340315-D1C7-4236-AE14-3B24F7F35571}"/>
                  </a:ext>
                </a:extLst>
              </p:cNvPr>
              <p:cNvSpPr/>
              <p:nvPr/>
            </p:nvSpPr>
            <p:spPr>
              <a:xfrm>
                <a:off x="-2076441" y="2187265"/>
                <a:ext cx="72691" cy="101884"/>
              </a:xfrm>
              <a:custGeom>
                <a:avLst/>
                <a:gdLst/>
                <a:ahLst/>
                <a:cxnLst/>
                <a:rect l="l" t="t" r="r" b="b"/>
                <a:pathLst>
                  <a:path w="1494" h="2094" extrusionOk="0">
                    <a:moveTo>
                      <a:pt x="593" y="0"/>
                    </a:moveTo>
                    <a:lnTo>
                      <a:pt x="0" y="1051"/>
                    </a:lnTo>
                    <a:lnTo>
                      <a:pt x="593" y="2094"/>
                    </a:lnTo>
                    <a:lnTo>
                      <a:pt x="1494" y="2094"/>
                    </a:lnTo>
                    <a:lnTo>
                      <a:pt x="1494"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6" name="Google Shape;3524;p43">
                <a:extLst>
                  <a:ext uri="{FF2B5EF4-FFF2-40B4-BE49-F238E27FC236}">
                    <a16:creationId xmlns:a16="http://schemas.microsoft.com/office/drawing/2014/main" id="{11A699BE-80C6-4874-A473-940B77A87311}"/>
                  </a:ext>
                </a:extLst>
              </p:cNvPr>
              <p:cNvSpPr/>
              <p:nvPr/>
            </p:nvSpPr>
            <p:spPr>
              <a:xfrm>
                <a:off x="-2344824" y="2187265"/>
                <a:ext cx="296552" cy="101884"/>
              </a:xfrm>
              <a:custGeom>
                <a:avLst/>
                <a:gdLst/>
                <a:ahLst/>
                <a:cxnLst/>
                <a:rect l="l" t="t" r="r" b="b"/>
                <a:pathLst>
                  <a:path w="6095" h="2094" extrusionOk="0">
                    <a:moveTo>
                      <a:pt x="1" y="0"/>
                    </a:moveTo>
                    <a:lnTo>
                      <a:pt x="1" y="2094"/>
                    </a:lnTo>
                    <a:lnTo>
                      <a:pt x="6094" y="2094"/>
                    </a:lnTo>
                    <a:lnTo>
                      <a:pt x="6094"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7" name="Google Shape;3525;p43">
                <a:extLst>
                  <a:ext uri="{FF2B5EF4-FFF2-40B4-BE49-F238E27FC236}">
                    <a16:creationId xmlns:a16="http://schemas.microsoft.com/office/drawing/2014/main" id="{A2E0B402-421E-4C57-9B2B-BE3FBDD98AB0}"/>
                  </a:ext>
                </a:extLst>
              </p:cNvPr>
              <p:cNvSpPr/>
              <p:nvPr/>
            </p:nvSpPr>
            <p:spPr>
              <a:xfrm>
                <a:off x="-2394452" y="1782696"/>
                <a:ext cx="65003" cy="130395"/>
              </a:xfrm>
              <a:custGeom>
                <a:avLst/>
                <a:gdLst/>
                <a:ahLst/>
                <a:cxnLst/>
                <a:rect l="l" t="t" r="r" b="b"/>
                <a:pathLst>
                  <a:path w="1336" h="2680" extrusionOk="0">
                    <a:moveTo>
                      <a:pt x="0" y="1"/>
                    </a:moveTo>
                    <a:lnTo>
                      <a:pt x="0" y="2087"/>
                    </a:lnTo>
                    <a:lnTo>
                      <a:pt x="593" y="2680"/>
                    </a:lnTo>
                    <a:lnTo>
                      <a:pt x="1336" y="2087"/>
                    </a:lnTo>
                    <a:lnTo>
                      <a:pt x="133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8" name="Google Shape;3526;p43">
                <a:extLst>
                  <a:ext uri="{FF2B5EF4-FFF2-40B4-BE49-F238E27FC236}">
                    <a16:creationId xmlns:a16="http://schemas.microsoft.com/office/drawing/2014/main" id="{12726CB1-CED5-4A83-BBC6-12A07A94C876}"/>
                  </a:ext>
                </a:extLst>
              </p:cNvPr>
              <p:cNvSpPr/>
              <p:nvPr/>
            </p:nvSpPr>
            <p:spPr>
              <a:xfrm>
                <a:off x="-2460526" y="1883121"/>
                <a:ext cx="129617" cy="130395"/>
              </a:xfrm>
              <a:custGeom>
                <a:avLst/>
                <a:gdLst/>
                <a:ahLst/>
                <a:cxnLst/>
                <a:rect l="l" t="t" r="r" b="b"/>
                <a:pathLst>
                  <a:path w="2664" h="2680" extrusionOk="0">
                    <a:moveTo>
                      <a:pt x="0" y="0"/>
                    </a:moveTo>
                    <a:lnTo>
                      <a:pt x="0" y="2087"/>
                    </a:lnTo>
                    <a:lnTo>
                      <a:pt x="885" y="2679"/>
                    </a:lnTo>
                    <a:lnTo>
                      <a:pt x="2664" y="2087"/>
                    </a:lnTo>
                    <a:lnTo>
                      <a:pt x="2664"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9" name="Google Shape;3527;p43">
                <a:extLst>
                  <a:ext uri="{FF2B5EF4-FFF2-40B4-BE49-F238E27FC236}">
                    <a16:creationId xmlns:a16="http://schemas.microsoft.com/office/drawing/2014/main" id="{E3481B8F-04C5-41F3-8096-1AF578CD6670}"/>
                  </a:ext>
                </a:extLst>
              </p:cNvPr>
              <p:cNvSpPr/>
              <p:nvPr/>
            </p:nvSpPr>
            <p:spPr>
              <a:xfrm>
                <a:off x="-2525530" y="1985005"/>
                <a:ext cx="196080" cy="130395"/>
              </a:xfrm>
              <a:custGeom>
                <a:avLst/>
                <a:gdLst/>
                <a:ahLst/>
                <a:cxnLst/>
                <a:rect l="l" t="t" r="r" b="b"/>
                <a:pathLst>
                  <a:path w="4030" h="2680" extrusionOk="0">
                    <a:moveTo>
                      <a:pt x="0" y="0"/>
                    </a:moveTo>
                    <a:lnTo>
                      <a:pt x="0" y="2086"/>
                    </a:lnTo>
                    <a:lnTo>
                      <a:pt x="901" y="2679"/>
                    </a:lnTo>
                    <a:lnTo>
                      <a:pt x="4030" y="2086"/>
                    </a:lnTo>
                    <a:lnTo>
                      <a:pt x="4030"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0" name="Google Shape;3528;p43">
                <a:extLst>
                  <a:ext uri="{FF2B5EF4-FFF2-40B4-BE49-F238E27FC236}">
                    <a16:creationId xmlns:a16="http://schemas.microsoft.com/office/drawing/2014/main" id="{2BCDFD0E-AC1C-4B79-848B-D4AF4F4560D2}"/>
                  </a:ext>
                </a:extLst>
              </p:cNvPr>
              <p:cNvSpPr/>
              <p:nvPr/>
            </p:nvSpPr>
            <p:spPr>
              <a:xfrm>
                <a:off x="-2590144" y="2086841"/>
                <a:ext cx="260693" cy="130395"/>
              </a:xfrm>
              <a:custGeom>
                <a:avLst/>
                <a:gdLst/>
                <a:ahLst/>
                <a:cxnLst/>
                <a:rect l="l" t="t" r="r" b="b"/>
                <a:pathLst>
                  <a:path w="5358" h="2680" extrusionOk="0">
                    <a:moveTo>
                      <a:pt x="0" y="1"/>
                    </a:moveTo>
                    <a:lnTo>
                      <a:pt x="0" y="2079"/>
                    </a:lnTo>
                    <a:lnTo>
                      <a:pt x="893" y="2680"/>
                    </a:lnTo>
                    <a:lnTo>
                      <a:pt x="5358" y="2079"/>
                    </a:lnTo>
                    <a:lnTo>
                      <a:pt x="5358"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1" name="Google Shape;3529;p43">
                <a:extLst>
                  <a:ext uri="{FF2B5EF4-FFF2-40B4-BE49-F238E27FC236}">
                    <a16:creationId xmlns:a16="http://schemas.microsoft.com/office/drawing/2014/main" id="{851B0B9B-9E85-4F2E-8FB5-9C9905FD58DE}"/>
                  </a:ext>
                </a:extLst>
              </p:cNvPr>
              <p:cNvSpPr/>
              <p:nvPr/>
            </p:nvSpPr>
            <p:spPr>
              <a:xfrm>
                <a:off x="-2655148" y="2187265"/>
                <a:ext cx="325697" cy="101884"/>
              </a:xfrm>
              <a:custGeom>
                <a:avLst/>
                <a:gdLst/>
                <a:ahLst/>
                <a:cxnLst/>
                <a:rect l="l" t="t" r="r" b="b"/>
                <a:pathLst>
                  <a:path w="6694" h="2094" extrusionOk="0">
                    <a:moveTo>
                      <a:pt x="0" y="0"/>
                    </a:moveTo>
                    <a:lnTo>
                      <a:pt x="0" y="2094"/>
                    </a:lnTo>
                    <a:lnTo>
                      <a:pt x="6694" y="2094"/>
                    </a:lnTo>
                    <a:lnTo>
                      <a:pt x="6694"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grpSp>
        <p:nvGrpSpPr>
          <p:cNvPr id="9" name="Nhóm 8">
            <a:extLst>
              <a:ext uri="{FF2B5EF4-FFF2-40B4-BE49-F238E27FC236}">
                <a16:creationId xmlns:a16="http://schemas.microsoft.com/office/drawing/2014/main" id="{F7001EE2-E8B1-41A5-9712-83D289366592}"/>
              </a:ext>
            </a:extLst>
          </p:cNvPr>
          <p:cNvGrpSpPr/>
          <p:nvPr/>
        </p:nvGrpSpPr>
        <p:grpSpPr>
          <a:xfrm>
            <a:off x="5391196" y="1363105"/>
            <a:ext cx="1408785" cy="3703000"/>
            <a:chOff x="3813856" y="1209131"/>
            <a:chExt cx="1408785" cy="3703000"/>
          </a:xfrm>
        </p:grpSpPr>
        <p:grpSp>
          <p:nvGrpSpPr>
            <p:cNvPr id="36" name="Google Shape;3415;p43">
              <a:extLst>
                <a:ext uri="{FF2B5EF4-FFF2-40B4-BE49-F238E27FC236}">
                  <a16:creationId xmlns:a16="http://schemas.microsoft.com/office/drawing/2014/main" id="{5FCB0E81-1607-44DE-8F5C-D974A7731496}"/>
                </a:ext>
              </a:extLst>
            </p:cNvPr>
            <p:cNvGrpSpPr/>
            <p:nvPr/>
          </p:nvGrpSpPr>
          <p:grpSpPr>
            <a:xfrm>
              <a:off x="3813856" y="1209131"/>
              <a:ext cx="1408785" cy="3703000"/>
              <a:chOff x="2186566" y="1021375"/>
              <a:chExt cx="1408785" cy="3703000"/>
            </a:xfrm>
          </p:grpSpPr>
          <p:cxnSp>
            <p:nvCxnSpPr>
              <p:cNvPr id="37" name="Google Shape;3416;p43">
                <a:extLst>
                  <a:ext uri="{FF2B5EF4-FFF2-40B4-BE49-F238E27FC236}">
                    <a16:creationId xmlns:a16="http://schemas.microsoft.com/office/drawing/2014/main" id="{6D0ED9DA-9E7F-437E-9576-FCD3FE583DCF}"/>
                  </a:ext>
                </a:extLst>
              </p:cNvPr>
              <p:cNvCxnSpPr>
                <a:cxnSpLocks/>
                <a:endCxn id="42" idx="0"/>
              </p:cNvCxnSpPr>
              <p:nvPr/>
            </p:nvCxnSpPr>
            <p:spPr>
              <a:xfrm>
                <a:off x="2890943" y="3375435"/>
                <a:ext cx="0" cy="345900"/>
              </a:xfrm>
              <a:prstGeom prst="straightConnector1">
                <a:avLst/>
              </a:prstGeom>
              <a:noFill/>
              <a:ln w="38100" cap="flat" cmpd="sng">
                <a:solidFill>
                  <a:srgbClr val="FF974C"/>
                </a:solidFill>
                <a:prstDash val="solid"/>
                <a:round/>
                <a:headEnd type="none" w="med" len="med"/>
                <a:tailEnd type="none" w="med" len="med"/>
              </a:ln>
            </p:spPr>
          </p:cxnSp>
          <p:cxnSp>
            <p:nvCxnSpPr>
              <p:cNvPr id="38" name="Google Shape;3419;p43">
                <a:extLst>
                  <a:ext uri="{FF2B5EF4-FFF2-40B4-BE49-F238E27FC236}">
                    <a16:creationId xmlns:a16="http://schemas.microsoft.com/office/drawing/2014/main" id="{51713AD2-0864-453E-8A85-3701CCF9426C}"/>
                  </a:ext>
                </a:extLst>
              </p:cNvPr>
              <p:cNvCxnSpPr>
                <a:cxnSpLocks/>
                <a:stCxn id="41" idx="2"/>
                <a:endCxn id="43" idx="0"/>
              </p:cNvCxnSpPr>
              <p:nvPr/>
            </p:nvCxnSpPr>
            <p:spPr>
              <a:xfrm>
                <a:off x="2890951" y="2024275"/>
                <a:ext cx="8" cy="164405"/>
              </a:xfrm>
              <a:prstGeom prst="straightConnector1">
                <a:avLst/>
              </a:prstGeom>
              <a:noFill/>
              <a:ln w="38100" cap="flat" cmpd="sng">
                <a:solidFill>
                  <a:srgbClr val="FF974C"/>
                </a:solidFill>
                <a:prstDash val="solid"/>
                <a:round/>
                <a:headEnd type="none" w="med" len="med"/>
                <a:tailEnd type="none" w="med" len="med"/>
              </a:ln>
            </p:spPr>
          </p:cxnSp>
          <p:sp>
            <p:nvSpPr>
              <p:cNvPr id="39" name="Google Shape;3422;p43">
                <a:extLst>
                  <a:ext uri="{FF2B5EF4-FFF2-40B4-BE49-F238E27FC236}">
                    <a16:creationId xmlns:a16="http://schemas.microsoft.com/office/drawing/2014/main" id="{92463E74-B17A-4CBA-9ECF-5D241422F7E8}"/>
                  </a:ext>
                </a:extLst>
              </p:cNvPr>
              <p:cNvSpPr/>
              <p:nvPr/>
            </p:nvSpPr>
            <p:spPr>
              <a:xfrm>
                <a:off x="2210401" y="2192329"/>
                <a:ext cx="1361100" cy="1361100"/>
              </a:xfrm>
              <a:prstGeom prst="roundRect">
                <a:avLst>
                  <a:gd name="adj" fmla="val 16667"/>
                </a:avLst>
              </a:pr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3" name="Google Shape;3421;p43">
                <a:extLst>
                  <a:ext uri="{FF2B5EF4-FFF2-40B4-BE49-F238E27FC236}">
                    <a16:creationId xmlns:a16="http://schemas.microsoft.com/office/drawing/2014/main" id="{E556A72B-CC06-4EFB-BD26-0CDA6FA7B5DF}"/>
                  </a:ext>
                </a:extLst>
              </p:cNvPr>
              <p:cNvSpPr txBox="1"/>
              <p:nvPr/>
            </p:nvSpPr>
            <p:spPr>
              <a:xfrm>
                <a:off x="2186566" y="2188680"/>
                <a:ext cx="1408785" cy="1350109"/>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lang="vi-VN" sz="2400" b="1" dirty="0">
                    <a:solidFill>
                      <a:schemeClr val="tx2"/>
                    </a:solidFill>
                    <a:latin typeface="Fira Sans Extra Condensed"/>
                    <a:sym typeface="Fira Sans Extra Condensed"/>
                  </a:rPr>
                  <a:t>Thời gian</a:t>
                </a:r>
                <a:endParaRPr sz="2400" b="1" dirty="0">
                  <a:solidFill>
                    <a:schemeClr val="tx2"/>
                  </a:solidFill>
                  <a:latin typeface="Fira Sans Extra Condensed"/>
                  <a:sym typeface="Fira Sans Extra Condensed"/>
                </a:endParaRPr>
              </a:p>
            </p:txBody>
          </p:sp>
          <p:sp>
            <p:nvSpPr>
              <p:cNvPr id="41" name="Google Shape;3420;p43">
                <a:extLst>
                  <a:ext uri="{FF2B5EF4-FFF2-40B4-BE49-F238E27FC236}">
                    <a16:creationId xmlns:a16="http://schemas.microsoft.com/office/drawing/2014/main" id="{EC6DE4E9-50DD-4FD0-BA64-13AE60A628C4}"/>
                  </a:ext>
                </a:extLst>
              </p:cNvPr>
              <p:cNvSpPr/>
              <p:nvPr/>
            </p:nvSpPr>
            <p:spPr>
              <a:xfrm>
                <a:off x="2389501" y="1021375"/>
                <a:ext cx="1002900" cy="1002900"/>
              </a:xfrm>
              <a:prstGeom prst="roundRect">
                <a:avLst>
                  <a:gd name="adj" fmla="val 16667"/>
                </a:avLst>
              </a:prstGeom>
              <a:solidFill>
                <a:srgbClr val="FF974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3000" b="1" i="0" u="none" strike="noStrike" kern="0" cap="none" spc="0" normalizeH="0" baseline="0" noProof="0">
                    <a:ln>
                      <a:noFill/>
                    </a:ln>
                    <a:solidFill>
                      <a:schemeClr val="tx2"/>
                    </a:solidFill>
                    <a:effectLst/>
                    <a:uLnTx/>
                    <a:uFillTx/>
                    <a:latin typeface="Fira Sans Extra Condensed"/>
                    <a:ea typeface="Fira Sans Extra Condensed"/>
                    <a:cs typeface="Fira Sans Extra Condensed"/>
                    <a:sym typeface="Fira Sans Extra Condensed"/>
                  </a:rPr>
                  <a:t>02</a:t>
                </a:r>
                <a:endParaRPr kumimoji="0" sz="3000" b="0" i="0" u="none" strike="noStrike" kern="0" cap="none" spc="0" normalizeH="0" baseline="0" noProof="0">
                  <a:ln>
                    <a:noFill/>
                  </a:ln>
                  <a:solidFill>
                    <a:schemeClr val="tx2"/>
                  </a:solidFill>
                  <a:effectLst/>
                  <a:uLnTx/>
                  <a:uFillTx/>
                </a:endParaRPr>
              </a:p>
            </p:txBody>
          </p:sp>
          <p:sp>
            <p:nvSpPr>
              <p:cNvPr id="42" name="Google Shape;3418;p43">
                <a:extLst>
                  <a:ext uri="{FF2B5EF4-FFF2-40B4-BE49-F238E27FC236}">
                    <a16:creationId xmlns:a16="http://schemas.microsoft.com/office/drawing/2014/main" id="{2C5EB68B-E450-4410-B308-D8999C30E113}"/>
                  </a:ext>
                </a:extLst>
              </p:cNvPr>
              <p:cNvSpPr/>
              <p:nvPr/>
            </p:nvSpPr>
            <p:spPr>
              <a:xfrm>
                <a:off x="2389501" y="3721475"/>
                <a:ext cx="1002900" cy="1002900"/>
              </a:xfrm>
              <a:prstGeom prst="roundRect">
                <a:avLst>
                  <a:gd name="adj" fmla="val 16667"/>
                </a:avLst>
              </a:prstGeom>
              <a:solidFill>
                <a:srgbClr val="FFFFFF"/>
              </a:solidFill>
              <a:ln w="38100" cap="flat" cmpd="sng">
                <a:solidFill>
                  <a:srgbClr val="FF974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nvGrpSpPr>
            <p:cNvPr id="142" name="Google Shape;3530;p43">
              <a:extLst>
                <a:ext uri="{FF2B5EF4-FFF2-40B4-BE49-F238E27FC236}">
                  <a16:creationId xmlns:a16="http://schemas.microsoft.com/office/drawing/2014/main" id="{52221996-838A-47D2-A064-F3F6E82E0A08}"/>
                </a:ext>
              </a:extLst>
            </p:cNvPr>
            <p:cNvGrpSpPr/>
            <p:nvPr/>
          </p:nvGrpSpPr>
          <p:grpSpPr>
            <a:xfrm>
              <a:off x="4180694" y="4091917"/>
              <a:ext cx="651393" cy="637529"/>
              <a:chOff x="-765010" y="1656339"/>
              <a:chExt cx="651393" cy="637529"/>
            </a:xfrm>
          </p:grpSpPr>
          <p:sp>
            <p:nvSpPr>
              <p:cNvPr id="143" name="Google Shape;3531;p43">
                <a:extLst>
                  <a:ext uri="{FF2B5EF4-FFF2-40B4-BE49-F238E27FC236}">
                    <a16:creationId xmlns:a16="http://schemas.microsoft.com/office/drawing/2014/main" id="{8A152E92-E9E9-47E2-87E9-BB55209233D8}"/>
                  </a:ext>
                </a:extLst>
              </p:cNvPr>
              <p:cNvSpPr/>
              <p:nvPr/>
            </p:nvSpPr>
            <p:spPr>
              <a:xfrm>
                <a:off x="-444810" y="1656339"/>
                <a:ext cx="152631" cy="202697"/>
              </a:xfrm>
              <a:custGeom>
                <a:avLst/>
                <a:gdLst/>
                <a:ahLst/>
                <a:cxnLst/>
                <a:rect l="l" t="t" r="r" b="b"/>
                <a:pathLst>
                  <a:path w="3137" h="4166" extrusionOk="0">
                    <a:moveTo>
                      <a:pt x="0" y="0"/>
                    </a:moveTo>
                    <a:lnTo>
                      <a:pt x="1719" y="4165"/>
                    </a:lnTo>
                    <a:lnTo>
                      <a:pt x="3137" y="3647"/>
                    </a:lnTo>
                    <a:lnTo>
                      <a:pt x="0"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4" name="Google Shape;3532;p43">
                <a:extLst>
                  <a:ext uri="{FF2B5EF4-FFF2-40B4-BE49-F238E27FC236}">
                    <a16:creationId xmlns:a16="http://schemas.microsoft.com/office/drawing/2014/main" id="{7CE91FD8-2C08-4FD5-972E-BCED01A47494}"/>
                  </a:ext>
                </a:extLst>
              </p:cNvPr>
              <p:cNvSpPr/>
              <p:nvPr/>
            </p:nvSpPr>
            <p:spPr>
              <a:xfrm>
                <a:off x="-597101" y="1656339"/>
                <a:ext cx="261472" cy="206346"/>
              </a:xfrm>
              <a:custGeom>
                <a:avLst/>
                <a:gdLst/>
                <a:ahLst/>
                <a:cxnLst/>
                <a:rect l="l" t="t" r="r" b="b"/>
                <a:pathLst>
                  <a:path w="5374" h="4241" extrusionOk="0">
                    <a:moveTo>
                      <a:pt x="3130" y="0"/>
                    </a:moveTo>
                    <a:lnTo>
                      <a:pt x="1" y="3647"/>
                    </a:lnTo>
                    <a:lnTo>
                      <a:pt x="1419" y="4150"/>
                    </a:lnTo>
                    <a:lnTo>
                      <a:pt x="1554" y="3820"/>
                    </a:lnTo>
                    <a:lnTo>
                      <a:pt x="3250" y="4240"/>
                    </a:lnTo>
                    <a:lnTo>
                      <a:pt x="5374" y="3647"/>
                    </a:lnTo>
                    <a:lnTo>
                      <a:pt x="3130"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5" name="Google Shape;3533;p43">
                <a:extLst>
                  <a:ext uri="{FF2B5EF4-FFF2-40B4-BE49-F238E27FC236}">
                    <a16:creationId xmlns:a16="http://schemas.microsoft.com/office/drawing/2014/main" id="{C968BA83-4AFB-45A3-BDA3-3A6CE5377A43}"/>
                  </a:ext>
                </a:extLst>
              </p:cNvPr>
              <p:cNvSpPr/>
              <p:nvPr/>
            </p:nvSpPr>
            <p:spPr>
              <a:xfrm>
                <a:off x="-249848" y="1834514"/>
                <a:ext cx="86557" cy="171655"/>
              </a:xfrm>
              <a:custGeom>
                <a:avLst/>
                <a:gdLst/>
                <a:ahLst/>
                <a:cxnLst/>
                <a:rect l="l" t="t" r="r" b="b"/>
                <a:pathLst>
                  <a:path w="1779" h="3528" extrusionOk="0">
                    <a:moveTo>
                      <a:pt x="893" y="0"/>
                    </a:moveTo>
                    <a:lnTo>
                      <a:pt x="0" y="3527"/>
                    </a:lnTo>
                    <a:lnTo>
                      <a:pt x="1779" y="3527"/>
                    </a:lnTo>
                    <a:lnTo>
                      <a:pt x="1779"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6" name="Google Shape;3534;p43">
                <a:extLst>
                  <a:ext uri="{FF2B5EF4-FFF2-40B4-BE49-F238E27FC236}">
                    <a16:creationId xmlns:a16="http://schemas.microsoft.com/office/drawing/2014/main" id="{EDC6A6DA-46AC-470B-832E-7B07B13075FB}"/>
                  </a:ext>
                </a:extLst>
              </p:cNvPr>
              <p:cNvSpPr/>
              <p:nvPr/>
            </p:nvSpPr>
            <p:spPr>
              <a:xfrm>
                <a:off x="-713922" y="1834514"/>
                <a:ext cx="507569" cy="171655"/>
              </a:xfrm>
              <a:custGeom>
                <a:avLst/>
                <a:gdLst/>
                <a:ahLst/>
                <a:cxnLst/>
                <a:rect l="l" t="t" r="r" b="b"/>
                <a:pathLst>
                  <a:path w="10432" h="3528" extrusionOk="0">
                    <a:moveTo>
                      <a:pt x="1" y="0"/>
                    </a:moveTo>
                    <a:lnTo>
                      <a:pt x="1" y="3527"/>
                    </a:lnTo>
                    <a:lnTo>
                      <a:pt x="10431" y="3527"/>
                    </a:lnTo>
                    <a:lnTo>
                      <a:pt x="10431"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7" name="Google Shape;3535;p43">
                <a:extLst>
                  <a:ext uri="{FF2B5EF4-FFF2-40B4-BE49-F238E27FC236}">
                    <a16:creationId xmlns:a16="http://schemas.microsoft.com/office/drawing/2014/main" id="{C4B98F17-0D5C-4E1B-9F64-9D1FCA9E0F10}"/>
                  </a:ext>
                </a:extLst>
              </p:cNvPr>
              <p:cNvSpPr/>
              <p:nvPr/>
            </p:nvSpPr>
            <p:spPr>
              <a:xfrm>
                <a:off x="-765010" y="1976880"/>
                <a:ext cx="651393" cy="142462"/>
              </a:xfrm>
              <a:custGeom>
                <a:avLst/>
                <a:gdLst/>
                <a:ahLst/>
                <a:cxnLst/>
                <a:rect l="l" t="t" r="r" b="b"/>
                <a:pathLst>
                  <a:path w="13388" h="2928" extrusionOk="0">
                    <a:moveTo>
                      <a:pt x="0" y="1"/>
                    </a:moveTo>
                    <a:lnTo>
                      <a:pt x="0" y="2928"/>
                    </a:lnTo>
                    <a:lnTo>
                      <a:pt x="13387" y="2928"/>
                    </a:lnTo>
                    <a:lnTo>
                      <a:pt x="13387" y="1"/>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8" name="Google Shape;3536;p43">
                <a:extLst>
                  <a:ext uri="{FF2B5EF4-FFF2-40B4-BE49-F238E27FC236}">
                    <a16:creationId xmlns:a16="http://schemas.microsoft.com/office/drawing/2014/main" id="{E6EBB869-41B9-4CAF-A38E-DDB3501D2A46}"/>
                  </a:ext>
                </a:extLst>
              </p:cNvPr>
              <p:cNvSpPr/>
              <p:nvPr/>
            </p:nvSpPr>
            <p:spPr>
              <a:xfrm>
                <a:off x="-765010" y="2048111"/>
                <a:ext cx="651393" cy="71231"/>
              </a:xfrm>
              <a:custGeom>
                <a:avLst/>
                <a:gdLst/>
                <a:ahLst/>
                <a:cxnLst/>
                <a:rect l="l" t="t" r="r" b="b"/>
                <a:pathLst>
                  <a:path w="13388" h="1464" extrusionOk="0">
                    <a:moveTo>
                      <a:pt x="0" y="0"/>
                    </a:moveTo>
                    <a:lnTo>
                      <a:pt x="0" y="1464"/>
                    </a:lnTo>
                    <a:lnTo>
                      <a:pt x="811" y="1464"/>
                    </a:lnTo>
                    <a:lnTo>
                      <a:pt x="1036" y="968"/>
                    </a:lnTo>
                    <a:lnTo>
                      <a:pt x="1261" y="1464"/>
                    </a:lnTo>
                    <a:lnTo>
                      <a:pt x="1846" y="1464"/>
                    </a:lnTo>
                    <a:lnTo>
                      <a:pt x="2071" y="968"/>
                    </a:lnTo>
                    <a:lnTo>
                      <a:pt x="2296" y="1464"/>
                    </a:lnTo>
                    <a:lnTo>
                      <a:pt x="2882" y="1464"/>
                    </a:lnTo>
                    <a:lnTo>
                      <a:pt x="3099" y="968"/>
                    </a:lnTo>
                    <a:lnTo>
                      <a:pt x="3324" y="1464"/>
                    </a:lnTo>
                    <a:lnTo>
                      <a:pt x="3910" y="1464"/>
                    </a:lnTo>
                    <a:lnTo>
                      <a:pt x="4135" y="968"/>
                    </a:lnTo>
                    <a:lnTo>
                      <a:pt x="4360" y="1464"/>
                    </a:lnTo>
                    <a:lnTo>
                      <a:pt x="9035" y="1464"/>
                    </a:lnTo>
                    <a:lnTo>
                      <a:pt x="9260" y="968"/>
                    </a:lnTo>
                    <a:lnTo>
                      <a:pt x="9478" y="1464"/>
                    </a:lnTo>
                    <a:lnTo>
                      <a:pt x="10071" y="1464"/>
                    </a:lnTo>
                    <a:lnTo>
                      <a:pt x="10288" y="968"/>
                    </a:lnTo>
                    <a:lnTo>
                      <a:pt x="10513" y="1464"/>
                    </a:lnTo>
                    <a:lnTo>
                      <a:pt x="11099" y="1464"/>
                    </a:lnTo>
                    <a:lnTo>
                      <a:pt x="11324" y="968"/>
                    </a:lnTo>
                    <a:lnTo>
                      <a:pt x="11549" y="1464"/>
                    </a:lnTo>
                    <a:lnTo>
                      <a:pt x="12134" y="1464"/>
                    </a:lnTo>
                    <a:lnTo>
                      <a:pt x="12359" y="968"/>
                    </a:lnTo>
                    <a:lnTo>
                      <a:pt x="12577" y="1464"/>
                    </a:lnTo>
                    <a:lnTo>
                      <a:pt x="13387" y="1464"/>
                    </a:lnTo>
                    <a:lnTo>
                      <a:pt x="13387"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9" name="Google Shape;3537;p43">
                <a:extLst>
                  <a:ext uri="{FF2B5EF4-FFF2-40B4-BE49-F238E27FC236}">
                    <a16:creationId xmlns:a16="http://schemas.microsoft.com/office/drawing/2014/main" id="{6602ED11-A63D-4CF7-93A2-CAA3D1AD8E8C}"/>
                  </a:ext>
                </a:extLst>
              </p:cNvPr>
              <p:cNvSpPr/>
              <p:nvPr/>
            </p:nvSpPr>
            <p:spPr>
              <a:xfrm>
                <a:off x="-641620" y="1915915"/>
                <a:ext cx="132585" cy="21603"/>
              </a:xfrm>
              <a:custGeom>
                <a:avLst/>
                <a:gdLst/>
                <a:ahLst/>
                <a:cxnLst/>
                <a:rect l="l" t="t" r="r" b="b"/>
                <a:pathLst>
                  <a:path w="2725" h="444" extrusionOk="0">
                    <a:moveTo>
                      <a:pt x="226" y="1"/>
                    </a:moveTo>
                    <a:cubicBezTo>
                      <a:pt x="106" y="1"/>
                      <a:pt x="0" y="106"/>
                      <a:pt x="8" y="233"/>
                    </a:cubicBezTo>
                    <a:cubicBezTo>
                      <a:pt x="15" y="353"/>
                      <a:pt x="121" y="443"/>
                      <a:pt x="241" y="443"/>
                    </a:cubicBezTo>
                    <a:lnTo>
                      <a:pt x="2492" y="443"/>
                    </a:lnTo>
                    <a:cubicBezTo>
                      <a:pt x="2619" y="443"/>
                      <a:pt x="2724" y="338"/>
                      <a:pt x="2717" y="211"/>
                    </a:cubicBezTo>
                    <a:cubicBezTo>
                      <a:pt x="2709" y="91"/>
                      <a:pt x="2604" y="1"/>
                      <a:pt x="2484" y="1"/>
                    </a:cubicBez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0" name="Google Shape;3538;p43">
                <a:extLst>
                  <a:ext uri="{FF2B5EF4-FFF2-40B4-BE49-F238E27FC236}">
                    <a16:creationId xmlns:a16="http://schemas.microsoft.com/office/drawing/2014/main" id="{AACB9BA9-AEA7-4C72-90B3-B91E47708406}"/>
                  </a:ext>
                </a:extLst>
              </p:cNvPr>
              <p:cNvSpPr/>
              <p:nvPr/>
            </p:nvSpPr>
            <p:spPr>
              <a:xfrm>
                <a:off x="-368518" y="1915915"/>
                <a:ext cx="132585" cy="21603"/>
              </a:xfrm>
              <a:custGeom>
                <a:avLst/>
                <a:gdLst/>
                <a:ahLst/>
                <a:cxnLst/>
                <a:rect l="l" t="t" r="r" b="b"/>
                <a:pathLst>
                  <a:path w="2725" h="444" extrusionOk="0">
                    <a:moveTo>
                      <a:pt x="226" y="1"/>
                    </a:moveTo>
                    <a:cubicBezTo>
                      <a:pt x="98" y="1"/>
                      <a:pt x="1" y="106"/>
                      <a:pt x="8" y="233"/>
                    </a:cubicBezTo>
                    <a:cubicBezTo>
                      <a:pt x="16" y="353"/>
                      <a:pt x="121" y="443"/>
                      <a:pt x="233" y="443"/>
                    </a:cubicBezTo>
                    <a:lnTo>
                      <a:pt x="2492" y="443"/>
                    </a:lnTo>
                    <a:cubicBezTo>
                      <a:pt x="2620" y="443"/>
                      <a:pt x="2725" y="338"/>
                      <a:pt x="2717" y="211"/>
                    </a:cubicBezTo>
                    <a:cubicBezTo>
                      <a:pt x="2710" y="91"/>
                      <a:pt x="2604" y="1"/>
                      <a:pt x="2484" y="1"/>
                    </a:cubicBez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1" name="Google Shape;3539;p43">
                <a:extLst>
                  <a:ext uri="{FF2B5EF4-FFF2-40B4-BE49-F238E27FC236}">
                    <a16:creationId xmlns:a16="http://schemas.microsoft.com/office/drawing/2014/main" id="{8680B8AD-C0AE-449F-9291-89D48CB3DB44}"/>
                  </a:ext>
                </a:extLst>
              </p:cNvPr>
              <p:cNvSpPr/>
              <p:nvPr/>
            </p:nvSpPr>
            <p:spPr>
              <a:xfrm>
                <a:off x="-469673" y="1877574"/>
                <a:ext cx="62132" cy="99354"/>
              </a:xfrm>
              <a:custGeom>
                <a:avLst/>
                <a:gdLst/>
                <a:ahLst/>
                <a:cxnLst/>
                <a:rect l="l" t="t" r="r" b="b"/>
                <a:pathLst>
                  <a:path w="1277" h="2042" extrusionOk="0">
                    <a:moveTo>
                      <a:pt x="1" y="1"/>
                    </a:moveTo>
                    <a:lnTo>
                      <a:pt x="1" y="2042"/>
                    </a:lnTo>
                    <a:lnTo>
                      <a:pt x="1277" y="2042"/>
                    </a:lnTo>
                    <a:lnTo>
                      <a:pt x="1277" y="1"/>
                    </a:ln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2" name="Google Shape;3540;p43">
                <a:extLst>
                  <a:ext uri="{FF2B5EF4-FFF2-40B4-BE49-F238E27FC236}">
                    <a16:creationId xmlns:a16="http://schemas.microsoft.com/office/drawing/2014/main" id="{9C4551A5-C078-404F-A6C1-113764265A6A}"/>
                  </a:ext>
                </a:extLst>
              </p:cNvPr>
              <p:cNvSpPr/>
              <p:nvPr/>
            </p:nvSpPr>
            <p:spPr>
              <a:xfrm>
                <a:off x="-432792" y="1976880"/>
                <a:ext cx="111809" cy="316987"/>
              </a:xfrm>
              <a:custGeom>
                <a:avLst/>
                <a:gdLst/>
                <a:ahLst/>
                <a:cxnLst/>
                <a:rect l="l" t="t" r="r" b="b"/>
                <a:pathLst>
                  <a:path w="2298" h="6515" extrusionOk="0">
                    <a:moveTo>
                      <a:pt x="466" y="1"/>
                    </a:moveTo>
                    <a:lnTo>
                      <a:pt x="1" y="3258"/>
                    </a:lnTo>
                    <a:lnTo>
                      <a:pt x="1404" y="6515"/>
                    </a:lnTo>
                    <a:lnTo>
                      <a:pt x="2297" y="6515"/>
                    </a:lnTo>
                    <a:lnTo>
                      <a:pt x="811"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3" name="Google Shape;3541;p43">
                <a:extLst>
                  <a:ext uri="{FF2B5EF4-FFF2-40B4-BE49-F238E27FC236}">
                    <a16:creationId xmlns:a16="http://schemas.microsoft.com/office/drawing/2014/main" id="{749F02AB-1187-42D3-8B8D-8C4150BD5F8C}"/>
                  </a:ext>
                </a:extLst>
              </p:cNvPr>
              <p:cNvSpPr/>
              <p:nvPr/>
            </p:nvSpPr>
            <p:spPr>
              <a:xfrm>
                <a:off x="-556571" y="1976880"/>
                <a:ext cx="192139" cy="316987"/>
              </a:xfrm>
              <a:custGeom>
                <a:avLst/>
                <a:gdLst/>
                <a:ahLst/>
                <a:cxnLst/>
                <a:rect l="l" t="t" r="r" b="b"/>
                <a:pathLst>
                  <a:path w="3949" h="6515" extrusionOk="0">
                    <a:moveTo>
                      <a:pt x="1487" y="1"/>
                    </a:moveTo>
                    <a:lnTo>
                      <a:pt x="1" y="6515"/>
                    </a:lnTo>
                    <a:lnTo>
                      <a:pt x="3948" y="6515"/>
                    </a:lnTo>
                    <a:lnTo>
                      <a:pt x="301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4" name="Google Shape;3542;p43">
                <a:extLst>
                  <a:ext uri="{FF2B5EF4-FFF2-40B4-BE49-F238E27FC236}">
                    <a16:creationId xmlns:a16="http://schemas.microsoft.com/office/drawing/2014/main" id="{42C996A9-5EEB-4998-8E5F-0B2ACB05420C}"/>
                  </a:ext>
                </a:extLst>
              </p:cNvPr>
              <p:cNvSpPr/>
              <p:nvPr/>
            </p:nvSpPr>
            <p:spPr>
              <a:xfrm>
                <a:off x="-725600" y="2037066"/>
                <a:ext cx="21943" cy="82276"/>
              </a:xfrm>
              <a:custGeom>
                <a:avLst/>
                <a:gdLst/>
                <a:ahLst/>
                <a:cxnLst/>
                <a:rect l="l" t="t" r="r" b="b"/>
                <a:pathLst>
                  <a:path w="451" h="1691" extrusionOk="0">
                    <a:moveTo>
                      <a:pt x="221" y="1"/>
                    </a:moveTo>
                    <a:cubicBezTo>
                      <a:pt x="213" y="1"/>
                      <a:pt x="204" y="1"/>
                      <a:pt x="196" y="2"/>
                    </a:cubicBezTo>
                    <a:cubicBezTo>
                      <a:pt x="83" y="17"/>
                      <a:pt x="1" y="122"/>
                      <a:pt x="1" y="235"/>
                    </a:cubicBezTo>
                    <a:lnTo>
                      <a:pt x="1" y="1691"/>
                    </a:lnTo>
                    <a:lnTo>
                      <a:pt x="451" y="1691"/>
                    </a:lnTo>
                    <a:lnTo>
                      <a:pt x="451" y="227"/>
                    </a:lnTo>
                    <a:cubicBezTo>
                      <a:pt x="451" y="101"/>
                      <a:pt x="346" y="1"/>
                      <a:pt x="221"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5" name="Google Shape;3543;p43">
                <a:extLst>
                  <a:ext uri="{FF2B5EF4-FFF2-40B4-BE49-F238E27FC236}">
                    <a16:creationId xmlns:a16="http://schemas.microsoft.com/office/drawing/2014/main" id="{1A8128E4-51FB-4E5C-8831-791AFE7549BA}"/>
                  </a:ext>
                </a:extLst>
              </p:cNvPr>
              <p:cNvSpPr/>
              <p:nvPr/>
            </p:nvSpPr>
            <p:spPr>
              <a:xfrm>
                <a:off x="-674463" y="2037066"/>
                <a:ext cx="21554" cy="82276"/>
              </a:xfrm>
              <a:custGeom>
                <a:avLst/>
                <a:gdLst/>
                <a:ahLst/>
                <a:cxnLst/>
                <a:rect l="l" t="t" r="r" b="b"/>
                <a:pathLst>
                  <a:path w="443" h="1691" extrusionOk="0">
                    <a:moveTo>
                      <a:pt x="213" y="1"/>
                    </a:moveTo>
                    <a:cubicBezTo>
                      <a:pt x="205" y="1"/>
                      <a:pt x="196" y="1"/>
                      <a:pt x="188" y="2"/>
                    </a:cubicBezTo>
                    <a:cubicBezTo>
                      <a:pt x="75" y="17"/>
                      <a:pt x="0" y="122"/>
                      <a:pt x="0" y="235"/>
                    </a:cubicBezTo>
                    <a:lnTo>
                      <a:pt x="0" y="1691"/>
                    </a:lnTo>
                    <a:lnTo>
                      <a:pt x="443" y="1691"/>
                    </a:lnTo>
                    <a:lnTo>
                      <a:pt x="443" y="227"/>
                    </a:lnTo>
                    <a:cubicBezTo>
                      <a:pt x="443" y="101"/>
                      <a:pt x="338" y="1"/>
                      <a:pt x="213"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6" name="Google Shape;3544;p43">
                <a:extLst>
                  <a:ext uri="{FF2B5EF4-FFF2-40B4-BE49-F238E27FC236}">
                    <a16:creationId xmlns:a16="http://schemas.microsoft.com/office/drawing/2014/main" id="{398C7E2C-E8A0-43CD-8DBC-9A8303B0958F}"/>
                  </a:ext>
                </a:extLst>
              </p:cNvPr>
              <p:cNvSpPr/>
              <p:nvPr/>
            </p:nvSpPr>
            <p:spPr>
              <a:xfrm>
                <a:off x="-624834" y="2037066"/>
                <a:ext cx="21603" cy="82276"/>
              </a:xfrm>
              <a:custGeom>
                <a:avLst/>
                <a:gdLst/>
                <a:ahLst/>
                <a:cxnLst/>
                <a:rect l="l" t="t" r="r" b="b"/>
                <a:pathLst>
                  <a:path w="444" h="1691" extrusionOk="0">
                    <a:moveTo>
                      <a:pt x="214" y="1"/>
                    </a:moveTo>
                    <a:cubicBezTo>
                      <a:pt x="205" y="1"/>
                      <a:pt x="197" y="1"/>
                      <a:pt x="188" y="2"/>
                    </a:cubicBezTo>
                    <a:cubicBezTo>
                      <a:pt x="76" y="17"/>
                      <a:pt x="1" y="122"/>
                      <a:pt x="1" y="235"/>
                    </a:cubicBezTo>
                    <a:lnTo>
                      <a:pt x="1" y="1691"/>
                    </a:lnTo>
                    <a:lnTo>
                      <a:pt x="443" y="1691"/>
                    </a:lnTo>
                    <a:lnTo>
                      <a:pt x="443" y="227"/>
                    </a:lnTo>
                    <a:cubicBezTo>
                      <a:pt x="443" y="101"/>
                      <a:pt x="338" y="1"/>
                      <a:pt x="214"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7" name="Google Shape;3545;p43">
                <a:extLst>
                  <a:ext uri="{FF2B5EF4-FFF2-40B4-BE49-F238E27FC236}">
                    <a16:creationId xmlns:a16="http://schemas.microsoft.com/office/drawing/2014/main" id="{710AA5E1-2B2D-4536-8A7E-B43F16E3E91E}"/>
                  </a:ext>
                </a:extLst>
              </p:cNvPr>
              <p:cNvSpPr/>
              <p:nvPr/>
            </p:nvSpPr>
            <p:spPr>
              <a:xfrm>
                <a:off x="-574087" y="2037066"/>
                <a:ext cx="21603" cy="82276"/>
              </a:xfrm>
              <a:custGeom>
                <a:avLst/>
                <a:gdLst/>
                <a:ahLst/>
                <a:cxnLst/>
                <a:rect l="l" t="t" r="r" b="b"/>
                <a:pathLst>
                  <a:path w="444" h="1691" extrusionOk="0">
                    <a:moveTo>
                      <a:pt x="215" y="1"/>
                    </a:moveTo>
                    <a:cubicBezTo>
                      <a:pt x="206" y="1"/>
                      <a:pt x="197" y="1"/>
                      <a:pt x="188" y="2"/>
                    </a:cubicBezTo>
                    <a:cubicBezTo>
                      <a:pt x="83" y="17"/>
                      <a:pt x="1" y="122"/>
                      <a:pt x="1" y="235"/>
                    </a:cubicBezTo>
                    <a:lnTo>
                      <a:pt x="1" y="1691"/>
                    </a:lnTo>
                    <a:lnTo>
                      <a:pt x="443" y="1691"/>
                    </a:lnTo>
                    <a:lnTo>
                      <a:pt x="443" y="227"/>
                    </a:lnTo>
                    <a:cubicBezTo>
                      <a:pt x="443" y="101"/>
                      <a:pt x="345" y="1"/>
                      <a:pt x="21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8" name="Google Shape;3546;p43">
                <a:extLst>
                  <a:ext uri="{FF2B5EF4-FFF2-40B4-BE49-F238E27FC236}">
                    <a16:creationId xmlns:a16="http://schemas.microsoft.com/office/drawing/2014/main" id="{21DE270D-1BA7-4D08-8375-582B255A72DB}"/>
                  </a:ext>
                </a:extLst>
              </p:cNvPr>
              <p:cNvSpPr/>
              <p:nvPr/>
            </p:nvSpPr>
            <p:spPr>
              <a:xfrm>
                <a:off x="-275051" y="2037066"/>
                <a:ext cx="21603" cy="82276"/>
              </a:xfrm>
              <a:custGeom>
                <a:avLst/>
                <a:gdLst/>
                <a:ahLst/>
                <a:cxnLst/>
                <a:rect l="l" t="t" r="r" b="b"/>
                <a:pathLst>
                  <a:path w="444" h="1691" extrusionOk="0">
                    <a:moveTo>
                      <a:pt x="214" y="1"/>
                    </a:moveTo>
                    <a:cubicBezTo>
                      <a:pt x="205" y="1"/>
                      <a:pt x="197" y="1"/>
                      <a:pt x="188" y="2"/>
                    </a:cubicBezTo>
                    <a:cubicBezTo>
                      <a:pt x="76" y="17"/>
                      <a:pt x="1" y="122"/>
                      <a:pt x="1" y="235"/>
                    </a:cubicBezTo>
                    <a:lnTo>
                      <a:pt x="1" y="1691"/>
                    </a:lnTo>
                    <a:lnTo>
                      <a:pt x="443" y="1691"/>
                    </a:lnTo>
                    <a:lnTo>
                      <a:pt x="443" y="227"/>
                    </a:lnTo>
                    <a:cubicBezTo>
                      <a:pt x="443" y="101"/>
                      <a:pt x="338" y="1"/>
                      <a:pt x="214"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9" name="Google Shape;3547;p43">
                <a:extLst>
                  <a:ext uri="{FF2B5EF4-FFF2-40B4-BE49-F238E27FC236}">
                    <a16:creationId xmlns:a16="http://schemas.microsoft.com/office/drawing/2014/main" id="{8E0D0249-C81B-417D-B863-5E15EE2181D0}"/>
                  </a:ext>
                </a:extLst>
              </p:cNvPr>
              <p:cNvSpPr/>
              <p:nvPr/>
            </p:nvSpPr>
            <p:spPr>
              <a:xfrm>
                <a:off x="-324680" y="2037066"/>
                <a:ext cx="21554" cy="82276"/>
              </a:xfrm>
              <a:custGeom>
                <a:avLst/>
                <a:gdLst/>
                <a:ahLst/>
                <a:cxnLst/>
                <a:rect l="l" t="t" r="r" b="b"/>
                <a:pathLst>
                  <a:path w="443" h="1691" extrusionOk="0">
                    <a:moveTo>
                      <a:pt x="213" y="1"/>
                    </a:moveTo>
                    <a:cubicBezTo>
                      <a:pt x="205" y="1"/>
                      <a:pt x="196" y="1"/>
                      <a:pt x="188" y="2"/>
                    </a:cubicBezTo>
                    <a:cubicBezTo>
                      <a:pt x="75" y="17"/>
                      <a:pt x="0" y="122"/>
                      <a:pt x="0" y="235"/>
                    </a:cubicBezTo>
                    <a:lnTo>
                      <a:pt x="0" y="1691"/>
                    </a:lnTo>
                    <a:lnTo>
                      <a:pt x="443" y="1691"/>
                    </a:lnTo>
                    <a:lnTo>
                      <a:pt x="443" y="227"/>
                    </a:lnTo>
                    <a:cubicBezTo>
                      <a:pt x="443" y="101"/>
                      <a:pt x="338" y="1"/>
                      <a:pt x="213"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60" name="Google Shape;3548;p43">
                <a:extLst>
                  <a:ext uri="{FF2B5EF4-FFF2-40B4-BE49-F238E27FC236}">
                    <a16:creationId xmlns:a16="http://schemas.microsoft.com/office/drawing/2014/main" id="{3EEAC2E6-C35B-451E-829A-B4808BD30D29}"/>
                  </a:ext>
                </a:extLst>
              </p:cNvPr>
              <p:cNvSpPr/>
              <p:nvPr/>
            </p:nvSpPr>
            <p:spPr>
              <a:xfrm>
                <a:off x="-224304" y="2037066"/>
                <a:ext cx="21603" cy="82276"/>
              </a:xfrm>
              <a:custGeom>
                <a:avLst/>
                <a:gdLst/>
                <a:ahLst/>
                <a:cxnLst/>
                <a:rect l="l" t="t" r="r" b="b"/>
                <a:pathLst>
                  <a:path w="444" h="1691" extrusionOk="0">
                    <a:moveTo>
                      <a:pt x="215" y="1"/>
                    </a:moveTo>
                    <a:cubicBezTo>
                      <a:pt x="206" y="1"/>
                      <a:pt x="197" y="1"/>
                      <a:pt x="188" y="2"/>
                    </a:cubicBezTo>
                    <a:cubicBezTo>
                      <a:pt x="83" y="17"/>
                      <a:pt x="1" y="122"/>
                      <a:pt x="1" y="235"/>
                    </a:cubicBezTo>
                    <a:lnTo>
                      <a:pt x="1" y="1691"/>
                    </a:lnTo>
                    <a:lnTo>
                      <a:pt x="443" y="1691"/>
                    </a:lnTo>
                    <a:lnTo>
                      <a:pt x="443" y="227"/>
                    </a:lnTo>
                    <a:cubicBezTo>
                      <a:pt x="443" y="101"/>
                      <a:pt x="345" y="1"/>
                      <a:pt x="21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61" name="Google Shape;3549;p43">
                <a:extLst>
                  <a:ext uri="{FF2B5EF4-FFF2-40B4-BE49-F238E27FC236}">
                    <a16:creationId xmlns:a16="http://schemas.microsoft.com/office/drawing/2014/main" id="{64226DEB-2E94-4F0E-8D35-F3B62068B2DC}"/>
                  </a:ext>
                </a:extLst>
              </p:cNvPr>
              <p:cNvSpPr/>
              <p:nvPr/>
            </p:nvSpPr>
            <p:spPr>
              <a:xfrm>
                <a:off x="-174627" y="2037066"/>
                <a:ext cx="21554" cy="82276"/>
              </a:xfrm>
              <a:custGeom>
                <a:avLst/>
                <a:gdLst/>
                <a:ahLst/>
                <a:cxnLst/>
                <a:rect l="l" t="t" r="r" b="b"/>
                <a:pathLst>
                  <a:path w="443" h="1691" extrusionOk="0">
                    <a:moveTo>
                      <a:pt x="215" y="1"/>
                    </a:moveTo>
                    <a:cubicBezTo>
                      <a:pt x="206" y="1"/>
                      <a:pt x="197" y="1"/>
                      <a:pt x="188" y="2"/>
                    </a:cubicBezTo>
                    <a:cubicBezTo>
                      <a:pt x="83" y="17"/>
                      <a:pt x="0" y="122"/>
                      <a:pt x="0" y="235"/>
                    </a:cubicBezTo>
                    <a:lnTo>
                      <a:pt x="0" y="1691"/>
                    </a:lnTo>
                    <a:lnTo>
                      <a:pt x="443" y="1691"/>
                    </a:lnTo>
                    <a:lnTo>
                      <a:pt x="443" y="227"/>
                    </a:lnTo>
                    <a:cubicBezTo>
                      <a:pt x="443" y="101"/>
                      <a:pt x="344" y="1"/>
                      <a:pt x="21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grpSp>
        <p:nvGrpSpPr>
          <p:cNvPr id="164" name="Google Shape;18510;p69">
            <a:extLst>
              <a:ext uri="{FF2B5EF4-FFF2-40B4-BE49-F238E27FC236}">
                <a16:creationId xmlns:a16="http://schemas.microsoft.com/office/drawing/2014/main" id="{F5C57C1E-45A1-4A8D-823D-419DE78491CF}"/>
              </a:ext>
            </a:extLst>
          </p:cNvPr>
          <p:cNvGrpSpPr/>
          <p:nvPr/>
        </p:nvGrpSpPr>
        <p:grpSpPr>
          <a:xfrm>
            <a:off x="7053127" y="429775"/>
            <a:ext cx="1727581" cy="1099689"/>
            <a:chOff x="4070432" y="3503536"/>
            <a:chExt cx="983816" cy="626211"/>
          </a:xfrm>
        </p:grpSpPr>
        <p:sp>
          <p:nvSpPr>
            <p:cNvPr id="165" name="Google Shape;18511;p69">
              <a:extLst>
                <a:ext uri="{FF2B5EF4-FFF2-40B4-BE49-F238E27FC236}">
                  <a16:creationId xmlns:a16="http://schemas.microsoft.com/office/drawing/2014/main" id="{BBCF5735-EA8E-4A51-8204-FC1EEEEBA064}"/>
                </a:ext>
              </a:extLst>
            </p:cNvPr>
            <p:cNvSpPr/>
            <p:nvPr/>
          </p:nvSpPr>
          <p:spPr>
            <a:xfrm>
              <a:off x="4070432" y="3765836"/>
              <a:ext cx="983816" cy="277252"/>
            </a:xfrm>
            <a:custGeom>
              <a:avLst/>
              <a:gdLst/>
              <a:ahLst/>
              <a:cxnLst/>
              <a:rect l="l" t="t" r="r" b="b"/>
              <a:pathLst>
                <a:path w="23363" h="6584" extrusionOk="0">
                  <a:moveTo>
                    <a:pt x="2691" y="0"/>
                  </a:moveTo>
                  <a:cubicBezTo>
                    <a:pt x="2389" y="0"/>
                    <a:pt x="1524" y="345"/>
                    <a:pt x="1149" y="808"/>
                  </a:cubicBezTo>
                  <a:cubicBezTo>
                    <a:pt x="717" y="1331"/>
                    <a:pt x="0" y="2821"/>
                    <a:pt x="944" y="4185"/>
                  </a:cubicBezTo>
                  <a:cubicBezTo>
                    <a:pt x="2240" y="6095"/>
                    <a:pt x="5560" y="6584"/>
                    <a:pt x="11585" y="6584"/>
                  </a:cubicBezTo>
                  <a:cubicBezTo>
                    <a:pt x="17576" y="6584"/>
                    <a:pt x="23363" y="6402"/>
                    <a:pt x="23363" y="6402"/>
                  </a:cubicBezTo>
                  <a:lnTo>
                    <a:pt x="23363" y="6004"/>
                  </a:lnTo>
                  <a:cubicBezTo>
                    <a:pt x="23237" y="6009"/>
                    <a:pt x="23061" y="6016"/>
                    <a:pt x="22859" y="6016"/>
                  </a:cubicBezTo>
                  <a:cubicBezTo>
                    <a:pt x="22053" y="6016"/>
                    <a:pt x="20820" y="5908"/>
                    <a:pt x="20612" y="5118"/>
                  </a:cubicBezTo>
                  <a:cubicBezTo>
                    <a:pt x="20453" y="4549"/>
                    <a:pt x="21396" y="4037"/>
                    <a:pt x="21817" y="3481"/>
                  </a:cubicBezTo>
                  <a:cubicBezTo>
                    <a:pt x="22226" y="2946"/>
                    <a:pt x="22044" y="2059"/>
                    <a:pt x="21669" y="1968"/>
                  </a:cubicBezTo>
                  <a:cubicBezTo>
                    <a:pt x="21611" y="1952"/>
                    <a:pt x="21556" y="1945"/>
                    <a:pt x="21504" y="1945"/>
                  </a:cubicBezTo>
                  <a:cubicBezTo>
                    <a:pt x="21216" y="1945"/>
                    <a:pt x="21025" y="2170"/>
                    <a:pt x="21112" y="2468"/>
                  </a:cubicBezTo>
                  <a:cubicBezTo>
                    <a:pt x="21191" y="2707"/>
                    <a:pt x="21726" y="2571"/>
                    <a:pt x="21476" y="3071"/>
                  </a:cubicBezTo>
                  <a:cubicBezTo>
                    <a:pt x="21214" y="3571"/>
                    <a:pt x="20066" y="3810"/>
                    <a:pt x="18361" y="3810"/>
                  </a:cubicBezTo>
                  <a:lnTo>
                    <a:pt x="4457" y="3810"/>
                  </a:lnTo>
                  <a:cubicBezTo>
                    <a:pt x="3115" y="3810"/>
                    <a:pt x="2490" y="3662"/>
                    <a:pt x="1865" y="3162"/>
                  </a:cubicBezTo>
                  <a:cubicBezTo>
                    <a:pt x="1058" y="2526"/>
                    <a:pt x="1183" y="1627"/>
                    <a:pt x="1546" y="1377"/>
                  </a:cubicBezTo>
                  <a:cubicBezTo>
                    <a:pt x="1636" y="1315"/>
                    <a:pt x="1730" y="1293"/>
                    <a:pt x="1823" y="1293"/>
                  </a:cubicBezTo>
                  <a:cubicBezTo>
                    <a:pt x="2077" y="1293"/>
                    <a:pt x="2325" y="1462"/>
                    <a:pt x="2481" y="1462"/>
                  </a:cubicBezTo>
                  <a:cubicBezTo>
                    <a:pt x="2541" y="1462"/>
                    <a:pt x="2587" y="1436"/>
                    <a:pt x="2615" y="1366"/>
                  </a:cubicBezTo>
                  <a:cubicBezTo>
                    <a:pt x="2741" y="1048"/>
                    <a:pt x="2911" y="149"/>
                    <a:pt x="2786" y="25"/>
                  </a:cubicBezTo>
                  <a:cubicBezTo>
                    <a:pt x="2770" y="8"/>
                    <a:pt x="2737" y="0"/>
                    <a:pt x="2691" y="0"/>
                  </a:cubicBez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6" name="Google Shape;18512;p69">
              <a:extLst>
                <a:ext uri="{FF2B5EF4-FFF2-40B4-BE49-F238E27FC236}">
                  <a16:creationId xmlns:a16="http://schemas.microsoft.com/office/drawing/2014/main" id="{E86D9997-C41C-4536-B2E4-268CD95BD427}"/>
                </a:ext>
              </a:extLst>
            </p:cNvPr>
            <p:cNvSpPr/>
            <p:nvPr/>
          </p:nvSpPr>
          <p:spPr>
            <a:xfrm>
              <a:off x="4584126" y="3504505"/>
              <a:ext cx="10570" cy="421774"/>
            </a:xfrm>
            <a:custGeom>
              <a:avLst/>
              <a:gdLst/>
              <a:ahLst/>
              <a:cxnLst/>
              <a:rect l="l" t="t" r="r" b="b"/>
              <a:pathLst>
                <a:path w="251" h="10016" extrusionOk="0">
                  <a:moveTo>
                    <a:pt x="0" y="1"/>
                  </a:moveTo>
                  <a:lnTo>
                    <a:pt x="0" y="10016"/>
                  </a:lnTo>
                  <a:lnTo>
                    <a:pt x="250" y="10016"/>
                  </a:lnTo>
                  <a:lnTo>
                    <a:pt x="250" y="1"/>
                  </a:lnTo>
                  <a:close/>
                </a:path>
              </a:pathLst>
            </a:custGeom>
            <a:solidFill>
              <a:srgbClr val="BFD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7" name="Google Shape;18513;p69">
              <a:extLst>
                <a:ext uri="{FF2B5EF4-FFF2-40B4-BE49-F238E27FC236}">
                  <a16:creationId xmlns:a16="http://schemas.microsoft.com/office/drawing/2014/main" id="{DEE5E6FF-5B45-40EA-A6F6-15CB604924FD}"/>
                </a:ext>
              </a:extLst>
            </p:cNvPr>
            <p:cNvSpPr/>
            <p:nvPr/>
          </p:nvSpPr>
          <p:spPr>
            <a:xfrm>
              <a:off x="4373452" y="3523664"/>
              <a:ext cx="550083" cy="358567"/>
            </a:xfrm>
            <a:custGeom>
              <a:avLst/>
              <a:gdLst/>
              <a:ahLst/>
              <a:cxnLst/>
              <a:rect l="l" t="t" r="r" b="b"/>
              <a:pathLst>
                <a:path w="13063" h="8515" extrusionOk="0">
                  <a:moveTo>
                    <a:pt x="11949" y="0"/>
                  </a:moveTo>
                  <a:lnTo>
                    <a:pt x="1" y="1910"/>
                  </a:lnTo>
                  <a:cubicBezTo>
                    <a:pt x="1" y="1910"/>
                    <a:pt x="1444" y="2979"/>
                    <a:pt x="1308" y="5002"/>
                  </a:cubicBezTo>
                  <a:cubicBezTo>
                    <a:pt x="1194" y="6514"/>
                    <a:pt x="1" y="8515"/>
                    <a:pt x="1" y="8515"/>
                  </a:cubicBezTo>
                  <a:cubicBezTo>
                    <a:pt x="1" y="8515"/>
                    <a:pt x="2775" y="7514"/>
                    <a:pt x="5412" y="7264"/>
                  </a:cubicBezTo>
                  <a:cubicBezTo>
                    <a:pt x="5717" y="7236"/>
                    <a:pt x="5996" y="7223"/>
                    <a:pt x="6250" y="7223"/>
                  </a:cubicBezTo>
                  <a:cubicBezTo>
                    <a:pt x="8408" y="7223"/>
                    <a:pt x="8800" y="8151"/>
                    <a:pt x="8800" y="8151"/>
                  </a:cubicBezTo>
                  <a:cubicBezTo>
                    <a:pt x="10801" y="6730"/>
                    <a:pt x="13063" y="2717"/>
                    <a:pt x="11949" y="0"/>
                  </a:cubicBez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8" name="Google Shape;18514;p69">
              <a:extLst>
                <a:ext uri="{FF2B5EF4-FFF2-40B4-BE49-F238E27FC236}">
                  <a16:creationId xmlns:a16="http://schemas.microsoft.com/office/drawing/2014/main" id="{3A0338EA-28B6-4CAA-B366-838D08EE1F8B}"/>
                </a:ext>
              </a:extLst>
            </p:cNvPr>
            <p:cNvSpPr/>
            <p:nvPr/>
          </p:nvSpPr>
          <p:spPr>
            <a:xfrm>
              <a:off x="4306456" y="3503536"/>
              <a:ext cx="617080" cy="110623"/>
            </a:xfrm>
            <a:custGeom>
              <a:avLst/>
              <a:gdLst/>
              <a:ahLst/>
              <a:cxnLst/>
              <a:rect l="l" t="t" r="r" b="b"/>
              <a:pathLst>
                <a:path w="14654" h="2627" extrusionOk="0">
                  <a:moveTo>
                    <a:pt x="14608" y="1"/>
                  </a:moveTo>
                  <a:lnTo>
                    <a:pt x="0" y="2331"/>
                  </a:lnTo>
                  <a:lnTo>
                    <a:pt x="46" y="2627"/>
                  </a:lnTo>
                  <a:lnTo>
                    <a:pt x="14654" y="296"/>
                  </a:lnTo>
                  <a:lnTo>
                    <a:pt x="14608" y="1"/>
                  </a:lnTo>
                  <a:close/>
                </a:path>
              </a:pathLst>
            </a:custGeom>
            <a:solidFill>
              <a:srgbClr val="D2B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9" name="Google Shape;18515;p69">
              <a:extLst>
                <a:ext uri="{FF2B5EF4-FFF2-40B4-BE49-F238E27FC236}">
                  <a16:creationId xmlns:a16="http://schemas.microsoft.com/office/drawing/2014/main" id="{8A7A3184-33C4-436D-9B58-059A7DC1F1CA}"/>
                </a:ext>
              </a:extLst>
            </p:cNvPr>
            <p:cNvSpPr/>
            <p:nvPr/>
          </p:nvSpPr>
          <p:spPr>
            <a:xfrm>
              <a:off x="4373452" y="3594029"/>
              <a:ext cx="115929" cy="288201"/>
            </a:xfrm>
            <a:custGeom>
              <a:avLst/>
              <a:gdLst/>
              <a:ahLst/>
              <a:cxnLst/>
              <a:rect l="l" t="t" r="r" b="b"/>
              <a:pathLst>
                <a:path w="2753" h="6844" extrusionOk="0">
                  <a:moveTo>
                    <a:pt x="1490" y="0"/>
                  </a:moveTo>
                  <a:lnTo>
                    <a:pt x="1" y="239"/>
                  </a:lnTo>
                  <a:cubicBezTo>
                    <a:pt x="1" y="239"/>
                    <a:pt x="1444" y="1308"/>
                    <a:pt x="1308" y="3331"/>
                  </a:cubicBezTo>
                  <a:cubicBezTo>
                    <a:pt x="1194" y="4843"/>
                    <a:pt x="1" y="6844"/>
                    <a:pt x="1" y="6844"/>
                  </a:cubicBezTo>
                  <a:cubicBezTo>
                    <a:pt x="1" y="6844"/>
                    <a:pt x="603" y="6639"/>
                    <a:pt x="1490" y="6378"/>
                  </a:cubicBezTo>
                  <a:cubicBezTo>
                    <a:pt x="2649" y="4264"/>
                    <a:pt x="2752" y="1262"/>
                    <a:pt x="1490"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0" name="Google Shape;18516;p69">
              <a:extLst>
                <a:ext uri="{FF2B5EF4-FFF2-40B4-BE49-F238E27FC236}">
                  <a16:creationId xmlns:a16="http://schemas.microsoft.com/office/drawing/2014/main" id="{C3AC49B1-46D3-44C5-879C-4AEE024AF154}"/>
                </a:ext>
              </a:extLst>
            </p:cNvPr>
            <p:cNvSpPr/>
            <p:nvPr/>
          </p:nvSpPr>
          <p:spPr>
            <a:xfrm>
              <a:off x="4482600" y="3575375"/>
              <a:ext cx="110160" cy="275273"/>
            </a:xfrm>
            <a:custGeom>
              <a:avLst/>
              <a:gdLst/>
              <a:ahLst/>
              <a:cxnLst/>
              <a:rect l="l" t="t" r="r" b="b"/>
              <a:pathLst>
                <a:path w="2616" h="6537" extrusionOk="0">
                  <a:moveTo>
                    <a:pt x="1683" y="0"/>
                  </a:moveTo>
                  <a:lnTo>
                    <a:pt x="853" y="125"/>
                  </a:lnTo>
                  <a:lnTo>
                    <a:pt x="262" y="227"/>
                  </a:lnTo>
                  <a:cubicBezTo>
                    <a:pt x="1524" y="2421"/>
                    <a:pt x="729" y="4763"/>
                    <a:pt x="1" y="6537"/>
                  </a:cubicBezTo>
                  <a:cubicBezTo>
                    <a:pt x="365" y="6446"/>
                    <a:pt x="751" y="6366"/>
                    <a:pt x="1138" y="6286"/>
                  </a:cubicBezTo>
                  <a:cubicBezTo>
                    <a:pt x="2047" y="4002"/>
                    <a:pt x="2616" y="1319"/>
                    <a:pt x="1683"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1" name="Google Shape;18517;p69">
              <a:extLst>
                <a:ext uri="{FF2B5EF4-FFF2-40B4-BE49-F238E27FC236}">
                  <a16:creationId xmlns:a16="http://schemas.microsoft.com/office/drawing/2014/main" id="{3ADE5AED-ABE4-4546-BCF0-A6278ADF24EA}"/>
                </a:ext>
              </a:extLst>
            </p:cNvPr>
            <p:cNvSpPr/>
            <p:nvPr/>
          </p:nvSpPr>
          <p:spPr>
            <a:xfrm>
              <a:off x="4659249" y="3540382"/>
              <a:ext cx="136479" cy="294938"/>
            </a:xfrm>
            <a:custGeom>
              <a:avLst/>
              <a:gdLst/>
              <a:ahLst/>
              <a:cxnLst/>
              <a:rect l="l" t="t" r="r" b="b"/>
              <a:pathLst>
                <a:path w="3241" h="7004" extrusionOk="0">
                  <a:moveTo>
                    <a:pt x="2683" y="1"/>
                  </a:moveTo>
                  <a:lnTo>
                    <a:pt x="2092" y="92"/>
                  </a:lnTo>
                  <a:lnTo>
                    <a:pt x="1365" y="205"/>
                  </a:lnTo>
                  <a:cubicBezTo>
                    <a:pt x="1910" y="2297"/>
                    <a:pt x="1217" y="4639"/>
                    <a:pt x="0" y="6845"/>
                  </a:cubicBezTo>
                  <a:cubicBezTo>
                    <a:pt x="353" y="6879"/>
                    <a:pt x="649" y="6936"/>
                    <a:pt x="899" y="7004"/>
                  </a:cubicBezTo>
                  <a:cubicBezTo>
                    <a:pt x="2513" y="4560"/>
                    <a:pt x="3241" y="2127"/>
                    <a:pt x="2683" y="1"/>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2" name="Google Shape;18518;p69">
              <a:extLst>
                <a:ext uri="{FF2B5EF4-FFF2-40B4-BE49-F238E27FC236}">
                  <a16:creationId xmlns:a16="http://schemas.microsoft.com/office/drawing/2014/main" id="{B95BE59B-608D-45BE-AA44-A0E07FBB7C0C}"/>
                </a:ext>
              </a:extLst>
            </p:cNvPr>
            <p:cNvSpPr/>
            <p:nvPr/>
          </p:nvSpPr>
          <p:spPr>
            <a:xfrm>
              <a:off x="4726751" y="3523664"/>
              <a:ext cx="166166" cy="343281"/>
            </a:xfrm>
            <a:custGeom>
              <a:avLst/>
              <a:gdLst/>
              <a:ahLst/>
              <a:cxnLst/>
              <a:rect l="l" t="t" r="r" b="b"/>
              <a:pathLst>
                <a:path w="3946" h="8152" extrusionOk="0">
                  <a:moveTo>
                    <a:pt x="3559" y="0"/>
                  </a:moveTo>
                  <a:lnTo>
                    <a:pt x="2229" y="216"/>
                  </a:lnTo>
                  <a:cubicBezTo>
                    <a:pt x="3139" y="3217"/>
                    <a:pt x="1570" y="5445"/>
                    <a:pt x="1" y="7719"/>
                  </a:cubicBezTo>
                  <a:cubicBezTo>
                    <a:pt x="1" y="7719"/>
                    <a:pt x="342" y="7981"/>
                    <a:pt x="410" y="8151"/>
                  </a:cubicBezTo>
                  <a:cubicBezTo>
                    <a:pt x="2093" y="6958"/>
                    <a:pt x="3945" y="3945"/>
                    <a:pt x="3843" y="1398"/>
                  </a:cubicBezTo>
                  <a:cubicBezTo>
                    <a:pt x="3809" y="943"/>
                    <a:pt x="3718" y="478"/>
                    <a:pt x="355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3" name="Google Shape;18519;p69">
              <a:extLst>
                <a:ext uri="{FF2B5EF4-FFF2-40B4-BE49-F238E27FC236}">
                  <a16:creationId xmlns:a16="http://schemas.microsoft.com/office/drawing/2014/main" id="{8B49FAA1-CCDB-414D-BAB5-D1B507BB46A5}"/>
                </a:ext>
              </a:extLst>
            </p:cNvPr>
            <p:cNvSpPr/>
            <p:nvPr/>
          </p:nvSpPr>
          <p:spPr>
            <a:xfrm>
              <a:off x="4575493" y="3557184"/>
              <a:ext cx="127846" cy="275273"/>
            </a:xfrm>
            <a:custGeom>
              <a:avLst/>
              <a:gdLst/>
              <a:ahLst/>
              <a:cxnLst/>
              <a:rect l="l" t="t" r="r" b="b"/>
              <a:pathLst>
                <a:path w="3036" h="6537" extrusionOk="0">
                  <a:moveTo>
                    <a:pt x="2149" y="0"/>
                  </a:moveTo>
                  <a:lnTo>
                    <a:pt x="773" y="227"/>
                  </a:lnTo>
                  <a:cubicBezTo>
                    <a:pt x="1660" y="2126"/>
                    <a:pt x="842" y="4707"/>
                    <a:pt x="0" y="6537"/>
                  </a:cubicBezTo>
                  <a:lnTo>
                    <a:pt x="614" y="6468"/>
                  </a:lnTo>
                  <a:cubicBezTo>
                    <a:pt x="796" y="6457"/>
                    <a:pt x="966" y="6446"/>
                    <a:pt x="1125" y="6435"/>
                  </a:cubicBezTo>
                  <a:cubicBezTo>
                    <a:pt x="1944" y="4536"/>
                    <a:pt x="3035" y="2126"/>
                    <a:pt x="214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4" name="Google Shape;18520;p69">
              <a:extLst>
                <a:ext uri="{FF2B5EF4-FFF2-40B4-BE49-F238E27FC236}">
                  <a16:creationId xmlns:a16="http://schemas.microsoft.com/office/drawing/2014/main" id="{279D34A5-3D26-46A4-B05D-D47235B0E7AB}"/>
                </a:ext>
              </a:extLst>
            </p:cNvPr>
            <p:cNvSpPr/>
            <p:nvPr/>
          </p:nvSpPr>
          <p:spPr>
            <a:xfrm>
              <a:off x="4226027" y="3952087"/>
              <a:ext cx="582634" cy="41226"/>
            </a:xfrm>
            <a:custGeom>
              <a:avLst/>
              <a:gdLst/>
              <a:ahLst/>
              <a:cxnLst/>
              <a:rect l="l" t="t" r="r" b="b"/>
              <a:pathLst>
                <a:path w="13836" h="979" extrusionOk="0">
                  <a:moveTo>
                    <a:pt x="0" y="1"/>
                  </a:moveTo>
                  <a:lnTo>
                    <a:pt x="0" y="978"/>
                  </a:lnTo>
                  <a:lnTo>
                    <a:pt x="13835" y="978"/>
                  </a:lnTo>
                  <a:lnTo>
                    <a:pt x="13835" y="1"/>
                  </a:ln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5" name="Google Shape;18521;p69">
              <a:extLst>
                <a:ext uri="{FF2B5EF4-FFF2-40B4-BE49-F238E27FC236}">
                  <a16:creationId xmlns:a16="http://schemas.microsoft.com/office/drawing/2014/main" id="{F6CAFBFC-0D92-495D-90A7-F4CA9349687F}"/>
                </a:ext>
              </a:extLst>
            </p:cNvPr>
            <p:cNvSpPr/>
            <p:nvPr/>
          </p:nvSpPr>
          <p:spPr>
            <a:xfrm>
              <a:off x="4229859" y="3955455"/>
              <a:ext cx="575475" cy="34530"/>
            </a:xfrm>
            <a:custGeom>
              <a:avLst/>
              <a:gdLst/>
              <a:ahLst/>
              <a:cxnLst/>
              <a:rect l="l" t="t" r="r" b="b"/>
              <a:pathLst>
                <a:path w="13666" h="820" extrusionOk="0">
                  <a:moveTo>
                    <a:pt x="0" y="1"/>
                  </a:moveTo>
                  <a:lnTo>
                    <a:pt x="0" y="819"/>
                  </a:lnTo>
                  <a:lnTo>
                    <a:pt x="13665" y="819"/>
                  </a:lnTo>
                  <a:lnTo>
                    <a:pt x="13665" y="1"/>
                  </a:ln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6" name="Google Shape;18522;p69">
              <a:extLst>
                <a:ext uri="{FF2B5EF4-FFF2-40B4-BE49-F238E27FC236}">
                  <a16:creationId xmlns:a16="http://schemas.microsoft.com/office/drawing/2014/main" id="{61F58773-69A9-42A1-80CD-C1D7BC4C422E}"/>
                </a:ext>
              </a:extLst>
            </p:cNvPr>
            <p:cNvSpPr/>
            <p:nvPr/>
          </p:nvSpPr>
          <p:spPr>
            <a:xfrm>
              <a:off x="4205941" y="4008597"/>
              <a:ext cx="848306" cy="34488"/>
            </a:xfrm>
            <a:custGeom>
              <a:avLst/>
              <a:gdLst/>
              <a:ahLst/>
              <a:cxnLst/>
              <a:rect l="l" t="t" r="r" b="b"/>
              <a:pathLst>
                <a:path w="20145" h="819" extrusionOk="0">
                  <a:moveTo>
                    <a:pt x="0" y="0"/>
                  </a:moveTo>
                  <a:cubicBezTo>
                    <a:pt x="1819" y="626"/>
                    <a:pt x="4547" y="819"/>
                    <a:pt x="8367" y="819"/>
                  </a:cubicBezTo>
                  <a:cubicBezTo>
                    <a:pt x="14358" y="819"/>
                    <a:pt x="20145" y="637"/>
                    <a:pt x="20145" y="637"/>
                  </a:cubicBezTo>
                  <a:lnTo>
                    <a:pt x="20145" y="239"/>
                  </a:lnTo>
                  <a:cubicBezTo>
                    <a:pt x="20021" y="242"/>
                    <a:pt x="19850" y="248"/>
                    <a:pt x="19652" y="248"/>
                  </a:cubicBezTo>
                  <a:cubicBezTo>
                    <a:pt x="19156" y="248"/>
                    <a:pt x="18495" y="211"/>
                    <a:pt x="18008"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7" name="Google Shape;18523;p69">
              <a:extLst>
                <a:ext uri="{FF2B5EF4-FFF2-40B4-BE49-F238E27FC236}">
                  <a16:creationId xmlns:a16="http://schemas.microsoft.com/office/drawing/2014/main" id="{C2936E66-3ED4-47ED-B6E5-C6B4C3AE0EC5}"/>
                </a:ext>
              </a:extLst>
            </p:cNvPr>
            <p:cNvSpPr/>
            <p:nvPr/>
          </p:nvSpPr>
          <p:spPr>
            <a:xfrm>
              <a:off x="4760270" y="3945391"/>
              <a:ext cx="107759" cy="141742"/>
            </a:xfrm>
            <a:custGeom>
              <a:avLst/>
              <a:gdLst/>
              <a:ahLst/>
              <a:cxnLst/>
              <a:rect l="l" t="t" r="r" b="b"/>
              <a:pathLst>
                <a:path w="2559" h="3366" extrusionOk="0">
                  <a:moveTo>
                    <a:pt x="80" y="0"/>
                  </a:moveTo>
                  <a:lnTo>
                    <a:pt x="1" y="69"/>
                  </a:lnTo>
                  <a:lnTo>
                    <a:pt x="2479"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8" name="Google Shape;18524;p69">
              <a:extLst>
                <a:ext uri="{FF2B5EF4-FFF2-40B4-BE49-F238E27FC236}">
                  <a16:creationId xmlns:a16="http://schemas.microsoft.com/office/drawing/2014/main" id="{56686C3F-6E58-4540-BE9B-F297F982281C}"/>
                </a:ext>
              </a:extLst>
            </p:cNvPr>
            <p:cNvSpPr/>
            <p:nvPr/>
          </p:nvSpPr>
          <p:spPr>
            <a:xfrm>
              <a:off x="4863185" y="4083258"/>
              <a:ext cx="37857" cy="46489"/>
            </a:xfrm>
            <a:custGeom>
              <a:avLst/>
              <a:gdLst/>
              <a:ahLst/>
              <a:cxnLst/>
              <a:rect l="l" t="t" r="r" b="b"/>
              <a:pathLst>
                <a:path w="899" h="1104" extrusionOk="0">
                  <a:moveTo>
                    <a:pt x="149" y="1"/>
                  </a:moveTo>
                  <a:lnTo>
                    <a:pt x="0" y="114"/>
                  </a:lnTo>
                  <a:lnTo>
                    <a:pt x="660" y="1069"/>
                  </a:lnTo>
                  <a:cubicBezTo>
                    <a:pt x="672" y="1092"/>
                    <a:pt x="683"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9" name="Google Shape;18525;p69">
              <a:extLst>
                <a:ext uri="{FF2B5EF4-FFF2-40B4-BE49-F238E27FC236}">
                  <a16:creationId xmlns:a16="http://schemas.microsoft.com/office/drawing/2014/main" id="{4287F20C-E45B-4683-9450-D6804C9E5922}"/>
                </a:ext>
              </a:extLst>
            </p:cNvPr>
            <p:cNvSpPr/>
            <p:nvPr/>
          </p:nvSpPr>
          <p:spPr>
            <a:xfrm>
              <a:off x="4722455" y="3945391"/>
              <a:ext cx="107759" cy="141742"/>
            </a:xfrm>
            <a:custGeom>
              <a:avLst/>
              <a:gdLst/>
              <a:ahLst/>
              <a:cxnLst/>
              <a:rect l="l" t="t" r="r" b="b"/>
              <a:pathLst>
                <a:path w="2559" h="3366" extrusionOk="0">
                  <a:moveTo>
                    <a:pt x="80" y="0"/>
                  </a:moveTo>
                  <a:lnTo>
                    <a:pt x="0" y="69"/>
                  </a:lnTo>
                  <a:lnTo>
                    <a:pt x="2478"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0" name="Google Shape;18526;p69">
              <a:extLst>
                <a:ext uri="{FF2B5EF4-FFF2-40B4-BE49-F238E27FC236}">
                  <a16:creationId xmlns:a16="http://schemas.microsoft.com/office/drawing/2014/main" id="{511260B4-AFF8-4160-9DDD-3F39569997A1}"/>
                </a:ext>
              </a:extLst>
            </p:cNvPr>
            <p:cNvSpPr/>
            <p:nvPr/>
          </p:nvSpPr>
          <p:spPr>
            <a:xfrm>
              <a:off x="4825371" y="4083258"/>
              <a:ext cx="37857" cy="46489"/>
            </a:xfrm>
            <a:custGeom>
              <a:avLst/>
              <a:gdLst/>
              <a:ahLst/>
              <a:cxnLst/>
              <a:rect l="l" t="t" r="r" b="b"/>
              <a:pathLst>
                <a:path w="899" h="1104" extrusionOk="0">
                  <a:moveTo>
                    <a:pt x="148" y="1"/>
                  </a:moveTo>
                  <a:lnTo>
                    <a:pt x="1" y="114"/>
                  </a:lnTo>
                  <a:lnTo>
                    <a:pt x="660" y="1069"/>
                  </a:lnTo>
                  <a:cubicBezTo>
                    <a:pt x="671" y="1092"/>
                    <a:pt x="683" y="1104"/>
                    <a:pt x="706" y="1104"/>
                  </a:cubicBezTo>
                  <a:cubicBezTo>
                    <a:pt x="717"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1" name="Google Shape;18527;p69">
              <a:extLst>
                <a:ext uri="{FF2B5EF4-FFF2-40B4-BE49-F238E27FC236}">
                  <a16:creationId xmlns:a16="http://schemas.microsoft.com/office/drawing/2014/main" id="{A5B62B36-209B-4CF1-B2BD-63AE914A4B83}"/>
                </a:ext>
              </a:extLst>
            </p:cNvPr>
            <p:cNvSpPr/>
            <p:nvPr/>
          </p:nvSpPr>
          <p:spPr>
            <a:xfrm>
              <a:off x="4684641" y="3945391"/>
              <a:ext cx="107717" cy="141742"/>
            </a:xfrm>
            <a:custGeom>
              <a:avLst/>
              <a:gdLst/>
              <a:ahLst/>
              <a:cxnLst/>
              <a:rect l="l" t="t" r="r" b="b"/>
              <a:pathLst>
                <a:path w="2558" h="3366" extrusionOk="0">
                  <a:moveTo>
                    <a:pt x="80" y="0"/>
                  </a:moveTo>
                  <a:lnTo>
                    <a:pt x="0" y="69"/>
                  </a:lnTo>
                  <a:lnTo>
                    <a:pt x="2467"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2" name="Google Shape;18528;p69">
              <a:extLst>
                <a:ext uri="{FF2B5EF4-FFF2-40B4-BE49-F238E27FC236}">
                  <a16:creationId xmlns:a16="http://schemas.microsoft.com/office/drawing/2014/main" id="{72F46D69-E0A8-473B-9918-DF3D37A7B209}"/>
                </a:ext>
              </a:extLst>
            </p:cNvPr>
            <p:cNvSpPr/>
            <p:nvPr/>
          </p:nvSpPr>
          <p:spPr>
            <a:xfrm>
              <a:off x="4787557" y="4083258"/>
              <a:ext cx="37857" cy="46489"/>
            </a:xfrm>
            <a:custGeom>
              <a:avLst/>
              <a:gdLst/>
              <a:ahLst/>
              <a:cxnLst/>
              <a:rect l="l" t="t" r="r" b="b"/>
              <a:pathLst>
                <a:path w="899" h="1104" extrusionOk="0">
                  <a:moveTo>
                    <a:pt x="148" y="1"/>
                  </a:moveTo>
                  <a:lnTo>
                    <a:pt x="0" y="114"/>
                  </a:lnTo>
                  <a:lnTo>
                    <a:pt x="660" y="1069"/>
                  </a:lnTo>
                  <a:cubicBezTo>
                    <a:pt x="671" y="1092"/>
                    <a:pt x="682" y="1104"/>
                    <a:pt x="705" y="1104"/>
                  </a:cubicBezTo>
                  <a:cubicBezTo>
                    <a:pt x="717" y="1104"/>
                    <a:pt x="740" y="1104"/>
                    <a:pt x="751" y="1092"/>
                  </a:cubicBezTo>
                  <a:lnTo>
                    <a:pt x="864" y="1001"/>
                  </a:lnTo>
                  <a:cubicBezTo>
                    <a:pt x="887" y="990"/>
                    <a:pt x="887" y="967"/>
                    <a:pt x="899" y="956"/>
                  </a:cubicBezTo>
                  <a:cubicBezTo>
                    <a:pt x="899" y="933"/>
                    <a:pt x="887" y="922"/>
                    <a:pt x="876"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3" name="Google Shape;18529;p69">
              <a:extLst>
                <a:ext uri="{FF2B5EF4-FFF2-40B4-BE49-F238E27FC236}">
                  <a16:creationId xmlns:a16="http://schemas.microsoft.com/office/drawing/2014/main" id="{768234F3-BEF0-450C-B2B4-5CB426710DFA}"/>
                </a:ext>
              </a:extLst>
            </p:cNvPr>
            <p:cNvSpPr/>
            <p:nvPr/>
          </p:nvSpPr>
          <p:spPr>
            <a:xfrm>
              <a:off x="4646785"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4" name="Google Shape;18530;p69">
              <a:extLst>
                <a:ext uri="{FF2B5EF4-FFF2-40B4-BE49-F238E27FC236}">
                  <a16:creationId xmlns:a16="http://schemas.microsoft.com/office/drawing/2014/main" id="{45430C20-2175-4E6E-9445-802A03BF1B2E}"/>
                </a:ext>
              </a:extLst>
            </p:cNvPr>
            <p:cNvSpPr/>
            <p:nvPr/>
          </p:nvSpPr>
          <p:spPr>
            <a:xfrm>
              <a:off x="4749237" y="4083258"/>
              <a:ext cx="38362" cy="46489"/>
            </a:xfrm>
            <a:custGeom>
              <a:avLst/>
              <a:gdLst/>
              <a:ahLst/>
              <a:cxnLst/>
              <a:rect l="l" t="t" r="r" b="b"/>
              <a:pathLst>
                <a:path w="911" h="1104" extrusionOk="0">
                  <a:moveTo>
                    <a:pt x="160" y="1"/>
                  </a:moveTo>
                  <a:lnTo>
                    <a:pt x="1" y="114"/>
                  </a:lnTo>
                  <a:lnTo>
                    <a:pt x="672" y="1069"/>
                  </a:lnTo>
                  <a:cubicBezTo>
                    <a:pt x="683" y="1092"/>
                    <a:pt x="695" y="1104"/>
                    <a:pt x="706" y="1104"/>
                  </a:cubicBezTo>
                  <a:cubicBezTo>
                    <a:pt x="728" y="1104"/>
                    <a:pt x="740" y="1104"/>
                    <a:pt x="763" y="1092"/>
                  </a:cubicBezTo>
                  <a:lnTo>
                    <a:pt x="877" y="1001"/>
                  </a:lnTo>
                  <a:cubicBezTo>
                    <a:pt x="899" y="990"/>
                    <a:pt x="899" y="967"/>
                    <a:pt x="910"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5" name="Google Shape;18531;p69">
              <a:extLst>
                <a:ext uri="{FF2B5EF4-FFF2-40B4-BE49-F238E27FC236}">
                  <a16:creationId xmlns:a16="http://schemas.microsoft.com/office/drawing/2014/main" id="{0A5E8EEE-BEBC-4820-9BD9-F2A0EB183FBA}"/>
                </a:ext>
              </a:extLst>
            </p:cNvPr>
            <p:cNvSpPr/>
            <p:nvPr/>
          </p:nvSpPr>
          <p:spPr>
            <a:xfrm>
              <a:off x="4609013"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6" name="Google Shape;18532;p69">
              <a:extLst>
                <a:ext uri="{FF2B5EF4-FFF2-40B4-BE49-F238E27FC236}">
                  <a16:creationId xmlns:a16="http://schemas.microsoft.com/office/drawing/2014/main" id="{F16BBCCA-3F9F-409A-ADC1-181D5D541C2D}"/>
                </a:ext>
              </a:extLst>
            </p:cNvPr>
            <p:cNvSpPr/>
            <p:nvPr/>
          </p:nvSpPr>
          <p:spPr>
            <a:xfrm>
              <a:off x="4711465" y="4083258"/>
              <a:ext cx="38320" cy="46489"/>
            </a:xfrm>
            <a:custGeom>
              <a:avLst/>
              <a:gdLst/>
              <a:ahLst/>
              <a:cxnLst/>
              <a:rect l="l" t="t" r="r" b="b"/>
              <a:pathLst>
                <a:path w="910" h="1104" extrusionOk="0">
                  <a:moveTo>
                    <a:pt x="159" y="1"/>
                  </a:moveTo>
                  <a:lnTo>
                    <a:pt x="0" y="114"/>
                  </a:lnTo>
                  <a:lnTo>
                    <a:pt x="670" y="1069"/>
                  </a:lnTo>
                  <a:cubicBezTo>
                    <a:pt x="670" y="1092"/>
                    <a:pt x="693" y="1104"/>
                    <a:pt x="705" y="1104"/>
                  </a:cubicBezTo>
                  <a:cubicBezTo>
                    <a:pt x="728" y="1104"/>
                    <a:pt x="739" y="1104"/>
                    <a:pt x="761" y="1092"/>
                  </a:cubicBezTo>
                  <a:lnTo>
                    <a:pt x="875" y="1001"/>
                  </a:lnTo>
                  <a:cubicBezTo>
                    <a:pt x="887" y="990"/>
                    <a:pt x="898" y="967"/>
                    <a:pt x="898" y="956"/>
                  </a:cubicBezTo>
                  <a:cubicBezTo>
                    <a:pt x="910" y="933"/>
                    <a:pt x="898" y="922"/>
                    <a:pt x="887" y="910"/>
                  </a:cubicBezTo>
                  <a:lnTo>
                    <a:pt x="15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7" name="Google Shape;18533;p69">
              <a:extLst>
                <a:ext uri="{FF2B5EF4-FFF2-40B4-BE49-F238E27FC236}">
                  <a16:creationId xmlns:a16="http://schemas.microsoft.com/office/drawing/2014/main" id="{0DAE68E1-F565-4682-9365-2DC07AF96714}"/>
                </a:ext>
              </a:extLst>
            </p:cNvPr>
            <p:cNvSpPr/>
            <p:nvPr/>
          </p:nvSpPr>
          <p:spPr>
            <a:xfrm>
              <a:off x="4570693" y="3945391"/>
              <a:ext cx="108223" cy="141742"/>
            </a:xfrm>
            <a:custGeom>
              <a:avLst/>
              <a:gdLst/>
              <a:ahLst/>
              <a:cxnLst/>
              <a:rect l="l" t="t" r="r" b="b"/>
              <a:pathLst>
                <a:path w="2570" h="3366" extrusionOk="0">
                  <a:moveTo>
                    <a:pt x="92" y="0"/>
                  </a:moveTo>
                  <a:lnTo>
                    <a:pt x="1" y="69"/>
                  </a:lnTo>
                  <a:lnTo>
                    <a:pt x="2479" y="3366"/>
                  </a:lnTo>
                  <a:lnTo>
                    <a:pt x="2570" y="3309"/>
                  </a:lnTo>
                  <a:lnTo>
                    <a:pt x="92"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8" name="Google Shape;18534;p69">
              <a:extLst>
                <a:ext uri="{FF2B5EF4-FFF2-40B4-BE49-F238E27FC236}">
                  <a16:creationId xmlns:a16="http://schemas.microsoft.com/office/drawing/2014/main" id="{CD35608F-C8A3-486E-9AA8-1D902DA79B6C}"/>
                </a:ext>
              </a:extLst>
            </p:cNvPr>
            <p:cNvSpPr/>
            <p:nvPr/>
          </p:nvSpPr>
          <p:spPr>
            <a:xfrm>
              <a:off x="4673608" y="4083258"/>
              <a:ext cx="37899" cy="46489"/>
            </a:xfrm>
            <a:custGeom>
              <a:avLst/>
              <a:gdLst/>
              <a:ahLst/>
              <a:cxnLst/>
              <a:rect l="l" t="t" r="r" b="b"/>
              <a:pathLst>
                <a:path w="900" h="1104" extrusionOk="0">
                  <a:moveTo>
                    <a:pt x="149" y="1"/>
                  </a:moveTo>
                  <a:lnTo>
                    <a:pt x="1" y="114"/>
                  </a:lnTo>
                  <a:lnTo>
                    <a:pt x="660" y="1069"/>
                  </a:lnTo>
                  <a:cubicBezTo>
                    <a:pt x="672" y="1092"/>
                    <a:pt x="694" y="1104"/>
                    <a:pt x="705" y="1104"/>
                  </a:cubicBezTo>
                  <a:cubicBezTo>
                    <a:pt x="728"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9" name="Google Shape;18535;p69">
              <a:extLst>
                <a:ext uri="{FF2B5EF4-FFF2-40B4-BE49-F238E27FC236}">
                  <a16:creationId xmlns:a16="http://schemas.microsoft.com/office/drawing/2014/main" id="{A4231C77-8DD3-4516-9339-BA2EFF2659EE}"/>
                </a:ext>
              </a:extLst>
            </p:cNvPr>
            <p:cNvSpPr/>
            <p:nvPr/>
          </p:nvSpPr>
          <p:spPr>
            <a:xfrm>
              <a:off x="4532879" y="3945391"/>
              <a:ext cx="107759" cy="141742"/>
            </a:xfrm>
            <a:custGeom>
              <a:avLst/>
              <a:gdLst/>
              <a:ahLst/>
              <a:cxnLst/>
              <a:rect l="l" t="t" r="r" b="b"/>
              <a:pathLst>
                <a:path w="2559" h="3366" extrusionOk="0">
                  <a:moveTo>
                    <a:pt x="91" y="0"/>
                  </a:moveTo>
                  <a:lnTo>
                    <a:pt x="0" y="69"/>
                  </a:lnTo>
                  <a:lnTo>
                    <a:pt x="2479" y="3366"/>
                  </a:lnTo>
                  <a:lnTo>
                    <a:pt x="2559"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0" name="Google Shape;18536;p69">
              <a:extLst>
                <a:ext uri="{FF2B5EF4-FFF2-40B4-BE49-F238E27FC236}">
                  <a16:creationId xmlns:a16="http://schemas.microsoft.com/office/drawing/2014/main" id="{7B53E534-C897-4198-A6E4-F32BC840BF89}"/>
                </a:ext>
              </a:extLst>
            </p:cNvPr>
            <p:cNvSpPr/>
            <p:nvPr/>
          </p:nvSpPr>
          <p:spPr>
            <a:xfrm>
              <a:off x="4635794"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8" y="990"/>
                    <a:pt x="899" y="967"/>
                    <a:pt x="899" y="956"/>
                  </a:cubicBezTo>
                  <a:cubicBezTo>
                    <a:pt x="899" y="933"/>
                    <a:pt x="899" y="922"/>
                    <a:pt x="888"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1" name="Google Shape;18537;p69">
              <a:extLst>
                <a:ext uri="{FF2B5EF4-FFF2-40B4-BE49-F238E27FC236}">
                  <a16:creationId xmlns:a16="http://schemas.microsoft.com/office/drawing/2014/main" id="{5370C67F-03ED-4F68-A2E1-881C8B26DC85}"/>
                </a:ext>
              </a:extLst>
            </p:cNvPr>
            <p:cNvSpPr/>
            <p:nvPr/>
          </p:nvSpPr>
          <p:spPr>
            <a:xfrm>
              <a:off x="4495064" y="3945391"/>
              <a:ext cx="107717" cy="141742"/>
            </a:xfrm>
            <a:custGeom>
              <a:avLst/>
              <a:gdLst/>
              <a:ahLst/>
              <a:cxnLst/>
              <a:rect l="l" t="t" r="r" b="b"/>
              <a:pathLst>
                <a:path w="2558" h="3366" extrusionOk="0">
                  <a:moveTo>
                    <a:pt x="91" y="0"/>
                  </a:moveTo>
                  <a:lnTo>
                    <a:pt x="1" y="69"/>
                  </a:lnTo>
                  <a:lnTo>
                    <a:pt x="2479"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2" name="Google Shape;18538;p69">
              <a:extLst>
                <a:ext uri="{FF2B5EF4-FFF2-40B4-BE49-F238E27FC236}">
                  <a16:creationId xmlns:a16="http://schemas.microsoft.com/office/drawing/2014/main" id="{7DF56519-231B-4448-A29E-7160917E2724}"/>
                </a:ext>
              </a:extLst>
            </p:cNvPr>
            <p:cNvSpPr/>
            <p:nvPr/>
          </p:nvSpPr>
          <p:spPr>
            <a:xfrm>
              <a:off x="4597980" y="4083258"/>
              <a:ext cx="37857" cy="46489"/>
            </a:xfrm>
            <a:custGeom>
              <a:avLst/>
              <a:gdLst/>
              <a:ahLst/>
              <a:cxnLst/>
              <a:rect l="l" t="t" r="r" b="b"/>
              <a:pathLst>
                <a:path w="899" h="1104" extrusionOk="0">
                  <a:moveTo>
                    <a:pt x="149" y="1"/>
                  </a:moveTo>
                  <a:lnTo>
                    <a:pt x="0" y="114"/>
                  </a:lnTo>
                  <a:lnTo>
                    <a:pt x="660" y="1069"/>
                  </a:lnTo>
                  <a:cubicBezTo>
                    <a:pt x="671" y="1092"/>
                    <a:pt x="682"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3" name="Google Shape;18539;p69">
              <a:extLst>
                <a:ext uri="{FF2B5EF4-FFF2-40B4-BE49-F238E27FC236}">
                  <a16:creationId xmlns:a16="http://schemas.microsoft.com/office/drawing/2014/main" id="{472B0DFC-DA00-4E8B-8B39-6C3B4ECA7F89}"/>
                </a:ext>
              </a:extLst>
            </p:cNvPr>
            <p:cNvSpPr/>
            <p:nvPr/>
          </p:nvSpPr>
          <p:spPr>
            <a:xfrm>
              <a:off x="4457208" y="3945391"/>
              <a:ext cx="107802" cy="141742"/>
            </a:xfrm>
            <a:custGeom>
              <a:avLst/>
              <a:gdLst/>
              <a:ahLst/>
              <a:cxnLst/>
              <a:rect l="l" t="t" r="r" b="b"/>
              <a:pathLst>
                <a:path w="2560" h="3366" extrusionOk="0">
                  <a:moveTo>
                    <a:pt x="81" y="0"/>
                  </a:moveTo>
                  <a:lnTo>
                    <a:pt x="1" y="69"/>
                  </a:lnTo>
                  <a:lnTo>
                    <a:pt x="2479"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4" name="Google Shape;18540;p69">
              <a:extLst>
                <a:ext uri="{FF2B5EF4-FFF2-40B4-BE49-F238E27FC236}">
                  <a16:creationId xmlns:a16="http://schemas.microsoft.com/office/drawing/2014/main" id="{C70F9901-794C-4F2E-97D6-E40F26D0F02C}"/>
                </a:ext>
              </a:extLst>
            </p:cNvPr>
            <p:cNvSpPr/>
            <p:nvPr/>
          </p:nvSpPr>
          <p:spPr>
            <a:xfrm>
              <a:off x="4560166" y="4083258"/>
              <a:ext cx="37857" cy="46489"/>
            </a:xfrm>
            <a:custGeom>
              <a:avLst/>
              <a:gdLst/>
              <a:ahLst/>
              <a:cxnLst/>
              <a:rect l="l" t="t" r="r" b="b"/>
              <a:pathLst>
                <a:path w="899" h="1104" extrusionOk="0">
                  <a:moveTo>
                    <a:pt x="148" y="1"/>
                  </a:moveTo>
                  <a:lnTo>
                    <a:pt x="1" y="114"/>
                  </a:lnTo>
                  <a:lnTo>
                    <a:pt x="660" y="1069"/>
                  </a:lnTo>
                  <a:cubicBezTo>
                    <a:pt x="671" y="1092"/>
                    <a:pt x="683" y="1104"/>
                    <a:pt x="705" y="1104"/>
                  </a:cubicBezTo>
                  <a:cubicBezTo>
                    <a:pt x="716"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5" name="Google Shape;18541;p69">
              <a:extLst>
                <a:ext uri="{FF2B5EF4-FFF2-40B4-BE49-F238E27FC236}">
                  <a16:creationId xmlns:a16="http://schemas.microsoft.com/office/drawing/2014/main" id="{6AF1444D-211B-499F-AF8E-2BA50CCF8C5F}"/>
                </a:ext>
              </a:extLst>
            </p:cNvPr>
            <p:cNvSpPr/>
            <p:nvPr/>
          </p:nvSpPr>
          <p:spPr>
            <a:xfrm>
              <a:off x="4419436" y="3945391"/>
              <a:ext cx="107717" cy="141742"/>
            </a:xfrm>
            <a:custGeom>
              <a:avLst/>
              <a:gdLst/>
              <a:ahLst/>
              <a:cxnLst/>
              <a:rect l="l" t="t" r="r" b="b"/>
              <a:pathLst>
                <a:path w="2558" h="3366" extrusionOk="0">
                  <a:moveTo>
                    <a:pt x="79" y="0"/>
                  </a:moveTo>
                  <a:lnTo>
                    <a:pt x="0" y="69"/>
                  </a:lnTo>
                  <a:lnTo>
                    <a:pt x="2479"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6" name="Google Shape;18542;p69">
              <a:extLst>
                <a:ext uri="{FF2B5EF4-FFF2-40B4-BE49-F238E27FC236}">
                  <a16:creationId xmlns:a16="http://schemas.microsoft.com/office/drawing/2014/main" id="{D89B6557-83CF-4C99-AC59-F769B52FF871}"/>
                </a:ext>
              </a:extLst>
            </p:cNvPr>
            <p:cNvSpPr/>
            <p:nvPr/>
          </p:nvSpPr>
          <p:spPr>
            <a:xfrm>
              <a:off x="4522351" y="4083258"/>
              <a:ext cx="37857" cy="46489"/>
            </a:xfrm>
            <a:custGeom>
              <a:avLst/>
              <a:gdLst/>
              <a:ahLst/>
              <a:cxnLst/>
              <a:rect l="l" t="t" r="r" b="b"/>
              <a:pathLst>
                <a:path w="899" h="1104" extrusionOk="0">
                  <a:moveTo>
                    <a:pt x="148" y="1"/>
                  </a:moveTo>
                  <a:lnTo>
                    <a:pt x="0" y="114"/>
                  </a:lnTo>
                  <a:lnTo>
                    <a:pt x="659" y="1069"/>
                  </a:lnTo>
                  <a:cubicBezTo>
                    <a:pt x="671" y="1092"/>
                    <a:pt x="682" y="1104"/>
                    <a:pt x="705" y="1104"/>
                  </a:cubicBezTo>
                  <a:cubicBezTo>
                    <a:pt x="717" y="1104"/>
                    <a:pt x="739" y="1104"/>
                    <a:pt x="750" y="1092"/>
                  </a:cubicBezTo>
                  <a:lnTo>
                    <a:pt x="876" y="1001"/>
                  </a:lnTo>
                  <a:cubicBezTo>
                    <a:pt x="887" y="990"/>
                    <a:pt x="899" y="967"/>
                    <a:pt x="899" y="956"/>
                  </a:cubicBezTo>
                  <a:cubicBezTo>
                    <a:pt x="899" y="933"/>
                    <a:pt x="887"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7" name="Google Shape;18543;p69">
              <a:extLst>
                <a:ext uri="{FF2B5EF4-FFF2-40B4-BE49-F238E27FC236}">
                  <a16:creationId xmlns:a16="http://schemas.microsoft.com/office/drawing/2014/main" id="{90C6DC13-FDBA-445C-AC1C-07B98F731262}"/>
                </a:ext>
              </a:extLst>
            </p:cNvPr>
            <p:cNvSpPr/>
            <p:nvPr/>
          </p:nvSpPr>
          <p:spPr>
            <a:xfrm>
              <a:off x="4381579"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8" name="Google Shape;18544;p69">
              <a:extLst>
                <a:ext uri="{FF2B5EF4-FFF2-40B4-BE49-F238E27FC236}">
                  <a16:creationId xmlns:a16="http://schemas.microsoft.com/office/drawing/2014/main" id="{C02A50D9-009D-404B-ACBF-1409CD9C3363}"/>
                </a:ext>
              </a:extLst>
            </p:cNvPr>
            <p:cNvSpPr/>
            <p:nvPr/>
          </p:nvSpPr>
          <p:spPr>
            <a:xfrm>
              <a:off x="4484537" y="4083258"/>
              <a:ext cx="37857" cy="46489"/>
            </a:xfrm>
            <a:custGeom>
              <a:avLst/>
              <a:gdLst/>
              <a:ahLst/>
              <a:cxnLst/>
              <a:rect l="l" t="t" r="r" b="b"/>
              <a:pathLst>
                <a:path w="899" h="1104" extrusionOk="0">
                  <a:moveTo>
                    <a:pt x="148" y="1"/>
                  </a:moveTo>
                  <a:lnTo>
                    <a:pt x="0" y="114"/>
                  </a:lnTo>
                  <a:lnTo>
                    <a:pt x="660" y="1069"/>
                  </a:lnTo>
                  <a:cubicBezTo>
                    <a:pt x="671" y="1092"/>
                    <a:pt x="683" y="1104"/>
                    <a:pt x="705" y="1104"/>
                  </a:cubicBezTo>
                  <a:cubicBezTo>
                    <a:pt x="716" y="1104"/>
                    <a:pt x="739" y="1104"/>
                    <a:pt x="751" y="1092"/>
                  </a:cubicBezTo>
                  <a:lnTo>
                    <a:pt x="864" y="1001"/>
                  </a:lnTo>
                  <a:cubicBezTo>
                    <a:pt x="887" y="990"/>
                    <a:pt x="887" y="967"/>
                    <a:pt x="898" y="956"/>
                  </a:cubicBezTo>
                  <a:cubicBezTo>
                    <a:pt x="898" y="933"/>
                    <a:pt x="887" y="922"/>
                    <a:pt x="875"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9" name="Google Shape;18545;p69">
              <a:extLst>
                <a:ext uri="{FF2B5EF4-FFF2-40B4-BE49-F238E27FC236}">
                  <a16:creationId xmlns:a16="http://schemas.microsoft.com/office/drawing/2014/main" id="{4920B303-B99D-4760-AC90-3DA6E9C666FD}"/>
                </a:ext>
              </a:extLst>
            </p:cNvPr>
            <p:cNvSpPr/>
            <p:nvPr/>
          </p:nvSpPr>
          <p:spPr>
            <a:xfrm>
              <a:off x="4343807"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0" name="Google Shape;18546;p69">
              <a:extLst>
                <a:ext uri="{FF2B5EF4-FFF2-40B4-BE49-F238E27FC236}">
                  <a16:creationId xmlns:a16="http://schemas.microsoft.com/office/drawing/2014/main" id="{EEA7845B-5650-4E81-AC2F-9B5DCC5D1B82}"/>
                </a:ext>
              </a:extLst>
            </p:cNvPr>
            <p:cNvSpPr/>
            <p:nvPr/>
          </p:nvSpPr>
          <p:spPr>
            <a:xfrm>
              <a:off x="4446217" y="4083258"/>
              <a:ext cx="38362" cy="46489"/>
            </a:xfrm>
            <a:custGeom>
              <a:avLst/>
              <a:gdLst/>
              <a:ahLst/>
              <a:cxnLst/>
              <a:rect l="l" t="t" r="r" b="b"/>
              <a:pathLst>
                <a:path w="911" h="1104" extrusionOk="0">
                  <a:moveTo>
                    <a:pt x="160" y="1"/>
                  </a:moveTo>
                  <a:lnTo>
                    <a:pt x="1" y="114"/>
                  </a:lnTo>
                  <a:lnTo>
                    <a:pt x="671" y="1069"/>
                  </a:lnTo>
                  <a:cubicBezTo>
                    <a:pt x="683" y="1092"/>
                    <a:pt x="694" y="1104"/>
                    <a:pt x="706" y="1104"/>
                  </a:cubicBezTo>
                  <a:cubicBezTo>
                    <a:pt x="729" y="1104"/>
                    <a:pt x="739" y="1104"/>
                    <a:pt x="762" y="1092"/>
                  </a:cubicBezTo>
                  <a:lnTo>
                    <a:pt x="876" y="1001"/>
                  </a:lnTo>
                  <a:cubicBezTo>
                    <a:pt x="899" y="990"/>
                    <a:pt x="899" y="967"/>
                    <a:pt x="910" y="956"/>
                  </a:cubicBezTo>
                  <a:cubicBezTo>
                    <a:pt x="910" y="933"/>
                    <a:pt x="899" y="922"/>
                    <a:pt x="888"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1" name="Google Shape;18547;p69">
              <a:extLst>
                <a:ext uri="{FF2B5EF4-FFF2-40B4-BE49-F238E27FC236}">
                  <a16:creationId xmlns:a16="http://schemas.microsoft.com/office/drawing/2014/main" id="{41CBB442-D761-4496-B3B8-11812915044A}"/>
                </a:ext>
              </a:extLst>
            </p:cNvPr>
            <p:cNvSpPr/>
            <p:nvPr/>
          </p:nvSpPr>
          <p:spPr>
            <a:xfrm>
              <a:off x="4305951" y="3945391"/>
              <a:ext cx="107759" cy="141742"/>
            </a:xfrm>
            <a:custGeom>
              <a:avLst/>
              <a:gdLst/>
              <a:ahLst/>
              <a:cxnLst/>
              <a:rect l="l" t="t" r="r" b="b"/>
              <a:pathLst>
                <a:path w="2559"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2" name="Google Shape;18548;p69">
              <a:extLst>
                <a:ext uri="{FF2B5EF4-FFF2-40B4-BE49-F238E27FC236}">
                  <a16:creationId xmlns:a16="http://schemas.microsoft.com/office/drawing/2014/main" id="{9C8214E4-BC7F-4B62-A3D6-F73A3B59E8C3}"/>
                </a:ext>
              </a:extLst>
            </p:cNvPr>
            <p:cNvSpPr/>
            <p:nvPr/>
          </p:nvSpPr>
          <p:spPr>
            <a:xfrm>
              <a:off x="4408403" y="4083258"/>
              <a:ext cx="38320" cy="46489"/>
            </a:xfrm>
            <a:custGeom>
              <a:avLst/>
              <a:gdLst/>
              <a:ahLst/>
              <a:cxnLst/>
              <a:rect l="l" t="t" r="r" b="b"/>
              <a:pathLst>
                <a:path w="910" h="1104" extrusionOk="0">
                  <a:moveTo>
                    <a:pt x="160" y="1"/>
                  </a:moveTo>
                  <a:lnTo>
                    <a:pt x="0" y="114"/>
                  </a:lnTo>
                  <a:lnTo>
                    <a:pt x="672" y="1069"/>
                  </a:lnTo>
                  <a:cubicBezTo>
                    <a:pt x="672" y="1092"/>
                    <a:pt x="694" y="1104"/>
                    <a:pt x="705" y="1104"/>
                  </a:cubicBezTo>
                  <a:cubicBezTo>
                    <a:pt x="728" y="1104"/>
                    <a:pt x="740" y="1104"/>
                    <a:pt x="763" y="1092"/>
                  </a:cubicBezTo>
                  <a:lnTo>
                    <a:pt x="876" y="1001"/>
                  </a:lnTo>
                  <a:cubicBezTo>
                    <a:pt x="887" y="990"/>
                    <a:pt x="899" y="967"/>
                    <a:pt x="899"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3" name="Google Shape;18549;p69">
              <a:extLst>
                <a:ext uri="{FF2B5EF4-FFF2-40B4-BE49-F238E27FC236}">
                  <a16:creationId xmlns:a16="http://schemas.microsoft.com/office/drawing/2014/main" id="{6F725263-85C6-4666-85D4-90E16ACD1A5C}"/>
                </a:ext>
              </a:extLst>
            </p:cNvPr>
            <p:cNvSpPr/>
            <p:nvPr/>
          </p:nvSpPr>
          <p:spPr>
            <a:xfrm>
              <a:off x="4267673" y="3945391"/>
              <a:ext cx="107759" cy="141742"/>
            </a:xfrm>
            <a:custGeom>
              <a:avLst/>
              <a:gdLst/>
              <a:ahLst/>
              <a:cxnLst/>
              <a:rect l="l" t="t" r="r" b="b"/>
              <a:pathLst>
                <a:path w="2559" h="3366" extrusionOk="0">
                  <a:moveTo>
                    <a:pt x="91" y="0"/>
                  </a:moveTo>
                  <a:lnTo>
                    <a:pt x="0" y="69"/>
                  </a:lnTo>
                  <a:lnTo>
                    <a:pt x="2478"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4" name="Google Shape;18550;p69">
              <a:extLst>
                <a:ext uri="{FF2B5EF4-FFF2-40B4-BE49-F238E27FC236}">
                  <a16:creationId xmlns:a16="http://schemas.microsoft.com/office/drawing/2014/main" id="{85726E31-DE9F-4524-B24D-67B0DBD7EB96}"/>
                </a:ext>
              </a:extLst>
            </p:cNvPr>
            <p:cNvSpPr/>
            <p:nvPr/>
          </p:nvSpPr>
          <p:spPr>
            <a:xfrm>
              <a:off x="4370589"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5" name="Google Shape;18551;p69">
              <a:extLst>
                <a:ext uri="{FF2B5EF4-FFF2-40B4-BE49-F238E27FC236}">
                  <a16:creationId xmlns:a16="http://schemas.microsoft.com/office/drawing/2014/main" id="{15F0B3CF-BFB2-499F-91A4-F5A7C93C1F73}"/>
                </a:ext>
              </a:extLst>
            </p:cNvPr>
            <p:cNvSpPr/>
            <p:nvPr/>
          </p:nvSpPr>
          <p:spPr>
            <a:xfrm>
              <a:off x="4720055"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6" name="Google Shape;18552;p69">
              <a:extLst>
                <a:ext uri="{FF2B5EF4-FFF2-40B4-BE49-F238E27FC236}">
                  <a16:creationId xmlns:a16="http://schemas.microsoft.com/office/drawing/2014/main" id="{C40E0B82-81DF-4286-80A8-B25BCBE34121}"/>
                </a:ext>
              </a:extLst>
            </p:cNvPr>
            <p:cNvSpPr/>
            <p:nvPr/>
          </p:nvSpPr>
          <p:spPr>
            <a:xfrm>
              <a:off x="4728182"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7" name="Google Shape;18553;p69">
              <a:extLst>
                <a:ext uri="{FF2B5EF4-FFF2-40B4-BE49-F238E27FC236}">
                  <a16:creationId xmlns:a16="http://schemas.microsoft.com/office/drawing/2014/main" id="{1192E359-AF28-4A78-AFF2-E5E4B620D806}"/>
                </a:ext>
              </a:extLst>
            </p:cNvPr>
            <p:cNvSpPr/>
            <p:nvPr/>
          </p:nvSpPr>
          <p:spPr>
            <a:xfrm>
              <a:off x="4660723" y="3909008"/>
              <a:ext cx="35920" cy="36425"/>
            </a:xfrm>
            <a:custGeom>
              <a:avLst/>
              <a:gdLst/>
              <a:ahLst/>
              <a:cxnLst/>
              <a:rect l="l" t="t" r="r" b="b"/>
              <a:pathLst>
                <a:path w="853" h="865" extrusionOk="0">
                  <a:moveTo>
                    <a:pt x="432" y="0"/>
                  </a:moveTo>
                  <a:cubicBezTo>
                    <a:pt x="193" y="0"/>
                    <a:pt x="0" y="194"/>
                    <a:pt x="0" y="432"/>
                  </a:cubicBezTo>
                  <a:cubicBezTo>
                    <a:pt x="0" y="672"/>
                    <a:pt x="193" y="864"/>
                    <a:pt x="432" y="864"/>
                  </a:cubicBezTo>
                  <a:cubicBezTo>
                    <a:pt x="659" y="864"/>
                    <a:pt x="852" y="672"/>
                    <a:pt x="852" y="432"/>
                  </a:cubicBezTo>
                  <a:cubicBezTo>
                    <a:pt x="852" y="194"/>
                    <a:pt x="659"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8" name="Google Shape;18554;p69">
              <a:extLst>
                <a:ext uri="{FF2B5EF4-FFF2-40B4-BE49-F238E27FC236}">
                  <a16:creationId xmlns:a16="http://schemas.microsoft.com/office/drawing/2014/main" id="{49C52B30-978C-4DF2-9649-D485FA020101}"/>
                </a:ext>
              </a:extLst>
            </p:cNvPr>
            <p:cNvSpPr/>
            <p:nvPr/>
          </p:nvSpPr>
          <p:spPr>
            <a:xfrm>
              <a:off x="4668345" y="3916672"/>
              <a:ext cx="20634" cy="21097"/>
            </a:xfrm>
            <a:custGeom>
              <a:avLst/>
              <a:gdLst/>
              <a:ahLst/>
              <a:cxnLst/>
              <a:rect l="l" t="t" r="r" b="b"/>
              <a:pathLst>
                <a:path w="490" h="501" extrusionOk="0">
                  <a:moveTo>
                    <a:pt x="251" y="0"/>
                  </a:moveTo>
                  <a:cubicBezTo>
                    <a:pt x="115" y="0"/>
                    <a:pt x="1" y="114"/>
                    <a:pt x="1" y="250"/>
                  </a:cubicBezTo>
                  <a:cubicBezTo>
                    <a:pt x="1" y="387"/>
                    <a:pt x="115" y="501"/>
                    <a:pt x="251" y="501"/>
                  </a:cubicBezTo>
                  <a:cubicBezTo>
                    <a:pt x="376" y="501"/>
                    <a:pt x="489" y="387"/>
                    <a:pt x="489" y="250"/>
                  </a:cubicBezTo>
                  <a:cubicBezTo>
                    <a:pt x="489" y="114"/>
                    <a:pt x="376"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9" name="Google Shape;18555;p69">
              <a:extLst>
                <a:ext uri="{FF2B5EF4-FFF2-40B4-BE49-F238E27FC236}">
                  <a16:creationId xmlns:a16="http://schemas.microsoft.com/office/drawing/2014/main" id="{37C68EB5-329C-4E46-B314-373463E69856}"/>
                </a:ext>
              </a:extLst>
            </p:cNvPr>
            <p:cNvSpPr/>
            <p:nvPr/>
          </p:nvSpPr>
          <p:spPr>
            <a:xfrm>
              <a:off x="4600843"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2" y="864"/>
                    <a:pt x="865" y="672"/>
                    <a:pt x="865" y="432"/>
                  </a:cubicBezTo>
                  <a:cubicBezTo>
                    <a:pt x="865" y="194"/>
                    <a:pt x="672"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0" name="Google Shape;18556;p69">
              <a:extLst>
                <a:ext uri="{FF2B5EF4-FFF2-40B4-BE49-F238E27FC236}">
                  <a16:creationId xmlns:a16="http://schemas.microsoft.com/office/drawing/2014/main" id="{35004491-B7EE-48E6-A3DF-59585404049E}"/>
                </a:ext>
              </a:extLst>
            </p:cNvPr>
            <p:cNvSpPr/>
            <p:nvPr/>
          </p:nvSpPr>
          <p:spPr>
            <a:xfrm>
              <a:off x="4608507" y="3916672"/>
              <a:ext cx="20634" cy="21097"/>
            </a:xfrm>
            <a:custGeom>
              <a:avLst/>
              <a:gdLst/>
              <a:ahLst/>
              <a:cxnLst/>
              <a:rect l="l" t="t" r="r" b="b"/>
              <a:pathLst>
                <a:path w="490" h="501" extrusionOk="0">
                  <a:moveTo>
                    <a:pt x="251" y="0"/>
                  </a:moveTo>
                  <a:cubicBezTo>
                    <a:pt x="114" y="0"/>
                    <a:pt x="0" y="114"/>
                    <a:pt x="0" y="250"/>
                  </a:cubicBezTo>
                  <a:cubicBezTo>
                    <a:pt x="0" y="387"/>
                    <a:pt x="114" y="501"/>
                    <a:pt x="251" y="501"/>
                  </a:cubicBezTo>
                  <a:cubicBezTo>
                    <a:pt x="387" y="501"/>
                    <a:pt x="490" y="387"/>
                    <a:pt x="490" y="250"/>
                  </a:cubicBezTo>
                  <a:cubicBezTo>
                    <a:pt x="490"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1" name="Google Shape;18557;p69">
              <a:extLst>
                <a:ext uri="{FF2B5EF4-FFF2-40B4-BE49-F238E27FC236}">
                  <a16:creationId xmlns:a16="http://schemas.microsoft.com/office/drawing/2014/main" id="{6A633D18-43E4-4936-A11C-6A035BDFC8ED}"/>
                </a:ext>
              </a:extLst>
            </p:cNvPr>
            <p:cNvSpPr/>
            <p:nvPr/>
          </p:nvSpPr>
          <p:spPr>
            <a:xfrm>
              <a:off x="454100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2" name="Google Shape;18558;p69">
              <a:extLst>
                <a:ext uri="{FF2B5EF4-FFF2-40B4-BE49-F238E27FC236}">
                  <a16:creationId xmlns:a16="http://schemas.microsoft.com/office/drawing/2014/main" id="{E2FFBEA8-449B-4693-A4B5-819674F4724F}"/>
                </a:ext>
              </a:extLst>
            </p:cNvPr>
            <p:cNvSpPr/>
            <p:nvPr/>
          </p:nvSpPr>
          <p:spPr>
            <a:xfrm>
              <a:off x="4548670" y="3916672"/>
              <a:ext cx="20634" cy="21097"/>
            </a:xfrm>
            <a:custGeom>
              <a:avLst/>
              <a:gdLst/>
              <a:ahLst/>
              <a:cxnLst/>
              <a:rect l="l" t="t" r="r" b="b"/>
              <a:pathLst>
                <a:path w="490" h="501" extrusionOk="0">
                  <a:moveTo>
                    <a:pt x="251" y="0"/>
                  </a:moveTo>
                  <a:cubicBezTo>
                    <a:pt x="114" y="0"/>
                    <a:pt x="1" y="114"/>
                    <a:pt x="1" y="250"/>
                  </a:cubicBezTo>
                  <a:cubicBezTo>
                    <a:pt x="1" y="387"/>
                    <a:pt x="114" y="501"/>
                    <a:pt x="251" y="501"/>
                  </a:cubicBezTo>
                  <a:cubicBezTo>
                    <a:pt x="387" y="501"/>
                    <a:pt x="489" y="387"/>
                    <a:pt x="489" y="250"/>
                  </a:cubicBezTo>
                  <a:cubicBezTo>
                    <a:pt x="489"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3" name="Google Shape;18559;p69">
              <a:extLst>
                <a:ext uri="{FF2B5EF4-FFF2-40B4-BE49-F238E27FC236}">
                  <a16:creationId xmlns:a16="http://schemas.microsoft.com/office/drawing/2014/main" id="{198C51E1-A90D-4B67-AEC8-E8AC57372A07}"/>
                </a:ext>
              </a:extLst>
            </p:cNvPr>
            <p:cNvSpPr/>
            <p:nvPr/>
          </p:nvSpPr>
          <p:spPr>
            <a:xfrm>
              <a:off x="448116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2" y="864"/>
                    <a:pt x="864" y="672"/>
                    <a:pt x="864" y="432"/>
                  </a:cubicBezTo>
                  <a:cubicBezTo>
                    <a:pt x="864" y="194"/>
                    <a:pt x="672"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4" name="Google Shape;18560;p69">
              <a:extLst>
                <a:ext uri="{FF2B5EF4-FFF2-40B4-BE49-F238E27FC236}">
                  <a16:creationId xmlns:a16="http://schemas.microsoft.com/office/drawing/2014/main" id="{37C78E6A-B72A-4B4D-A01C-44387412DB43}"/>
                </a:ext>
              </a:extLst>
            </p:cNvPr>
            <p:cNvSpPr/>
            <p:nvPr/>
          </p:nvSpPr>
          <p:spPr>
            <a:xfrm>
              <a:off x="4488832" y="3916672"/>
              <a:ext cx="20634" cy="21097"/>
            </a:xfrm>
            <a:custGeom>
              <a:avLst/>
              <a:gdLst/>
              <a:ahLst/>
              <a:cxnLst/>
              <a:rect l="l" t="t" r="r" b="b"/>
              <a:pathLst>
                <a:path w="490" h="501" extrusionOk="0">
                  <a:moveTo>
                    <a:pt x="250" y="0"/>
                  </a:moveTo>
                  <a:cubicBezTo>
                    <a:pt x="114" y="0"/>
                    <a:pt x="0" y="114"/>
                    <a:pt x="0" y="250"/>
                  </a:cubicBezTo>
                  <a:cubicBezTo>
                    <a:pt x="0" y="387"/>
                    <a:pt x="114" y="501"/>
                    <a:pt x="250" y="501"/>
                  </a:cubicBezTo>
                  <a:cubicBezTo>
                    <a:pt x="387" y="501"/>
                    <a:pt x="490" y="387"/>
                    <a:pt x="490" y="250"/>
                  </a:cubicBezTo>
                  <a:cubicBezTo>
                    <a:pt x="490" y="114"/>
                    <a:pt x="387" y="0"/>
                    <a:pt x="25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5" name="Google Shape;18561;p69">
              <a:extLst>
                <a:ext uri="{FF2B5EF4-FFF2-40B4-BE49-F238E27FC236}">
                  <a16:creationId xmlns:a16="http://schemas.microsoft.com/office/drawing/2014/main" id="{840EB76C-44D5-445A-9C26-B9AF7C73F4AC}"/>
                </a:ext>
              </a:extLst>
            </p:cNvPr>
            <p:cNvSpPr/>
            <p:nvPr/>
          </p:nvSpPr>
          <p:spPr>
            <a:xfrm>
              <a:off x="4421331"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6" name="Google Shape;18562;p69">
              <a:extLst>
                <a:ext uri="{FF2B5EF4-FFF2-40B4-BE49-F238E27FC236}">
                  <a16:creationId xmlns:a16="http://schemas.microsoft.com/office/drawing/2014/main" id="{FC5E87CD-B3FF-4A7F-8131-457C78D8D6E2}"/>
                </a:ext>
              </a:extLst>
            </p:cNvPr>
            <p:cNvSpPr/>
            <p:nvPr/>
          </p:nvSpPr>
          <p:spPr>
            <a:xfrm>
              <a:off x="4428995" y="3916672"/>
              <a:ext cx="21097" cy="21097"/>
            </a:xfrm>
            <a:custGeom>
              <a:avLst/>
              <a:gdLst/>
              <a:ahLst/>
              <a:cxnLst/>
              <a:rect l="l" t="t" r="r" b="b"/>
              <a:pathLst>
                <a:path w="501" h="501" extrusionOk="0">
                  <a:moveTo>
                    <a:pt x="251" y="0"/>
                  </a:moveTo>
                  <a:cubicBezTo>
                    <a:pt x="114" y="0"/>
                    <a:pt x="1" y="114"/>
                    <a:pt x="1" y="250"/>
                  </a:cubicBezTo>
                  <a:cubicBezTo>
                    <a:pt x="1" y="387"/>
                    <a:pt x="114" y="501"/>
                    <a:pt x="251" y="501"/>
                  </a:cubicBezTo>
                  <a:cubicBezTo>
                    <a:pt x="387" y="501"/>
                    <a:pt x="501" y="387"/>
                    <a:pt x="501" y="250"/>
                  </a:cubicBezTo>
                  <a:cubicBezTo>
                    <a:pt x="501"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7" name="Google Shape;18563;p69">
              <a:extLst>
                <a:ext uri="{FF2B5EF4-FFF2-40B4-BE49-F238E27FC236}">
                  <a16:creationId xmlns:a16="http://schemas.microsoft.com/office/drawing/2014/main" id="{0C1DE6A6-CB66-43B8-A079-163E71AF2236}"/>
                </a:ext>
              </a:extLst>
            </p:cNvPr>
            <p:cNvSpPr/>
            <p:nvPr/>
          </p:nvSpPr>
          <p:spPr>
            <a:xfrm>
              <a:off x="4361493"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8" name="Google Shape;18564;p69">
              <a:extLst>
                <a:ext uri="{FF2B5EF4-FFF2-40B4-BE49-F238E27FC236}">
                  <a16:creationId xmlns:a16="http://schemas.microsoft.com/office/drawing/2014/main" id="{C466DCA1-E1FB-4CF3-A7E3-F0CCFF52F05C}"/>
                </a:ext>
              </a:extLst>
            </p:cNvPr>
            <p:cNvSpPr/>
            <p:nvPr/>
          </p:nvSpPr>
          <p:spPr>
            <a:xfrm>
              <a:off x="4369662" y="3916672"/>
              <a:ext cx="20592" cy="21097"/>
            </a:xfrm>
            <a:custGeom>
              <a:avLst/>
              <a:gdLst/>
              <a:ahLst/>
              <a:cxnLst/>
              <a:rect l="l" t="t" r="r" b="b"/>
              <a:pathLst>
                <a:path w="489" h="501" extrusionOk="0">
                  <a:moveTo>
                    <a:pt x="238" y="0"/>
                  </a:moveTo>
                  <a:cubicBezTo>
                    <a:pt x="102" y="0"/>
                    <a:pt x="0" y="114"/>
                    <a:pt x="0" y="250"/>
                  </a:cubicBezTo>
                  <a:cubicBezTo>
                    <a:pt x="0" y="387"/>
                    <a:pt x="102" y="501"/>
                    <a:pt x="238" y="501"/>
                  </a:cubicBezTo>
                  <a:cubicBezTo>
                    <a:pt x="375" y="501"/>
                    <a:pt x="488" y="387"/>
                    <a:pt x="488" y="250"/>
                  </a:cubicBezTo>
                  <a:cubicBezTo>
                    <a:pt x="488" y="114"/>
                    <a:pt x="375" y="0"/>
                    <a:pt x="238"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9" name="Google Shape;18565;p69">
              <a:extLst>
                <a:ext uri="{FF2B5EF4-FFF2-40B4-BE49-F238E27FC236}">
                  <a16:creationId xmlns:a16="http://schemas.microsoft.com/office/drawing/2014/main" id="{E625B41E-641D-4FFF-8384-546E8FCE0737}"/>
                </a:ext>
              </a:extLst>
            </p:cNvPr>
            <p:cNvSpPr/>
            <p:nvPr/>
          </p:nvSpPr>
          <p:spPr>
            <a:xfrm>
              <a:off x="430165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0" name="Google Shape;18566;p69">
              <a:extLst>
                <a:ext uri="{FF2B5EF4-FFF2-40B4-BE49-F238E27FC236}">
                  <a16:creationId xmlns:a16="http://schemas.microsoft.com/office/drawing/2014/main" id="{2F24CD1A-272A-4E9F-844E-92B0202181C1}"/>
                </a:ext>
              </a:extLst>
            </p:cNvPr>
            <p:cNvSpPr/>
            <p:nvPr/>
          </p:nvSpPr>
          <p:spPr>
            <a:xfrm>
              <a:off x="4309783"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1" name="Google Shape;18567;p69">
              <a:extLst>
                <a:ext uri="{FF2B5EF4-FFF2-40B4-BE49-F238E27FC236}">
                  <a16:creationId xmlns:a16="http://schemas.microsoft.com/office/drawing/2014/main" id="{6F033CE9-0DCD-4E05-B007-06342D2AAD63}"/>
                </a:ext>
              </a:extLst>
            </p:cNvPr>
            <p:cNvSpPr/>
            <p:nvPr/>
          </p:nvSpPr>
          <p:spPr>
            <a:xfrm>
              <a:off x="424181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2" name="Google Shape;18568;p69">
              <a:extLst>
                <a:ext uri="{FF2B5EF4-FFF2-40B4-BE49-F238E27FC236}">
                  <a16:creationId xmlns:a16="http://schemas.microsoft.com/office/drawing/2014/main" id="{27EBF4F0-CECD-417B-8816-A41F69574369}"/>
                </a:ext>
              </a:extLst>
            </p:cNvPr>
            <p:cNvSpPr/>
            <p:nvPr/>
          </p:nvSpPr>
          <p:spPr>
            <a:xfrm>
              <a:off x="4249945" y="3916672"/>
              <a:ext cx="20634" cy="21097"/>
            </a:xfrm>
            <a:custGeom>
              <a:avLst/>
              <a:gdLst/>
              <a:ahLst/>
              <a:cxnLst/>
              <a:rect l="l" t="t" r="r" b="b"/>
              <a:pathLst>
                <a:path w="490" h="501" extrusionOk="0">
                  <a:moveTo>
                    <a:pt x="239" y="0"/>
                  </a:moveTo>
                  <a:cubicBezTo>
                    <a:pt x="115" y="0"/>
                    <a:pt x="1" y="114"/>
                    <a:pt x="1" y="250"/>
                  </a:cubicBezTo>
                  <a:cubicBezTo>
                    <a:pt x="1" y="387"/>
                    <a:pt x="115" y="501"/>
                    <a:pt x="239" y="501"/>
                  </a:cubicBezTo>
                  <a:cubicBezTo>
                    <a:pt x="376" y="501"/>
                    <a:pt x="489" y="387"/>
                    <a:pt x="489" y="250"/>
                  </a:cubicBezTo>
                  <a:cubicBezTo>
                    <a:pt x="489" y="114"/>
                    <a:pt x="376" y="0"/>
                    <a:pt x="239"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3" name="Google Shape;18569;p69">
              <a:extLst>
                <a:ext uri="{FF2B5EF4-FFF2-40B4-BE49-F238E27FC236}">
                  <a16:creationId xmlns:a16="http://schemas.microsoft.com/office/drawing/2014/main" id="{CEC1DBFB-6817-48D4-8C9D-7611AC72BA1F}"/>
                </a:ext>
              </a:extLst>
            </p:cNvPr>
            <p:cNvSpPr/>
            <p:nvPr/>
          </p:nvSpPr>
          <p:spPr>
            <a:xfrm>
              <a:off x="4832530" y="3941559"/>
              <a:ext cx="91000" cy="35457"/>
            </a:xfrm>
            <a:custGeom>
              <a:avLst/>
              <a:gdLst/>
              <a:ahLst/>
              <a:cxnLst/>
              <a:rect l="l" t="t" r="r" b="b"/>
              <a:pathLst>
                <a:path w="2161" h="842" extrusionOk="0">
                  <a:moveTo>
                    <a:pt x="1183" y="1"/>
                  </a:moveTo>
                  <a:cubicBezTo>
                    <a:pt x="637" y="1"/>
                    <a:pt x="195" y="422"/>
                    <a:pt x="195" y="422"/>
                  </a:cubicBezTo>
                  <a:cubicBezTo>
                    <a:pt x="195" y="422"/>
                    <a:pt x="1" y="604"/>
                    <a:pt x="24" y="626"/>
                  </a:cubicBezTo>
                  <a:cubicBezTo>
                    <a:pt x="24" y="627"/>
                    <a:pt x="24" y="627"/>
                    <a:pt x="24" y="627"/>
                  </a:cubicBezTo>
                  <a:cubicBezTo>
                    <a:pt x="36" y="627"/>
                    <a:pt x="216" y="478"/>
                    <a:pt x="238" y="478"/>
                  </a:cubicBezTo>
                  <a:cubicBezTo>
                    <a:pt x="239" y="478"/>
                    <a:pt x="240" y="478"/>
                    <a:pt x="240" y="478"/>
                  </a:cubicBezTo>
                  <a:cubicBezTo>
                    <a:pt x="387" y="592"/>
                    <a:pt x="774" y="842"/>
                    <a:pt x="1183" y="842"/>
                  </a:cubicBezTo>
                  <a:cubicBezTo>
                    <a:pt x="1729" y="842"/>
                    <a:pt x="2161" y="422"/>
                    <a:pt x="2161" y="422"/>
                  </a:cubicBezTo>
                  <a:cubicBezTo>
                    <a:pt x="2161" y="422"/>
                    <a:pt x="1729" y="1"/>
                    <a:pt x="1183" y="1"/>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4" name="Google Shape;18570;p69">
              <a:extLst>
                <a:ext uri="{FF2B5EF4-FFF2-40B4-BE49-F238E27FC236}">
                  <a16:creationId xmlns:a16="http://schemas.microsoft.com/office/drawing/2014/main" id="{BFC40AE9-7ABA-4589-87E8-BF710759E2F9}"/>
                </a:ext>
              </a:extLst>
            </p:cNvPr>
            <p:cNvSpPr/>
            <p:nvPr/>
          </p:nvSpPr>
          <p:spPr>
            <a:xfrm>
              <a:off x="4844026" y="3946865"/>
              <a:ext cx="76177" cy="25392"/>
            </a:xfrm>
            <a:custGeom>
              <a:avLst/>
              <a:gdLst/>
              <a:ahLst/>
              <a:cxnLst/>
              <a:rect l="l" t="t" r="r" b="b"/>
              <a:pathLst>
                <a:path w="1809" h="603" extrusionOk="0">
                  <a:moveTo>
                    <a:pt x="910" y="0"/>
                  </a:moveTo>
                  <a:cubicBezTo>
                    <a:pt x="535" y="0"/>
                    <a:pt x="205" y="170"/>
                    <a:pt x="1" y="296"/>
                  </a:cubicBezTo>
                  <a:cubicBezTo>
                    <a:pt x="205" y="432"/>
                    <a:pt x="535" y="602"/>
                    <a:pt x="910" y="602"/>
                  </a:cubicBezTo>
                  <a:cubicBezTo>
                    <a:pt x="1274" y="602"/>
                    <a:pt x="1604" y="432"/>
                    <a:pt x="1809" y="296"/>
                  </a:cubicBezTo>
                  <a:cubicBezTo>
                    <a:pt x="1604" y="170"/>
                    <a:pt x="1274" y="0"/>
                    <a:pt x="91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5" name="Google Shape;18571;p69">
              <a:extLst>
                <a:ext uri="{FF2B5EF4-FFF2-40B4-BE49-F238E27FC236}">
                  <a16:creationId xmlns:a16="http://schemas.microsoft.com/office/drawing/2014/main" id="{07388CF8-8A3B-4CAC-AA96-EC069F32A6AF}"/>
                </a:ext>
              </a:extLst>
            </p:cNvPr>
            <p:cNvSpPr/>
            <p:nvPr/>
          </p:nvSpPr>
          <p:spPr>
            <a:xfrm>
              <a:off x="4871818" y="3949223"/>
              <a:ext cx="20634" cy="20634"/>
            </a:xfrm>
            <a:custGeom>
              <a:avLst/>
              <a:gdLst/>
              <a:ahLst/>
              <a:cxnLst/>
              <a:rect l="l" t="t" r="r" b="b"/>
              <a:pathLst>
                <a:path w="490" h="490" extrusionOk="0">
                  <a:moveTo>
                    <a:pt x="250" y="0"/>
                  </a:moveTo>
                  <a:cubicBezTo>
                    <a:pt x="114" y="0"/>
                    <a:pt x="0" y="114"/>
                    <a:pt x="0" y="240"/>
                  </a:cubicBezTo>
                  <a:cubicBezTo>
                    <a:pt x="0" y="376"/>
                    <a:pt x="114" y="490"/>
                    <a:pt x="250" y="490"/>
                  </a:cubicBezTo>
                  <a:cubicBezTo>
                    <a:pt x="376" y="490"/>
                    <a:pt x="489" y="376"/>
                    <a:pt x="489" y="240"/>
                  </a:cubicBezTo>
                  <a:cubicBezTo>
                    <a:pt x="489" y="114"/>
                    <a:pt x="376" y="0"/>
                    <a:pt x="250"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6" name="Google Shape;18572;p69">
              <a:extLst>
                <a:ext uri="{FF2B5EF4-FFF2-40B4-BE49-F238E27FC236}">
                  <a16:creationId xmlns:a16="http://schemas.microsoft.com/office/drawing/2014/main" id="{868ED439-9C14-4669-BA31-5CD455FA5436}"/>
                </a:ext>
              </a:extLst>
            </p:cNvPr>
            <p:cNvSpPr/>
            <p:nvPr/>
          </p:nvSpPr>
          <p:spPr>
            <a:xfrm>
              <a:off x="4878050" y="3955455"/>
              <a:ext cx="8169" cy="8169"/>
            </a:xfrm>
            <a:custGeom>
              <a:avLst/>
              <a:gdLst/>
              <a:ahLst/>
              <a:cxnLst/>
              <a:rect l="l" t="t" r="r" b="b"/>
              <a:pathLst>
                <a:path w="194" h="194" extrusionOk="0">
                  <a:moveTo>
                    <a:pt x="102" y="1"/>
                  </a:moveTo>
                  <a:cubicBezTo>
                    <a:pt x="46" y="1"/>
                    <a:pt x="0" y="46"/>
                    <a:pt x="0" y="92"/>
                  </a:cubicBezTo>
                  <a:cubicBezTo>
                    <a:pt x="0" y="148"/>
                    <a:pt x="46" y="193"/>
                    <a:pt x="102" y="193"/>
                  </a:cubicBezTo>
                  <a:cubicBezTo>
                    <a:pt x="148" y="193"/>
                    <a:pt x="193" y="148"/>
                    <a:pt x="193" y="92"/>
                  </a:cubicBezTo>
                  <a:cubicBezTo>
                    <a:pt x="193" y="46"/>
                    <a:pt x="148" y="1"/>
                    <a:pt x="102" y="1"/>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Tree>
    <p:extLst>
      <p:ext uri="{BB962C8B-B14F-4D97-AF65-F5344CB8AC3E}">
        <p14:creationId xmlns:p14="http://schemas.microsoft.com/office/powerpoint/2010/main" val="16002791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2"/>
                                        </p:tgtEl>
                                        <p:attrNameLst>
                                          <p:attrName>style.visibility</p:attrName>
                                        </p:attrNameLst>
                                      </p:cBhvr>
                                      <p:to>
                                        <p:strVal val="visible"/>
                                      </p:to>
                                    </p:set>
                                    <p:anim calcmode="lin" valueType="num">
                                      <p:cBhvr additive="base">
                                        <p:cTn id="17" dur="500" fill="hold"/>
                                        <p:tgtEl>
                                          <p:spTgt spid="162"/>
                                        </p:tgtEl>
                                        <p:attrNameLst>
                                          <p:attrName>ppt_x</p:attrName>
                                        </p:attrNameLst>
                                      </p:cBhvr>
                                      <p:tavLst>
                                        <p:tav tm="0">
                                          <p:val>
                                            <p:strVal val="0-#ppt_w/2"/>
                                          </p:val>
                                        </p:tav>
                                        <p:tav tm="100000">
                                          <p:val>
                                            <p:strVal val="#ppt_x"/>
                                          </p:val>
                                        </p:tav>
                                      </p:tavLst>
                                    </p:anim>
                                    <p:anim calcmode="lin" valueType="num">
                                      <p:cBhvr additive="base">
                                        <p:cTn id="18"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63"/>
                                        </p:tgtEl>
                                        <p:attrNameLst>
                                          <p:attrName>style.visibility</p:attrName>
                                        </p:attrNameLst>
                                      </p:cBhvr>
                                      <p:to>
                                        <p:strVal val="visible"/>
                                      </p:to>
                                    </p:set>
                                    <p:anim calcmode="lin" valueType="num">
                                      <p:cBhvr additive="base">
                                        <p:cTn id="23" dur="500" fill="hold"/>
                                        <p:tgtEl>
                                          <p:spTgt spid="163"/>
                                        </p:tgtEl>
                                        <p:attrNameLst>
                                          <p:attrName>ppt_x</p:attrName>
                                        </p:attrNameLst>
                                      </p:cBhvr>
                                      <p:tavLst>
                                        <p:tav tm="0">
                                          <p:val>
                                            <p:strVal val="1+#ppt_w/2"/>
                                          </p:val>
                                        </p:tav>
                                        <p:tav tm="100000">
                                          <p:val>
                                            <p:strVal val="#ppt_x"/>
                                          </p:val>
                                        </p:tav>
                                      </p:tavLst>
                                    </p:anim>
                                    <p:anim calcmode="lin" valueType="num">
                                      <p:cBhvr additive="base">
                                        <p:cTn id="24" dur="500" fill="hold"/>
                                        <p:tgtEl>
                                          <p:spTgt spid="16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2" grpId="0" animBg="1"/>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3" name="Hộp Văn bản 162">
            <a:extLst>
              <a:ext uri="{FF2B5EF4-FFF2-40B4-BE49-F238E27FC236}">
                <a16:creationId xmlns:a16="http://schemas.microsoft.com/office/drawing/2014/main" id="{2EB53D94-DC02-4A06-AEEB-AF17F2366C78}"/>
              </a:ext>
            </a:extLst>
          </p:cNvPr>
          <p:cNvSpPr txBox="1"/>
          <p:nvPr/>
        </p:nvSpPr>
        <p:spPr>
          <a:xfrm>
            <a:off x="6713000" y="2173450"/>
            <a:ext cx="2133822" cy="1534478"/>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marL="285750" indent="-285750" algn="just">
              <a:buFontTx/>
              <a:buChar char="-"/>
            </a:pPr>
            <a:r>
              <a:rPr lang="vi-VN" sz="1800" dirty="0">
                <a:solidFill>
                  <a:schemeClr val="tx2"/>
                </a:solidFill>
                <a:latin typeface="Cambria" panose="02040503050406030204" pitchFamily="18" charset="0"/>
                <a:ea typeface="Cambria" panose="02040503050406030204" pitchFamily="18" charset="0"/>
              </a:rPr>
              <a:t>Ngoại hình và hành động phi thường;</a:t>
            </a:r>
          </a:p>
          <a:p>
            <a:pPr marL="285750" indent="-285750" algn="just">
              <a:buFontTx/>
              <a:buChar char="-"/>
            </a:pPr>
            <a:r>
              <a:rPr lang="vi-VN" sz="1800" dirty="0">
                <a:solidFill>
                  <a:schemeClr val="tx2"/>
                </a:solidFill>
                <a:latin typeface="Cambria" panose="02040503050406030204" pitchFamily="18" charset="0"/>
                <a:ea typeface="Cambria" panose="02040503050406030204" pitchFamily="18" charset="0"/>
              </a:rPr>
              <a:t>Khả năng biến hóa khôn lường.</a:t>
            </a:r>
            <a:endParaRPr lang="en-US" sz="1800" dirty="0">
              <a:solidFill>
                <a:schemeClr val="tx2"/>
              </a:solidFill>
              <a:latin typeface="Cambria" panose="02040503050406030204" pitchFamily="18" charset="0"/>
              <a:ea typeface="Cambria" panose="02040503050406030204" pitchFamily="18" charset="0"/>
            </a:endParaRPr>
          </a:p>
        </p:txBody>
      </p:sp>
      <p:sp>
        <p:nvSpPr>
          <p:cNvPr id="162" name="Hộp Văn bản 161">
            <a:extLst>
              <a:ext uri="{FF2B5EF4-FFF2-40B4-BE49-F238E27FC236}">
                <a16:creationId xmlns:a16="http://schemas.microsoft.com/office/drawing/2014/main" id="{C2DB1DC2-1309-42A1-B5DA-E6DEB8EA3DA3}"/>
              </a:ext>
            </a:extLst>
          </p:cNvPr>
          <p:cNvSpPr txBox="1"/>
          <p:nvPr/>
        </p:nvSpPr>
        <p:spPr>
          <a:xfrm>
            <a:off x="1592795" y="1863595"/>
            <a:ext cx="3649144" cy="1534478"/>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algn="just"/>
            <a:r>
              <a:rPr lang="vi-VN" sz="1800" dirty="0">
                <a:solidFill>
                  <a:schemeClr val="tx2"/>
                </a:solidFill>
                <a:effectLst/>
                <a:latin typeface="Cambria" panose="02040503050406030204" pitchFamily="18" charset="0"/>
                <a:ea typeface="Cambria" panose="02040503050406030204" pitchFamily="18" charset="0"/>
              </a:rPr>
              <a:t>Là một chuỗi các sự kiện (biến cố) được sắp xếp theo một trình tự nhất định: cái này tiếp cái kia, xô đẩy nhau buộc phải giải quyết, giải quyết xong thì truyện dừng lại.</a:t>
            </a:r>
            <a:endParaRPr lang="en-US" sz="1800" dirty="0">
              <a:solidFill>
                <a:schemeClr val="tx2"/>
              </a:solidFill>
              <a:latin typeface="Cambria" panose="02040503050406030204" pitchFamily="18" charset="0"/>
              <a:ea typeface="Cambria" panose="02040503050406030204" pitchFamily="18" charset="0"/>
            </a:endParaRPr>
          </a:p>
        </p:txBody>
      </p:sp>
      <p:sp>
        <p:nvSpPr>
          <p:cNvPr id="62" name="Hộp Văn bản 61">
            <a:extLst>
              <a:ext uri="{FF2B5EF4-FFF2-40B4-BE49-F238E27FC236}">
                <a16:creationId xmlns:a16="http://schemas.microsoft.com/office/drawing/2014/main" id="{812326FC-D376-467A-9131-0C4DBB9F923C}"/>
              </a:ext>
            </a:extLst>
          </p:cNvPr>
          <p:cNvSpPr txBox="1"/>
          <p:nvPr/>
        </p:nvSpPr>
        <p:spPr>
          <a:xfrm>
            <a:off x="616305" y="341549"/>
            <a:ext cx="2157376" cy="510778"/>
          </a:xfrm>
          <a:prstGeom prst="round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buClr>
                <a:schemeClr val="accent4"/>
              </a:buClr>
              <a:buSzPts val="2800"/>
            </a:pPr>
            <a:r>
              <a:rPr lang="en-US" sz="2400" b="1" dirty="0">
                <a:solidFill>
                  <a:schemeClr val="tx2"/>
                </a:solidFill>
                <a:latin typeface="Cambria" panose="02040503050406030204" pitchFamily="18" charset="0"/>
                <a:ea typeface="Cambria" panose="02040503050406030204" pitchFamily="18" charset="0"/>
                <a:sym typeface="Black Han Sans"/>
              </a:rPr>
              <a:t>I. Thần thoại</a:t>
            </a:r>
          </a:p>
        </p:txBody>
      </p:sp>
      <p:sp>
        <p:nvSpPr>
          <p:cNvPr id="63" name="Hộp Văn bản 62">
            <a:extLst>
              <a:ext uri="{FF2B5EF4-FFF2-40B4-BE49-F238E27FC236}">
                <a16:creationId xmlns:a16="http://schemas.microsoft.com/office/drawing/2014/main" id="{F1F5CEDE-FACC-416F-BBEE-9F185BC3550B}"/>
              </a:ext>
            </a:extLst>
          </p:cNvPr>
          <p:cNvSpPr txBox="1"/>
          <p:nvPr/>
        </p:nvSpPr>
        <p:spPr>
          <a:xfrm>
            <a:off x="824440" y="852327"/>
            <a:ext cx="3747560" cy="461665"/>
          </a:xfrm>
          <a:prstGeom prst="rect">
            <a:avLst/>
          </a:prstGeom>
          <a:noFill/>
        </p:spPr>
        <p:txBody>
          <a:bodyPr wrap="square">
            <a:spAutoFit/>
          </a:bodyPr>
          <a:lstStyle/>
          <a:p>
            <a:pPr lvl="0" algn="just"/>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3. Đặc trưng</a:t>
            </a:r>
            <a:endParaRPr lang="en-US" sz="2400" b="1" dirty="0">
              <a:solidFill>
                <a:schemeClr val="tx2"/>
              </a:solidFill>
              <a:latin typeface="Cambria" panose="02040503050406030204" pitchFamily="18" charset="0"/>
              <a:ea typeface="Cambria" panose="02040503050406030204" pitchFamily="18" charset="0"/>
            </a:endParaRPr>
          </a:p>
        </p:txBody>
      </p:sp>
      <p:grpSp>
        <p:nvGrpSpPr>
          <p:cNvPr id="11" name="Nhóm 10">
            <a:extLst>
              <a:ext uri="{FF2B5EF4-FFF2-40B4-BE49-F238E27FC236}">
                <a16:creationId xmlns:a16="http://schemas.microsoft.com/office/drawing/2014/main" id="{A962C2A1-03AB-4F34-96F7-6A302A9A020C}"/>
              </a:ext>
            </a:extLst>
          </p:cNvPr>
          <p:cNvGrpSpPr/>
          <p:nvPr/>
        </p:nvGrpSpPr>
        <p:grpSpPr>
          <a:xfrm>
            <a:off x="277950" y="1363105"/>
            <a:ext cx="1408785" cy="3703000"/>
            <a:chOff x="763968" y="1408825"/>
            <a:chExt cx="1408785" cy="3703000"/>
          </a:xfrm>
        </p:grpSpPr>
        <p:grpSp>
          <p:nvGrpSpPr>
            <p:cNvPr id="27" name="Google Shape;3406;p43">
              <a:extLst>
                <a:ext uri="{FF2B5EF4-FFF2-40B4-BE49-F238E27FC236}">
                  <a16:creationId xmlns:a16="http://schemas.microsoft.com/office/drawing/2014/main" id="{3B7D0FF1-7A59-4907-AA07-715F564A3D95}"/>
                </a:ext>
              </a:extLst>
            </p:cNvPr>
            <p:cNvGrpSpPr/>
            <p:nvPr/>
          </p:nvGrpSpPr>
          <p:grpSpPr>
            <a:xfrm>
              <a:off x="763968" y="1408825"/>
              <a:ext cx="1408785" cy="3703000"/>
              <a:chOff x="527748" y="1021375"/>
              <a:chExt cx="1408785" cy="3703000"/>
            </a:xfrm>
          </p:grpSpPr>
          <p:cxnSp>
            <p:nvCxnSpPr>
              <p:cNvPr id="28" name="Google Shape;3407;p43">
                <a:extLst>
                  <a:ext uri="{FF2B5EF4-FFF2-40B4-BE49-F238E27FC236}">
                    <a16:creationId xmlns:a16="http://schemas.microsoft.com/office/drawing/2014/main" id="{548D7FA8-0FE4-4B83-921D-B6F4CA66FA5E}"/>
                  </a:ext>
                </a:extLst>
              </p:cNvPr>
              <p:cNvCxnSpPr>
                <a:cxnSpLocks/>
                <a:endCxn id="33" idx="0"/>
              </p:cNvCxnSpPr>
              <p:nvPr/>
            </p:nvCxnSpPr>
            <p:spPr>
              <a:xfrm>
                <a:off x="1233593" y="3375435"/>
                <a:ext cx="0" cy="345900"/>
              </a:xfrm>
              <a:prstGeom prst="straightConnector1">
                <a:avLst/>
              </a:prstGeom>
              <a:noFill/>
              <a:ln w="38100" cap="flat" cmpd="sng">
                <a:solidFill>
                  <a:srgbClr val="FFCB5E"/>
                </a:solidFill>
                <a:prstDash val="solid"/>
                <a:round/>
                <a:headEnd type="none" w="med" len="med"/>
                <a:tailEnd type="none" w="med" len="med"/>
              </a:ln>
            </p:spPr>
          </p:cxnSp>
          <p:cxnSp>
            <p:nvCxnSpPr>
              <p:cNvPr id="29" name="Google Shape;3410;p43">
                <a:extLst>
                  <a:ext uri="{FF2B5EF4-FFF2-40B4-BE49-F238E27FC236}">
                    <a16:creationId xmlns:a16="http://schemas.microsoft.com/office/drawing/2014/main" id="{5FB99AB6-1F23-4B10-AD6C-C9D3DBD80407}"/>
                  </a:ext>
                </a:extLst>
              </p:cNvPr>
              <p:cNvCxnSpPr>
                <a:cxnSpLocks/>
                <a:stCxn id="32" idx="2"/>
                <a:endCxn id="34" idx="0"/>
              </p:cNvCxnSpPr>
              <p:nvPr/>
            </p:nvCxnSpPr>
            <p:spPr>
              <a:xfrm flipH="1">
                <a:off x="1232141" y="2024275"/>
                <a:ext cx="1460" cy="306284"/>
              </a:xfrm>
              <a:prstGeom prst="straightConnector1">
                <a:avLst/>
              </a:prstGeom>
              <a:noFill/>
              <a:ln w="38100" cap="flat" cmpd="sng">
                <a:solidFill>
                  <a:srgbClr val="FFCB5E"/>
                </a:solidFill>
                <a:prstDash val="solid"/>
                <a:round/>
                <a:headEnd type="none" w="med" len="med"/>
                <a:tailEnd type="none" w="med" len="med"/>
              </a:ln>
            </p:spPr>
          </p:cxnSp>
          <p:sp>
            <p:nvSpPr>
              <p:cNvPr id="30" name="Google Shape;3413;p43">
                <a:extLst>
                  <a:ext uri="{FF2B5EF4-FFF2-40B4-BE49-F238E27FC236}">
                    <a16:creationId xmlns:a16="http://schemas.microsoft.com/office/drawing/2014/main" id="{D86CF8C3-83AB-41BE-98AE-B9D3A37ED04C}"/>
                  </a:ext>
                </a:extLst>
              </p:cNvPr>
              <p:cNvSpPr/>
              <p:nvPr/>
            </p:nvSpPr>
            <p:spPr>
              <a:xfrm>
                <a:off x="553051" y="2192329"/>
                <a:ext cx="1361100" cy="1361100"/>
              </a:xfrm>
              <a:prstGeom prst="roundRect">
                <a:avLst>
                  <a:gd name="adj" fmla="val 16667"/>
                </a:avLst>
              </a:pr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4" name="Google Shape;3412;p43">
                <a:extLst>
                  <a:ext uri="{FF2B5EF4-FFF2-40B4-BE49-F238E27FC236}">
                    <a16:creationId xmlns:a16="http://schemas.microsoft.com/office/drawing/2014/main" id="{414CC7F4-301C-40EE-B323-01DBB8123A8B}"/>
                  </a:ext>
                </a:extLst>
              </p:cNvPr>
              <p:cNvSpPr txBox="1"/>
              <p:nvPr/>
            </p:nvSpPr>
            <p:spPr>
              <a:xfrm>
                <a:off x="527748" y="2330559"/>
                <a:ext cx="1408785" cy="1113372"/>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Cốt truyện</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
            <p:nvSpPr>
              <p:cNvPr id="32" name="Google Shape;3411;p43">
                <a:extLst>
                  <a:ext uri="{FF2B5EF4-FFF2-40B4-BE49-F238E27FC236}">
                    <a16:creationId xmlns:a16="http://schemas.microsoft.com/office/drawing/2014/main" id="{25CC3217-0722-4B0F-88B0-948A9790EC52}"/>
                  </a:ext>
                </a:extLst>
              </p:cNvPr>
              <p:cNvSpPr/>
              <p:nvPr/>
            </p:nvSpPr>
            <p:spPr>
              <a:xfrm>
                <a:off x="732151" y="1021375"/>
                <a:ext cx="1002900" cy="1002900"/>
              </a:xfrm>
              <a:prstGeom prst="roundRect">
                <a:avLst>
                  <a:gd name="adj" fmla="val 16667"/>
                </a:avLst>
              </a:prstGeom>
              <a:solidFill>
                <a:srgbClr val="FFFFFF"/>
              </a:solidFill>
              <a:ln w="38100" cap="flat" cmpd="sng">
                <a:solidFill>
                  <a:srgbClr val="FFCB5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33" name="Google Shape;3409;p43">
                <a:extLst>
                  <a:ext uri="{FF2B5EF4-FFF2-40B4-BE49-F238E27FC236}">
                    <a16:creationId xmlns:a16="http://schemas.microsoft.com/office/drawing/2014/main" id="{ED6F07C6-FFA9-4D78-BDA2-D154A983BC5D}"/>
                  </a:ext>
                </a:extLst>
              </p:cNvPr>
              <p:cNvSpPr/>
              <p:nvPr/>
            </p:nvSpPr>
            <p:spPr>
              <a:xfrm>
                <a:off x="732151" y="3721475"/>
                <a:ext cx="1002900" cy="1002900"/>
              </a:xfrm>
              <a:prstGeom prst="roundRect">
                <a:avLst>
                  <a:gd name="adj" fmla="val 16667"/>
                </a:avLst>
              </a:prstGeom>
              <a:solidFill>
                <a:srgbClr val="FFCB5E"/>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30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03</a:t>
                </a:r>
                <a:endParaRPr kumimoji="0" sz="3000" b="0" i="0" u="none" strike="noStrike" kern="0" cap="none" spc="0" normalizeH="0" baseline="0" noProof="0" dirty="0">
                  <a:ln>
                    <a:noFill/>
                  </a:ln>
                  <a:solidFill>
                    <a:schemeClr val="tx2"/>
                  </a:solidFill>
                  <a:effectLst/>
                  <a:uLnTx/>
                  <a:uFillTx/>
                </a:endParaRPr>
              </a:p>
            </p:txBody>
          </p:sp>
        </p:grpSp>
        <p:grpSp>
          <p:nvGrpSpPr>
            <p:cNvPr id="126" name="Google Shape;3514;p43">
              <a:extLst>
                <a:ext uri="{FF2B5EF4-FFF2-40B4-BE49-F238E27FC236}">
                  <a16:creationId xmlns:a16="http://schemas.microsoft.com/office/drawing/2014/main" id="{DD505484-4519-412A-A7AC-81D7957E6514}"/>
                </a:ext>
              </a:extLst>
            </p:cNvPr>
            <p:cNvGrpSpPr/>
            <p:nvPr/>
          </p:nvGrpSpPr>
          <p:grpSpPr>
            <a:xfrm>
              <a:off x="1144122" y="1641809"/>
              <a:ext cx="651397" cy="506453"/>
              <a:chOff x="-2655148" y="1782696"/>
              <a:chExt cx="651397" cy="506453"/>
            </a:xfrm>
          </p:grpSpPr>
          <p:sp>
            <p:nvSpPr>
              <p:cNvPr id="127" name="Google Shape;3515;p43">
                <a:extLst>
                  <a:ext uri="{FF2B5EF4-FFF2-40B4-BE49-F238E27FC236}">
                    <a16:creationId xmlns:a16="http://schemas.microsoft.com/office/drawing/2014/main" id="{A3D14D1F-586C-4C7E-8A1A-8923F642C16F}"/>
                  </a:ext>
                </a:extLst>
              </p:cNvPr>
              <p:cNvSpPr/>
              <p:nvPr/>
            </p:nvSpPr>
            <p:spPr>
              <a:xfrm>
                <a:off x="-2272133" y="1883121"/>
                <a:ext cx="72301" cy="130395"/>
              </a:xfrm>
              <a:custGeom>
                <a:avLst/>
                <a:gdLst/>
                <a:ahLst/>
                <a:cxnLst/>
                <a:rect l="l" t="t" r="r" b="b"/>
                <a:pathLst>
                  <a:path w="1486" h="2680" extrusionOk="0">
                    <a:moveTo>
                      <a:pt x="593" y="0"/>
                    </a:moveTo>
                    <a:lnTo>
                      <a:pt x="0" y="1344"/>
                    </a:lnTo>
                    <a:lnTo>
                      <a:pt x="593" y="2679"/>
                    </a:lnTo>
                    <a:lnTo>
                      <a:pt x="1486" y="2087"/>
                    </a:lnTo>
                    <a:lnTo>
                      <a:pt x="1486"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8" name="Google Shape;3516;p43">
                <a:extLst>
                  <a:ext uri="{FF2B5EF4-FFF2-40B4-BE49-F238E27FC236}">
                    <a16:creationId xmlns:a16="http://schemas.microsoft.com/office/drawing/2014/main" id="{45453632-B20F-40B9-9292-EB30F1A61553}"/>
                  </a:ext>
                </a:extLst>
              </p:cNvPr>
              <p:cNvSpPr/>
              <p:nvPr/>
            </p:nvSpPr>
            <p:spPr>
              <a:xfrm>
                <a:off x="-2207178" y="1985005"/>
                <a:ext cx="72350" cy="130395"/>
              </a:xfrm>
              <a:custGeom>
                <a:avLst/>
                <a:gdLst/>
                <a:ahLst/>
                <a:cxnLst/>
                <a:rect l="l" t="t" r="r" b="b"/>
                <a:pathLst>
                  <a:path w="1487" h="2680" extrusionOk="0">
                    <a:moveTo>
                      <a:pt x="594" y="0"/>
                    </a:moveTo>
                    <a:lnTo>
                      <a:pt x="1" y="1343"/>
                    </a:lnTo>
                    <a:lnTo>
                      <a:pt x="594" y="2679"/>
                    </a:lnTo>
                    <a:lnTo>
                      <a:pt x="1487" y="2086"/>
                    </a:lnTo>
                    <a:lnTo>
                      <a:pt x="1487"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29" name="Google Shape;3517;p43">
                <a:extLst>
                  <a:ext uri="{FF2B5EF4-FFF2-40B4-BE49-F238E27FC236}">
                    <a16:creationId xmlns:a16="http://schemas.microsoft.com/office/drawing/2014/main" id="{2D1DF9BF-16DD-489F-AC53-C36D678910F5}"/>
                  </a:ext>
                </a:extLst>
              </p:cNvPr>
              <p:cNvSpPr/>
              <p:nvPr/>
            </p:nvSpPr>
            <p:spPr>
              <a:xfrm>
                <a:off x="-2322540" y="1782696"/>
                <a:ext cx="58094" cy="130395"/>
              </a:xfrm>
              <a:custGeom>
                <a:avLst/>
                <a:gdLst/>
                <a:ahLst/>
                <a:cxnLst/>
                <a:rect l="l" t="t" r="r" b="b"/>
                <a:pathLst>
                  <a:path w="1194" h="2680" extrusionOk="0">
                    <a:moveTo>
                      <a:pt x="593" y="1"/>
                    </a:moveTo>
                    <a:lnTo>
                      <a:pt x="1" y="1344"/>
                    </a:lnTo>
                    <a:lnTo>
                      <a:pt x="593" y="2680"/>
                    </a:lnTo>
                    <a:lnTo>
                      <a:pt x="1194" y="2087"/>
                    </a:lnTo>
                    <a:lnTo>
                      <a:pt x="1194"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0" name="Google Shape;3518;p43">
                <a:extLst>
                  <a:ext uri="{FF2B5EF4-FFF2-40B4-BE49-F238E27FC236}">
                    <a16:creationId xmlns:a16="http://schemas.microsoft.com/office/drawing/2014/main" id="{5BDD16ED-2B8E-4925-B707-E0E64A4461AE}"/>
                  </a:ext>
                </a:extLst>
              </p:cNvPr>
              <p:cNvSpPr/>
              <p:nvPr/>
            </p:nvSpPr>
            <p:spPr>
              <a:xfrm>
                <a:off x="-2344435" y="1782696"/>
                <a:ext cx="50407" cy="130395"/>
              </a:xfrm>
              <a:custGeom>
                <a:avLst/>
                <a:gdLst/>
                <a:ahLst/>
                <a:cxnLst/>
                <a:rect l="l" t="t" r="r" b="b"/>
                <a:pathLst>
                  <a:path w="1036" h="2680" extrusionOk="0">
                    <a:moveTo>
                      <a:pt x="293" y="1"/>
                    </a:moveTo>
                    <a:lnTo>
                      <a:pt x="0" y="2087"/>
                    </a:lnTo>
                    <a:lnTo>
                      <a:pt x="1036" y="2680"/>
                    </a:lnTo>
                    <a:lnTo>
                      <a:pt x="103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1" name="Google Shape;3519;p43">
                <a:extLst>
                  <a:ext uri="{FF2B5EF4-FFF2-40B4-BE49-F238E27FC236}">
                    <a16:creationId xmlns:a16="http://schemas.microsoft.com/office/drawing/2014/main" id="{90B13690-1CB0-417A-83A8-64D17C41A930}"/>
                  </a:ext>
                </a:extLst>
              </p:cNvPr>
              <p:cNvSpPr/>
              <p:nvPr/>
            </p:nvSpPr>
            <p:spPr>
              <a:xfrm>
                <a:off x="-2344824" y="1883121"/>
                <a:ext cx="101932" cy="130395"/>
              </a:xfrm>
              <a:custGeom>
                <a:avLst/>
                <a:gdLst/>
                <a:ahLst/>
                <a:cxnLst/>
                <a:rect l="l" t="t" r="r" b="b"/>
                <a:pathLst>
                  <a:path w="2095" h="2680" extrusionOk="0">
                    <a:moveTo>
                      <a:pt x="1" y="0"/>
                    </a:moveTo>
                    <a:lnTo>
                      <a:pt x="1" y="2087"/>
                    </a:lnTo>
                    <a:lnTo>
                      <a:pt x="2094" y="2679"/>
                    </a:lnTo>
                    <a:lnTo>
                      <a:pt x="2094"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2" name="Google Shape;3520;p43">
                <a:extLst>
                  <a:ext uri="{FF2B5EF4-FFF2-40B4-BE49-F238E27FC236}">
                    <a16:creationId xmlns:a16="http://schemas.microsoft.com/office/drawing/2014/main" id="{66BA3BEA-B23F-4474-8107-8B6D9627CA12}"/>
                  </a:ext>
                </a:extLst>
              </p:cNvPr>
              <p:cNvSpPr/>
              <p:nvPr/>
            </p:nvSpPr>
            <p:spPr>
              <a:xfrm>
                <a:off x="-2344824" y="1985005"/>
                <a:ext cx="166546" cy="130395"/>
              </a:xfrm>
              <a:custGeom>
                <a:avLst/>
                <a:gdLst/>
                <a:ahLst/>
                <a:cxnLst/>
                <a:rect l="l" t="t" r="r" b="b"/>
                <a:pathLst>
                  <a:path w="3423" h="2680" extrusionOk="0">
                    <a:moveTo>
                      <a:pt x="1" y="0"/>
                    </a:moveTo>
                    <a:lnTo>
                      <a:pt x="1" y="2086"/>
                    </a:lnTo>
                    <a:lnTo>
                      <a:pt x="3423" y="2679"/>
                    </a:lnTo>
                    <a:lnTo>
                      <a:pt x="3423"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3" name="Google Shape;3521;p43">
                <a:extLst>
                  <a:ext uri="{FF2B5EF4-FFF2-40B4-BE49-F238E27FC236}">
                    <a16:creationId xmlns:a16="http://schemas.microsoft.com/office/drawing/2014/main" id="{9CB1157C-50C0-47D9-AF47-247B65A7CE88}"/>
                  </a:ext>
                </a:extLst>
              </p:cNvPr>
              <p:cNvSpPr/>
              <p:nvPr/>
            </p:nvSpPr>
            <p:spPr>
              <a:xfrm>
                <a:off x="-2142515" y="2086841"/>
                <a:ext cx="72691" cy="130395"/>
              </a:xfrm>
              <a:custGeom>
                <a:avLst/>
                <a:gdLst/>
                <a:ahLst/>
                <a:cxnLst/>
                <a:rect l="l" t="t" r="r" b="b"/>
                <a:pathLst>
                  <a:path w="1494" h="2680" extrusionOk="0">
                    <a:moveTo>
                      <a:pt x="600" y="1"/>
                    </a:moveTo>
                    <a:lnTo>
                      <a:pt x="0" y="1336"/>
                    </a:lnTo>
                    <a:lnTo>
                      <a:pt x="600" y="2680"/>
                    </a:lnTo>
                    <a:lnTo>
                      <a:pt x="1493" y="2079"/>
                    </a:lnTo>
                    <a:lnTo>
                      <a:pt x="1493"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4" name="Google Shape;3522;p43">
                <a:extLst>
                  <a:ext uri="{FF2B5EF4-FFF2-40B4-BE49-F238E27FC236}">
                    <a16:creationId xmlns:a16="http://schemas.microsoft.com/office/drawing/2014/main" id="{05F67F1A-8C39-4D01-960B-164149841DF1}"/>
                  </a:ext>
                </a:extLst>
              </p:cNvPr>
              <p:cNvSpPr/>
              <p:nvPr/>
            </p:nvSpPr>
            <p:spPr>
              <a:xfrm>
                <a:off x="-2344824" y="2086841"/>
                <a:ext cx="231549" cy="130395"/>
              </a:xfrm>
              <a:custGeom>
                <a:avLst/>
                <a:gdLst/>
                <a:ahLst/>
                <a:cxnLst/>
                <a:rect l="l" t="t" r="r" b="b"/>
                <a:pathLst>
                  <a:path w="4759" h="2680" extrusionOk="0">
                    <a:moveTo>
                      <a:pt x="1" y="1"/>
                    </a:moveTo>
                    <a:lnTo>
                      <a:pt x="1" y="2079"/>
                    </a:lnTo>
                    <a:lnTo>
                      <a:pt x="4758" y="2680"/>
                    </a:lnTo>
                    <a:lnTo>
                      <a:pt x="4758"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5" name="Google Shape;3523;p43">
                <a:extLst>
                  <a:ext uri="{FF2B5EF4-FFF2-40B4-BE49-F238E27FC236}">
                    <a16:creationId xmlns:a16="http://schemas.microsoft.com/office/drawing/2014/main" id="{EA340315-D1C7-4236-AE14-3B24F7F35571}"/>
                  </a:ext>
                </a:extLst>
              </p:cNvPr>
              <p:cNvSpPr/>
              <p:nvPr/>
            </p:nvSpPr>
            <p:spPr>
              <a:xfrm>
                <a:off x="-2076441" y="2187265"/>
                <a:ext cx="72691" cy="101884"/>
              </a:xfrm>
              <a:custGeom>
                <a:avLst/>
                <a:gdLst/>
                <a:ahLst/>
                <a:cxnLst/>
                <a:rect l="l" t="t" r="r" b="b"/>
                <a:pathLst>
                  <a:path w="1494" h="2094" extrusionOk="0">
                    <a:moveTo>
                      <a:pt x="593" y="0"/>
                    </a:moveTo>
                    <a:lnTo>
                      <a:pt x="0" y="1051"/>
                    </a:lnTo>
                    <a:lnTo>
                      <a:pt x="593" y="2094"/>
                    </a:lnTo>
                    <a:lnTo>
                      <a:pt x="1494" y="2094"/>
                    </a:lnTo>
                    <a:lnTo>
                      <a:pt x="1494"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6" name="Google Shape;3524;p43">
                <a:extLst>
                  <a:ext uri="{FF2B5EF4-FFF2-40B4-BE49-F238E27FC236}">
                    <a16:creationId xmlns:a16="http://schemas.microsoft.com/office/drawing/2014/main" id="{11A699BE-80C6-4874-A473-940B77A87311}"/>
                  </a:ext>
                </a:extLst>
              </p:cNvPr>
              <p:cNvSpPr/>
              <p:nvPr/>
            </p:nvSpPr>
            <p:spPr>
              <a:xfrm>
                <a:off x="-2344824" y="2187265"/>
                <a:ext cx="296552" cy="101884"/>
              </a:xfrm>
              <a:custGeom>
                <a:avLst/>
                <a:gdLst/>
                <a:ahLst/>
                <a:cxnLst/>
                <a:rect l="l" t="t" r="r" b="b"/>
                <a:pathLst>
                  <a:path w="6095" h="2094" extrusionOk="0">
                    <a:moveTo>
                      <a:pt x="1" y="0"/>
                    </a:moveTo>
                    <a:lnTo>
                      <a:pt x="1" y="2094"/>
                    </a:lnTo>
                    <a:lnTo>
                      <a:pt x="6094" y="2094"/>
                    </a:lnTo>
                    <a:lnTo>
                      <a:pt x="6094"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7" name="Google Shape;3525;p43">
                <a:extLst>
                  <a:ext uri="{FF2B5EF4-FFF2-40B4-BE49-F238E27FC236}">
                    <a16:creationId xmlns:a16="http://schemas.microsoft.com/office/drawing/2014/main" id="{A2E0B402-421E-4C57-9B2B-BE3FBDD98AB0}"/>
                  </a:ext>
                </a:extLst>
              </p:cNvPr>
              <p:cNvSpPr/>
              <p:nvPr/>
            </p:nvSpPr>
            <p:spPr>
              <a:xfrm>
                <a:off x="-2394452" y="1782696"/>
                <a:ext cx="65003" cy="130395"/>
              </a:xfrm>
              <a:custGeom>
                <a:avLst/>
                <a:gdLst/>
                <a:ahLst/>
                <a:cxnLst/>
                <a:rect l="l" t="t" r="r" b="b"/>
                <a:pathLst>
                  <a:path w="1336" h="2680" extrusionOk="0">
                    <a:moveTo>
                      <a:pt x="0" y="1"/>
                    </a:moveTo>
                    <a:lnTo>
                      <a:pt x="0" y="2087"/>
                    </a:lnTo>
                    <a:lnTo>
                      <a:pt x="593" y="2680"/>
                    </a:lnTo>
                    <a:lnTo>
                      <a:pt x="1336" y="2087"/>
                    </a:lnTo>
                    <a:lnTo>
                      <a:pt x="1336"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8" name="Google Shape;3526;p43">
                <a:extLst>
                  <a:ext uri="{FF2B5EF4-FFF2-40B4-BE49-F238E27FC236}">
                    <a16:creationId xmlns:a16="http://schemas.microsoft.com/office/drawing/2014/main" id="{12726CB1-CED5-4A83-BBC6-12A07A94C876}"/>
                  </a:ext>
                </a:extLst>
              </p:cNvPr>
              <p:cNvSpPr/>
              <p:nvPr/>
            </p:nvSpPr>
            <p:spPr>
              <a:xfrm>
                <a:off x="-2460526" y="1883121"/>
                <a:ext cx="129617" cy="130395"/>
              </a:xfrm>
              <a:custGeom>
                <a:avLst/>
                <a:gdLst/>
                <a:ahLst/>
                <a:cxnLst/>
                <a:rect l="l" t="t" r="r" b="b"/>
                <a:pathLst>
                  <a:path w="2664" h="2680" extrusionOk="0">
                    <a:moveTo>
                      <a:pt x="0" y="0"/>
                    </a:moveTo>
                    <a:lnTo>
                      <a:pt x="0" y="2087"/>
                    </a:lnTo>
                    <a:lnTo>
                      <a:pt x="885" y="2679"/>
                    </a:lnTo>
                    <a:lnTo>
                      <a:pt x="2664" y="2087"/>
                    </a:lnTo>
                    <a:lnTo>
                      <a:pt x="2664"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39" name="Google Shape;3527;p43">
                <a:extLst>
                  <a:ext uri="{FF2B5EF4-FFF2-40B4-BE49-F238E27FC236}">
                    <a16:creationId xmlns:a16="http://schemas.microsoft.com/office/drawing/2014/main" id="{E3481B8F-04C5-41F3-8096-1AF578CD6670}"/>
                  </a:ext>
                </a:extLst>
              </p:cNvPr>
              <p:cNvSpPr/>
              <p:nvPr/>
            </p:nvSpPr>
            <p:spPr>
              <a:xfrm>
                <a:off x="-2525530" y="1985005"/>
                <a:ext cx="196080" cy="130395"/>
              </a:xfrm>
              <a:custGeom>
                <a:avLst/>
                <a:gdLst/>
                <a:ahLst/>
                <a:cxnLst/>
                <a:rect l="l" t="t" r="r" b="b"/>
                <a:pathLst>
                  <a:path w="4030" h="2680" extrusionOk="0">
                    <a:moveTo>
                      <a:pt x="0" y="0"/>
                    </a:moveTo>
                    <a:lnTo>
                      <a:pt x="0" y="2086"/>
                    </a:lnTo>
                    <a:lnTo>
                      <a:pt x="901" y="2679"/>
                    </a:lnTo>
                    <a:lnTo>
                      <a:pt x="4030" y="2086"/>
                    </a:lnTo>
                    <a:lnTo>
                      <a:pt x="4030"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0" name="Google Shape;3528;p43">
                <a:extLst>
                  <a:ext uri="{FF2B5EF4-FFF2-40B4-BE49-F238E27FC236}">
                    <a16:creationId xmlns:a16="http://schemas.microsoft.com/office/drawing/2014/main" id="{2BCDFD0E-AC1C-4B79-848B-D4AF4F4560D2}"/>
                  </a:ext>
                </a:extLst>
              </p:cNvPr>
              <p:cNvSpPr/>
              <p:nvPr/>
            </p:nvSpPr>
            <p:spPr>
              <a:xfrm>
                <a:off x="-2590144" y="2086841"/>
                <a:ext cx="260693" cy="130395"/>
              </a:xfrm>
              <a:custGeom>
                <a:avLst/>
                <a:gdLst/>
                <a:ahLst/>
                <a:cxnLst/>
                <a:rect l="l" t="t" r="r" b="b"/>
                <a:pathLst>
                  <a:path w="5358" h="2680" extrusionOk="0">
                    <a:moveTo>
                      <a:pt x="0" y="1"/>
                    </a:moveTo>
                    <a:lnTo>
                      <a:pt x="0" y="2079"/>
                    </a:lnTo>
                    <a:lnTo>
                      <a:pt x="893" y="2680"/>
                    </a:lnTo>
                    <a:lnTo>
                      <a:pt x="5358" y="2079"/>
                    </a:lnTo>
                    <a:lnTo>
                      <a:pt x="5358"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1" name="Google Shape;3529;p43">
                <a:extLst>
                  <a:ext uri="{FF2B5EF4-FFF2-40B4-BE49-F238E27FC236}">
                    <a16:creationId xmlns:a16="http://schemas.microsoft.com/office/drawing/2014/main" id="{851B0B9B-9E85-4F2E-8FB5-9C9905FD58DE}"/>
                  </a:ext>
                </a:extLst>
              </p:cNvPr>
              <p:cNvSpPr/>
              <p:nvPr/>
            </p:nvSpPr>
            <p:spPr>
              <a:xfrm>
                <a:off x="-2655148" y="2187265"/>
                <a:ext cx="325697" cy="101884"/>
              </a:xfrm>
              <a:custGeom>
                <a:avLst/>
                <a:gdLst/>
                <a:ahLst/>
                <a:cxnLst/>
                <a:rect l="l" t="t" r="r" b="b"/>
                <a:pathLst>
                  <a:path w="6694" h="2094" extrusionOk="0">
                    <a:moveTo>
                      <a:pt x="0" y="0"/>
                    </a:moveTo>
                    <a:lnTo>
                      <a:pt x="0" y="2094"/>
                    </a:lnTo>
                    <a:lnTo>
                      <a:pt x="6694" y="2094"/>
                    </a:lnTo>
                    <a:lnTo>
                      <a:pt x="6694"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grpSp>
        <p:nvGrpSpPr>
          <p:cNvPr id="9" name="Nhóm 8">
            <a:extLst>
              <a:ext uri="{FF2B5EF4-FFF2-40B4-BE49-F238E27FC236}">
                <a16:creationId xmlns:a16="http://schemas.microsoft.com/office/drawing/2014/main" id="{F7001EE2-E8B1-41A5-9712-83D289366592}"/>
              </a:ext>
            </a:extLst>
          </p:cNvPr>
          <p:cNvGrpSpPr/>
          <p:nvPr/>
        </p:nvGrpSpPr>
        <p:grpSpPr>
          <a:xfrm>
            <a:off x="5391196" y="1363105"/>
            <a:ext cx="1408785" cy="3703000"/>
            <a:chOff x="3813856" y="1209131"/>
            <a:chExt cx="1408785" cy="3703000"/>
          </a:xfrm>
        </p:grpSpPr>
        <p:grpSp>
          <p:nvGrpSpPr>
            <p:cNvPr id="36" name="Google Shape;3415;p43">
              <a:extLst>
                <a:ext uri="{FF2B5EF4-FFF2-40B4-BE49-F238E27FC236}">
                  <a16:creationId xmlns:a16="http://schemas.microsoft.com/office/drawing/2014/main" id="{5FCB0E81-1607-44DE-8F5C-D974A7731496}"/>
                </a:ext>
              </a:extLst>
            </p:cNvPr>
            <p:cNvGrpSpPr/>
            <p:nvPr/>
          </p:nvGrpSpPr>
          <p:grpSpPr>
            <a:xfrm>
              <a:off x="3813856" y="1209131"/>
              <a:ext cx="1408785" cy="3703000"/>
              <a:chOff x="2186566" y="1021375"/>
              <a:chExt cx="1408785" cy="3703000"/>
            </a:xfrm>
          </p:grpSpPr>
          <p:cxnSp>
            <p:nvCxnSpPr>
              <p:cNvPr id="37" name="Google Shape;3416;p43">
                <a:extLst>
                  <a:ext uri="{FF2B5EF4-FFF2-40B4-BE49-F238E27FC236}">
                    <a16:creationId xmlns:a16="http://schemas.microsoft.com/office/drawing/2014/main" id="{6D0ED9DA-9E7F-437E-9576-FCD3FE583DCF}"/>
                  </a:ext>
                </a:extLst>
              </p:cNvPr>
              <p:cNvCxnSpPr>
                <a:cxnSpLocks/>
                <a:endCxn id="42" idx="0"/>
              </p:cNvCxnSpPr>
              <p:nvPr/>
            </p:nvCxnSpPr>
            <p:spPr>
              <a:xfrm>
                <a:off x="2890943" y="3375435"/>
                <a:ext cx="0" cy="345900"/>
              </a:xfrm>
              <a:prstGeom prst="straightConnector1">
                <a:avLst/>
              </a:prstGeom>
              <a:noFill/>
              <a:ln w="38100" cap="flat" cmpd="sng">
                <a:solidFill>
                  <a:srgbClr val="FF974C"/>
                </a:solidFill>
                <a:prstDash val="solid"/>
                <a:round/>
                <a:headEnd type="none" w="med" len="med"/>
                <a:tailEnd type="none" w="med" len="med"/>
              </a:ln>
            </p:spPr>
          </p:cxnSp>
          <p:cxnSp>
            <p:nvCxnSpPr>
              <p:cNvPr id="38" name="Google Shape;3419;p43">
                <a:extLst>
                  <a:ext uri="{FF2B5EF4-FFF2-40B4-BE49-F238E27FC236}">
                    <a16:creationId xmlns:a16="http://schemas.microsoft.com/office/drawing/2014/main" id="{51713AD2-0864-453E-8A85-3701CCF9426C}"/>
                  </a:ext>
                </a:extLst>
              </p:cNvPr>
              <p:cNvCxnSpPr>
                <a:cxnSpLocks/>
                <a:stCxn id="41" idx="2"/>
                <a:endCxn id="43" idx="0"/>
              </p:cNvCxnSpPr>
              <p:nvPr/>
            </p:nvCxnSpPr>
            <p:spPr>
              <a:xfrm>
                <a:off x="2890951" y="2024275"/>
                <a:ext cx="8" cy="164405"/>
              </a:xfrm>
              <a:prstGeom prst="straightConnector1">
                <a:avLst/>
              </a:prstGeom>
              <a:noFill/>
              <a:ln w="38100" cap="flat" cmpd="sng">
                <a:solidFill>
                  <a:srgbClr val="FF974C"/>
                </a:solidFill>
                <a:prstDash val="solid"/>
                <a:round/>
                <a:headEnd type="none" w="med" len="med"/>
                <a:tailEnd type="none" w="med" len="med"/>
              </a:ln>
            </p:spPr>
          </p:cxnSp>
          <p:sp>
            <p:nvSpPr>
              <p:cNvPr id="39" name="Google Shape;3422;p43">
                <a:extLst>
                  <a:ext uri="{FF2B5EF4-FFF2-40B4-BE49-F238E27FC236}">
                    <a16:creationId xmlns:a16="http://schemas.microsoft.com/office/drawing/2014/main" id="{92463E74-B17A-4CBA-9ECF-5D241422F7E8}"/>
                  </a:ext>
                </a:extLst>
              </p:cNvPr>
              <p:cNvSpPr/>
              <p:nvPr/>
            </p:nvSpPr>
            <p:spPr>
              <a:xfrm>
                <a:off x="2210401" y="2192329"/>
                <a:ext cx="1361100" cy="1361100"/>
              </a:xfrm>
              <a:prstGeom prst="roundRect">
                <a:avLst>
                  <a:gd name="adj" fmla="val 16667"/>
                </a:avLst>
              </a:pr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43" name="Google Shape;3421;p43">
                <a:extLst>
                  <a:ext uri="{FF2B5EF4-FFF2-40B4-BE49-F238E27FC236}">
                    <a16:creationId xmlns:a16="http://schemas.microsoft.com/office/drawing/2014/main" id="{E556A72B-CC06-4EFB-BD26-0CDA6FA7B5DF}"/>
                  </a:ext>
                </a:extLst>
              </p:cNvPr>
              <p:cNvSpPr txBox="1"/>
              <p:nvPr/>
            </p:nvSpPr>
            <p:spPr>
              <a:xfrm>
                <a:off x="2186566" y="2188680"/>
                <a:ext cx="1408785" cy="1350109"/>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lang="vi-VN" sz="2400" b="1" dirty="0">
                    <a:solidFill>
                      <a:schemeClr val="tx2"/>
                    </a:solidFill>
                    <a:latin typeface="Fira Sans Extra Condensed"/>
                    <a:sym typeface="Fira Sans Extra Condensed"/>
                  </a:rPr>
                  <a:t>Nhân vật</a:t>
                </a:r>
                <a:endParaRPr sz="2400" b="1" dirty="0">
                  <a:solidFill>
                    <a:schemeClr val="tx2"/>
                  </a:solidFill>
                  <a:latin typeface="Fira Sans Extra Condensed"/>
                  <a:sym typeface="Fira Sans Extra Condensed"/>
                </a:endParaRPr>
              </a:p>
            </p:txBody>
          </p:sp>
          <p:sp>
            <p:nvSpPr>
              <p:cNvPr id="41" name="Google Shape;3420;p43">
                <a:extLst>
                  <a:ext uri="{FF2B5EF4-FFF2-40B4-BE49-F238E27FC236}">
                    <a16:creationId xmlns:a16="http://schemas.microsoft.com/office/drawing/2014/main" id="{EC6DE4E9-50DD-4FD0-BA64-13AE60A628C4}"/>
                  </a:ext>
                </a:extLst>
              </p:cNvPr>
              <p:cNvSpPr/>
              <p:nvPr/>
            </p:nvSpPr>
            <p:spPr>
              <a:xfrm>
                <a:off x="2389501" y="1021375"/>
                <a:ext cx="1002900" cy="1002900"/>
              </a:xfrm>
              <a:prstGeom prst="roundRect">
                <a:avLst>
                  <a:gd name="adj" fmla="val 16667"/>
                </a:avLst>
              </a:prstGeom>
              <a:solidFill>
                <a:srgbClr val="FF974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30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04</a:t>
                </a:r>
                <a:endParaRPr kumimoji="0" sz="3000" b="0" i="0" u="none" strike="noStrike" kern="0" cap="none" spc="0" normalizeH="0" baseline="0" noProof="0" dirty="0">
                  <a:ln>
                    <a:noFill/>
                  </a:ln>
                  <a:solidFill>
                    <a:schemeClr val="tx2"/>
                  </a:solidFill>
                  <a:effectLst/>
                  <a:uLnTx/>
                  <a:uFillTx/>
                </a:endParaRPr>
              </a:p>
            </p:txBody>
          </p:sp>
          <p:sp>
            <p:nvSpPr>
              <p:cNvPr id="42" name="Google Shape;3418;p43">
                <a:extLst>
                  <a:ext uri="{FF2B5EF4-FFF2-40B4-BE49-F238E27FC236}">
                    <a16:creationId xmlns:a16="http://schemas.microsoft.com/office/drawing/2014/main" id="{2C5EB68B-E450-4410-B308-D8999C30E113}"/>
                  </a:ext>
                </a:extLst>
              </p:cNvPr>
              <p:cNvSpPr/>
              <p:nvPr/>
            </p:nvSpPr>
            <p:spPr>
              <a:xfrm>
                <a:off x="2389501" y="3721475"/>
                <a:ext cx="1002900" cy="1002900"/>
              </a:xfrm>
              <a:prstGeom prst="roundRect">
                <a:avLst>
                  <a:gd name="adj" fmla="val 16667"/>
                </a:avLst>
              </a:prstGeom>
              <a:solidFill>
                <a:srgbClr val="FFFFFF"/>
              </a:solidFill>
              <a:ln w="38100" cap="flat" cmpd="sng">
                <a:solidFill>
                  <a:srgbClr val="FF974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nvGrpSpPr>
            <p:cNvPr id="142" name="Google Shape;3530;p43">
              <a:extLst>
                <a:ext uri="{FF2B5EF4-FFF2-40B4-BE49-F238E27FC236}">
                  <a16:creationId xmlns:a16="http://schemas.microsoft.com/office/drawing/2014/main" id="{52221996-838A-47D2-A064-F3F6E82E0A08}"/>
                </a:ext>
              </a:extLst>
            </p:cNvPr>
            <p:cNvGrpSpPr/>
            <p:nvPr/>
          </p:nvGrpSpPr>
          <p:grpSpPr>
            <a:xfrm>
              <a:off x="4180694" y="4091917"/>
              <a:ext cx="651393" cy="637529"/>
              <a:chOff x="-765010" y="1656339"/>
              <a:chExt cx="651393" cy="637529"/>
            </a:xfrm>
          </p:grpSpPr>
          <p:sp>
            <p:nvSpPr>
              <p:cNvPr id="143" name="Google Shape;3531;p43">
                <a:extLst>
                  <a:ext uri="{FF2B5EF4-FFF2-40B4-BE49-F238E27FC236}">
                    <a16:creationId xmlns:a16="http://schemas.microsoft.com/office/drawing/2014/main" id="{8A152E92-E9E9-47E2-87E9-BB55209233D8}"/>
                  </a:ext>
                </a:extLst>
              </p:cNvPr>
              <p:cNvSpPr/>
              <p:nvPr/>
            </p:nvSpPr>
            <p:spPr>
              <a:xfrm>
                <a:off x="-444810" y="1656339"/>
                <a:ext cx="152631" cy="202697"/>
              </a:xfrm>
              <a:custGeom>
                <a:avLst/>
                <a:gdLst/>
                <a:ahLst/>
                <a:cxnLst/>
                <a:rect l="l" t="t" r="r" b="b"/>
                <a:pathLst>
                  <a:path w="3137" h="4166" extrusionOk="0">
                    <a:moveTo>
                      <a:pt x="0" y="0"/>
                    </a:moveTo>
                    <a:lnTo>
                      <a:pt x="1719" y="4165"/>
                    </a:lnTo>
                    <a:lnTo>
                      <a:pt x="3137" y="3647"/>
                    </a:lnTo>
                    <a:lnTo>
                      <a:pt x="0"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4" name="Google Shape;3532;p43">
                <a:extLst>
                  <a:ext uri="{FF2B5EF4-FFF2-40B4-BE49-F238E27FC236}">
                    <a16:creationId xmlns:a16="http://schemas.microsoft.com/office/drawing/2014/main" id="{7CE91FD8-2C08-4FD5-972E-BCED01A47494}"/>
                  </a:ext>
                </a:extLst>
              </p:cNvPr>
              <p:cNvSpPr/>
              <p:nvPr/>
            </p:nvSpPr>
            <p:spPr>
              <a:xfrm>
                <a:off x="-597101" y="1656339"/>
                <a:ext cx="261472" cy="206346"/>
              </a:xfrm>
              <a:custGeom>
                <a:avLst/>
                <a:gdLst/>
                <a:ahLst/>
                <a:cxnLst/>
                <a:rect l="l" t="t" r="r" b="b"/>
                <a:pathLst>
                  <a:path w="5374" h="4241" extrusionOk="0">
                    <a:moveTo>
                      <a:pt x="3130" y="0"/>
                    </a:moveTo>
                    <a:lnTo>
                      <a:pt x="1" y="3647"/>
                    </a:lnTo>
                    <a:lnTo>
                      <a:pt x="1419" y="4150"/>
                    </a:lnTo>
                    <a:lnTo>
                      <a:pt x="1554" y="3820"/>
                    </a:lnTo>
                    <a:lnTo>
                      <a:pt x="3250" y="4240"/>
                    </a:lnTo>
                    <a:lnTo>
                      <a:pt x="5374" y="3647"/>
                    </a:lnTo>
                    <a:lnTo>
                      <a:pt x="3130" y="0"/>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5" name="Google Shape;3533;p43">
                <a:extLst>
                  <a:ext uri="{FF2B5EF4-FFF2-40B4-BE49-F238E27FC236}">
                    <a16:creationId xmlns:a16="http://schemas.microsoft.com/office/drawing/2014/main" id="{C968BA83-4AFB-45A3-BDA3-3A6CE5377A43}"/>
                  </a:ext>
                </a:extLst>
              </p:cNvPr>
              <p:cNvSpPr/>
              <p:nvPr/>
            </p:nvSpPr>
            <p:spPr>
              <a:xfrm>
                <a:off x="-249848" y="1834514"/>
                <a:ext cx="86557" cy="171655"/>
              </a:xfrm>
              <a:custGeom>
                <a:avLst/>
                <a:gdLst/>
                <a:ahLst/>
                <a:cxnLst/>
                <a:rect l="l" t="t" r="r" b="b"/>
                <a:pathLst>
                  <a:path w="1779" h="3528" extrusionOk="0">
                    <a:moveTo>
                      <a:pt x="893" y="0"/>
                    </a:moveTo>
                    <a:lnTo>
                      <a:pt x="0" y="3527"/>
                    </a:lnTo>
                    <a:lnTo>
                      <a:pt x="1779" y="3527"/>
                    </a:lnTo>
                    <a:lnTo>
                      <a:pt x="1779"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6" name="Google Shape;3534;p43">
                <a:extLst>
                  <a:ext uri="{FF2B5EF4-FFF2-40B4-BE49-F238E27FC236}">
                    <a16:creationId xmlns:a16="http://schemas.microsoft.com/office/drawing/2014/main" id="{EDC6A6DA-46AC-470B-832E-7B07B13075FB}"/>
                  </a:ext>
                </a:extLst>
              </p:cNvPr>
              <p:cNvSpPr/>
              <p:nvPr/>
            </p:nvSpPr>
            <p:spPr>
              <a:xfrm>
                <a:off x="-713922" y="1834514"/>
                <a:ext cx="507569" cy="171655"/>
              </a:xfrm>
              <a:custGeom>
                <a:avLst/>
                <a:gdLst/>
                <a:ahLst/>
                <a:cxnLst/>
                <a:rect l="l" t="t" r="r" b="b"/>
                <a:pathLst>
                  <a:path w="10432" h="3528" extrusionOk="0">
                    <a:moveTo>
                      <a:pt x="1" y="0"/>
                    </a:moveTo>
                    <a:lnTo>
                      <a:pt x="1" y="3527"/>
                    </a:lnTo>
                    <a:lnTo>
                      <a:pt x="10431" y="3527"/>
                    </a:lnTo>
                    <a:lnTo>
                      <a:pt x="10431"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7" name="Google Shape;3535;p43">
                <a:extLst>
                  <a:ext uri="{FF2B5EF4-FFF2-40B4-BE49-F238E27FC236}">
                    <a16:creationId xmlns:a16="http://schemas.microsoft.com/office/drawing/2014/main" id="{C4B98F17-0D5C-4E1B-9F64-9D1FCA9E0F10}"/>
                  </a:ext>
                </a:extLst>
              </p:cNvPr>
              <p:cNvSpPr/>
              <p:nvPr/>
            </p:nvSpPr>
            <p:spPr>
              <a:xfrm>
                <a:off x="-765010" y="1976880"/>
                <a:ext cx="651393" cy="142462"/>
              </a:xfrm>
              <a:custGeom>
                <a:avLst/>
                <a:gdLst/>
                <a:ahLst/>
                <a:cxnLst/>
                <a:rect l="l" t="t" r="r" b="b"/>
                <a:pathLst>
                  <a:path w="13388" h="2928" extrusionOk="0">
                    <a:moveTo>
                      <a:pt x="0" y="1"/>
                    </a:moveTo>
                    <a:lnTo>
                      <a:pt x="0" y="2928"/>
                    </a:lnTo>
                    <a:lnTo>
                      <a:pt x="13387" y="2928"/>
                    </a:lnTo>
                    <a:lnTo>
                      <a:pt x="13387" y="1"/>
                    </a:lnTo>
                    <a:close/>
                  </a:path>
                </a:pathLst>
              </a:custGeom>
              <a:solidFill>
                <a:srgbClr val="8335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8" name="Google Shape;3536;p43">
                <a:extLst>
                  <a:ext uri="{FF2B5EF4-FFF2-40B4-BE49-F238E27FC236}">
                    <a16:creationId xmlns:a16="http://schemas.microsoft.com/office/drawing/2014/main" id="{E6EBB869-41B9-4CAF-A38E-DDB3501D2A46}"/>
                  </a:ext>
                </a:extLst>
              </p:cNvPr>
              <p:cNvSpPr/>
              <p:nvPr/>
            </p:nvSpPr>
            <p:spPr>
              <a:xfrm>
                <a:off x="-765010" y="2048111"/>
                <a:ext cx="651393" cy="71231"/>
              </a:xfrm>
              <a:custGeom>
                <a:avLst/>
                <a:gdLst/>
                <a:ahLst/>
                <a:cxnLst/>
                <a:rect l="l" t="t" r="r" b="b"/>
                <a:pathLst>
                  <a:path w="13388" h="1464" extrusionOk="0">
                    <a:moveTo>
                      <a:pt x="0" y="0"/>
                    </a:moveTo>
                    <a:lnTo>
                      <a:pt x="0" y="1464"/>
                    </a:lnTo>
                    <a:lnTo>
                      <a:pt x="811" y="1464"/>
                    </a:lnTo>
                    <a:lnTo>
                      <a:pt x="1036" y="968"/>
                    </a:lnTo>
                    <a:lnTo>
                      <a:pt x="1261" y="1464"/>
                    </a:lnTo>
                    <a:lnTo>
                      <a:pt x="1846" y="1464"/>
                    </a:lnTo>
                    <a:lnTo>
                      <a:pt x="2071" y="968"/>
                    </a:lnTo>
                    <a:lnTo>
                      <a:pt x="2296" y="1464"/>
                    </a:lnTo>
                    <a:lnTo>
                      <a:pt x="2882" y="1464"/>
                    </a:lnTo>
                    <a:lnTo>
                      <a:pt x="3099" y="968"/>
                    </a:lnTo>
                    <a:lnTo>
                      <a:pt x="3324" y="1464"/>
                    </a:lnTo>
                    <a:lnTo>
                      <a:pt x="3910" y="1464"/>
                    </a:lnTo>
                    <a:lnTo>
                      <a:pt x="4135" y="968"/>
                    </a:lnTo>
                    <a:lnTo>
                      <a:pt x="4360" y="1464"/>
                    </a:lnTo>
                    <a:lnTo>
                      <a:pt x="9035" y="1464"/>
                    </a:lnTo>
                    <a:lnTo>
                      <a:pt x="9260" y="968"/>
                    </a:lnTo>
                    <a:lnTo>
                      <a:pt x="9478" y="1464"/>
                    </a:lnTo>
                    <a:lnTo>
                      <a:pt x="10071" y="1464"/>
                    </a:lnTo>
                    <a:lnTo>
                      <a:pt x="10288" y="968"/>
                    </a:lnTo>
                    <a:lnTo>
                      <a:pt x="10513" y="1464"/>
                    </a:lnTo>
                    <a:lnTo>
                      <a:pt x="11099" y="1464"/>
                    </a:lnTo>
                    <a:lnTo>
                      <a:pt x="11324" y="968"/>
                    </a:lnTo>
                    <a:lnTo>
                      <a:pt x="11549" y="1464"/>
                    </a:lnTo>
                    <a:lnTo>
                      <a:pt x="12134" y="1464"/>
                    </a:lnTo>
                    <a:lnTo>
                      <a:pt x="12359" y="968"/>
                    </a:lnTo>
                    <a:lnTo>
                      <a:pt x="12577" y="1464"/>
                    </a:lnTo>
                    <a:lnTo>
                      <a:pt x="13387" y="1464"/>
                    </a:lnTo>
                    <a:lnTo>
                      <a:pt x="13387" y="0"/>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49" name="Google Shape;3537;p43">
                <a:extLst>
                  <a:ext uri="{FF2B5EF4-FFF2-40B4-BE49-F238E27FC236}">
                    <a16:creationId xmlns:a16="http://schemas.microsoft.com/office/drawing/2014/main" id="{6602ED11-A63D-4CF7-93A2-CAA3D1AD8E8C}"/>
                  </a:ext>
                </a:extLst>
              </p:cNvPr>
              <p:cNvSpPr/>
              <p:nvPr/>
            </p:nvSpPr>
            <p:spPr>
              <a:xfrm>
                <a:off x="-641620" y="1915915"/>
                <a:ext cx="132585" cy="21603"/>
              </a:xfrm>
              <a:custGeom>
                <a:avLst/>
                <a:gdLst/>
                <a:ahLst/>
                <a:cxnLst/>
                <a:rect l="l" t="t" r="r" b="b"/>
                <a:pathLst>
                  <a:path w="2725" h="444" extrusionOk="0">
                    <a:moveTo>
                      <a:pt x="226" y="1"/>
                    </a:moveTo>
                    <a:cubicBezTo>
                      <a:pt x="106" y="1"/>
                      <a:pt x="0" y="106"/>
                      <a:pt x="8" y="233"/>
                    </a:cubicBezTo>
                    <a:cubicBezTo>
                      <a:pt x="15" y="353"/>
                      <a:pt x="121" y="443"/>
                      <a:pt x="241" y="443"/>
                    </a:cubicBezTo>
                    <a:lnTo>
                      <a:pt x="2492" y="443"/>
                    </a:lnTo>
                    <a:cubicBezTo>
                      <a:pt x="2619" y="443"/>
                      <a:pt x="2724" y="338"/>
                      <a:pt x="2717" y="211"/>
                    </a:cubicBezTo>
                    <a:cubicBezTo>
                      <a:pt x="2709" y="91"/>
                      <a:pt x="2604" y="1"/>
                      <a:pt x="2484" y="1"/>
                    </a:cubicBez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0" name="Google Shape;3538;p43">
                <a:extLst>
                  <a:ext uri="{FF2B5EF4-FFF2-40B4-BE49-F238E27FC236}">
                    <a16:creationId xmlns:a16="http://schemas.microsoft.com/office/drawing/2014/main" id="{AACB9BA9-AEA7-4C72-90B3-B91E47708406}"/>
                  </a:ext>
                </a:extLst>
              </p:cNvPr>
              <p:cNvSpPr/>
              <p:nvPr/>
            </p:nvSpPr>
            <p:spPr>
              <a:xfrm>
                <a:off x="-368518" y="1915915"/>
                <a:ext cx="132585" cy="21603"/>
              </a:xfrm>
              <a:custGeom>
                <a:avLst/>
                <a:gdLst/>
                <a:ahLst/>
                <a:cxnLst/>
                <a:rect l="l" t="t" r="r" b="b"/>
                <a:pathLst>
                  <a:path w="2725" h="444" extrusionOk="0">
                    <a:moveTo>
                      <a:pt x="226" y="1"/>
                    </a:moveTo>
                    <a:cubicBezTo>
                      <a:pt x="98" y="1"/>
                      <a:pt x="1" y="106"/>
                      <a:pt x="8" y="233"/>
                    </a:cubicBezTo>
                    <a:cubicBezTo>
                      <a:pt x="16" y="353"/>
                      <a:pt x="121" y="443"/>
                      <a:pt x="233" y="443"/>
                    </a:cubicBezTo>
                    <a:lnTo>
                      <a:pt x="2492" y="443"/>
                    </a:lnTo>
                    <a:cubicBezTo>
                      <a:pt x="2620" y="443"/>
                      <a:pt x="2725" y="338"/>
                      <a:pt x="2717" y="211"/>
                    </a:cubicBezTo>
                    <a:cubicBezTo>
                      <a:pt x="2710" y="91"/>
                      <a:pt x="2604" y="1"/>
                      <a:pt x="2484" y="1"/>
                    </a:cubicBez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1" name="Google Shape;3539;p43">
                <a:extLst>
                  <a:ext uri="{FF2B5EF4-FFF2-40B4-BE49-F238E27FC236}">
                    <a16:creationId xmlns:a16="http://schemas.microsoft.com/office/drawing/2014/main" id="{8680B8AD-C0AE-449F-9291-89D48CB3DB44}"/>
                  </a:ext>
                </a:extLst>
              </p:cNvPr>
              <p:cNvSpPr/>
              <p:nvPr/>
            </p:nvSpPr>
            <p:spPr>
              <a:xfrm>
                <a:off x="-469673" y="1877574"/>
                <a:ext cx="62132" cy="99354"/>
              </a:xfrm>
              <a:custGeom>
                <a:avLst/>
                <a:gdLst/>
                <a:ahLst/>
                <a:cxnLst/>
                <a:rect l="l" t="t" r="r" b="b"/>
                <a:pathLst>
                  <a:path w="1277" h="2042" extrusionOk="0">
                    <a:moveTo>
                      <a:pt x="1" y="1"/>
                    </a:moveTo>
                    <a:lnTo>
                      <a:pt x="1" y="2042"/>
                    </a:lnTo>
                    <a:lnTo>
                      <a:pt x="1277" y="2042"/>
                    </a:lnTo>
                    <a:lnTo>
                      <a:pt x="1277" y="1"/>
                    </a:ln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2" name="Google Shape;3540;p43">
                <a:extLst>
                  <a:ext uri="{FF2B5EF4-FFF2-40B4-BE49-F238E27FC236}">
                    <a16:creationId xmlns:a16="http://schemas.microsoft.com/office/drawing/2014/main" id="{9C4551A5-C078-404F-A6C1-113764265A6A}"/>
                  </a:ext>
                </a:extLst>
              </p:cNvPr>
              <p:cNvSpPr/>
              <p:nvPr/>
            </p:nvSpPr>
            <p:spPr>
              <a:xfrm>
                <a:off x="-432792" y="1976880"/>
                <a:ext cx="111809" cy="316987"/>
              </a:xfrm>
              <a:custGeom>
                <a:avLst/>
                <a:gdLst/>
                <a:ahLst/>
                <a:cxnLst/>
                <a:rect l="l" t="t" r="r" b="b"/>
                <a:pathLst>
                  <a:path w="2298" h="6515" extrusionOk="0">
                    <a:moveTo>
                      <a:pt x="466" y="1"/>
                    </a:moveTo>
                    <a:lnTo>
                      <a:pt x="1" y="3258"/>
                    </a:lnTo>
                    <a:lnTo>
                      <a:pt x="1404" y="6515"/>
                    </a:lnTo>
                    <a:lnTo>
                      <a:pt x="2297" y="6515"/>
                    </a:lnTo>
                    <a:lnTo>
                      <a:pt x="811"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3" name="Google Shape;3541;p43">
                <a:extLst>
                  <a:ext uri="{FF2B5EF4-FFF2-40B4-BE49-F238E27FC236}">
                    <a16:creationId xmlns:a16="http://schemas.microsoft.com/office/drawing/2014/main" id="{749F02AB-1187-42D3-8B8D-8C4150BD5F8C}"/>
                  </a:ext>
                </a:extLst>
              </p:cNvPr>
              <p:cNvSpPr/>
              <p:nvPr/>
            </p:nvSpPr>
            <p:spPr>
              <a:xfrm>
                <a:off x="-556571" y="1976880"/>
                <a:ext cx="192139" cy="316987"/>
              </a:xfrm>
              <a:custGeom>
                <a:avLst/>
                <a:gdLst/>
                <a:ahLst/>
                <a:cxnLst/>
                <a:rect l="l" t="t" r="r" b="b"/>
                <a:pathLst>
                  <a:path w="3949" h="6515" extrusionOk="0">
                    <a:moveTo>
                      <a:pt x="1487" y="1"/>
                    </a:moveTo>
                    <a:lnTo>
                      <a:pt x="1" y="6515"/>
                    </a:lnTo>
                    <a:lnTo>
                      <a:pt x="3948" y="6515"/>
                    </a:lnTo>
                    <a:lnTo>
                      <a:pt x="301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4" name="Google Shape;3542;p43">
                <a:extLst>
                  <a:ext uri="{FF2B5EF4-FFF2-40B4-BE49-F238E27FC236}">
                    <a16:creationId xmlns:a16="http://schemas.microsoft.com/office/drawing/2014/main" id="{42C996A9-5EEB-4998-8E5F-0B2ACB05420C}"/>
                  </a:ext>
                </a:extLst>
              </p:cNvPr>
              <p:cNvSpPr/>
              <p:nvPr/>
            </p:nvSpPr>
            <p:spPr>
              <a:xfrm>
                <a:off x="-725600" y="2037066"/>
                <a:ext cx="21943" cy="82276"/>
              </a:xfrm>
              <a:custGeom>
                <a:avLst/>
                <a:gdLst/>
                <a:ahLst/>
                <a:cxnLst/>
                <a:rect l="l" t="t" r="r" b="b"/>
                <a:pathLst>
                  <a:path w="451" h="1691" extrusionOk="0">
                    <a:moveTo>
                      <a:pt x="221" y="1"/>
                    </a:moveTo>
                    <a:cubicBezTo>
                      <a:pt x="213" y="1"/>
                      <a:pt x="204" y="1"/>
                      <a:pt x="196" y="2"/>
                    </a:cubicBezTo>
                    <a:cubicBezTo>
                      <a:pt x="83" y="17"/>
                      <a:pt x="1" y="122"/>
                      <a:pt x="1" y="235"/>
                    </a:cubicBezTo>
                    <a:lnTo>
                      <a:pt x="1" y="1691"/>
                    </a:lnTo>
                    <a:lnTo>
                      <a:pt x="451" y="1691"/>
                    </a:lnTo>
                    <a:lnTo>
                      <a:pt x="451" y="227"/>
                    </a:lnTo>
                    <a:cubicBezTo>
                      <a:pt x="451" y="101"/>
                      <a:pt x="346" y="1"/>
                      <a:pt x="221"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5" name="Google Shape;3543;p43">
                <a:extLst>
                  <a:ext uri="{FF2B5EF4-FFF2-40B4-BE49-F238E27FC236}">
                    <a16:creationId xmlns:a16="http://schemas.microsoft.com/office/drawing/2014/main" id="{1A8128E4-51FB-4E5C-8831-791AFE7549BA}"/>
                  </a:ext>
                </a:extLst>
              </p:cNvPr>
              <p:cNvSpPr/>
              <p:nvPr/>
            </p:nvSpPr>
            <p:spPr>
              <a:xfrm>
                <a:off x="-674463" y="2037066"/>
                <a:ext cx="21554" cy="82276"/>
              </a:xfrm>
              <a:custGeom>
                <a:avLst/>
                <a:gdLst/>
                <a:ahLst/>
                <a:cxnLst/>
                <a:rect l="l" t="t" r="r" b="b"/>
                <a:pathLst>
                  <a:path w="443" h="1691" extrusionOk="0">
                    <a:moveTo>
                      <a:pt x="213" y="1"/>
                    </a:moveTo>
                    <a:cubicBezTo>
                      <a:pt x="205" y="1"/>
                      <a:pt x="196" y="1"/>
                      <a:pt x="188" y="2"/>
                    </a:cubicBezTo>
                    <a:cubicBezTo>
                      <a:pt x="75" y="17"/>
                      <a:pt x="0" y="122"/>
                      <a:pt x="0" y="235"/>
                    </a:cubicBezTo>
                    <a:lnTo>
                      <a:pt x="0" y="1691"/>
                    </a:lnTo>
                    <a:lnTo>
                      <a:pt x="443" y="1691"/>
                    </a:lnTo>
                    <a:lnTo>
                      <a:pt x="443" y="227"/>
                    </a:lnTo>
                    <a:cubicBezTo>
                      <a:pt x="443" y="101"/>
                      <a:pt x="338" y="1"/>
                      <a:pt x="213"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6" name="Google Shape;3544;p43">
                <a:extLst>
                  <a:ext uri="{FF2B5EF4-FFF2-40B4-BE49-F238E27FC236}">
                    <a16:creationId xmlns:a16="http://schemas.microsoft.com/office/drawing/2014/main" id="{398C7E2C-E8A0-43CD-8DBC-9A8303B0958F}"/>
                  </a:ext>
                </a:extLst>
              </p:cNvPr>
              <p:cNvSpPr/>
              <p:nvPr/>
            </p:nvSpPr>
            <p:spPr>
              <a:xfrm>
                <a:off x="-624834" y="2037066"/>
                <a:ext cx="21603" cy="82276"/>
              </a:xfrm>
              <a:custGeom>
                <a:avLst/>
                <a:gdLst/>
                <a:ahLst/>
                <a:cxnLst/>
                <a:rect l="l" t="t" r="r" b="b"/>
                <a:pathLst>
                  <a:path w="444" h="1691" extrusionOk="0">
                    <a:moveTo>
                      <a:pt x="214" y="1"/>
                    </a:moveTo>
                    <a:cubicBezTo>
                      <a:pt x="205" y="1"/>
                      <a:pt x="197" y="1"/>
                      <a:pt x="188" y="2"/>
                    </a:cubicBezTo>
                    <a:cubicBezTo>
                      <a:pt x="76" y="17"/>
                      <a:pt x="1" y="122"/>
                      <a:pt x="1" y="235"/>
                    </a:cubicBezTo>
                    <a:lnTo>
                      <a:pt x="1" y="1691"/>
                    </a:lnTo>
                    <a:lnTo>
                      <a:pt x="443" y="1691"/>
                    </a:lnTo>
                    <a:lnTo>
                      <a:pt x="443" y="227"/>
                    </a:lnTo>
                    <a:cubicBezTo>
                      <a:pt x="443" y="101"/>
                      <a:pt x="338" y="1"/>
                      <a:pt x="214"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7" name="Google Shape;3545;p43">
                <a:extLst>
                  <a:ext uri="{FF2B5EF4-FFF2-40B4-BE49-F238E27FC236}">
                    <a16:creationId xmlns:a16="http://schemas.microsoft.com/office/drawing/2014/main" id="{710AA5E1-2B2D-4536-8A7E-B43F16E3E91E}"/>
                  </a:ext>
                </a:extLst>
              </p:cNvPr>
              <p:cNvSpPr/>
              <p:nvPr/>
            </p:nvSpPr>
            <p:spPr>
              <a:xfrm>
                <a:off x="-574087" y="2037066"/>
                <a:ext cx="21603" cy="82276"/>
              </a:xfrm>
              <a:custGeom>
                <a:avLst/>
                <a:gdLst/>
                <a:ahLst/>
                <a:cxnLst/>
                <a:rect l="l" t="t" r="r" b="b"/>
                <a:pathLst>
                  <a:path w="444" h="1691" extrusionOk="0">
                    <a:moveTo>
                      <a:pt x="215" y="1"/>
                    </a:moveTo>
                    <a:cubicBezTo>
                      <a:pt x="206" y="1"/>
                      <a:pt x="197" y="1"/>
                      <a:pt x="188" y="2"/>
                    </a:cubicBezTo>
                    <a:cubicBezTo>
                      <a:pt x="83" y="17"/>
                      <a:pt x="1" y="122"/>
                      <a:pt x="1" y="235"/>
                    </a:cubicBezTo>
                    <a:lnTo>
                      <a:pt x="1" y="1691"/>
                    </a:lnTo>
                    <a:lnTo>
                      <a:pt x="443" y="1691"/>
                    </a:lnTo>
                    <a:lnTo>
                      <a:pt x="443" y="227"/>
                    </a:lnTo>
                    <a:cubicBezTo>
                      <a:pt x="443" y="101"/>
                      <a:pt x="345" y="1"/>
                      <a:pt x="21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8" name="Google Shape;3546;p43">
                <a:extLst>
                  <a:ext uri="{FF2B5EF4-FFF2-40B4-BE49-F238E27FC236}">
                    <a16:creationId xmlns:a16="http://schemas.microsoft.com/office/drawing/2014/main" id="{21DE270D-1BA7-4D08-8375-582B255A72DB}"/>
                  </a:ext>
                </a:extLst>
              </p:cNvPr>
              <p:cNvSpPr/>
              <p:nvPr/>
            </p:nvSpPr>
            <p:spPr>
              <a:xfrm>
                <a:off x="-275051" y="2037066"/>
                <a:ext cx="21603" cy="82276"/>
              </a:xfrm>
              <a:custGeom>
                <a:avLst/>
                <a:gdLst/>
                <a:ahLst/>
                <a:cxnLst/>
                <a:rect l="l" t="t" r="r" b="b"/>
                <a:pathLst>
                  <a:path w="444" h="1691" extrusionOk="0">
                    <a:moveTo>
                      <a:pt x="214" y="1"/>
                    </a:moveTo>
                    <a:cubicBezTo>
                      <a:pt x="205" y="1"/>
                      <a:pt x="197" y="1"/>
                      <a:pt x="188" y="2"/>
                    </a:cubicBezTo>
                    <a:cubicBezTo>
                      <a:pt x="76" y="17"/>
                      <a:pt x="1" y="122"/>
                      <a:pt x="1" y="235"/>
                    </a:cubicBezTo>
                    <a:lnTo>
                      <a:pt x="1" y="1691"/>
                    </a:lnTo>
                    <a:lnTo>
                      <a:pt x="443" y="1691"/>
                    </a:lnTo>
                    <a:lnTo>
                      <a:pt x="443" y="227"/>
                    </a:lnTo>
                    <a:cubicBezTo>
                      <a:pt x="443" y="101"/>
                      <a:pt x="338" y="1"/>
                      <a:pt x="214"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59" name="Google Shape;3547;p43">
                <a:extLst>
                  <a:ext uri="{FF2B5EF4-FFF2-40B4-BE49-F238E27FC236}">
                    <a16:creationId xmlns:a16="http://schemas.microsoft.com/office/drawing/2014/main" id="{8E0D0249-C81B-417D-B863-5E15EE2181D0}"/>
                  </a:ext>
                </a:extLst>
              </p:cNvPr>
              <p:cNvSpPr/>
              <p:nvPr/>
            </p:nvSpPr>
            <p:spPr>
              <a:xfrm>
                <a:off x="-324680" y="2037066"/>
                <a:ext cx="21554" cy="82276"/>
              </a:xfrm>
              <a:custGeom>
                <a:avLst/>
                <a:gdLst/>
                <a:ahLst/>
                <a:cxnLst/>
                <a:rect l="l" t="t" r="r" b="b"/>
                <a:pathLst>
                  <a:path w="443" h="1691" extrusionOk="0">
                    <a:moveTo>
                      <a:pt x="213" y="1"/>
                    </a:moveTo>
                    <a:cubicBezTo>
                      <a:pt x="205" y="1"/>
                      <a:pt x="196" y="1"/>
                      <a:pt x="188" y="2"/>
                    </a:cubicBezTo>
                    <a:cubicBezTo>
                      <a:pt x="75" y="17"/>
                      <a:pt x="0" y="122"/>
                      <a:pt x="0" y="235"/>
                    </a:cubicBezTo>
                    <a:lnTo>
                      <a:pt x="0" y="1691"/>
                    </a:lnTo>
                    <a:lnTo>
                      <a:pt x="443" y="1691"/>
                    </a:lnTo>
                    <a:lnTo>
                      <a:pt x="443" y="227"/>
                    </a:lnTo>
                    <a:cubicBezTo>
                      <a:pt x="443" y="101"/>
                      <a:pt x="338" y="1"/>
                      <a:pt x="213"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60" name="Google Shape;3548;p43">
                <a:extLst>
                  <a:ext uri="{FF2B5EF4-FFF2-40B4-BE49-F238E27FC236}">
                    <a16:creationId xmlns:a16="http://schemas.microsoft.com/office/drawing/2014/main" id="{3EEAC2E6-C35B-451E-829A-B4808BD30D29}"/>
                  </a:ext>
                </a:extLst>
              </p:cNvPr>
              <p:cNvSpPr/>
              <p:nvPr/>
            </p:nvSpPr>
            <p:spPr>
              <a:xfrm>
                <a:off x="-224304" y="2037066"/>
                <a:ext cx="21603" cy="82276"/>
              </a:xfrm>
              <a:custGeom>
                <a:avLst/>
                <a:gdLst/>
                <a:ahLst/>
                <a:cxnLst/>
                <a:rect l="l" t="t" r="r" b="b"/>
                <a:pathLst>
                  <a:path w="444" h="1691" extrusionOk="0">
                    <a:moveTo>
                      <a:pt x="215" y="1"/>
                    </a:moveTo>
                    <a:cubicBezTo>
                      <a:pt x="206" y="1"/>
                      <a:pt x="197" y="1"/>
                      <a:pt x="188" y="2"/>
                    </a:cubicBezTo>
                    <a:cubicBezTo>
                      <a:pt x="83" y="17"/>
                      <a:pt x="1" y="122"/>
                      <a:pt x="1" y="235"/>
                    </a:cubicBezTo>
                    <a:lnTo>
                      <a:pt x="1" y="1691"/>
                    </a:lnTo>
                    <a:lnTo>
                      <a:pt x="443" y="1691"/>
                    </a:lnTo>
                    <a:lnTo>
                      <a:pt x="443" y="227"/>
                    </a:lnTo>
                    <a:cubicBezTo>
                      <a:pt x="443" y="101"/>
                      <a:pt x="345" y="1"/>
                      <a:pt x="21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61" name="Google Shape;3549;p43">
                <a:extLst>
                  <a:ext uri="{FF2B5EF4-FFF2-40B4-BE49-F238E27FC236}">
                    <a16:creationId xmlns:a16="http://schemas.microsoft.com/office/drawing/2014/main" id="{64226DEB-2E94-4F0E-8D35-F3B62068B2DC}"/>
                  </a:ext>
                </a:extLst>
              </p:cNvPr>
              <p:cNvSpPr/>
              <p:nvPr/>
            </p:nvSpPr>
            <p:spPr>
              <a:xfrm>
                <a:off x="-174627" y="2037066"/>
                <a:ext cx="21554" cy="82276"/>
              </a:xfrm>
              <a:custGeom>
                <a:avLst/>
                <a:gdLst/>
                <a:ahLst/>
                <a:cxnLst/>
                <a:rect l="l" t="t" r="r" b="b"/>
                <a:pathLst>
                  <a:path w="443" h="1691" extrusionOk="0">
                    <a:moveTo>
                      <a:pt x="215" y="1"/>
                    </a:moveTo>
                    <a:cubicBezTo>
                      <a:pt x="206" y="1"/>
                      <a:pt x="197" y="1"/>
                      <a:pt x="188" y="2"/>
                    </a:cubicBezTo>
                    <a:cubicBezTo>
                      <a:pt x="83" y="17"/>
                      <a:pt x="0" y="122"/>
                      <a:pt x="0" y="235"/>
                    </a:cubicBezTo>
                    <a:lnTo>
                      <a:pt x="0" y="1691"/>
                    </a:lnTo>
                    <a:lnTo>
                      <a:pt x="443" y="1691"/>
                    </a:lnTo>
                    <a:lnTo>
                      <a:pt x="443" y="227"/>
                    </a:lnTo>
                    <a:cubicBezTo>
                      <a:pt x="443" y="101"/>
                      <a:pt x="344" y="1"/>
                      <a:pt x="21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grpSp>
        <p:nvGrpSpPr>
          <p:cNvPr id="164" name="Google Shape;18510;p69">
            <a:extLst>
              <a:ext uri="{FF2B5EF4-FFF2-40B4-BE49-F238E27FC236}">
                <a16:creationId xmlns:a16="http://schemas.microsoft.com/office/drawing/2014/main" id="{F5C57C1E-45A1-4A8D-823D-419DE78491CF}"/>
              </a:ext>
            </a:extLst>
          </p:cNvPr>
          <p:cNvGrpSpPr/>
          <p:nvPr/>
        </p:nvGrpSpPr>
        <p:grpSpPr>
          <a:xfrm>
            <a:off x="7053127" y="429775"/>
            <a:ext cx="1727581" cy="1099689"/>
            <a:chOff x="4070432" y="3503536"/>
            <a:chExt cx="983816" cy="626211"/>
          </a:xfrm>
        </p:grpSpPr>
        <p:sp>
          <p:nvSpPr>
            <p:cNvPr id="165" name="Google Shape;18511;p69">
              <a:extLst>
                <a:ext uri="{FF2B5EF4-FFF2-40B4-BE49-F238E27FC236}">
                  <a16:creationId xmlns:a16="http://schemas.microsoft.com/office/drawing/2014/main" id="{BBCF5735-EA8E-4A51-8204-FC1EEEEBA064}"/>
                </a:ext>
              </a:extLst>
            </p:cNvPr>
            <p:cNvSpPr/>
            <p:nvPr/>
          </p:nvSpPr>
          <p:spPr>
            <a:xfrm>
              <a:off x="4070432" y="3765836"/>
              <a:ext cx="983816" cy="277252"/>
            </a:xfrm>
            <a:custGeom>
              <a:avLst/>
              <a:gdLst/>
              <a:ahLst/>
              <a:cxnLst/>
              <a:rect l="l" t="t" r="r" b="b"/>
              <a:pathLst>
                <a:path w="23363" h="6584" extrusionOk="0">
                  <a:moveTo>
                    <a:pt x="2691" y="0"/>
                  </a:moveTo>
                  <a:cubicBezTo>
                    <a:pt x="2389" y="0"/>
                    <a:pt x="1524" y="345"/>
                    <a:pt x="1149" y="808"/>
                  </a:cubicBezTo>
                  <a:cubicBezTo>
                    <a:pt x="717" y="1331"/>
                    <a:pt x="0" y="2821"/>
                    <a:pt x="944" y="4185"/>
                  </a:cubicBezTo>
                  <a:cubicBezTo>
                    <a:pt x="2240" y="6095"/>
                    <a:pt x="5560" y="6584"/>
                    <a:pt x="11585" y="6584"/>
                  </a:cubicBezTo>
                  <a:cubicBezTo>
                    <a:pt x="17576" y="6584"/>
                    <a:pt x="23363" y="6402"/>
                    <a:pt x="23363" y="6402"/>
                  </a:cubicBezTo>
                  <a:lnTo>
                    <a:pt x="23363" y="6004"/>
                  </a:lnTo>
                  <a:cubicBezTo>
                    <a:pt x="23237" y="6009"/>
                    <a:pt x="23061" y="6016"/>
                    <a:pt x="22859" y="6016"/>
                  </a:cubicBezTo>
                  <a:cubicBezTo>
                    <a:pt x="22053" y="6016"/>
                    <a:pt x="20820" y="5908"/>
                    <a:pt x="20612" y="5118"/>
                  </a:cubicBezTo>
                  <a:cubicBezTo>
                    <a:pt x="20453" y="4549"/>
                    <a:pt x="21396" y="4037"/>
                    <a:pt x="21817" y="3481"/>
                  </a:cubicBezTo>
                  <a:cubicBezTo>
                    <a:pt x="22226" y="2946"/>
                    <a:pt x="22044" y="2059"/>
                    <a:pt x="21669" y="1968"/>
                  </a:cubicBezTo>
                  <a:cubicBezTo>
                    <a:pt x="21611" y="1952"/>
                    <a:pt x="21556" y="1945"/>
                    <a:pt x="21504" y="1945"/>
                  </a:cubicBezTo>
                  <a:cubicBezTo>
                    <a:pt x="21216" y="1945"/>
                    <a:pt x="21025" y="2170"/>
                    <a:pt x="21112" y="2468"/>
                  </a:cubicBezTo>
                  <a:cubicBezTo>
                    <a:pt x="21191" y="2707"/>
                    <a:pt x="21726" y="2571"/>
                    <a:pt x="21476" y="3071"/>
                  </a:cubicBezTo>
                  <a:cubicBezTo>
                    <a:pt x="21214" y="3571"/>
                    <a:pt x="20066" y="3810"/>
                    <a:pt x="18361" y="3810"/>
                  </a:cubicBezTo>
                  <a:lnTo>
                    <a:pt x="4457" y="3810"/>
                  </a:lnTo>
                  <a:cubicBezTo>
                    <a:pt x="3115" y="3810"/>
                    <a:pt x="2490" y="3662"/>
                    <a:pt x="1865" y="3162"/>
                  </a:cubicBezTo>
                  <a:cubicBezTo>
                    <a:pt x="1058" y="2526"/>
                    <a:pt x="1183" y="1627"/>
                    <a:pt x="1546" y="1377"/>
                  </a:cubicBezTo>
                  <a:cubicBezTo>
                    <a:pt x="1636" y="1315"/>
                    <a:pt x="1730" y="1293"/>
                    <a:pt x="1823" y="1293"/>
                  </a:cubicBezTo>
                  <a:cubicBezTo>
                    <a:pt x="2077" y="1293"/>
                    <a:pt x="2325" y="1462"/>
                    <a:pt x="2481" y="1462"/>
                  </a:cubicBezTo>
                  <a:cubicBezTo>
                    <a:pt x="2541" y="1462"/>
                    <a:pt x="2587" y="1436"/>
                    <a:pt x="2615" y="1366"/>
                  </a:cubicBezTo>
                  <a:cubicBezTo>
                    <a:pt x="2741" y="1048"/>
                    <a:pt x="2911" y="149"/>
                    <a:pt x="2786" y="25"/>
                  </a:cubicBezTo>
                  <a:cubicBezTo>
                    <a:pt x="2770" y="8"/>
                    <a:pt x="2737" y="0"/>
                    <a:pt x="2691" y="0"/>
                  </a:cubicBez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6" name="Google Shape;18512;p69">
              <a:extLst>
                <a:ext uri="{FF2B5EF4-FFF2-40B4-BE49-F238E27FC236}">
                  <a16:creationId xmlns:a16="http://schemas.microsoft.com/office/drawing/2014/main" id="{E86D9997-C41C-4536-B2E4-268CD95BD427}"/>
                </a:ext>
              </a:extLst>
            </p:cNvPr>
            <p:cNvSpPr/>
            <p:nvPr/>
          </p:nvSpPr>
          <p:spPr>
            <a:xfrm>
              <a:off x="4584126" y="3504505"/>
              <a:ext cx="10570" cy="421774"/>
            </a:xfrm>
            <a:custGeom>
              <a:avLst/>
              <a:gdLst/>
              <a:ahLst/>
              <a:cxnLst/>
              <a:rect l="l" t="t" r="r" b="b"/>
              <a:pathLst>
                <a:path w="251" h="10016" extrusionOk="0">
                  <a:moveTo>
                    <a:pt x="0" y="1"/>
                  </a:moveTo>
                  <a:lnTo>
                    <a:pt x="0" y="10016"/>
                  </a:lnTo>
                  <a:lnTo>
                    <a:pt x="250" y="10016"/>
                  </a:lnTo>
                  <a:lnTo>
                    <a:pt x="250" y="1"/>
                  </a:lnTo>
                  <a:close/>
                </a:path>
              </a:pathLst>
            </a:custGeom>
            <a:solidFill>
              <a:srgbClr val="BFD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7" name="Google Shape;18513;p69">
              <a:extLst>
                <a:ext uri="{FF2B5EF4-FFF2-40B4-BE49-F238E27FC236}">
                  <a16:creationId xmlns:a16="http://schemas.microsoft.com/office/drawing/2014/main" id="{DEE5E6FF-5B45-40EA-A6F6-15CB604924FD}"/>
                </a:ext>
              </a:extLst>
            </p:cNvPr>
            <p:cNvSpPr/>
            <p:nvPr/>
          </p:nvSpPr>
          <p:spPr>
            <a:xfrm>
              <a:off x="4373452" y="3523664"/>
              <a:ext cx="550083" cy="358567"/>
            </a:xfrm>
            <a:custGeom>
              <a:avLst/>
              <a:gdLst/>
              <a:ahLst/>
              <a:cxnLst/>
              <a:rect l="l" t="t" r="r" b="b"/>
              <a:pathLst>
                <a:path w="13063" h="8515" extrusionOk="0">
                  <a:moveTo>
                    <a:pt x="11949" y="0"/>
                  </a:moveTo>
                  <a:lnTo>
                    <a:pt x="1" y="1910"/>
                  </a:lnTo>
                  <a:cubicBezTo>
                    <a:pt x="1" y="1910"/>
                    <a:pt x="1444" y="2979"/>
                    <a:pt x="1308" y="5002"/>
                  </a:cubicBezTo>
                  <a:cubicBezTo>
                    <a:pt x="1194" y="6514"/>
                    <a:pt x="1" y="8515"/>
                    <a:pt x="1" y="8515"/>
                  </a:cubicBezTo>
                  <a:cubicBezTo>
                    <a:pt x="1" y="8515"/>
                    <a:pt x="2775" y="7514"/>
                    <a:pt x="5412" y="7264"/>
                  </a:cubicBezTo>
                  <a:cubicBezTo>
                    <a:pt x="5717" y="7236"/>
                    <a:pt x="5996" y="7223"/>
                    <a:pt x="6250" y="7223"/>
                  </a:cubicBezTo>
                  <a:cubicBezTo>
                    <a:pt x="8408" y="7223"/>
                    <a:pt x="8800" y="8151"/>
                    <a:pt x="8800" y="8151"/>
                  </a:cubicBezTo>
                  <a:cubicBezTo>
                    <a:pt x="10801" y="6730"/>
                    <a:pt x="13063" y="2717"/>
                    <a:pt x="11949" y="0"/>
                  </a:cubicBez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8" name="Google Shape;18514;p69">
              <a:extLst>
                <a:ext uri="{FF2B5EF4-FFF2-40B4-BE49-F238E27FC236}">
                  <a16:creationId xmlns:a16="http://schemas.microsoft.com/office/drawing/2014/main" id="{3A0338EA-28B6-4CAA-B366-838D08EE1F8B}"/>
                </a:ext>
              </a:extLst>
            </p:cNvPr>
            <p:cNvSpPr/>
            <p:nvPr/>
          </p:nvSpPr>
          <p:spPr>
            <a:xfrm>
              <a:off x="4306456" y="3503536"/>
              <a:ext cx="617080" cy="110623"/>
            </a:xfrm>
            <a:custGeom>
              <a:avLst/>
              <a:gdLst/>
              <a:ahLst/>
              <a:cxnLst/>
              <a:rect l="l" t="t" r="r" b="b"/>
              <a:pathLst>
                <a:path w="14654" h="2627" extrusionOk="0">
                  <a:moveTo>
                    <a:pt x="14608" y="1"/>
                  </a:moveTo>
                  <a:lnTo>
                    <a:pt x="0" y="2331"/>
                  </a:lnTo>
                  <a:lnTo>
                    <a:pt x="46" y="2627"/>
                  </a:lnTo>
                  <a:lnTo>
                    <a:pt x="14654" y="296"/>
                  </a:lnTo>
                  <a:lnTo>
                    <a:pt x="14608" y="1"/>
                  </a:lnTo>
                  <a:close/>
                </a:path>
              </a:pathLst>
            </a:custGeom>
            <a:solidFill>
              <a:srgbClr val="D2B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9" name="Google Shape;18515;p69">
              <a:extLst>
                <a:ext uri="{FF2B5EF4-FFF2-40B4-BE49-F238E27FC236}">
                  <a16:creationId xmlns:a16="http://schemas.microsoft.com/office/drawing/2014/main" id="{8A7A3184-33C4-436D-9B58-059A7DC1F1CA}"/>
                </a:ext>
              </a:extLst>
            </p:cNvPr>
            <p:cNvSpPr/>
            <p:nvPr/>
          </p:nvSpPr>
          <p:spPr>
            <a:xfrm>
              <a:off x="4373452" y="3594029"/>
              <a:ext cx="115929" cy="288201"/>
            </a:xfrm>
            <a:custGeom>
              <a:avLst/>
              <a:gdLst/>
              <a:ahLst/>
              <a:cxnLst/>
              <a:rect l="l" t="t" r="r" b="b"/>
              <a:pathLst>
                <a:path w="2753" h="6844" extrusionOk="0">
                  <a:moveTo>
                    <a:pt x="1490" y="0"/>
                  </a:moveTo>
                  <a:lnTo>
                    <a:pt x="1" y="239"/>
                  </a:lnTo>
                  <a:cubicBezTo>
                    <a:pt x="1" y="239"/>
                    <a:pt x="1444" y="1308"/>
                    <a:pt x="1308" y="3331"/>
                  </a:cubicBezTo>
                  <a:cubicBezTo>
                    <a:pt x="1194" y="4843"/>
                    <a:pt x="1" y="6844"/>
                    <a:pt x="1" y="6844"/>
                  </a:cubicBezTo>
                  <a:cubicBezTo>
                    <a:pt x="1" y="6844"/>
                    <a:pt x="603" y="6639"/>
                    <a:pt x="1490" y="6378"/>
                  </a:cubicBezTo>
                  <a:cubicBezTo>
                    <a:pt x="2649" y="4264"/>
                    <a:pt x="2752" y="1262"/>
                    <a:pt x="1490"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0" name="Google Shape;18516;p69">
              <a:extLst>
                <a:ext uri="{FF2B5EF4-FFF2-40B4-BE49-F238E27FC236}">
                  <a16:creationId xmlns:a16="http://schemas.microsoft.com/office/drawing/2014/main" id="{C3AC49B1-46D3-44C5-879C-4AEE024AF154}"/>
                </a:ext>
              </a:extLst>
            </p:cNvPr>
            <p:cNvSpPr/>
            <p:nvPr/>
          </p:nvSpPr>
          <p:spPr>
            <a:xfrm>
              <a:off x="4482600" y="3575375"/>
              <a:ext cx="110160" cy="275273"/>
            </a:xfrm>
            <a:custGeom>
              <a:avLst/>
              <a:gdLst/>
              <a:ahLst/>
              <a:cxnLst/>
              <a:rect l="l" t="t" r="r" b="b"/>
              <a:pathLst>
                <a:path w="2616" h="6537" extrusionOk="0">
                  <a:moveTo>
                    <a:pt x="1683" y="0"/>
                  </a:moveTo>
                  <a:lnTo>
                    <a:pt x="853" y="125"/>
                  </a:lnTo>
                  <a:lnTo>
                    <a:pt x="262" y="227"/>
                  </a:lnTo>
                  <a:cubicBezTo>
                    <a:pt x="1524" y="2421"/>
                    <a:pt x="729" y="4763"/>
                    <a:pt x="1" y="6537"/>
                  </a:cubicBezTo>
                  <a:cubicBezTo>
                    <a:pt x="365" y="6446"/>
                    <a:pt x="751" y="6366"/>
                    <a:pt x="1138" y="6286"/>
                  </a:cubicBezTo>
                  <a:cubicBezTo>
                    <a:pt x="2047" y="4002"/>
                    <a:pt x="2616" y="1319"/>
                    <a:pt x="1683"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1" name="Google Shape;18517;p69">
              <a:extLst>
                <a:ext uri="{FF2B5EF4-FFF2-40B4-BE49-F238E27FC236}">
                  <a16:creationId xmlns:a16="http://schemas.microsoft.com/office/drawing/2014/main" id="{3ADE5AED-ABE4-4546-BCF0-A6278ADF24EA}"/>
                </a:ext>
              </a:extLst>
            </p:cNvPr>
            <p:cNvSpPr/>
            <p:nvPr/>
          </p:nvSpPr>
          <p:spPr>
            <a:xfrm>
              <a:off x="4659249" y="3540382"/>
              <a:ext cx="136479" cy="294938"/>
            </a:xfrm>
            <a:custGeom>
              <a:avLst/>
              <a:gdLst/>
              <a:ahLst/>
              <a:cxnLst/>
              <a:rect l="l" t="t" r="r" b="b"/>
              <a:pathLst>
                <a:path w="3241" h="7004" extrusionOk="0">
                  <a:moveTo>
                    <a:pt x="2683" y="1"/>
                  </a:moveTo>
                  <a:lnTo>
                    <a:pt x="2092" y="92"/>
                  </a:lnTo>
                  <a:lnTo>
                    <a:pt x="1365" y="205"/>
                  </a:lnTo>
                  <a:cubicBezTo>
                    <a:pt x="1910" y="2297"/>
                    <a:pt x="1217" y="4639"/>
                    <a:pt x="0" y="6845"/>
                  </a:cubicBezTo>
                  <a:cubicBezTo>
                    <a:pt x="353" y="6879"/>
                    <a:pt x="649" y="6936"/>
                    <a:pt x="899" y="7004"/>
                  </a:cubicBezTo>
                  <a:cubicBezTo>
                    <a:pt x="2513" y="4560"/>
                    <a:pt x="3241" y="2127"/>
                    <a:pt x="2683" y="1"/>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2" name="Google Shape;18518;p69">
              <a:extLst>
                <a:ext uri="{FF2B5EF4-FFF2-40B4-BE49-F238E27FC236}">
                  <a16:creationId xmlns:a16="http://schemas.microsoft.com/office/drawing/2014/main" id="{B95BE59B-608D-45BE-AA44-A0E07FBB7C0C}"/>
                </a:ext>
              </a:extLst>
            </p:cNvPr>
            <p:cNvSpPr/>
            <p:nvPr/>
          </p:nvSpPr>
          <p:spPr>
            <a:xfrm>
              <a:off x="4726751" y="3523664"/>
              <a:ext cx="166166" cy="343281"/>
            </a:xfrm>
            <a:custGeom>
              <a:avLst/>
              <a:gdLst/>
              <a:ahLst/>
              <a:cxnLst/>
              <a:rect l="l" t="t" r="r" b="b"/>
              <a:pathLst>
                <a:path w="3946" h="8152" extrusionOk="0">
                  <a:moveTo>
                    <a:pt x="3559" y="0"/>
                  </a:moveTo>
                  <a:lnTo>
                    <a:pt x="2229" y="216"/>
                  </a:lnTo>
                  <a:cubicBezTo>
                    <a:pt x="3139" y="3217"/>
                    <a:pt x="1570" y="5445"/>
                    <a:pt x="1" y="7719"/>
                  </a:cubicBezTo>
                  <a:cubicBezTo>
                    <a:pt x="1" y="7719"/>
                    <a:pt x="342" y="7981"/>
                    <a:pt x="410" y="8151"/>
                  </a:cubicBezTo>
                  <a:cubicBezTo>
                    <a:pt x="2093" y="6958"/>
                    <a:pt x="3945" y="3945"/>
                    <a:pt x="3843" y="1398"/>
                  </a:cubicBezTo>
                  <a:cubicBezTo>
                    <a:pt x="3809" y="943"/>
                    <a:pt x="3718" y="478"/>
                    <a:pt x="355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3" name="Google Shape;18519;p69">
              <a:extLst>
                <a:ext uri="{FF2B5EF4-FFF2-40B4-BE49-F238E27FC236}">
                  <a16:creationId xmlns:a16="http://schemas.microsoft.com/office/drawing/2014/main" id="{8B49FAA1-CCDB-414D-BAB5-D1B507BB46A5}"/>
                </a:ext>
              </a:extLst>
            </p:cNvPr>
            <p:cNvSpPr/>
            <p:nvPr/>
          </p:nvSpPr>
          <p:spPr>
            <a:xfrm>
              <a:off x="4575493" y="3557184"/>
              <a:ext cx="127846" cy="275273"/>
            </a:xfrm>
            <a:custGeom>
              <a:avLst/>
              <a:gdLst/>
              <a:ahLst/>
              <a:cxnLst/>
              <a:rect l="l" t="t" r="r" b="b"/>
              <a:pathLst>
                <a:path w="3036" h="6537" extrusionOk="0">
                  <a:moveTo>
                    <a:pt x="2149" y="0"/>
                  </a:moveTo>
                  <a:lnTo>
                    <a:pt x="773" y="227"/>
                  </a:lnTo>
                  <a:cubicBezTo>
                    <a:pt x="1660" y="2126"/>
                    <a:pt x="842" y="4707"/>
                    <a:pt x="0" y="6537"/>
                  </a:cubicBezTo>
                  <a:lnTo>
                    <a:pt x="614" y="6468"/>
                  </a:lnTo>
                  <a:cubicBezTo>
                    <a:pt x="796" y="6457"/>
                    <a:pt x="966" y="6446"/>
                    <a:pt x="1125" y="6435"/>
                  </a:cubicBezTo>
                  <a:cubicBezTo>
                    <a:pt x="1944" y="4536"/>
                    <a:pt x="3035" y="2126"/>
                    <a:pt x="214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4" name="Google Shape;18520;p69">
              <a:extLst>
                <a:ext uri="{FF2B5EF4-FFF2-40B4-BE49-F238E27FC236}">
                  <a16:creationId xmlns:a16="http://schemas.microsoft.com/office/drawing/2014/main" id="{279D34A5-3D26-46A4-B05D-D47235B0E7AB}"/>
                </a:ext>
              </a:extLst>
            </p:cNvPr>
            <p:cNvSpPr/>
            <p:nvPr/>
          </p:nvSpPr>
          <p:spPr>
            <a:xfrm>
              <a:off x="4226027" y="3952087"/>
              <a:ext cx="582634" cy="41226"/>
            </a:xfrm>
            <a:custGeom>
              <a:avLst/>
              <a:gdLst/>
              <a:ahLst/>
              <a:cxnLst/>
              <a:rect l="l" t="t" r="r" b="b"/>
              <a:pathLst>
                <a:path w="13836" h="979" extrusionOk="0">
                  <a:moveTo>
                    <a:pt x="0" y="1"/>
                  </a:moveTo>
                  <a:lnTo>
                    <a:pt x="0" y="978"/>
                  </a:lnTo>
                  <a:lnTo>
                    <a:pt x="13835" y="978"/>
                  </a:lnTo>
                  <a:lnTo>
                    <a:pt x="13835" y="1"/>
                  </a:ln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5" name="Google Shape;18521;p69">
              <a:extLst>
                <a:ext uri="{FF2B5EF4-FFF2-40B4-BE49-F238E27FC236}">
                  <a16:creationId xmlns:a16="http://schemas.microsoft.com/office/drawing/2014/main" id="{F6CAFBFC-0D92-495D-90A7-F4CA9349687F}"/>
                </a:ext>
              </a:extLst>
            </p:cNvPr>
            <p:cNvSpPr/>
            <p:nvPr/>
          </p:nvSpPr>
          <p:spPr>
            <a:xfrm>
              <a:off x="4229859" y="3955455"/>
              <a:ext cx="575475" cy="34530"/>
            </a:xfrm>
            <a:custGeom>
              <a:avLst/>
              <a:gdLst/>
              <a:ahLst/>
              <a:cxnLst/>
              <a:rect l="l" t="t" r="r" b="b"/>
              <a:pathLst>
                <a:path w="13666" h="820" extrusionOk="0">
                  <a:moveTo>
                    <a:pt x="0" y="1"/>
                  </a:moveTo>
                  <a:lnTo>
                    <a:pt x="0" y="819"/>
                  </a:lnTo>
                  <a:lnTo>
                    <a:pt x="13665" y="819"/>
                  </a:lnTo>
                  <a:lnTo>
                    <a:pt x="13665" y="1"/>
                  </a:ln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6" name="Google Shape;18522;p69">
              <a:extLst>
                <a:ext uri="{FF2B5EF4-FFF2-40B4-BE49-F238E27FC236}">
                  <a16:creationId xmlns:a16="http://schemas.microsoft.com/office/drawing/2014/main" id="{61F58773-69A9-42A1-80CD-C1D7BC4C422E}"/>
                </a:ext>
              </a:extLst>
            </p:cNvPr>
            <p:cNvSpPr/>
            <p:nvPr/>
          </p:nvSpPr>
          <p:spPr>
            <a:xfrm>
              <a:off x="4205941" y="4008597"/>
              <a:ext cx="848306" cy="34488"/>
            </a:xfrm>
            <a:custGeom>
              <a:avLst/>
              <a:gdLst/>
              <a:ahLst/>
              <a:cxnLst/>
              <a:rect l="l" t="t" r="r" b="b"/>
              <a:pathLst>
                <a:path w="20145" h="819" extrusionOk="0">
                  <a:moveTo>
                    <a:pt x="0" y="0"/>
                  </a:moveTo>
                  <a:cubicBezTo>
                    <a:pt x="1819" y="626"/>
                    <a:pt x="4547" y="819"/>
                    <a:pt x="8367" y="819"/>
                  </a:cubicBezTo>
                  <a:cubicBezTo>
                    <a:pt x="14358" y="819"/>
                    <a:pt x="20145" y="637"/>
                    <a:pt x="20145" y="637"/>
                  </a:cubicBezTo>
                  <a:lnTo>
                    <a:pt x="20145" y="239"/>
                  </a:lnTo>
                  <a:cubicBezTo>
                    <a:pt x="20021" y="242"/>
                    <a:pt x="19850" y="248"/>
                    <a:pt x="19652" y="248"/>
                  </a:cubicBezTo>
                  <a:cubicBezTo>
                    <a:pt x="19156" y="248"/>
                    <a:pt x="18495" y="211"/>
                    <a:pt x="18008"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7" name="Google Shape;18523;p69">
              <a:extLst>
                <a:ext uri="{FF2B5EF4-FFF2-40B4-BE49-F238E27FC236}">
                  <a16:creationId xmlns:a16="http://schemas.microsoft.com/office/drawing/2014/main" id="{C2936E66-3ED4-47ED-B6E5-C6B4C3AE0EC5}"/>
                </a:ext>
              </a:extLst>
            </p:cNvPr>
            <p:cNvSpPr/>
            <p:nvPr/>
          </p:nvSpPr>
          <p:spPr>
            <a:xfrm>
              <a:off x="4760270" y="3945391"/>
              <a:ext cx="107759" cy="141742"/>
            </a:xfrm>
            <a:custGeom>
              <a:avLst/>
              <a:gdLst/>
              <a:ahLst/>
              <a:cxnLst/>
              <a:rect l="l" t="t" r="r" b="b"/>
              <a:pathLst>
                <a:path w="2559" h="3366" extrusionOk="0">
                  <a:moveTo>
                    <a:pt x="80" y="0"/>
                  </a:moveTo>
                  <a:lnTo>
                    <a:pt x="1" y="69"/>
                  </a:lnTo>
                  <a:lnTo>
                    <a:pt x="2479"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8" name="Google Shape;18524;p69">
              <a:extLst>
                <a:ext uri="{FF2B5EF4-FFF2-40B4-BE49-F238E27FC236}">
                  <a16:creationId xmlns:a16="http://schemas.microsoft.com/office/drawing/2014/main" id="{56686C3F-6E58-4540-BE9B-F297F982281C}"/>
                </a:ext>
              </a:extLst>
            </p:cNvPr>
            <p:cNvSpPr/>
            <p:nvPr/>
          </p:nvSpPr>
          <p:spPr>
            <a:xfrm>
              <a:off x="4863185" y="4083258"/>
              <a:ext cx="37857" cy="46489"/>
            </a:xfrm>
            <a:custGeom>
              <a:avLst/>
              <a:gdLst/>
              <a:ahLst/>
              <a:cxnLst/>
              <a:rect l="l" t="t" r="r" b="b"/>
              <a:pathLst>
                <a:path w="899" h="1104" extrusionOk="0">
                  <a:moveTo>
                    <a:pt x="149" y="1"/>
                  </a:moveTo>
                  <a:lnTo>
                    <a:pt x="0" y="114"/>
                  </a:lnTo>
                  <a:lnTo>
                    <a:pt x="660" y="1069"/>
                  </a:lnTo>
                  <a:cubicBezTo>
                    <a:pt x="672" y="1092"/>
                    <a:pt x="683"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9" name="Google Shape;18525;p69">
              <a:extLst>
                <a:ext uri="{FF2B5EF4-FFF2-40B4-BE49-F238E27FC236}">
                  <a16:creationId xmlns:a16="http://schemas.microsoft.com/office/drawing/2014/main" id="{4287F20C-E45B-4683-9450-D6804C9E5922}"/>
                </a:ext>
              </a:extLst>
            </p:cNvPr>
            <p:cNvSpPr/>
            <p:nvPr/>
          </p:nvSpPr>
          <p:spPr>
            <a:xfrm>
              <a:off x="4722455" y="3945391"/>
              <a:ext cx="107759" cy="141742"/>
            </a:xfrm>
            <a:custGeom>
              <a:avLst/>
              <a:gdLst/>
              <a:ahLst/>
              <a:cxnLst/>
              <a:rect l="l" t="t" r="r" b="b"/>
              <a:pathLst>
                <a:path w="2559" h="3366" extrusionOk="0">
                  <a:moveTo>
                    <a:pt x="80" y="0"/>
                  </a:moveTo>
                  <a:lnTo>
                    <a:pt x="0" y="69"/>
                  </a:lnTo>
                  <a:lnTo>
                    <a:pt x="2478"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0" name="Google Shape;18526;p69">
              <a:extLst>
                <a:ext uri="{FF2B5EF4-FFF2-40B4-BE49-F238E27FC236}">
                  <a16:creationId xmlns:a16="http://schemas.microsoft.com/office/drawing/2014/main" id="{511260B4-AFF8-4160-9DDD-3F39569997A1}"/>
                </a:ext>
              </a:extLst>
            </p:cNvPr>
            <p:cNvSpPr/>
            <p:nvPr/>
          </p:nvSpPr>
          <p:spPr>
            <a:xfrm>
              <a:off x="4825371" y="4083258"/>
              <a:ext cx="37857" cy="46489"/>
            </a:xfrm>
            <a:custGeom>
              <a:avLst/>
              <a:gdLst/>
              <a:ahLst/>
              <a:cxnLst/>
              <a:rect l="l" t="t" r="r" b="b"/>
              <a:pathLst>
                <a:path w="899" h="1104" extrusionOk="0">
                  <a:moveTo>
                    <a:pt x="148" y="1"/>
                  </a:moveTo>
                  <a:lnTo>
                    <a:pt x="1" y="114"/>
                  </a:lnTo>
                  <a:lnTo>
                    <a:pt x="660" y="1069"/>
                  </a:lnTo>
                  <a:cubicBezTo>
                    <a:pt x="671" y="1092"/>
                    <a:pt x="683" y="1104"/>
                    <a:pt x="706" y="1104"/>
                  </a:cubicBezTo>
                  <a:cubicBezTo>
                    <a:pt x="717"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1" name="Google Shape;18527;p69">
              <a:extLst>
                <a:ext uri="{FF2B5EF4-FFF2-40B4-BE49-F238E27FC236}">
                  <a16:creationId xmlns:a16="http://schemas.microsoft.com/office/drawing/2014/main" id="{A5B62B36-209B-4CF1-B2BD-63AE914A4B83}"/>
                </a:ext>
              </a:extLst>
            </p:cNvPr>
            <p:cNvSpPr/>
            <p:nvPr/>
          </p:nvSpPr>
          <p:spPr>
            <a:xfrm>
              <a:off x="4684641" y="3945391"/>
              <a:ext cx="107717" cy="141742"/>
            </a:xfrm>
            <a:custGeom>
              <a:avLst/>
              <a:gdLst/>
              <a:ahLst/>
              <a:cxnLst/>
              <a:rect l="l" t="t" r="r" b="b"/>
              <a:pathLst>
                <a:path w="2558" h="3366" extrusionOk="0">
                  <a:moveTo>
                    <a:pt x="80" y="0"/>
                  </a:moveTo>
                  <a:lnTo>
                    <a:pt x="0" y="69"/>
                  </a:lnTo>
                  <a:lnTo>
                    <a:pt x="2467"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2" name="Google Shape;18528;p69">
              <a:extLst>
                <a:ext uri="{FF2B5EF4-FFF2-40B4-BE49-F238E27FC236}">
                  <a16:creationId xmlns:a16="http://schemas.microsoft.com/office/drawing/2014/main" id="{72F46D69-E0A8-473B-9918-DF3D37A7B209}"/>
                </a:ext>
              </a:extLst>
            </p:cNvPr>
            <p:cNvSpPr/>
            <p:nvPr/>
          </p:nvSpPr>
          <p:spPr>
            <a:xfrm>
              <a:off x="4787557" y="4083258"/>
              <a:ext cx="37857" cy="46489"/>
            </a:xfrm>
            <a:custGeom>
              <a:avLst/>
              <a:gdLst/>
              <a:ahLst/>
              <a:cxnLst/>
              <a:rect l="l" t="t" r="r" b="b"/>
              <a:pathLst>
                <a:path w="899" h="1104" extrusionOk="0">
                  <a:moveTo>
                    <a:pt x="148" y="1"/>
                  </a:moveTo>
                  <a:lnTo>
                    <a:pt x="0" y="114"/>
                  </a:lnTo>
                  <a:lnTo>
                    <a:pt x="660" y="1069"/>
                  </a:lnTo>
                  <a:cubicBezTo>
                    <a:pt x="671" y="1092"/>
                    <a:pt x="682" y="1104"/>
                    <a:pt x="705" y="1104"/>
                  </a:cubicBezTo>
                  <a:cubicBezTo>
                    <a:pt x="717" y="1104"/>
                    <a:pt x="740" y="1104"/>
                    <a:pt x="751" y="1092"/>
                  </a:cubicBezTo>
                  <a:lnTo>
                    <a:pt x="864" y="1001"/>
                  </a:lnTo>
                  <a:cubicBezTo>
                    <a:pt x="887" y="990"/>
                    <a:pt x="887" y="967"/>
                    <a:pt x="899" y="956"/>
                  </a:cubicBezTo>
                  <a:cubicBezTo>
                    <a:pt x="899" y="933"/>
                    <a:pt x="887" y="922"/>
                    <a:pt x="876"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3" name="Google Shape;18529;p69">
              <a:extLst>
                <a:ext uri="{FF2B5EF4-FFF2-40B4-BE49-F238E27FC236}">
                  <a16:creationId xmlns:a16="http://schemas.microsoft.com/office/drawing/2014/main" id="{768234F3-BEF0-450C-B2B4-5CB426710DFA}"/>
                </a:ext>
              </a:extLst>
            </p:cNvPr>
            <p:cNvSpPr/>
            <p:nvPr/>
          </p:nvSpPr>
          <p:spPr>
            <a:xfrm>
              <a:off x="4646785"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4" name="Google Shape;18530;p69">
              <a:extLst>
                <a:ext uri="{FF2B5EF4-FFF2-40B4-BE49-F238E27FC236}">
                  <a16:creationId xmlns:a16="http://schemas.microsoft.com/office/drawing/2014/main" id="{45430C20-2175-4E6E-9445-802A03BF1B2E}"/>
                </a:ext>
              </a:extLst>
            </p:cNvPr>
            <p:cNvSpPr/>
            <p:nvPr/>
          </p:nvSpPr>
          <p:spPr>
            <a:xfrm>
              <a:off x="4749237" y="4083258"/>
              <a:ext cx="38362" cy="46489"/>
            </a:xfrm>
            <a:custGeom>
              <a:avLst/>
              <a:gdLst/>
              <a:ahLst/>
              <a:cxnLst/>
              <a:rect l="l" t="t" r="r" b="b"/>
              <a:pathLst>
                <a:path w="911" h="1104" extrusionOk="0">
                  <a:moveTo>
                    <a:pt x="160" y="1"/>
                  </a:moveTo>
                  <a:lnTo>
                    <a:pt x="1" y="114"/>
                  </a:lnTo>
                  <a:lnTo>
                    <a:pt x="672" y="1069"/>
                  </a:lnTo>
                  <a:cubicBezTo>
                    <a:pt x="683" y="1092"/>
                    <a:pt x="695" y="1104"/>
                    <a:pt x="706" y="1104"/>
                  </a:cubicBezTo>
                  <a:cubicBezTo>
                    <a:pt x="728" y="1104"/>
                    <a:pt x="740" y="1104"/>
                    <a:pt x="763" y="1092"/>
                  </a:cubicBezTo>
                  <a:lnTo>
                    <a:pt x="877" y="1001"/>
                  </a:lnTo>
                  <a:cubicBezTo>
                    <a:pt x="899" y="990"/>
                    <a:pt x="899" y="967"/>
                    <a:pt x="910"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5" name="Google Shape;18531;p69">
              <a:extLst>
                <a:ext uri="{FF2B5EF4-FFF2-40B4-BE49-F238E27FC236}">
                  <a16:creationId xmlns:a16="http://schemas.microsoft.com/office/drawing/2014/main" id="{0A5E8EEE-BEBC-4820-9BD9-F2A0EB183FBA}"/>
                </a:ext>
              </a:extLst>
            </p:cNvPr>
            <p:cNvSpPr/>
            <p:nvPr/>
          </p:nvSpPr>
          <p:spPr>
            <a:xfrm>
              <a:off x="4609013"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6" name="Google Shape;18532;p69">
              <a:extLst>
                <a:ext uri="{FF2B5EF4-FFF2-40B4-BE49-F238E27FC236}">
                  <a16:creationId xmlns:a16="http://schemas.microsoft.com/office/drawing/2014/main" id="{F16BBCCA-3F9F-409A-ADC1-181D5D541C2D}"/>
                </a:ext>
              </a:extLst>
            </p:cNvPr>
            <p:cNvSpPr/>
            <p:nvPr/>
          </p:nvSpPr>
          <p:spPr>
            <a:xfrm>
              <a:off x="4711465" y="4083258"/>
              <a:ext cx="38320" cy="46489"/>
            </a:xfrm>
            <a:custGeom>
              <a:avLst/>
              <a:gdLst/>
              <a:ahLst/>
              <a:cxnLst/>
              <a:rect l="l" t="t" r="r" b="b"/>
              <a:pathLst>
                <a:path w="910" h="1104" extrusionOk="0">
                  <a:moveTo>
                    <a:pt x="159" y="1"/>
                  </a:moveTo>
                  <a:lnTo>
                    <a:pt x="0" y="114"/>
                  </a:lnTo>
                  <a:lnTo>
                    <a:pt x="670" y="1069"/>
                  </a:lnTo>
                  <a:cubicBezTo>
                    <a:pt x="670" y="1092"/>
                    <a:pt x="693" y="1104"/>
                    <a:pt x="705" y="1104"/>
                  </a:cubicBezTo>
                  <a:cubicBezTo>
                    <a:pt x="728" y="1104"/>
                    <a:pt x="739" y="1104"/>
                    <a:pt x="761" y="1092"/>
                  </a:cubicBezTo>
                  <a:lnTo>
                    <a:pt x="875" y="1001"/>
                  </a:lnTo>
                  <a:cubicBezTo>
                    <a:pt x="887" y="990"/>
                    <a:pt x="898" y="967"/>
                    <a:pt x="898" y="956"/>
                  </a:cubicBezTo>
                  <a:cubicBezTo>
                    <a:pt x="910" y="933"/>
                    <a:pt x="898" y="922"/>
                    <a:pt x="887" y="910"/>
                  </a:cubicBezTo>
                  <a:lnTo>
                    <a:pt x="15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7" name="Google Shape;18533;p69">
              <a:extLst>
                <a:ext uri="{FF2B5EF4-FFF2-40B4-BE49-F238E27FC236}">
                  <a16:creationId xmlns:a16="http://schemas.microsoft.com/office/drawing/2014/main" id="{0DAE68E1-F565-4682-9365-2DC07AF96714}"/>
                </a:ext>
              </a:extLst>
            </p:cNvPr>
            <p:cNvSpPr/>
            <p:nvPr/>
          </p:nvSpPr>
          <p:spPr>
            <a:xfrm>
              <a:off x="4570693" y="3945391"/>
              <a:ext cx="108223" cy="141742"/>
            </a:xfrm>
            <a:custGeom>
              <a:avLst/>
              <a:gdLst/>
              <a:ahLst/>
              <a:cxnLst/>
              <a:rect l="l" t="t" r="r" b="b"/>
              <a:pathLst>
                <a:path w="2570" h="3366" extrusionOk="0">
                  <a:moveTo>
                    <a:pt x="92" y="0"/>
                  </a:moveTo>
                  <a:lnTo>
                    <a:pt x="1" y="69"/>
                  </a:lnTo>
                  <a:lnTo>
                    <a:pt x="2479" y="3366"/>
                  </a:lnTo>
                  <a:lnTo>
                    <a:pt x="2570" y="3309"/>
                  </a:lnTo>
                  <a:lnTo>
                    <a:pt x="92"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8" name="Google Shape;18534;p69">
              <a:extLst>
                <a:ext uri="{FF2B5EF4-FFF2-40B4-BE49-F238E27FC236}">
                  <a16:creationId xmlns:a16="http://schemas.microsoft.com/office/drawing/2014/main" id="{CD35608F-C8A3-486E-9AA8-1D902DA79B6C}"/>
                </a:ext>
              </a:extLst>
            </p:cNvPr>
            <p:cNvSpPr/>
            <p:nvPr/>
          </p:nvSpPr>
          <p:spPr>
            <a:xfrm>
              <a:off x="4673608" y="4083258"/>
              <a:ext cx="37899" cy="46489"/>
            </a:xfrm>
            <a:custGeom>
              <a:avLst/>
              <a:gdLst/>
              <a:ahLst/>
              <a:cxnLst/>
              <a:rect l="l" t="t" r="r" b="b"/>
              <a:pathLst>
                <a:path w="900" h="1104" extrusionOk="0">
                  <a:moveTo>
                    <a:pt x="149" y="1"/>
                  </a:moveTo>
                  <a:lnTo>
                    <a:pt x="1" y="114"/>
                  </a:lnTo>
                  <a:lnTo>
                    <a:pt x="660" y="1069"/>
                  </a:lnTo>
                  <a:cubicBezTo>
                    <a:pt x="672" y="1092"/>
                    <a:pt x="694" y="1104"/>
                    <a:pt x="705" y="1104"/>
                  </a:cubicBezTo>
                  <a:cubicBezTo>
                    <a:pt x="728"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9" name="Google Shape;18535;p69">
              <a:extLst>
                <a:ext uri="{FF2B5EF4-FFF2-40B4-BE49-F238E27FC236}">
                  <a16:creationId xmlns:a16="http://schemas.microsoft.com/office/drawing/2014/main" id="{A4231C77-8DD3-4516-9339-BA2EFF2659EE}"/>
                </a:ext>
              </a:extLst>
            </p:cNvPr>
            <p:cNvSpPr/>
            <p:nvPr/>
          </p:nvSpPr>
          <p:spPr>
            <a:xfrm>
              <a:off x="4532879" y="3945391"/>
              <a:ext cx="107759" cy="141742"/>
            </a:xfrm>
            <a:custGeom>
              <a:avLst/>
              <a:gdLst/>
              <a:ahLst/>
              <a:cxnLst/>
              <a:rect l="l" t="t" r="r" b="b"/>
              <a:pathLst>
                <a:path w="2559" h="3366" extrusionOk="0">
                  <a:moveTo>
                    <a:pt x="91" y="0"/>
                  </a:moveTo>
                  <a:lnTo>
                    <a:pt x="0" y="69"/>
                  </a:lnTo>
                  <a:lnTo>
                    <a:pt x="2479" y="3366"/>
                  </a:lnTo>
                  <a:lnTo>
                    <a:pt x="2559"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0" name="Google Shape;18536;p69">
              <a:extLst>
                <a:ext uri="{FF2B5EF4-FFF2-40B4-BE49-F238E27FC236}">
                  <a16:creationId xmlns:a16="http://schemas.microsoft.com/office/drawing/2014/main" id="{7B53E534-C897-4198-A6E4-F32BC840BF89}"/>
                </a:ext>
              </a:extLst>
            </p:cNvPr>
            <p:cNvSpPr/>
            <p:nvPr/>
          </p:nvSpPr>
          <p:spPr>
            <a:xfrm>
              <a:off x="4635794"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8" y="990"/>
                    <a:pt x="899" y="967"/>
                    <a:pt x="899" y="956"/>
                  </a:cubicBezTo>
                  <a:cubicBezTo>
                    <a:pt x="899" y="933"/>
                    <a:pt x="899" y="922"/>
                    <a:pt x="888"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1" name="Google Shape;18537;p69">
              <a:extLst>
                <a:ext uri="{FF2B5EF4-FFF2-40B4-BE49-F238E27FC236}">
                  <a16:creationId xmlns:a16="http://schemas.microsoft.com/office/drawing/2014/main" id="{5370C67F-03ED-4F68-A2E1-881C8B26DC85}"/>
                </a:ext>
              </a:extLst>
            </p:cNvPr>
            <p:cNvSpPr/>
            <p:nvPr/>
          </p:nvSpPr>
          <p:spPr>
            <a:xfrm>
              <a:off x="4495064" y="3945391"/>
              <a:ext cx="107717" cy="141742"/>
            </a:xfrm>
            <a:custGeom>
              <a:avLst/>
              <a:gdLst/>
              <a:ahLst/>
              <a:cxnLst/>
              <a:rect l="l" t="t" r="r" b="b"/>
              <a:pathLst>
                <a:path w="2558" h="3366" extrusionOk="0">
                  <a:moveTo>
                    <a:pt x="91" y="0"/>
                  </a:moveTo>
                  <a:lnTo>
                    <a:pt x="1" y="69"/>
                  </a:lnTo>
                  <a:lnTo>
                    <a:pt x="2479"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2" name="Google Shape;18538;p69">
              <a:extLst>
                <a:ext uri="{FF2B5EF4-FFF2-40B4-BE49-F238E27FC236}">
                  <a16:creationId xmlns:a16="http://schemas.microsoft.com/office/drawing/2014/main" id="{7DF56519-231B-4448-A29E-7160917E2724}"/>
                </a:ext>
              </a:extLst>
            </p:cNvPr>
            <p:cNvSpPr/>
            <p:nvPr/>
          </p:nvSpPr>
          <p:spPr>
            <a:xfrm>
              <a:off x="4597980" y="4083258"/>
              <a:ext cx="37857" cy="46489"/>
            </a:xfrm>
            <a:custGeom>
              <a:avLst/>
              <a:gdLst/>
              <a:ahLst/>
              <a:cxnLst/>
              <a:rect l="l" t="t" r="r" b="b"/>
              <a:pathLst>
                <a:path w="899" h="1104" extrusionOk="0">
                  <a:moveTo>
                    <a:pt x="149" y="1"/>
                  </a:moveTo>
                  <a:lnTo>
                    <a:pt x="0" y="114"/>
                  </a:lnTo>
                  <a:lnTo>
                    <a:pt x="660" y="1069"/>
                  </a:lnTo>
                  <a:cubicBezTo>
                    <a:pt x="671" y="1092"/>
                    <a:pt x="682"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3" name="Google Shape;18539;p69">
              <a:extLst>
                <a:ext uri="{FF2B5EF4-FFF2-40B4-BE49-F238E27FC236}">
                  <a16:creationId xmlns:a16="http://schemas.microsoft.com/office/drawing/2014/main" id="{472B0DFC-DA00-4E8B-8B39-6C3B4ECA7F89}"/>
                </a:ext>
              </a:extLst>
            </p:cNvPr>
            <p:cNvSpPr/>
            <p:nvPr/>
          </p:nvSpPr>
          <p:spPr>
            <a:xfrm>
              <a:off x="4457208" y="3945391"/>
              <a:ext cx="107802" cy="141742"/>
            </a:xfrm>
            <a:custGeom>
              <a:avLst/>
              <a:gdLst/>
              <a:ahLst/>
              <a:cxnLst/>
              <a:rect l="l" t="t" r="r" b="b"/>
              <a:pathLst>
                <a:path w="2560" h="3366" extrusionOk="0">
                  <a:moveTo>
                    <a:pt x="81" y="0"/>
                  </a:moveTo>
                  <a:lnTo>
                    <a:pt x="1" y="69"/>
                  </a:lnTo>
                  <a:lnTo>
                    <a:pt x="2479"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4" name="Google Shape;18540;p69">
              <a:extLst>
                <a:ext uri="{FF2B5EF4-FFF2-40B4-BE49-F238E27FC236}">
                  <a16:creationId xmlns:a16="http://schemas.microsoft.com/office/drawing/2014/main" id="{C70F9901-794C-4F2E-97D6-E40F26D0F02C}"/>
                </a:ext>
              </a:extLst>
            </p:cNvPr>
            <p:cNvSpPr/>
            <p:nvPr/>
          </p:nvSpPr>
          <p:spPr>
            <a:xfrm>
              <a:off x="4560166" y="4083258"/>
              <a:ext cx="37857" cy="46489"/>
            </a:xfrm>
            <a:custGeom>
              <a:avLst/>
              <a:gdLst/>
              <a:ahLst/>
              <a:cxnLst/>
              <a:rect l="l" t="t" r="r" b="b"/>
              <a:pathLst>
                <a:path w="899" h="1104" extrusionOk="0">
                  <a:moveTo>
                    <a:pt x="148" y="1"/>
                  </a:moveTo>
                  <a:lnTo>
                    <a:pt x="1" y="114"/>
                  </a:lnTo>
                  <a:lnTo>
                    <a:pt x="660" y="1069"/>
                  </a:lnTo>
                  <a:cubicBezTo>
                    <a:pt x="671" y="1092"/>
                    <a:pt x="683" y="1104"/>
                    <a:pt x="705" y="1104"/>
                  </a:cubicBezTo>
                  <a:cubicBezTo>
                    <a:pt x="716"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5" name="Google Shape;18541;p69">
              <a:extLst>
                <a:ext uri="{FF2B5EF4-FFF2-40B4-BE49-F238E27FC236}">
                  <a16:creationId xmlns:a16="http://schemas.microsoft.com/office/drawing/2014/main" id="{6AF1444D-211B-499F-AF8E-2BA50CCF8C5F}"/>
                </a:ext>
              </a:extLst>
            </p:cNvPr>
            <p:cNvSpPr/>
            <p:nvPr/>
          </p:nvSpPr>
          <p:spPr>
            <a:xfrm>
              <a:off x="4419436" y="3945391"/>
              <a:ext cx="107717" cy="141742"/>
            </a:xfrm>
            <a:custGeom>
              <a:avLst/>
              <a:gdLst/>
              <a:ahLst/>
              <a:cxnLst/>
              <a:rect l="l" t="t" r="r" b="b"/>
              <a:pathLst>
                <a:path w="2558" h="3366" extrusionOk="0">
                  <a:moveTo>
                    <a:pt x="79" y="0"/>
                  </a:moveTo>
                  <a:lnTo>
                    <a:pt x="0" y="69"/>
                  </a:lnTo>
                  <a:lnTo>
                    <a:pt x="2479"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6" name="Google Shape;18542;p69">
              <a:extLst>
                <a:ext uri="{FF2B5EF4-FFF2-40B4-BE49-F238E27FC236}">
                  <a16:creationId xmlns:a16="http://schemas.microsoft.com/office/drawing/2014/main" id="{D89B6557-83CF-4C99-AC59-F769B52FF871}"/>
                </a:ext>
              </a:extLst>
            </p:cNvPr>
            <p:cNvSpPr/>
            <p:nvPr/>
          </p:nvSpPr>
          <p:spPr>
            <a:xfrm>
              <a:off x="4522351" y="4083258"/>
              <a:ext cx="37857" cy="46489"/>
            </a:xfrm>
            <a:custGeom>
              <a:avLst/>
              <a:gdLst/>
              <a:ahLst/>
              <a:cxnLst/>
              <a:rect l="l" t="t" r="r" b="b"/>
              <a:pathLst>
                <a:path w="899" h="1104" extrusionOk="0">
                  <a:moveTo>
                    <a:pt x="148" y="1"/>
                  </a:moveTo>
                  <a:lnTo>
                    <a:pt x="0" y="114"/>
                  </a:lnTo>
                  <a:lnTo>
                    <a:pt x="659" y="1069"/>
                  </a:lnTo>
                  <a:cubicBezTo>
                    <a:pt x="671" y="1092"/>
                    <a:pt x="682" y="1104"/>
                    <a:pt x="705" y="1104"/>
                  </a:cubicBezTo>
                  <a:cubicBezTo>
                    <a:pt x="717" y="1104"/>
                    <a:pt x="739" y="1104"/>
                    <a:pt x="750" y="1092"/>
                  </a:cubicBezTo>
                  <a:lnTo>
                    <a:pt x="876" y="1001"/>
                  </a:lnTo>
                  <a:cubicBezTo>
                    <a:pt x="887" y="990"/>
                    <a:pt x="899" y="967"/>
                    <a:pt x="899" y="956"/>
                  </a:cubicBezTo>
                  <a:cubicBezTo>
                    <a:pt x="899" y="933"/>
                    <a:pt x="887"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7" name="Google Shape;18543;p69">
              <a:extLst>
                <a:ext uri="{FF2B5EF4-FFF2-40B4-BE49-F238E27FC236}">
                  <a16:creationId xmlns:a16="http://schemas.microsoft.com/office/drawing/2014/main" id="{90C6DC13-FDBA-445C-AC1C-07B98F731262}"/>
                </a:ext>
              </a:extLst>
            </p:cNvPr>
            <p:cNvSpPr/>
            <p:nvPr/>
          </p:nvSpPr>
          <p:spPr>
            <a:xfrm>
              <a:off x="4381579"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8" name="Google Shape;18544;p69">
              <a:extLst>
                <a:ext uri="{FF2B5EF4-FFF2-40B4-BE49-F238E27FC236}">
                  <a16:creationId xmlns:a16="http://schemas.microsoft.com/office/drawing/2014/main" id="{C02A50D9-009D-404B-ACBF-1409CD9C3363}"/>
                </a:ext>
              </a:extLst>
            </p:cNvPr>
            <p:cNvSpPr/>
            <p:nvPr/>
          </p:nvSpPr>
          <p:spPr>
            <a:xfrm>
              <a:off x="4484537" y="4083258"/>
              <a:ext cx="37857" cy="46489"/>
            </a:xfrm>
            <a:custGeom>
              <a:avLst/>
              <a:gdLst/>
              <a:ahLst/>
              <a:cxnLst/>
              <a:rect l="l" t="t" r="r" b="b"/>
              <a:pathLst>
                <a:path w="899" h="1104" extrusionOk="0">
                  <a:moveTo>
                    <a:pt x="148" y="1"/>
                  </a:moveTo>
                  <a:lnTo>
                    <a:pt x="0" y="114"/>
                  </a:lnTo>
                  <a:lnTo>
                    <a:pt x="660" y="1069"/>
                  </a:lnTo>
                  <a:cubicBezTo>
                    <a:pt x="671" y="1092"/>
                    <a:pt x="683" y="1104"/>
                    <a:pt x="705" y="1104"/>
                  </a:cubicBezTo>
                  <a:cubicBezTo>
                    <a:pt x="716" y="1104"/>
                    <a:pt x="739" y="1104"/>
                    <a:pt x="751" y="1092"/>
                  </a:cubicBezTo>
                  <a:lnTo>
                    <a:pt x="864" y="1001"/>
                  </a:lnTo>
                  <a:cubicBezTo>
                    <a:pt x="887" y="990"/>
                    <a:pt x="887" y="967"/>
                    <a:pt x="898" y="956"/>
                  </a:cubicBezTo>
                  <a:cubicBezTo>
                    <a:pt x="898" y="933"/>
                    <a:pt x="887" y="922"/>
                    <a:pt x="875"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9" name="Google Shape;18545;p69">
              <a:extLst>
                <a:ext uri="{FF2B5EF4-FFF2-40B4-BE49-F238E27FC236}">
                  <a16:creationId xmlns:a16="http://schemas.microsoft.com/office/drawing/2014/main" id="{4920B303-B99D-4760-AC90-3DA6E9C666FD}"/>
                </a:ext>
              </a:extLst>
            </p:cNvPr>
            <p:cNvSpPr/>
            <p:nvPr/>
          </p:nvSpPr>
          <p:spPr>
            <a:xfrm>
              <a:off x="4343807"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0" name="Google Shape;18546;p69">
              <a:extLst>
                <a:ext uri="{FF2B5EF4-FFF2-40B4-BE49-F238E27FC236}">
                  <a16:creationId xmlns:a16="http://schemas.microsoft.com/office/drawing/2014/main" id="{EEA7845B-5650-4E81-AC2F-9B5DCC5D1B82}"/>
                </a:ext>
              </a:extLst>
            </p:cNvPr>
            <p:cNvSpPr/>
            <p:nvPr/>
          </p:nvSpPr>
          <p:spPr>
            <a:xfrm>
              <a:off x="4446217" y="4083258"/>
              <a:ext cx="38362" cy="46489"/>
            </a:xfrm>
            <a:custGeom>
              <a:avLst/>
              <a:gdLst/>
              <a:ahLst/>
              <a:cxnLst/>
              <a:rect l="l" t="t" r="r" b="b"/>
              <a:pathLst>
                <a:path w="911" h="1104" extrusionOk="0">
                  <a:moveTo>
                    <a:pt x="160" y="1"/>
                  </a:moveTo>
                  <a:lnTo>
                    <a:pt x="1" y="114"/>
                  </a:lnTo>
                  <a:lnTo>
                    <a:pt x="671" y="1069"/>
                  </a:lnTo>
                  <a:cubicBezTo>
                    <a:pt x="683" y="1092"/>
                    <a:pt x="694" y="1104"/>
                    <a:pt x="706" y="1104"/>
                  </a:cubicBezTo>
                  <a:cubicBezTo>
                    <a:pt x="729" y="1104"/>
                    <a:pt x="739" y="1104"/>
                    <a:pt x="762" y="1092"/>
                  </a:cubicBezTo>
                  <a:lnTo>
                    <a:pt x="876" y="1001"/>
                  </a:lnTo>
                  <a:cubicBezTo>
                    <a:pt x="899" y="990"/>
                    <a:pt x="899" y="967"/>
                    <a:pt x="910" y="956"/>
                  </a:cubicBezTo>
                  <a:cubicBezTo>
                    <a:pt x="910" y="933"/>
                    <a:pt x="899" y="922"/>
                    <a:pt x="888"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1" name="Google Shape;18547;p69">
              <a:extLst>
                <a:ext uri="{FF2B5EF4-FFF2-40B4-BE49-F238E27FC236}">
                  <a16:creationId xmlns:a16="http://schemas.microsoft.com/office/drawing/2014/main" id="{41CBB442-D761-4496-B3B8-11812915044A}"/>
                </a:ext>
              </a:extLst>
            </p:cNvPr>
            <p:cNvSpPr/>
            <p:nvPr/>
          </p:nvSpPr>
          <p:spPr>
            <a:xfrm>
              <a:off x="4305951" y="3945391"/>
              <a:ext cx="107759" cy="141742"/>
            </a:xfrm>
            <a:custGeom>
              <a:avLst/>
              <a:gdLst/>
              <a:ahLst/>
              <a:cxnLst/>
              <a:rect l="l" t="t" r="r" b="b"/>
              <a:pathLst>
                <a:path w="2559"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2" name="Google Shape;18548;p69">
              <a:extLst>
                <a:ext uri="{FF2B5EF4-FFF2-40B4-BE49-F238E27FC236}">
                  <a16:creationId xmlns:a16="http://schemas.microsoft.com/office/drawing/2014/main" id="{9C8214E4-BC7F-4B62-A3D6-F73A3B59E8C3}"/>
                </a:ext>
              </a:extLst>
            </p:cNvPr>
            <p:cNvSpPr/>
            <p:nvPr/>
          </p:nvSpPr>
          <p:spPr>
            <a:xfrm>
              <a:off x="4408403" y="4083258"/>
              <a:ext cx="38320" cy="46489"/>
            </a:xfrm>
            <a:custGeom>
              <a:avLst/>
              <a:gdLst/>
              <a:ahLst/>
              <a:cxnLst/>
              <a:rect l="l" t="t" r="r" b="b"/>
              <a:pathLst>
                <a:path w="910" h="1104" extrusionOk="0">
                  <a:moveTo>
                    <a:pt x="160" y="1"/>
                  </a:moveTo>
                  <a:lnTo>
                    <a:pt x="0" y="114"/>
                  </a:lnTo>
                  <a:lnTo>
                    <a:pt x="672" y="1069"/>
                  </a:lnTo>
                  <a:cubicBezTo>
                    <a:pt x="672" y="1092"/>
                    <a:pt x="694" y="1104"/>
                    <a:pt x="705" y="1104"/>
                  </a:cubicBezTo>
                  <a:cubicBezTo>
                    <a:pt x="728" y="1104"/>
                    <a:pt x="740" y="1104"/>
                    <a:pt x="763" y="1092"/>
                  </a:cubicBezTo>
                  <a:lnTo>
                    <a:pt x="876" y="1001"/>
                  </a:lnTo>
                  <a:cubicBezTo>
                    <a:pt x="887" y="990"/>
                    <a:pt x="899" y="967"/>
                    <a:pt x="899"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3" name="Google Shape;18549;p69">
              <a:extLst>
                <a:ext uri="{FF2B5EF4-FFF2-40B4-BE49-F238E27FC236}">
                  <a16:creationId xmlns:a16="http://schemas.microsoft.com/office/drawing/2014/main" id="{6F725263-85C6-4666-85D4-90E16ACD1A5C}"/>
                </a:ext>
              </a:extLst>
            </p:cNvPr>
            <p:cNvSpPr/>
            <p:nvPr/>
          </p:nvSpPr>
          <p:spPr>
            <a:xfrm>
              <a:off x="4267673" y="3945391"/>
              <a:ext cx="107759" cy="141742"/>
            </a:xfrm>
            <a:custGeom>
              <a:avLst/>
              <a:gdLst/>
              <a:ahLst/>
              <a:cxnLst/>
              <a:rect l="l" t="t" r="r" b="b"/>
              <a:pathLst>
                <a:path w="2559" h="3366" extrusionOk="0">
                  <a:moveTo>
                    <a:pt x="91" y="0"/>
                  </a:moveTo>
                  <a:lnTo>
                    <a:pt x="0" y="69"/>
                  </a:lnTo>
                  <a:lnTo>
                    <a:pt x="2478"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4" name="Google Shape;18550;p69">
              <a:extLst>
                <a:ext uri="{FF2B5EF4-FFF2-40B4-BE49-F238E27FC236}">
                  <a16:creationId xmlns:a16="http://schemas.microsoft.com/office/drawing/2014/main" id="{85726E31-DE9F-4524-B24D-67B0DBD7EB96}"/>
                </a:ext>
              </a:extLst>
            </p:cNvPr>
            <p:cNvSpPr/>
            <p:nvPr/>
          </p:nvSpPr>
          <p:spPr>
            <a:xfrm>
              <a:off x="4370589"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5" name="Google Shape;18551;p69">
              <a:extLst>
                <a:ext uri="{FF2B5EF4-FFF2-40B4-BE49-F238E27FC236}">
                  <a16:creationId xmlns:a16="http://schemas.microsoft.com/office/drawing/2014/main" id="{15F0B3CF-BFB2-499F-91A4-F5A7C93C1F73}"/>
                </a:ext>
              </a:extLst>
            </p:cNvPr>
            <p:cNvSpPr/>
            <p:nvPr/>
          </p:nvSpPr>
          <p:spPr>
            <a:xfrm>
              <a:off x="4720055"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6" name="Google Shape;18552;p69">
              <a:extLst>
                <a:ext uri="{FF2B5EF4-FFF2-40B4-BE49-F238E27FC236}">
                  <a16:creationId xmlns:a16="http://schemas.microsoft.com/office/drawing/2014/main" id="{C40E0B82-81DF-4286-80A8-B25BCBE34121}"/>
                </a:ext>
              </a:extLst>
            </p:cNvPr>
            <p:cNvSpPr/>
            <p:nvPr/>
          </p:nvSpPr>
          <p:spPr>
            <a:xfrm>
              <a:off x="4728182"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7" name="Google Shape;18553;p69">
              <a:extLst>
                <a:ext uri="{FF2B5EF4-FFF2-40B4-BE49-F238E27FC236}">
                  <a16:creationId xmlns:a16="http://schemas.microsoft.com/office/drawing/2014/main" id="{1192E359-AF28-4A78-AFF2-E5E4B620D806}"/>
                </a:ext>
              </a:extLst>
            </p:cNvPr>
            <p:cNvSpPr/>
            <p:nvPr/>
          </p:nvSpPr>
          <p:spPr>
            <a:xfrm>
              <a:off x="4660723" y="3909008"/>
              <a:ext cx="35920" cy="36425"/>
            </a:xfrm>
            <a:custGeom>
              <a:avLst/>
              <a:gdLst/>
              <a:ahLst/>
              <a:cxnLst/>
              <a:rect l="l" t="t" r="r" b="b"/>
              <a:pathLst>
                <a:path w="853" h="865" extrusionOk="0">
                  <a:moveTo>
                    <a:pt x="432" y="0"/>
                  </a:moveTo>
                  <a:cubicBezTo>
                    <a:pt x="193" y="0"/>
                    <a:pt x="0" y="194"/>
                    <a:pt x="0" y="432"/>
                  </a:cubicBezTo>
                  <a:cubicBezTo>
                    <a:pt x="0" y="672"/>
                    <a:pt x="193" y="864"/>
                    <a:pt x="432" y="864"/>
                  </a:cubicBezTo>
                  <a:cubicBezTo>
                    <a:pt x="659" y="864"/>
                    <a:pt x="852" y="672"/>
                    <a:pt x="852" y="432"/>
                  </a:cubicBezTo>
                  <a:cubicBezTo>
                    <a:pt x="852" y="194"/>
                    <a:pt x="659"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8" name="Google Shape;18554;p69">
              <a:extLst>
                <a:ext uri="{FF2B5EF4-FFF2-40B4-BE49-F238E27FC236}">
                  <a16:creationId xmlns:a16="http://schemas.microsoft.com/office/drawing/2014/main" id="{49C52B30-978C-4DF2-9649-D485FA020101}"/>
                </a:ext>
              </a:extLst>
            </p:cNvPr>
            <p:cNvSpPr/>
            <p:nvPr/>
          </p:nvSpPr>
          <p:spPr>
            <a:xfrm>
              <a:off x="4668345" y="3916672"/>
              <a:ext cx="20634" cy="21097"/>
            </a:xfrm>
            <a:custGeom>
              <a:avLst/>
              <a:gdLst/>
              <a:ahLst/>
              <a:cxnLst/>
              <a:rect l="l" t="t" r="r" b="b"/>
              <a:pathLst>
                <a:path w="490" h="501" extrusionOk="0">
                  <a:moveTo>
                    <a:pt x="251" y="0"/>
                  </a:moveTo>
                  <a:cubicBezTo>
                    <a:pt x="115" y="0"/>
                    <a:pt x="1" y="114"/>
                    <a:pt x="1" y="250"/>
                  </a:cubicBezTo>
                  <a:cubicBezTo>
                    <a:pt x="1" y="387"/>
                    <a:pt x="115" y="501"/>
                    <a:pt x="251" y="501"/>
                  </a:cubicBezTo>
                  <a:cubicBezTo>
                    <a:pt x="376" y="501"/>
                    <a:pt x="489" y="387"/>
                    <a:pt x="489" y="250"/>
                  </a:cubicBezTo>
                  <a:cubicBezTo>
                    <a:pt x="489" y="114"/>
                    <a:pt x="376"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9" name="Google Shape;18555;p69">
              <a:extLst>
                <a:ext uri="{FF2B5EF4-FFF2-40B4-BE49-F238E27FC236}">
                  <a16:creationId xmlns:a16="http://schemas.microsoft.com/office/drawing/2014/main" id="{37C68EB5-329C-4E46-B314-373463E69856}"/>
                </a:ext>
              </a:extLst>
            </p:cNvPr>
            <p:cNvSpPr/>
            <p:nvPr/>
          </p:nvSpPr>
          <p:spPr>
            <a:xfrm>
              <a:off x="4600843"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2" y="864"/>
                    <a:pt x="865" y="672"/>
                    <a:pt x="865" y="432"/>
                  </a:cubicBezTo>
                  <a:cubicBezTo>
                    <a:pt x="865" y="194"/>
                    <a:pt x="672"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0" name="Google Shape;18556;p69">
              <a:extLst>
                <a:ext uri="{FF2B5EF4-FFF2-40B4-BE49-F238E27FC236}">
                  <a16:creationId xmlns:a16="http://schemas.microsoft.com/office/drawing/2014/main" id="{35004491-B7EE-48E6-A3DF-59585404049E}"/>
                </a:ext>
              </a:extLst>
            </p:cNvPr>
            <p:cNvSpPr/>
            <p:nvPr/>
          </p:nvSpPr>
          <p:spPr>
            <a:xfrm>
              <a:off x="4608507" y="3916672"/>
              <a:ext cx="20634" cy="21097"/>
            </a:xfrm>
            <a:custGeom>
              <a:avLst/>
              <a:gdLst/>
              <a:ahLst/>
              <a:cxnLst/>
              <a:rect l="l" t="t" r="r" b="b"/>
              <a:pathLst>
                <a:path w="490" h="501" extrusionOk="0">
                  <a:moveTo>
                    <a:pt x="251" y="0"/>
                  </a:moveTo>
                  <a:cubicBezTo>
                    <a:pt x="114" y="0"/>
                    <a:pt x="0" y="114"/>
                    <a:pt x="0" y="250"/>
                  </a:cubicBezTo>
                  <a:cubicBezTo>
                    <a:pt x="0" y="387"/>
                    <a:pt x="114" y="501"/>
                    <a:pt x="251" y="501"/>
                  </a:cubicBezTo>
                  <a:cubicBezTo>
                    <a:pt x="387" y="501"/>
                    <a:pt x="490" y="387"/>
                    <a:pt x="490" y="250"/>
                  </a:cubicBezTo>
                  <a:cubicBezTo>
                    <a:pt x="490"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1" name="Google Shape;18557;p69">
              <a:extLst>
                <a:ext uri="{FF2B5EF4-FFF2-40B4-BE49-F238E27FC236}">
                  <a16:creationId xmlns:a16="http://schemas.microsoft.com/office/drawing/2014/main" id="{6A633D18-43E4-4936-A11C-6A035BDFC8ED}"/>
                </a:ext>
              </a:extLst>
            </p:cNvPr>
            <p:cNvSpPr/>
            <p:nvPr/>
          </p:nvSpPr>
          <p:spPr>
            <a:xfrm>
              <a:off x="454100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2" name="Google Shape;18558;p69">
              <a:extLst>
                <a:ext uri="{FF2B5EF4-FFF2-40B4-BE49-F238E27FC236}">
                  <a16:creationId xmlns:a16="http://schemas.microsoft.com/office/drawing/2014/main" id="{E2FFBEA8-449B-4693-A4B5-819674F4724F}"/>
                </a:ext>
              </a:extLst>
            </p:cNvPr>
            <p:cNvSpPr/>
            <p:nvPr/>
          </p:nvSpPr>
          <p:spPr>
            <a:xfrm>
              <a:off x="4548670" y="3916672"/>
              <a:ext cx="20634" cy="21097"/>
            </a:xfrm>
            <a:custGeom>
              <a:avLst/>
              <a:gdLst/>
              <a:ahLst/>
              <a:cxnLst/>
              <a:rect l="l" t="t" r="r" b="b"/>
              <a:pathLst>
                <a:path w="490" h="501" extrusionOk="0">
                  <a:moveTo>
                    <a:pt x="251" y="0"/>
                  </a:moveTo>
                  <a:cubicBezTo>
                    <a:pt x="114" y="0"/>
                    <a:pt x="1" y="114"/>
                    <a:pt x="1" y="250"/>
                  </a:cubicBezTo>
                  <a:cubicBezTo>
                    <a:pt x="1" y="387"/>
                    <a:pt x="114" y="501"/>
                    <a:pt x="251" y="501"/>
                  </a:cubicBezTo>
                  <a:cubicBezTo>
                    <a:pt x="387" y="501"/>
                    <a:pt x="489" y="387"/>
                    <a:pt x="489" y="250"/>
                  </a:cubicBezTo>
                  <a:cubicBezTo>
                    <a:pt x="489"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3" name="Google Shape;18559;p69">
              <a:extLst>
                <a:ext uri="{FF2B5EF4-FFF2-40B4-BE49-F238E27FC236}">
                  <a16:creationId xmlns:a16="http://schemas.microsoft.com/office/drawing/2014/main" id="{198C51E1-A90D-4B67-AEC8-E8AC57372A07}"/>
                </a:ext>
              </a:extLst>
            </p:cNvPr>
            <p:cNvSpPr/>
            <p:nvPr/>
          </p:nvSpPr>
          <p:spPr>
            <a:xfrm>
              <a:off x="448116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2" y="864"/>
                    <a:pt x="864" y="672"/>
                    <a:pt x="864" y="432"/>
                  </a:cubicBezTo>
                  <a:cubicBezTo>
                    <a:pt x="864" y="194"/>
                    <a:pt x="672"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4" name="Google Shape;18560;p69">
              <a:extLst>
                <a:ext uri="{FF2B5EF4-FFF2-40B4-BE49-F238E27FC236}">
                  <a16:creationId xmlns:a16="http://schemas.microsoft.com/office/drawing/2014/main" id="{37C78E6A-B72A-4B4D-A01C-44387412DB43}"/>
                </a:ext>
              </a:extLst>
            </p:cNvPr>
            <p:cNvSpPr/>
            <p:nvPr/>
          </p:nvSpPr>
          <p:spPr>
            <a:xfrm>
              <a:off x="4488832" y="3916672"/>
              <a:ext cx="20634" cy="21097"/>
            </a:xfrm>
            <a:custGeom>
              <a:avLst/>
              <a:gdLst/>
              <a:ahLst/>
              <a:cxnLst/>
              <a:rect l="l" t="t" r="r" b="b"/>
              <a:pathLst>
                <a:path w="490" h="501" extrusionOk="0">
                  <a:moveTo>
                    <a:pt x="250" y="0"/>
                  </a:moveTo>
                  <a:cubicBezTo>
                    <a:pt x="114" y="0"/>
                    <a:pt x="0" y="114"/>
                    <a:pt x="0" y="250"/>
                  </a:cubicBezTo>
                  <a:cubicBezTo>
                    <a:pt x="0" y="387"/>
                    <a:pt x="114" y="501"/>
                    <a:pt x="250" y="501"/>
                  </a:cubicBezTo>
                  <a:cubicBezTo>
                    <a:pt x="387" y="501"/>
                    <a:pt x="490" y="387"/>
                    <a:pt x="490" y="250"/>
                  </a:cubicBezTo>
                  <a:cubicBezTo>
                    <a:pt x="490" y="114"/>
                    <a:pt x="387" y="0"/>
                    <a:pt x="25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5" name="Google Shape;18561;p69">
              <a:extLst>
                <a:ext uri="{FF2B5EF4-FFF2-40B4-BE49-F238E27FC236}">
                  <a16:creationId xmlns:a16="http://schemas.microsoft.com/office/drawing/2014/main" id="{840EB76C-44D5-445A-9C26-B9AF7C73F4AC}"/>
                </a:ext>
              </a:extLst>
            </p:cNvPr>
            <p:cNvSpPr/>
            <p:nvPr/>
          </p:nvSpPr>
          <p:spPr>
            <a:xfrm>
              <a:off x="4421331"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6" name="Google Shape;18562;p69">
              <a:extLst>
                <a:ext uri="{FF2B5EF4-FFF2-40B4-BE49-F238E27FC236}">
                  <a16:creationId xmlns:a16="http://schemas.microsoft.com/office/drawing/2014/main" id="{FC5E87CD-B3FF-4A7F-8131-457C78D8D6E2}"/>
                </a:ext>
              </a:extLst>
            </p:cNvPr>
            <p:cNvSpPr/>
            <p:nvPr/>
          </p:nvSpPr>
          <p:spPr>
            <a:xfrm>
              <a:off x="4428995" y="3916672"/>
              <a:ext cx="21097" cy="21097"/>
            </a:xfrm>
            <a:custGeom>
              <a:avLst/>
              <a:gdLst/>
              <a:ahLst/>
              <a:cxnLst/>
              <a:rect l="l" t="t" r="r" b="b"/>
              <a:pathLst>
                <a:path w="501" h="501" extrusionOk="0">
                  <a:moveTo>
                    <a:pt x="251" y="0"/>
                  </a:moveTo>
                  <a:cubicBezTo>
                    <a:pt x="114" y="0"/>
                    <a:pt x="1" y="114"/>
                    <a:pt x="1" y="250"/>
                  </a:cubicBezTo>
                  <a:cubicBezTo>
                    <a:pt x="1" y="387"/>
                    <a:pt x="114" y="501"/>
                    <a:pt x="251" y="501"/>
                  </a:cubicBezTo>
                  <a:cubicBezTo>
                    <a:pt x="387" y="501"/>
                    <a:pt x="501" y="387"/>
                    <a:pt x="501" y="250"/>
                  </a:cubicBezTo>
                  <a:cubicBezTo>
                    <a:pt x="501"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7" name="Google Shape;18563;p69">
              <a:extLst>
                <a:ext uri="{FF2B5EF4-FFF2-40B4-BE49-F238E27FC236}">
                  <a16:creationId xmlns:a16="http://schemas.microsoft.com/office/drawing/2014/main" id="{0C1DE6A6-CB66-43B8-A079-163E71AF2236}"/>
                </a:ext>
              </a:extLst>
            </p:cNvPr>
            <p:cNvSpPr/>
            <p:nvPr/>
          </p:nvSpPr>
          <p:spPr>
            <a:xfrm>
              <a:off x="4361493"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8" name="Google Shape;18564;p69">
              <a:extLst>
                <a:ext uri="{FF2B5EF4-FFF2-40B4-BE49-F238E27FC236}">
                  <a16:creationId xmlns:a16="http://schemas.microsoft.com/office/drawing/2014/main" id="{C466DCA1-E1FB-4CF3-A7E3-F0CCFF52F05C}"/>
                </a:ext>
              </a:extLst>
            </p:cNvPr>
            <p:cNvSpPr/>
            <p:nvPr/>
          </p:nvSpPr>
          <p:spPr>
            <a:xfrm>
              <a:off x="4369662" y="3916672"/>
              <a:ext cx="20592" cy="21097"/>
            </a:xfrm>
            <a:custGeom>
              <a:avLst/>
              <a:gdLst/>
              <a:ahLst/>
              <a:cxnLst/>
              <a:rect l="l" t="t" r="r" b="b"/>
              <a:pathLst>
                <a:path w="489" h="501" extrusionOk="0">
                  <a:moveTo>
                    <a:pt x="238" y="0"/>
                  </a:moveTo>
                  <a:cubicBezTo>
                    <a:pt x="102" y="0"/>
                    <a:pt x="0" y="114"/>
                    <a:pt x="0" y="250"/>
                  </a:cubicBezTo>
                  <a:cubicBezTo>
                    <a:pt x="0" y="387"/>
                    <a:pt x="102" y="501"/>
                    <a:pt x="238" y="501"/>
                  </a:cubicBezTo>
                  <a:cubicBezTo>
                    <a:pt x="375" y="501"/>
                    <a:pt x="488" y="387"/>
                    <a:pt x="488" y="250"/>
                  </a:cubicBezTo>
                  <a:cubicBezTo>
                    <a:pt x="488" y="114"/>
                    <a:pt x="375" y="0"/>
                    <a:pt x="238"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9" name="Google Shape;18565;p69">
              <a:extLst>
                <a:ext uri="{FF2B5EF4-FFF2-40B4-BE49-F238E27FC236}">
                  <a16:creationId xmlns:a16="http://schemas.microsoft.com/office/drawing/2014/main" id="{E625B41E-641D-4FFF-8384-546E8FCE0737}"/>
                </a:ext>
              </a:extLst>
            </p:cNvPr>
            <p:cNvSpPr/>
            <p:nvPr/>
          </p:nvSpPr>
          <p:spPr>
            <a:xfrm>
              <a:off x="430165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0" name="Google Shape;18566;p69">
              <a:extLst>
                <a:ext uri="{FF2B5EF4-FFF2-40B4-BE49-F238E27FC236}">
                  <a16:creationId xmlns:a16="http://schemas.microsoft.com/office/drawing/2014/main" id="{2F24CD1A-272A-4E9F-844E-92B0202181C1}"/>
                </a:ext>
              </a:extLst>
            </p:cNvPr>
            <p:cNvSpPr/>
            <p:nvPr/>
          </p:nvSpPr>
          <p:spPr>
            <a:xfrm>
              <a:off x="4309783"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1" name="Google Shape;18567;p69">
              <a:extLst>
                <a:ext uri="{FF2B5EF4-FFF2-40B4-BE49-F238E27FC236}">
                  <a16:creationId xmlns:a16="http://schemas.microsoft.com/office/drawing/2014/main" id="{6F033CE9-0DCD-4E05-B007-06342D2AAD63}"/>
                </a:ext>
              </a:extLst>
            </p:cNvPr>
            <p:cNvSpPr/>
            <p:nvPr/>
          </p:nvSpPr>
          <p:spPr>
            <a:xfrm>
              <a:off x="424181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2" name="Google Shape;18568;p69">
              <a:extLst>
                <a:ext uri="{FF2B5EF4-FFF2-40B4-BE49-F238E27FC236}">
                  <a16:creationId xmlns:a16="http://schemas.microsoft.com/office/drawing/2014/main" id="{27EBF4F0-CECD-417B-8816-A41F69574369}"/>
                </a:ext>
              </a:extLst>
            </p:cNvPr>
            <p:cNvSpPr/>
            <p:nvPr/>
          </p:nvSpPr>
          <p:spPr>
            <a:xfrm>
              <a:off x="4249945" y="3916672"/>
              <a:ext cx="20634" cy="21097"/>
            </a:xfrm>
            <a:custGeom>
              <a:avLst/>
              <a:gdLst/>
              <a:ahLst/>
              <a:cxnLst/>
              <a:rect l="l" t="t" r="r" b="b"/>
              <a:pathLst>
                <a:path w="490" h="501" extrusionOk="0">
                  <a:moveTo>
                    <a:pt x="239" y="0"/>
                  </a:moveTo>
                  <a:cubicBezTo>
                    <a:pt x="115" y="0"/>
                    <a:pt x="1" y="114"/>
                    <a:pt x="1" y="250"/>
                  </a:cubicBezTo>
                  <a:cubicBezTo>
                    <a:pt x="1" y="387"/>
                    <a:pt x="115" y="501"/>
                    <a:pt x="239" y="501"/>
                  </a:cubicBezTo>
                  <a:cubicBezTo>
                    <a:pt x="376" y="501"/>
                    <a:pt x="489" y="387"/>
                    <a:pt x="489" y="250"/>
                  </a:cubicBezTo>
                  <a:cubicBezTo>
                    <a:pt x="489" y="114"/>
                    <a:pt x="376" y="0"/>
                    <a:pt x="239"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3" name="Google Shape;18569;p69">
              <a:extLst>
                <a:ext uri="{FF2B5EF4-FFF2-40B4-BE49-F238E27FC236}">
                  <a16:creationId xmlns:a16="http://schemas.microsoft.com/office/drawing/2014/main" id="{CEC1DBFB-6817-48D4-8C9D-7611AC72BA1F}"/>
                </a:ext>
              </a:extLst>
            </p:cNvPr>
            <p:cNvSpPr/>
            <p:nvPr/>
          </p:nvSpPr>
          <p:spPr>
            <a:xfrm>
              <a:off x="4832530" y="3941559"/>
              <a:ext cx="91000" cy="35457"/>
            </a:xfrm>
            <a:custGeom>
              <a:avLst/>
              <a:gdLst/>
              <a:ahLst/>
              <a:cxnLst/>
              <a:rect l="l" t="t" r="r" b="b"/>
              <a:pathLst>
                <a:path w="2161" h="842" extrusionOk="0">
                  <a:moveTo>
                    <a:pt x="1183" y="1"/>
                  </a:moveTo>
                  <a:cubicBezTo>
                    <a:pt x="637" y="1"/>
                    <a:pt x="195" y="422"/>
                    <a:pt x="195" y="422"/>
                  </a:cubicBezTo>
                  <a:cubicBezTo>
                    <a:pt x="195" y="422"/>
                    <a:pt x="1" y="604"/>
                    <a:pt x="24" y="626"/>
                  </a:cubicBezTo>
                  <a:cubicBezTo>
                    <a:pt x="24" y="627"/>
                    <a:pt x="24" y="627"/>
                    <a:pt x="24" y="627"/>
                  </a:cubicBezTo>
                  <a:cubicBezTo>
                    <a:pt x="36" y="627"/>
                    <a:pt x="216" y="478"/>
                    <a:pt x="238" y="478"/>
                  </a:cubicBezTo>
                  <a:cubicBezTo>
                    <a:pt x="239" y="478"/>
                    <a:pt x="240" y="478"/>
                    <a:pt x="240" y="478"/>
                  </a:cubicBezTo>
                  <a:cubicBezTo>
                    <a:pt x="387" y="592"/>
                    <a:pt x="774" y="842"/>
                    <a:pt x="1183" y="842"/>
                  </a:cubicBezTo>
                  <a:cubicBezTo>
                    <a:pt x="1729" y="842"/>
                    <a:pt x="2161" y="422"/>
                    <a:pt x="2161" y="422"/>
                  </a:cubicBezTo>
                  <a:cubicBezTo>
                    <a:pt x="2161" y="422"/>
                    <a:pt x="1729" y="1"/>
                    <a:pt x="1183" y="1"/>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4" name="Google Shape;18570;p69">
              <a:extLst>
                <a:ext uri="{FF2B5EF4-FFF2-40B4-BE49-F238E27FC236}">
                  <a16:creationId xmlns:a16="http://schemas.microsoft.com/office/drawing/2014/main" id="{BFC40AE9-7ABA-4589-87E8-BF710759E2F9}"/>
                </a:ext>
              </a:extLst>
            </p:cNvPr>
            <p:cNvSpPr/>
            <p:nvPr/>
          </p:nvSpPr>
          <p:spPr>
            <a:xfrm>
              <a:off x="4844026" y="3946865"/>
              <a:ext cx="76177" cy="25392"/>
            </a:xfrm>
            <a:custGeom>
              <a:avLst/>
              <a:gdLst/>
              <a:ahLst/>
              <a:cxnLst/>
              <a:rect l="l" t="t" r="r" b="b"/>
              <a:pathLst>
                <a:path w="1809" h="603" extrusionOk="0">
                  <a:moveTo>
                    <a:pt x="910" y="0"/>
                  </a:moveTo>
                  <a:cubicBezTo>
                    <a:pt x="535" y="0"/>
                    <a:pt x="205" y="170"/>
                    <a:pt x="1" y="296"/>
                  </a:cubicBezTo>
                  <a:cubicBezTo>
                    <a:pt x="205" y="432"/>
                    <a:pt x="535" y="602"/>
                    <a:pt x="910" y="602"/>
                  </a:cubicBezTo>
                  <a:cubicBezTo>
                    <a:pt x="1274" y="602"/>
                    <a:pt x="1604" y="432"/>
                    <a:pt x="1809" y="296"/>
                  </a:cubicBezTo>
                  <a:cubicBezTo>
                    <a:pt x="1604" y="170"/>
                    <a:pt x="1274" y="0"/>
                    <a:pt x="91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5" name="Google Shape;18571;p69">
              <a:extLst>
                <a:ext uri="{FF2B5EF4-FFF2-40B4-BE49-F238E27FC236}">
                  <a16:creationId xmlns:a16="http://schemas.microsoft.com/office/drawing/2014/main" id="{07388CF8-8A3B-4CAC-AA96-EC069F32A6AF}"/>
                </a:ext>
              </a:extLst>
            </p:cNvPr>
            <p:cNvSpPr/>
            <p:nvPr/>
          </p:nvSpPr>
          <p:spPr>
            <a:xfrm>
              <a:off x="4871818" y="3949223"/>
              <a:ext cx="20634" cy="20634"/>
            </a:xfrm>
            <a:custGeom>
              <a:avLst/>
              <a:gdLst/>
              <a:ahLst/>
              <a:cxnLst/>
              <a:rect l="l" t="t" r="r" b="b"/>
              <a:pathLst>
                <a:path w="490" h="490" extrusionOk="0">
                  <a:moveTo>
                    <a:pt x="250" y="0"/>
                  </a:moveTo>
                  <a:cubicBezTo>
                    <a:pt x="114" y="0"/>
                    <a:pt x="0" y="114"/>
                    <a:pt x="0" y="240"/>
                  </a:cubicBezTo>
                  <a:cubicBezTo>
                    <a:pt x="0" y="376"/>
                    <a:pt x="114" y="490"/>
                    <a:pt x="250" y="490"/>
                  </a:cubicBezTo>
                  <a:cubicBezTo>
                    <a:pt x="376" y="490"/>
                    <a:pt x="489" y="376"/>
                    <a:pt x="489" y="240"/>
                  </a:cubicBezTo>
                  <a:cubicBezTo>
                    <a:pt x="489" y="114"/>
                    <a:pt x="376" y="0"/>
                    <a:pt x="250"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6" name="Google Shape;18572;p69">
              <a:extLst>
                <a:ext uri="{FF2B5EF4-FFF2-40B4-BE49-F238E27FC236}">
                  <a16:creationId xmlns:a16="http://schemas.microsoft.com/office/drawing/2014/main" id="{868ED439-9C14-4669-BA31-5CD455FA5436}"/>
                </a:ext>
              </a:extLst>
            </p:cNvPr>
            <p:cNvSpPr/>
            <p:nvPr/>
          </p:nvSpPr>
          <p:spPr>
            <a:xfrm>
              <a:off x="4878050" y="3955455"/>
              <a:ext cx="8169" cy="8169"/>
            </a:xfrm>
            <a:custGeom>
              <a:avLst/>
              <a:gdLst/>
              <a:ahLst/>
              <a:cxnLst/>
              <a:rect l="l" t="t" r="r" b="b"/>
              <a:pathLst>
                <a:path w="194" h="194" extrusionOk="0">
                  <a:moveTo>
                    <a:pt x="102" y="1"/>
                  </a:moveTo>
                  <a:cubicBezTo>
                    <a:pt x="46" y="1"/>
                    <a:pt x="0" y="46"/>
                    <a:pt x="0" y="92"/>
                  </a:cubicBezTo>
                  <a:cubicBezTo>
                    <a:pt x="0" y="148"/>
                    <a:pt x="46" y="193"/>
                    <a:pt x="102" y="193"/>
                  </a:cubicBezTo>
                  <a:cubicBezTo>
                    <a:pt x="148" y="193"/>
                    <a:pt x="193" y="148"/>
                    <a:pt x="193" y="92"/>
                  </a:cubicBezTo>
                  <a:cubicBezTo>
                    <a:pt x="193" y="46"/>
                    <a:pt x="148" y="1"/>
                    <a:pt x="102" y="1"/>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Tree>
    <p:extLst>
      <p:ext uri="{BB962C8B-B14F-4D97-AF65-F5344CB8AC3E}">
        <p14:creationId xmlns:p14="http://schemas.microsoft.com/office/powerpoint/2010/main" val="2679572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2"/>
                                        </p:tgtEl>
                                        <p:attrNameLst>
                                          <p:attrName>style.visibility</p:attrName>
                                        </p:attrNameLst>
                                      </p:cBhvr>
                                      <p:to>
                                        <p:strVal val="visible"/>
                                      </p:to>
                                    </p:set>
                                    <p:anim calcmode="lin" valueType="num">
                                      <p:cBhvr additive="base">
                                        <p:cTn id="21" dur="500" fill="hold"/>
                                        <p:tgtEl>
                                          <p:spTgt spid="162"/>
                                        </p:tgtEl>
                                        <p:attrNameLst>
                                          <p:attrName>ppt_x</p:attrName>
                                        </p:attrNameLst>
                                      </p:cBhvr>
                                      <p:tavLst>
                                        <p:tav tm="0">
                                          <p:val>
                                            <p:strVal val="0-#ppt_w/2"/>
                                          </p:val>
                                        </p:tav>
                                        <p:tav tm="100000">
                                          <p:val>
                                            <p:strVal val="#ppt_x"/>
                                          </p:val>
                                        </p:tav>
                                      </p:tavLst>
                                    </p:anim>
                                    <p:anim calcmode="lin" valueType="num">
                                      <p:cBhvr additive="base">
                                        <p:cTn id="22"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3"/>
                                        </p:tgtEl>
                                        <p:attrNameLst>
                                          <p:attrName>style.visibility</p:attrName>
                                        </p:attrNameLst>
                                      </p:cBhvr>
                                      <p:to>
                                        <p:strVal val="visible"/>
                                      </p:to>
                                    </p:set>
                                    <p:anim calcmode="lin" valueType="num">
                                      <p:cBhvr additive="base">
                                        <p:cTn id="27" dur="500" fill="hold"/>
                                        <p:tgtEl>
                                          <p:spTgt spid="163"/>
                                        </p:tgtEl>
                                        <p:attrNameLst>
                                          <p:attrName>ppt_x</p:attrName>
                                        </p:attrNameLst>
                                      </p:cBhvr>
                                      <p:tavLst>
                                        <p:tav tm="0">
                                          <p:val>
                                            <p:strVal val="1+#ppt_w/2"/>
                                          </p:val>
                                        </p:tav>
                                        <p:tav tm="100000">
                                          <p:val>
                                            <p:strVal val="#ppt_x"/>
                                          </p:val>
                                        </p:tav>
                                      </p:tavLst>
                                    </p:anim>
                                    <p:anim calcmode="lin" valueType="num">
                                      <p:cBhvr additive="base">
                                        <p:cTn id="28" dur="500" fill="hold"/>
                                        <p:tgtEl>
                                          <p:spTgt spid="16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2" grpId="0" animBg="1"/>
      <p:bldP spid="62" grpId="0" animBg="1"/>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162" name="Hộp Văn bản 161">
            <a:extLst>
              <a:ext uri="{FF2B5EF4-FFF2-40B4-BE49-F238E27FC236}">
                <a16:creationId xmlns:a16="http://schemas.microsoft.com/office/drawing/2014/main" id="{C3AA8644-12B6-4DB2-BE8F-D201DBD2560F}"/>
              </a:ext>
            </a:extLst>
          </p:cNvPr>
          <p:cNvSpPr txBox="1"/>
          <p:nvPr/>
        </p:nvSpPr>
        <p:spPr>
          <a:xfrm>
            <a:off x="3499789" y="2174143"/>
            <a:ext cx="3440402" cy="1246763"/>
          </a:xfrm>
          <a:prstGeom prst="roundRect">
            <a:avLst>
              <a:gd name="adj" fmla="val 7453"/>
            </a:avLst>
          </a:prstGeom>
          <a:solidFill>
            <a:srgbClr val="F4F0E9"/>
          </a:solidFill>
          <a:ln w="38100">
            <a:solidFill>
              <a:schemeClr val="bg1">
                <a:lumMod val="75000"/>
              </a:schemeClr>
            </a:solidFill>
            <a:prstDash val="sysDot"/>
          </a:ln>
        </p:spPr>
        <p:txBody>
          <a:bodyPr wrap="square">
            <a:spAutoFit/>
          </a:bodyPr>
          <a:lstStyle/>
          <a:p>
            <a:pPr marL="285750" indent="-285750" algn="ctr">
              <a:buFontTx/>
              <a:buChar char="-"/>
            </a:pPr>
            <a:r>
              <a:rPr lang="vi-VN" sz="1800" dirty="0">
                <a:solidFill>
                  <a:schemeClr val="tx2"/>
                </a:solidFill>
                <a:latin typeface="Cambria" panose="02040503050406030204" pitchFamily="18" charset="0"/>
                <a:ea typeface="Cambria" panose="02040503050406030204" pitchFamily="18" charset="0"/>
              </a:rPr>
              <a:t>Lời kể chuyện là lời của người thuật lại câu chuyện;</a:t>
            </a:r>
          </a:p>
          <a:p>
            <a:pPr marL="285750" indent="-285750" algn="ctr">
              <a:buFontTx/>
              <a:buChar char="-"/>
            </a:pPr>
            <a:r>
              <a:rPr lang="vi-VN" sz="1800" dirty="0">
                <a:solidFill>
                  <a:schemeClr val="tx2"/>
                </a:solidFill>
                <a:latin typeface="Cambria" panose="02040503050406030204" pitchFamily="18" charset="0"/>
                <a:ea typeface="Cambria" panose="02040503050406030204" pitchFamily="18" charset="0"/>
              </a:rPr>
              <a:t>Lời nhân vật là lời nói trực tiếp của nhân vật.</a:t>
            </a:r>
            <a:endParaRPr lang="en-US" sz="1800" dirty="0">
              <a:solidFill>
                <a:schemeClr val="tx2"/>
              </a:solidFill>
              <a:latin typeface="Cambria" panose="02040503050406030204" pitchFamily="18" charset="0"/>
              <a:ea typeface="Cambria" panose="02040503050406030204" pitchFamily="18" charset="0"/>
            </a:endParaRPr>
          </a:p>
        </p:txBody>
      </p:sp>
      <p:sp>
        <p:nvSpPr>
          <p:cNvPr id="62" name="Hộp Văn bản 61">
            <a:extLst>
              <a:ext uri="{FF2B5EF4-FFF2-40B4-BE49-F238E27FC236}">
                <a16:creationId xmlns:a16="http://schemas.microsoft.com/office/drawing/2014/main" id="{812326FC-D376-467A-9131-0C4DBB9F923C}"/>
              </a:ext>
            </a:extLst>
          </p:cNvPr>
          <p:cNvSpPr txBox="1"/>
          <p:nvPr/>
        </p:nvSpPr>
        <p:spPr>
          <a:xfrm>
            <a:off x="616305" y="341549"/>
            <a:ext cx="2157376" cy="510778"/>
          </a:xfrm>
          <a:prstGeom prst="round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buClr>
                <a:schemeClr val="accent4"/>
              </a:buClr>
              <a:buSzPts val="2800"/>
            </a:pPr>
            <a:r>
              <a:rPr lang="en-US" sz="2400" b="1" dirty="0">
                <a:solidFill>
                  <a:schemeClr val="tx2"/>
                </a:solidFill>
                <a:latin typeface="Cambria" panose="02040503050406030204" pitchFamily="18" charset="0"/>
                <a:ea typeface="Cambria" panose="02040503050406030204" pitchFamily="18" charset="0"/>
                <a:sym typeface="Black Han Sans"/>
              </a:rPr>
              <a:t>I. Thần thoại</a:t>
            </a:r>
          </a:p>
        </p:txBody>
      </p:sp>
      <p:sp>
        <p:nvSpPr>
          <p:cNvPr id="63" name="Hộp Văn bản 62">
            <a:extLst>
              <a:ext uri="{FF2B5EF4-FFF2-40B4-BE49-F238E27FC236}">
                <a16:creationId xmlns:a16="http://schemas.microsoft.com/office/drawing/2014/main" id="{F1F5CEDE-FACC-416F-BBEE-9F185BC3550B}"/>
              </a:ext>
            </a:extLst>
          </p:cNvPr>
          <p:cNvSpPr txBox="1"/>
          <p:nvPr/>
        </p:nvSpPr>
        <p:spPr>
          <a:xfrm>
            <a:off x="824440" y="852327"/>
            <a:ext cx="3747560" cy="461665"/>
          </a:xfrm>
          <a:prstGeom prst="rect">
            <a:avLst/>
          </a:prstGeom>
          <a:noFill/>
        </p:spPr>
        <p:txBody>
          <a:bodyPr wrap="square">
            <a:spAutoFit/>
          </a:bodyPr>
          <a:lstStyle/>
          <a:p>
            <a:pPr lvl="0" algn="just"/>
            <a:r>
              <a:rPr lang="en-US" sz="2400" b="1" dirty="0">
                <a:solidFill>
                  <a:schemeClr val="tx2"/>
                </a:solidFill>
                <a:effectLst/>
                <a:latin typeface="Cambria" panose="02040503050406030204" pitchFamily="18" charset="0"/>
                <a:ea typeface="Cambria" panose="02040503050406030204" pitchFamily="18" charset="0"/>
                <a:cs typeface="Times New Roman" panose="02020603050405020304" pitchFamily="18" charset="0"/>
              </a:rPr>
              <a:t>3. Đặc trưng</a:t>
            </a:r>
            <a:endParaRPr lang="en-US" sz="2400" b="1" dirty="0">
              <a:solidFill>
                <a:schemeClr val="tx2"/>
              </a:solidFill>
              <a:latin typeface="Cambria" panose="02040503050406030204" pitchFamily="18" charset="0"/>
              <a:ea typeface="Cambria" panose="02040503050406030204" pitchFamily="18" charset="0"/>
            </a:endParaRPr>
          </a:p>
        </p:txBody>
      </p:sp>
      <p:grpSp>
        <p:nvGrpSpPr>
          <p:cNvPr id="2" name="Nhóm 1">
            <a:extLst>
              <a:ext uri="{FF2B5EF4-FFF2-40B4-BE49-F238E27FC236}">
                <a16:creationId xmlns:a16="http://schemas.microsoft.com/office/drawing/2014/main" id="{189023DF-35C0-43A8-9BFF-CCD4F923BF90}"/>
              </a:ext>
            </a:extLst>
          </p:cNvPr>
          <p:cNvGrpSpPr/>
          <p:nvPr/>
        </p:nvGrpSpPr>
        <p:grpSpPr>
          <a:xfrm>
            <a:off x="2073798" y="1346995"/>
            <a:ext cx="1408785" cy="3703000"/>
            <a:chOff x="5483056" y="1209131"/>
            <a:chExt cx="1408785" cy="3703000"/>
          </a:xfrm>
        </p:grpSpPr>
        <p:grpSp>
          <p:nvGrpSpPr>
            <p:cNvPr id="45" name="Google Shape;3424;p43">
              <a:extLst>
                <a:ext uri="{FF2B5EF4-FFF2-40B4-BE49-F238E27FC236}">
                  <a16:creationId xmlns:a16="http://schemas.microsoft.com/office/drawing/2014/main" id="{61E840DC-4F5D-4F02-873C-B31E85B0F99C}"/>
                </a:ext>
              </a:extLst>
            </p:cNvPr>
            <p:cNvGrpSpPr/>
            <p:nvPr/>
          </p:nvGrpSpPr>
          <p:grpSpPr>
            <a:xfrm>
              <a:off x="5483056" y="1209131"/>
              <a:ext cx="1408785" cy="3703000"/>
              <a:chOff x="3867616" y="1021375"/>
              <a:chExt cx="1408785" cy="3703000"/>
            </a:xfrm>
          </p:grpSpPr>
          <p:cxnSp>
            <p:nvCxnSpPr>
              <p:cNvPr id="46" name="Google Shape;3425;p43">
                <a:extLst>
                  <a:ext uri="{FF2B5EF4-FFF2-40B4-BE49-F238E27FC236}">
                    <a16:creationId xmlns:a16="http://schemas.microsoft.com/office/drawing/2014/main" id="{E265FBA7-EF26-4DC5-BE52-076218A64E54}"/>
                  </a:ext>
                </a:extLst>
              </p:cNvPr>
              <p:cNvCxnSpPr>
                <a:cxnSpLocks/>
                <a:endCxn id="51" idx="0"/>
              </p:cNvCxnSpPr>
              <p:nvPr/>
            </p:nvCxnSpPr>
            <p:spPr>
              <a:xfrm>
                <a:off x="4571993" y="3375435"/>
                <a:ext cx="0" cy="345900"/>
              </a:xfrm>
              <a:prstGeom prst="straightConnector1">
                <a:avLst/>
              </a:prstGeom>
              <a:noFill/>
              <a:ln w="38100" cap="flat" cmpd="sng">
                <a:solidFill>
                  <a:srgbClr val="E05142"/>
                </a:solidFill>
                <a:prstDash val="solid"/>
                <a:round/>
                <a:headEnd type="none" w="med" len="med"/>
                <a:tailEnd type="none" w="med" len="med"/>
              </a:ln>
            </p:spPr>
          </p:cxnSp>
          <p:cxnSp>
            <p:nvCxnSpPr>
              <p:cNvPr id="47" name="Google Shape;3428;p43">
                <a:extLst>
                  <a:ext uri="{FF2B5EF4-FFF2-40B4-BE49-F238E27FC236}">
                    <a16:creationId xmlns:a16="http://schemas.microsoft.com/office/drawing/2014/main" id="{A582CA88-C873-4250-9E35-CA259B5ED6DE}"/>
                  </a:ext>
                </a:extLst>
              </p:cNvPr>
              <p:cNvCxnSpPr>
                <a:cxnSpLocks/>
                <a:stCxn id="50" idx="2"/>
                <a:endCxn id="52" idx="0"/>
              </p:cNvCxnSpPr>
              <p:nvPr/>
            </p:nvCxnSpPr>
            <p:spPr>
              <a:xfrm flipH="1">
                <a:off x="4572009" y="2024275"/>
                <a:ext cx="54" cy="246779"/>
              </a:xfrm>
              <a:prstGeom prst="straightConnector1">
                <a:avLst/>
              </a:prstGeom>
              <a:noFill/>
              <a:ln w="38100" cap="flat" cmpd="sng">
                <a:solidFill>
                  <a:srgbClr val="E05142"/>
                </a:solidFill>
                <a:prstDash val="solid"/>
                <a:round/>
                <a:headEnd type="none" w="med" len="med"/>
                <a:tailEnd type="none" w="med" len="med"/>
              </a:ln>
            </p:spPr>
          </p:cxnSp>
          <p:sp>
            <p:nvSpPr>
              <p:cNvPr id="48" name="Google Shape;3431;p43">
                <a:extLst>
                  <a:ext uri="{FF2B5EF4-FFF2-40B4-BE49-F238E27FC236}">
                    <a16:creationId xmlns:a16="http://schemas.microsoft.com/office/drawing/2014/main" id="{3A53EC08-1BB1-436C-BD39-C660E8CCA44A}"/>
                  </a:ext>
                </a:extLst>
              </p:cNvPr>
              <p:cNvSpPr/>
              <p:nvPr/>
            </p:nvSpPr>
            <p:spPr>
              <a:xfrm>
                <a:off x="3891588" y="2192329"/>
                <a:ext cx="1361100" cy="1361100"/>
              </a:xfrm>
              <a:prstGeom prst="roundRect">
                <a:avLst>
                  <a:gd name="adj" fmla="val 16667"/>
                </a:avLst>
              </a:pr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2" name="Google Shape;3430;p43">
                <a:extLst>
                  <a:ext uri="{FF2B5EF4-FFF2-40B4-BE49-F238E27FC236}">
                    <a16:creationId xmlns:a16="http://schemas.microsoft.com/office/drawing/2014/main" id="{6F07FF4B-0A71-40F7-8928-2E1DEFCAA1A7}"/>
                  </a:ext>
                </a:extLst>
              </p:cNvPr>
              <p:cNvSpPr txBox="1"/>
              <p:nvPr/>
            </p:nvSpPr>
            <p:spPr>
              <a:xfrm>
                <a:off x="3867616" y="2271054"/>
                <a:ext cx="1408785" cy="1173454"/>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Ngôn ngữ</a:t>
                </a:r>
                <a:endParaRPr kumimoji="0" sz="24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endParaRPr>
              </a:p>
            </p:txBody>
          </p:sp>
          <p:sp>
            <p:nvSpPr>
              <p:cNvPr id="50" name="Google Shape;3429;p43">
                <a:extLst>
                  <a:ext uri="{FF2B5EF4-FFF2-40B4-BE49-F238E27FC236}">
                    <a16:creationId xmlns:a16="http://schemas.microsoft.com/office/drawing/2014/main" id="{2FCD0D11-D31E-4CED-AE95-0C3397DCD30C}"/>
                  </a:ext>
                </a:extLst>
              </p:cNvPr>
              <p:cNvSpPr/>
              <p:nvPr/>
            </p:nvSpPr>
            <p:spPr>
              <a:xfrm>
                <a:off x="4070613" y="1021375"/>
                <a:ext cx="1002900" cy="1002900"/>
              </a:xfrm>
              <a:prstGeom prst="roundRect">
                <a:avLst>
                  <a:gd name="adj" fmla="val 16667"/>
                </a:avLst>
              </a:prstGeom>
              <a:solidFill>
                <a:srgbClr val="FFFFFF"/>
              </a:solidFill>
              <a:ln w="38100" cap="flat" cmpd="sng">
                <a:solidFill>
                  <a:srgbClr val="E051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51" name="Google Shape;3427;p43">
                <a:extLst>
                  <a:ext uri="{FF2B5EF4-FFF2-40B4-BE49-F238E27FC236}">
                    <a16:creationId xmlns:a16="http://schemas.microsoft.com/office/drawing/2014/main" id="{85B545BC-4255-4D0A-9A0A-CD311F1E20A7}"/>
                  </a:ext>
                </a:extLst>
              </p:cNvPr>
              <p:cNvSpPr/>
              <p:nvPr/>
            </p:nvSpPr>
            <p:spPr>
              <a:xfrm>
                <a:off x="4070613" y="3721475"/>
                <a:ext cx="1002900" cy="1002900"/>
              </a:xfrm>
              <a:prstGeom prst="roundRect">
                <a:avLst>
                  <a:gd name="adj" fmla="val 16667"/>
                </a:avLst>
              </a:prstGeom>
              <a:solidFill>
                <a:srgbClr val="E0514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vi-VN" sz="3000" b="1" i="0" u="none" strike="noStrike" kern="0" cap="none" spc="0" normalizeH="0" baseline="0" noProof="0" dirty="0">
                    <a:ln>
                      <a:noFill/>
                    </a:ln>
                    <a:solidFill>
                      <a:schemeClr val="tx2"/>
                    </a:solidFill>
                    <a:effectLst/>
                    <a:uLnTx/>
                    <a:uFillTx/>
                    <a:latin typeface="Fira Sans Extra Condensed"/>
                    <a:ea typeface="Fira Sans Extra Condensed"/>
                    <a:cs typeface="Fira Sans Extra Condensed"/>
                    <a:sym typeface="Fira Sans Extra Condensed"/>
                  </a:rPr>
                  <a:t>05</a:t>
                </a:r>
                <a:endParaRPr kumimoji="0" sz="3000" b="0" i="0" u="none" strike="noStrike" kern="0" cap="none" spc="0" normalizeH="0" baseline="0" noProof="0" dirty="0">
                  <a:ln>
                    <a:noFill/>
                  </a:ln>
                  <a:solidFill>
                    <a:schemeClr val="tx2"/>
                  </a:solidFill>
                  <a:effectLst/>
                  <a:uLnTx/>
                  <a:uFillTx/>
                </a:endParaRPr>
              </a:p>
            </p:txBody>
          </p:sp>
        </p:grpSp>
        <p:grpSp>
          <p:nvGrpSpPr>
            <p:cNvPr id="87" name="Google Shape;3451;p43">
              <a:extLst>
                <a:ext uri="{FF2B5EF4-FFF2-40B4-BE49-F238E27FC236}">
                  <a16:creationId xmlns:a16="http://schemas.microsoft.com/office/drawing/2014/main" id="{BCA08037-B3BD-41FC-8834-26F87DA37A5F}"/>
                </a:ext>
              </a:extLst>
            </p:cNvPr>
            <p:cNvGrpSpPr/>
            <p:nvPr/>
          </p:nvGrpSpPr>
          <p:grpSpPr>
            <a:xfrm>
              <a:off x="5907090" y="1384883"/>
              <a:ext cx="560848" cy="651397"/>
              <a:chOff x="-444275" y="751788"/>
              <a:chExt cx="560848" cy="651397"/>
            </a:xfrm>
          </p:grpSpPr>
          <p:sp>
            <p:nvSpPr>
              <p:cNvPr id="88" name="Google Shape;3452;p43">
                <a:extLst>
                  <a:ext uri="{FF2B5EF4-FFF2-40B4-BE49-F238E27FC236}">
                    <a16:creationId xmlns:a16="http://schemas.microsoft.com/office/drawing/2014/main" id="{24F87B58-B8FD-4FDA-8814-FFF8DD9B068E}"/>
                  </a:ext>
                </a:extLst>
              </p:cNvPr>
              <p:cNvSpPr/>
              <p:nvPr/>
            </p:nvSpPr>
            <p:spPr>
              <a:xfrm>
                <a:off x="-67099" y="805065"/>
                <a:ext cx="151171" cy="310759"/>
              </a:xfrm>
              <a:custGeom>
                <a:avLst/>
                <a:gdLst/>
                <a:ahLst/>
                <a:cxnLst/>
                <a:rect l="l" t="t" r="r" b="b"/>
                <a:pathLst>
                  <a:path w="3107" h="6387" extrusionOk="0">
                    <a:moveTo>
                      <a:pt x="0" y="1"/>
                    </a:moveTo>
                    <a:lnTo>
                      <a:pt x="751" y="6004"/>
                    </a:lnTo>
                    <a:lnTo>
                      <a:pt x="1036" y="6387"/>
                    </a:lnTo>
                    <a:lnTo>
                      <a:pt x="1328" y="6004"/>
                    </a:lnTo>
                    <a:cubicBezTo>
                      <a:pt x="1328" y="5021"/>
                      <a:pt x="2124" y="4218"/>
                      <a:pt x="3107" y="4218"/>
                    </a:cubicBezTo>
                    <a:lnTo>
                      <a:pt x="42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89" name="Google Shape;3453;p43">
                <a:extLst>
                  <a:ext uri="{FF2B5EF4-FFF2-40B4-BE49-F238E27FC236}">
                    <a16:creationId xmlns:a16="http://schemas.microsoft.com/office/drawing/2014/main" id="{9A0CCDAA-DE87-4026-80F0-22F155FCE6CC}"/>
                  </a:ext>
                </a:extLst>
              </p:cNvPr>
              <p:cNvSpPr/>
              <p:nvPr/>
            </p:nvSpPr>
            <p:spPr>
              <a:xfrm>
                <a:off x="-411043" y="805065"/>
                <a:ext cx="451664" cy="379071"/>
              </a:xfrm>
              <a:custGeom>
                <a:avLst/>
                <a:gdLst/>
                <a:ahLst/>
                <a:cxnLst/>
                <a:rect l="l" t="t" r="r" b="b"/>
                <a:pathLst>
                  <a:path w="9283" h="7791" extrusionOk="0">
                    <a:moveTo>
                      <a:pt x="2694" y="1"/>
                    </a:moveTo>
                    <a:lnTo>
                      <a:pt x="0" y="4218"/>
                    </a:lnTo>
                    <a:cubicBezTo>
                      <a:pt x="983" y="4218"/>
                      <a:pt x="1779" y="5021"/>
                      <a:pt x="1779" y="6004"/>
                    </a:cubicBezTo>
                    <a:lnTo>
                      <a:pt x="2071" y="6387"/>
                    </a:lnTo>
                    <a:lnTo>
                      <a:pt x="2364" y="6004"/>
                    </a:lnTo>
                    <a:lnTo>
                      <a:pt x="5088" y="7790"/>
                    </a:lnTo>
                    <a:lnTo>
                      <a:pt x="7820" y="6004"/>
                    </a:lnTo>
                    <a:cubicBezTo>
                      <a:pt x="7820" y="5021"/>
                      <a:pt x="8472" y="4218"/>
                      <a:pt x="9283" y="4218"/>
                    </a:cubicBezTo>
                    <a:lnTo>
                      <a:pt x="7069"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0" name="Google Shape;3454;p43">
                <a:extLst>
                  <a:ext uri="{FF2B5EF4-FFF2-40B4-BE49-F238E27FC236}">
                    <a16:creationId xmlns:a16="http://schemas.microsoft.com/office/drawing/2014/main" id="{31C28D16-5FBC-4FE5-B2BD-20FA29888AC7}"/>
                  </a:ext>
                </a:extLst>
              </p:cNvPr>
              <p:cNvSpPr/>
              <p:nvPr/>
            </p:nvSpPr>
            <p:spPr>
              <a:xfrm>
                <a:off x="-27299" y="1096462"/>
                <a:ext cx="86557" cy="119059"/>
              </a:xfrm>
              <a:custGeom>
                <a:avLst/>
                <a:gdLst/>
                <a:ahLst/>
                <a:cxnLst/>
                <a:rect l="l" t="t" r="r" b="b"/>
                <a:pathLst>
                  <a:path w="1779" h="2447" extrusionOk="0">
                    <a:moveTo>
                      <a:pt x="0" y="0"/>
                    </a:moveTo>
                    <a:lnTo>
                      <a:pt x="976" y="2447"/>
                    </a:lnTo>
                    <a:lnTo>
                      <a:pt x="1779" y="1576"/>
                    </a:lnTo>
                    <a:lnTo>
                      <a:pt x="1779" y="1186"/>
                    </a:lnTo>
                    <a:cubicBezTo>
                      <a:pt x="1779" y="533"/>
                      <a:pt x="1253" y="0"/>
                      <a:pt x="59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1" name="Google Shape;3455;p43">
                <a:extLst>
                  <a:ext uri="{FF2B5EF4-FFF2-40B4-BE49-F238E27FC236}">
                    <a16:creationId xmlns:a16="http://schemas.microsoft.com/office/drawing/2014/main" id="{ED3B3683-57EC-4B4B-A1C3-6B924D83F47C}"/>
                  </a:ext>
                </a:extLst>
              </p:cNvPr>
              <p:cNvSpPr/>
              <p:nvPr/>
            </p:nvSpPr>
            <p:spPr>
              <a:xfrm>
                <a:off x="-386959" y="1096462"/>
                <a:ext cx="406804" cy="263272"/>
              </a:xfrm>
              <a:custGeom>
                <a:avLst/>
                <a:gdLst/>
                <a:ahLst/>
                <a:cxnLst/>
                <a:rect l="l" t="t" r="r" b="b"/>
                <a:pathLst>
                  <a:path w="8361" h="5411" extrusionOk="0">
                    <a:moveTo>
                      <a:pt x="1179" y="0"/>
                    </a:moveTo>
                    <a:cubicBezTo>
                      <a:pt x="526" y="0"/>
                      <a:pt x="1" y="533"/>
                      <a:pt x="1" y="1186"/>
                    </a:cubicBezTo>
                    <a:lnTo>
                      <a:pt x="1" y="1576"/>
                    </a:lnTo>
                    <a:lnTo>
                      <a:pt x="803" y="2447"/>
                    </a:lnTo>
                    <a:lnTo>
                      <a:pt x="3542" y="5411"/>
                    </a:lnTo>
                    <a:lnTo>
                      <a:pt x="5621" y="5411"/>
                    </a:lnTo>
                    <a:lnTo>
                      <a:pt x="8360" y="2447"/>
                    </a:lnTo>
                    <a:lnTo>
                      <a:pt x="8360" y="1186"/>
                    </a:lnTo>
                    <a:cubicBezTo>
                      <a:pt x="8360" y="533"/>
                      <a:pt x="7925" y="0"/>
                      <a:pt x="7385"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2" name="Google Shape;3456;p43">
                <a:extLst>
                  <a:ext uri="{FF2B5EF4-FFF2-40B4-BE49-F238E27FC236}">
                    <a16:creationId xmlns:a16="http://schemas.microsoft.com/office/drawing/2014/main" id="{C0DCF739-D7BD-4BDF-839E-D2B78E7B523A}"/>
                  </a:ext>
                </a:extLst>
              </p:cNvPr>
              <p:cNvSpPr/>
              <p:nvPr/>
            </p:nvSpPr>
            <p:spPr>
              <a:xfrm>
                <a:off x="-386959" y="1174213"/>
                <a:ext cx="172725" cy="148300"/>
              </a:xfrm>
              <a:custGeom>
                <a:avLst/>
                <a:gdLst/>
                <a:ahLst/>
                <a:cxnLst/>
                <a:rect l="l" t="t" r="r" b="b"/>
                <a:pathLst>
                  <a:path w="3550" h="3048" extrusionOk="0">
                    <a:moveTo>
                      <a:pt x="1" y="1"/>
                    </a:moveTo>
                    <a:lnTo>
                      <a:pt x="1" y="2319"/>
                    </a:lnTo>
                    <a:lnTo>
                      <a:pt x="811" y="2732"/>
                    </a:lnTo>
                    <a:lnTo>
                      <a:pt x="811" y="2897"/>
                    </a:lnTo>
                    <a:lnTo>
                      <a:pt x="1111" y="2897"/>
                    </a:lnTo>
                    <a:lnTo>
                      <a:pt x="1404" y="3047"/>
                    </a:lnTo>
                    <a:lnTo>
                      <a:pt x="1374" y="2897"/>
                    </a:lnTo>
                    <a:lnTo>
                      <a:pt x="3550" y="2897"/>
                    </a:lnTo>
                    <a:lnTo>
                      <a:pt x="3550"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3" name="Google Shape;3457;p43">
                <a:extLst>
                  <a:ext uri="{FF2B5EF4-FFF2-40B4-BE49-F238E27FC236}">
                    <a16:creationId xmlns:a16="http://schemas.microsoft.com/office/drawing/2014/main" id="{9C95F7E7-95C1-48FA-9AA3-161EFA2F1E62}"/>
                  </a:ext>
                </a:extLst>
              </p:cNvPr>
              <p:cNvSpPr/>
              <p:nvPr/>
            </p:nvSpPr>
            <p:spPr>
              <a:xfrm>
                <a:off x="-8712" y="1174213"/>
                <a:ext cx="67971" cy="148300"/>
              </a:xfrm>
              <a:custGeom>
                <a:avLst/>
                <a:gdLst/>
                <a:ahLst/>
                <a:cxnLst/>
                <a:rect l="l" t="t" r="r" b="b"/>
                <a:pathLst>
                  <a:path w="1397" h="3048" extrusionOk="0">
                    <a:moveTo>
                      <a:pt x="594" y="1"/>
                    </a:moveTo>
                    <a:lnTo>
                      <a:pt x="1" y="3047"/>
                    </a:lnTo>
                    <a:lnTo>
                      <a:pt x="1397" y="2319"/>
                    </a:lnTo>
                    <a:lnTo>
                      <a:pt x="1397"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4" name="Google Shape;3458;p43">
                <a:extLst>
                  <a:ext uri="{FF2B5EF4-FFF2-40B4-BE49-F238E27FC236}">
                    <a16:creationId xmlns:a16="http://schemas.microsoft.com/office/drawing/2014/main" id="{314B48E5-E4C9-4C01-8311-20B6D4555810}"/>
                  </a:ext>
                </a:extLst>
              </p:cNvPr>
              <p:cNvSpPr/>
              <p:nvPr/>
            </p:nvSpPr>
            <p:spPr>
              <a:xfrm>
                <a:off x="-113467" y="1174213"/>
                <a:ext cx="133315" cy="141002"/>
              </a:xfrm>
              <a:custGeom>
                <a:avLst/>
                <a:gdLst/>
                <a:ahLst/>
                <a:cxnLst/>
                <a:rect l="l" t="t" r="r" b="b"/>
                <a:pathLst>
                  <a:path w="2740" h="2898" extrusionOk="0">
                    <a:moveTo>
                      <a:pt x="0" y="1"/>
                    </a:moveTo>
                    <a:lnTo>
                      <a:pt x="0" y="2897"/>
                    </a:lnTo>
                    <a:lnTo>
                      <a:pt x="2739" y="2897"/>
                    </a:lnTo>
                    <a:lnTo>
                      <a:pt x="2739" y="1"/>
                    </a:lnTo>
                    <a:close/>
                  </a:path>
                </a:pathLst>
              </a:custGeom>
              <a:solidFill>
                <a:srgbClr val="FFC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5" name="Google Shape;3459;p43">
                <a:extLst>
                  <a:ext uri="{FF2B5EF4-FFF2-40B4-BE49-F238E27FC236}">
                    <a16:creationId xmlns:a16="http://schemas.microsoft.com/office/drawing/2014/main" id="{1A38E55B-EF4B-4749-BB2B-09F3AE4608A8}"/>
                  </a:ext>
                </a:extLst>
              </p:cNvPr>
              <p:cNvSpPr/>
              <p:nvPr/>
            </p:nvSpPr>
            <p:spPr>
              <a:xfrm>
                <a:off x="-444275" y="1285926"/>
                <a:ext cx="230041" cy="117259"/>
              </a:xfrm>
              <a:custGeom>
                <a:avLst/>
                <a:gdLst/>
                <a:ahLst/>
                <a:cxnLst/>
                <a:rect l="l" t="t" r="r" b="b"/>
                <a:pathLst>
                  <a:path w="4728" h="2410" extrusionOk="0">
                    <a:moveTo>
                      <a:pt x="571" y="1"/>
                    </a:moveTo>
                    <a:cubicBezTo>
                      <a:pt x="256" y="1"/>
                      <a:pt x="0" y="264"/>
                      <a:pt x="0" y="579"/>
                    </a:cubicBezTo>
                    <a:lnTo>
                      <a:pt x="0" y="2410"/>
                    </a:lnTo>
                    <a:lnTo>
                      <a:pt x="848" y="2410"/>
                    </a:lnTo>
                    <a:lnTo>
                      <a:pt x="1073" y="1877"/>
                    </a:lnTo>
                    <a:lnTo>
                      <a:pt x="1291" y="2410"/>
                    </a:lnTo>
                    <a:lnTo>
                      <a:pt x="2139" y="2410"/>
                    </a:lnTo>
                    <a:lnTo>
                      <a:pt x="2364" y="1877"/>
                    </a:lnTo>
                    <a:lnTo>
                      <a:pt x="2589" y="2410"/>
                    </a:lnTo>
                    <a:lnTo>
                      <a:pt x="3437" y="2410"/>
                    </a:lnTo>
                    <a:lnTo>
                      <a:pt x="3662" y="1877"/>
                    </a:lnTo>
                    <a:lnTo>
                      <a:pt x="3880" y="2410"/>
                    </a:lnTo>
                    <a:lnTo>
                      <a:pt x="4728" y="2410"/>
                    </a:lnTo>
                    <a:lnTo>
                      <a:pt x="4728" y="1517"/>
                    </a:lnTo>
                    <a:lnTo>
                      <a:pt x="1426" y="1"/>
                    </a:ln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6" name="Google Shape;3460;p43">
                <a:extLst>
                  <a:ext uri="{FF2B5EF4-FFF2-40B4-BE49-F238E27FC236}">
                    <a16:creationId xmlns:a16="http://schemas.microsoft.com/office/drawing/2014/main" id="{ADB0F7E7-A068-406A-B675-A34F3A47077F}"/>
                  </a:ext>
                </a:extLst>
              </p:cNvPr>
              <p:cNvSpPr/>
              <p:nvPr/>
            </p:nvSpPr>
            <p:spPr>
              <a:xfrm>
                <a:off x="-402285" y="1285926"/>
                <a:ext cx="188052" cy="73810"/>
              </a:xfrm>
              <a:custGeom>
                <a:avLst/>
                <a:gdLst/>
                <a:ahLst/>
                <a:cxnLst/>
                <a:rect l="l" t="t" r="r" b="b"/>
                <a:pathLst>
                  <a:path w="3865" h="1517" extrusionOk="0">
                    <a:moveTo>
                      <a:pt x="571" y="1"/>
                    </a:moveTo>
                    <a:cubicBezTo>
                      <a:pt x="255" y="1"/>
                      <a:pt x="0" y="264"/>
                      <a:pt x="0" y="579"/>
                    </a:cubicBezTo>
                    <a:lnTo>
                      <a:pt x="0" y="1517"/>
                    </a:lnTo>
                    <a:lnTo>
                      <a:pt x="3865" y="1517"/>
                    </a:lnTo>
                    <a:lnTo>
                      <a:pt x="3865" y="579"/>
                    </a:lnTo>
                    <a:cubicBezTo>
                      <a:pt x="3865" y="264"/>
                      <a:pt x="3610" y="1"/>
                      <a:pt x="329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7" name="Google Shape;3461;p43">
                <a:extLst>
                  <a:ext uri="{FF2B5EF4-FFF2-40B4-BE49-F238E27FC236}">
                    <a16:creationId xmlns:a16="http://schemas.microsoft.com/office/drawing/2014/main" id="{95E50915-C7FB-45E0-A483-E5AB8292A88F}"/>
                  </a:ext>
                </a:extLst>
              </p:cNvPr>
              <p:cNvSpPr/>
              <p:nvPr/>
            </p:nvSpPr>
            <p:spPr>
              <a:xfrm>
                <a:off x="-402285" y="1333656"/>
                <a:ext cx="21603" cy="69528"/>
              </a:xfrm>
              <a:custGeom>
                <a:avLst/>
                <a:gdLst/>
                <a:ahLst/>
                <a:cxnLst/>
                <a:rect l="l" t="t" r="r" b="b"/>
                <a:pathLst>
                  <a:path w="444" h="1429" extrusionOk="0">
                    <a:moveTo>
                      <a:pt x="223" y="0"/>
                    </a:moveTo>
                    <a:cubicBezTo>
                      <a:pt x="211" y="0"/>
                      <a:pt x="200" y="1"/>
                      <a:pt x="188" y="3"/>
                    </a:cubicBezTo>
                    <a:cubicBezTo>
                      <a:pt x="75" y="18"/>
                      <a:pt x="0" y="123"/>
                      <a:pt x="0" y="228"/>
                    </a:cubicBezTo>
                    <a:lnTo>
                      <a:pt x="0" y="1429"/>
                    </a:lnTo>
                    <a:lnTo>
                      <a:pt x="443" y="1429"/>
                    </a:lnTo>
                    <a:lnTo>
                      <a:pt x="443" y="221"/>
                    </a:lnTo>
                    <a:cubicBezTo>
                      <a:pt x="443" y="104"/>
                      <a:pt x="343" y="0"/>
                      <a:pt x="22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8" name="Google Shape;3462;p43">
                <a:extLst>
                  <a:ext uri="{FF2B5EF4-FFF2-40B4-BE49-F238E27FC236}">
                    <a16:creationId xmlns:a16="http://schemas.microsoft.com/office/drawing/2014/main" id="{6C08F985-EEB4-4E89-9BA2-D7D165934527}"/>
                  </a:ext>
                </a:extLst>
              </p:cNvPr>
              <p:cNvSpPr/>
              <p:nvPr/>
            </p:nvSpPr>
            <p:spPr>
              <a:xfrm>
                <a:off x="-340201" y="1333656"/>
                <a:ext cx="21943" cy="69528"/>
              </a:xfrm>
              <a:custGeom>
                <a:avLst/>
                <a:gdLst/>
                <a:ahLst/>
                <a:cxnLst/>
                <a:rect l="l" t="t" r="r" b="b"/>
                <a:pathLst>
                  <a:path w="451" h="1429" extrusionOk="0">
                    <a:moveTo>
                      <a:pt x="230" y="0"/>
                    </a:moveTo>
                    <a:cubicBezTo>
                      <a:pt x="218" y="0"/>
                      <a:pt x="207" y="1"/>
                      <a:pt x="195" y="3"/>
                    </a:cubicBezTo>
                    <a:cubicBezTo>
                      <a:pt x="83" y="18"/>
                      <a:pt x="0" y="123"/>
                      <a:pt x="0" y="228"/>
                    </a:cubicBezTo>
                    <a:lnTo>
                      <a:pt x="0" y="1429"/>
                    </a:lnTo>
                    <a:lnTo>
                      <a:pt x="450" y="1429"/>
                    </a:lnTo>
                    <a:lnTo>
                      <a:pt x="450" y="221"/>
                    </a:lnTo>
                    <a:cubicBezTo>
                      <a:pt x="450" y="104"/>
                      <a:pt x="350" y="0"/>
                      <a:pt x="230"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99" name="Google Shape;3463;p43">
                <a:extLst>
                  <a:ext uri="{FF2B5EF4-FFF2-40B4-BE49-F238E27FC236}">
                    <a16:creationId xmlns:a16="http://schemas.microsoft.com/office/drawing/2014/main" id="{94947610-6D06-47D8-8975-6260966FB491}"/>
                  </a:ext>
                </a:extLst>
              </p:cNvPr>
              <p:cNvSpPr/>
              <p:nvPr/>
            </p:nvSpPr>
            <p:spPr>
              <a:xfrm>
                <a:off x="-276316" y="1333656"/>
                <a:ext cx="21603" cy="69528"/>
              </a:xfrm>
              <a:custGeom>
                <a:avLst/>
                <a:gdLst/>
                <a:ahLst/>
                <a:cxnLst/>
                <a:rect l="l" t="t" r="r" b="b"/>
                <a:pathLst>
                  <a:path w="444" h="1429" extrusionOk="0">
                    <a:moveTo>
                      <a:pt x="223" y="0"/>
                    </a:moveTo>
                    <a:cubicBezTo>
                      <a:pt x="211" y="0"/>
                      <a:pt x="200" y="1"/>
                      <a:pt x="188" y="3"/>
                    </a:cubicBezTo>
                    <a:cubicBezTo>
                      <a:pt x="75" y="18"/>
                      <a:pt x="0" y="123"/>
                      <a:pt x="0" y="228"/>
                    </a:cubicBezTo>
                    <a:lnTo>
                      <a:pt x="0" y="1429"/>
                    </a:lnTo>
                    <a:lnTo>
                      <a:pt x="443" y="1429"/>
                    </a:lnTo>
                    <a:lnTo>
                      <a:pt x="443" y="221"/>
                    </a:lnTo>
                    <a:cubicBezTo>
                      <a:pt x="443" y="104"/>
                      <a:pt x="343" y="0"/>
                      <a:pt x="223"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0" name="Google Shape;3464;p43">
                <a:extLst>
                  <a:ext uri="{FF2B5EF4-FFF2-40B4-BE49-F238E27FC236}">
                    <a16:creationId xmlns:a16="http://schemas.microsoft.com/office/drawing/2014/main" id="{BC13E2E8-123B-42B4-97CB-88CB5C85F480}"/>
                  </a:ext>
                </a:extLst>
              </p:cNvPr>
              <p:cNvSpPr/>
              <p:nvPr/>
            </p:nvSpPr>
            <p:spPr>
              <a:xfrm>
                <a:off x="-113467" y="1285926"/>
                <a:ext cx="230041" cy="117259"/>
              </a:xfrm>
              <a:custGeom>
                <a:avLst/>
                <a:gdLst/>
                <a:ahLst/>
                <a:cxnLst/>
                <a:rect l="l" t="t" r="r" b="b"/>
                <a:pathLst>
                  <a:path w="4728" h="2410" extrusionOk="0">
                    <a:moveTo>
                      <a:pt x="3302" y="1"/>
                    </a:moveTo>
                    <a:lnTo>
                      <a:pt x="0" y="1517"/>
                    </a:lnTo>
                    <a:lnTo>
                      <a:pt x="0" y="2410"/>
                    </a:lnTo>
                    <a:lnTo>
                      <a:pt x="848" y="2410"/>
                    </a:lnTo>
                    <a:lnTo>
                      <a:pt x="1066" y="1877"/>
                    </a:lnTo>
                    <a:lnTo>
                      <a:pt x="1291" y="2410"/>
                    </a:lnTo>
                    <a:lnTo>
                      <a:pt x="2139" y="2410"/>
                    </a:lnTo>
                    <a:lnTo>
                      <a:pt x="2364" y="1877"/>
                    </a:lnTo>
                    <a:lnTo>
                      <a:pt x="2589" y="2410"/>
                    </a:lnTo>
                    <a:lnTo>
                      <a:pt x="3437" y="2410"/>
                    </a:lnTo>
                    <a:lnTo>
                      <a:pt x="3655" y="1877"/>
                    </a:lnTo>
                    <a:lnTo>
                      <a:pt x="3880" y="2410"/>
                    </a:lnTo>
                    <a:lnTo>
                      <a:pt x="4728" y="2410"/>
                    </a:lnTo>
                    <a:lnTo>
                      <a:pt x="4728" y="579"/>
                    </a:lnTo>
                    <a:cubicBezTo>
                      <a:pt x="4728" y="264"/>
                      <a:pt x="4473" y="1"/>
                      <a:pt x="4150"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1" name="Google Shape;3465;p43">
                <a:extLst>
                  <a:ext uri="{FF2B5EF4-FFF2-40B4-BE49-F238E27FC236}">
                    <a16:creationId xmlns:a16="http://schemas.microsoft.com/office/drawing/2014/main" id="{3D61D7D0-4BE0-461D-B113-5ACFB7DB7E6E}"/>
                  </a:ext>
                </a:extLst>
              </p:cNvPr>
              <p:cNvSpPr/>
              <p:nvPr/>
            </p:nvSpPr>
            <p:spPr>
              <a:xfrm>
                <a:off x="-112397" y="1285926"/>
                <a:ext cx="188441" cy="73810"/>
              </a:xfrm>
              <a:custGeom>
                <a:avLst/>
                <a:gdLst/>
                <a:ahLst/>
                <a:cxnLst/>
                <a:rect l="l" t="t" r="r" b="b"/>
                <a:pathLst>
                  <a:path w="3873" h="1517" extrusionOk="0">
                    <a:moveTo>
                      <a:pt x="578" y="1"/>
                    </a:moveTo>
                    <a:cubicBezTo>
                      <a:pt x="256" y="1"/>
                      <a:pt x="1" y="264"/>
                      <a:pt x="1" y="579"/>
                    </a:cubicBezTo>
                    <a:lnTo>
                      <a:pt x="1" y="1517"/>
                    </a:lnTo>
                    <a:lnTo>
                      <a:pt x="3873" y="1517"/>
                    </a:lnTo>
                    <a:lnTo>
                      <a:pt x="3873" y="579"/>
                    </a:lnTo>
                    <a:cubicBezTo>
                      <a:pt x="3873" y="264"/>
                      <a:pt x="3610" y="1"/>
                      <a:pt x="3295" y="1"/>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2" name="Google Shape;3466;p43">
                <a:extLst>
                  <a:ext uri="{FF2B5EF4-FFF2-40B4-BE49-F238E27FC236}">
                    <a16:creationId xmlns:a16="http://schemas.microsoft.com/office/drawing/2014/main" id="{517048DE-077F-48F2-975C-6886A1639F62}"/>
                  </a:ext>
                </a:extLst>
              </p:cNvPr>
              <p:cNvSpPr/>
              <p:nvPr/>
            </p:nvSpPr>
            <p:spPr>
              <a:xfrm>
                <a:off x="54102" y="1333656"/>
                <a:ext cx="21943" cy="69528"/>
              </a:xfrm>
              <a:custGeom>
                <a:avLst/>
                <a:gdLst/>
                <a:ahLst/>
                <a:cxnLst/>
                <a:rect l="l" t="t" r="r" b="b"/>
                <a:pathLst>
                  <a:path w="451" h="1429" extrusionOk="0">
                    <a:moveTo>
                      <a:pt x="221" y="0"/>
                    </a:moveTo>
                    <a:cubicBezTo>
                      <a:pt x="101" y="0"/>
                      <a:pt x="1" y="104"/>
                      <a:pt x="1" y="221"/>
                    </a:cubicBezTo>
                    <a:lnTo>
                      <a:pt x="1" y="1429"/>
                    </a:lnTo>
                    <a:lnTo>
                      <a:pt x="451" y="1429"/>
                    </a:lnTo>
                    <a:lnTo>
                      <a:pt x="451" y="228"/>
                    </a:lnTo>
                    <a:cubicBezTo>
                      <a:pt x="451" y="123"/>
                      <a:pt x="368" y="18"/>
                      <a:pt x="256" y="3"/>
                    </a:cubicBezTo>
                    <a:cubicBezTo>
                      <a:pt x="244" y="1"/>
                      <a:pt x="232" y="0"/>
                      <a:pt x="221"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3" name="Google Shape;3467;p43">
                <a:extLst>
                  <a:ext uri="{FF2B5EF4-FFF2-40B4-BE49-F238E27FC236}">
                    <a16:creationId xmlns:a16="http://schemas.microsoft.com/office/drawing/2014/main" id="{3A2175D8-F2E0-44F7-8FCC-7A0449653C11}"/>
                  </a:ext>
                </a:extLst>
              </p:cNvPr>
              <p:cNvSpPr/>
              <p:nvPr/>
            </p:nvSpPr>
            <p:spPr>
              <a:xfrm>
                <a:off x="-9442" y="1333656"/>
                <a:ext cx="21992" cy="69528"/>
              </a:xfrm>
              <a:custGeom>
                <a:avLst/>
                <a:gdLst/>
                <a:ahLst/>
                <a:cxnLst/>
                <a:rect l="l" t="t" r="r" b="b"/>
                <a:pathLst>
                  <a:path w="452" h="1429" extrusionOk="0">
                    <a:moveTo>
                      <a:pt x="221" y="0"/>
                    </a:moveTo>
                    <a:cubicBezTo>
                      <a:pt x="101" y="0"/>
                      <a:pt x="1" y="104"/>
                      <a:pt x="1" y="221"/>
                    </a:cubicBezTo>
                    <a:lnTo>
                      <a:pt x="1" y="1429"/>
                    </a:lnTo>
                    <a:lnTo>
                      <a:pt x="451" y="1429"/>
                    </a:lnTo>
                    <a:lnTo>
                      <a:pt x="451" y="228"/>
                    </a:lnTo>
                    <a:cubicBezTo>
                      <a:pt x="451" y="123"/>
                      <a:pt x="369" y="18"/>
                      <a:pt x="256" y="3"/>
                    </a:cubicBezTo>
                    <a:cubicBezTo>
                      <a:pt x="244" y="1"/>
                      <a:pt x="233" y="0"/>
                      <a:pt x="221"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4" name="Google Shape;3468;p43">
                <a:extLst>
                  <a:ext uri="{FF2B5EF4-FFF2-40B4-BE49-F238E27FC236}">
                    <a16:creationId xmlns:a16="http://schemas.microsoft.com/office/drawing/2014/main" id="{184E7797-91CF-4A4D-88DB-309C556E6EBE}"/>
                  </a:ext>
                </a:extLst>
              </p:cNvPr>
              <p:cNvSpPr/>
              <p:nvPr/>
            </p:nvSpPr>
            <p:spPr>
              <a:xfrm>
                <a:off x="-71478" y="1333656"/>
                <a:ext cx="21554" cy="69528"/>
              </a:xfrm>
              <a:custGeom>
                <a:avLst/>
                <a:gdLst/>
                <a:ahLst/>
                <a:cxnLst/>
                <a:rect l="l" t="t" r="r" b="b"/>
                <a:pathLst>
                  <a:path w="443" h="1429" extrusionOk="0">
                    <a:moveTo>
                      <a:pt x="219" y="0"/>
                    </a:moveTo>
                    <a:cubicBezTo>
                      <a:pt x="94" y="0"/>
                      <a:pt x="0" y="104"/>
                      <a:pt x="0" y="221"/>
                    </a:cubicBezTo>
                    <a:lnTo>
                      <a:pt x="0" y="1429"/>
                    </a:lnTo>
                    <a:lnTo>
                      <a:pt x="443" y="1429"/>
                    </a:lnTo>
                    <a:lnTo>
                      <a:pt x="443" y="228"/>
                    </a:lnTo>
                    <a:cubicBezTo>
                      <a:pt x="443" y="123"/>
                      <a:pt x="360" y="18"/>
                      <a:pt x="255" y="3"/>
                    </a:cubicBezTo>
                    <a:cubicBezTo>
                      <a:pt x="243" y="1"/>
                      <a:pt x="231" y="0"/>
                      <a:pt x="219" y="0"/>
                    </a:cubicBez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5" name="Google Shape;3469;p43">
                <a:extLst>
                  <a:ext uri="{FF2B5EF4-FFF2-40B4-BE49-F238E27FC236}">
                    <a16:creationId xmlns:a16="http://schemas.microsoft.com/office/drawing/2014/main" id="{08E093A7-1A08-442C-BE29-8C84A87DCDAC}"/>
                  </a:ext>
                </a:extLst>
              </p:cNvPr>
              <p:cNvSpPr/>
              <p:nvPr/>
            </p:nvSpPr>
            <p:spPr>
              <a:xfrm>
                <a:off x="-163485" y="819321"/>
                <a:ext cx="109912" cy="227900"/>
              </a:xfrm>
              <a:custGeom>
                <a:avLst/>
                <a:gdLst/>
                <a:ahLst/>
                <a:cxnLst/>
                <a:rect l="l" t="t" r="r" b="b"/>
                <a:pathLst>
                  <a:path w="2259" h="4684" extrusionOk="0">
                    <a:moveTo>
                      <a:pt x="1366" y="1"/>
                    </a:moveTo>
                    <a:lnTo>
                      <a:pt x="0" y="4683"/>
                    </a:lnTo>
                    <a:cubicBezTo>
                      <a:pt x="923" y="4683"/>
                      <a:pt x="1681" y="4053"/>
                      <a:pt x="1891" y="3152"/>
                    </a:cubicBezTo>
                    <a:cubicBezTo>
                      <a:pt x="2019" y="2590"/>
                      <a:pt x="2154" y="1652"/>
                      <a:pt x="2259" y="894"/>
                    </a:cubicBezTo>
                    <a:lnTo>
                      <a:pt x="1366"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6" name="Google Shape;3470;p43">
                <a:extLst>
                  <a:ext uri="{FF2B5EF4-FFF2-40B4-BE49-F238E27FC236}">
                    <a16:creationId xmlns:a16="http://schemas.microsoft.com/office/drawing/2014/main" id="{84217F0B-B78C-4B67-BC88-80D2B15855E4}"/>
                  </a:ext>
                </a:extLst>
              </p:cNvPr>
              <p:cNvSpPr/>
              <p:nvPr/>
            </p:nvSpPr>
            <p:spPr>
              <a:xfrm>
                <a:off x="-273057" y="819321"/>
                <a:ext cx="176034" cy="227900"/>
              </a:xfrm>
              <a:custGeom>
                <a:avLst/>
                <a:gdLst/>
                <a:ahLst/>
                <a:cxnLst/>
                <a:rect l="l" t="t" r="r" b="b"/>
                <a:pathLst>
                  <a:path w="3618" h="4684" extrusionOk="0">
                    <a:moveTo>
                      <a:pt x="894" y="1"/>
                    </a:moveTo>
                    <a:lnTo>
                      <a:pt x="1" y="894"/>
                    </a:lnTo>
                    <a:cubicBezTo>
                      <a:pt x="98" y="1652"/>
                      <a:pt x="233" y="2590"/>
                      <a:pt x="361" y="3152"/>
                    </a:cubicBezTo>
                    <a:cubicBezTo>
                      <a:pt x="571" y="4053"/>
                      <a:pt x="1329" y="4683"/>
                      <a:pt x="2252" y="4683"/>
                    </a:cubicBezTo>
                    <a:cubicBezTo>
                      <a:pt x="2807" y="4683"/>
                      <a:pt x="3273" y="4053"/>
                      <a:pt x="3393" y="3152"/>
                    </a:cubicBezTo>
                    <a:cubicBezTo>
                      <a:pt x="3475" y="2590"/>
                      <a:pt x="3558" y="1652"/>
                      <a:pt x="3618" y="894"/>
                    </a:cubicBezTo>
                    <a:lnTo>
                      <a:pt x="2252" y="1"/>
                    </a:lnTo>
                    <a:lnTo>
                      <a:pt x="1111" y="751"/>
                    </a:lnTo>
                    <a:lnTo>
                      <a:pt x="894" y="1"/>
                    </a:lnTo>
                    <a:close/>
                  </a:path>
                </a:pathLst>
              </a:custGeom>
              <a:solidFill>
                <a:srgbClr val="FF974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sp>
            <p:nvSpPr>
              <p:cNvPr id="107" name="Google Shape;3471;p43">
                <a:extLst>
                  <a:ext uri="{FF2B5EF4-FFF2-40B4-BE49-F238E27FC236}">
                    <a16:creationId xmlns:a16="http://schemas.microsoft.com/office/drawing/2014/main" id="{4D8F5351-D95A-4685-9273-628A1D691BCF}"/>
                  </a:ext>
                </a:extLst>
              </p:cNvPr>
              <p:cNvSpPr/>
              <p:nvPr/>
            </p:nvSpPr>
            <p:spPr>
              <a:xfrm>
                <a:off x="-279966" y="751788"/>
                <a:ext cx="233349" cy="110690"/>
              </a:xfrm>
              <a:custGeom>
                <a:avLst/>
                <a:gdLst/>
                <a:ahLst/>
                <a:cxnLst/>
                <a:rect l="l" t="t" r="r" b="b"/>
                <a:pathLst>
                  <a:path w="4796" h="2275" extrusionOk="0">
                    <a:moveTo>
                      <a:pt x="2394" y="0"/>
                    </a:moveTo>
                    <a:cubicBezTo>
                      <a:pt x="2026" y="0"/>
                      <a:pt x="1749" y="105"/>
                      <a:pt x="1749" y="105"/>
                    </a:cubicBezTo>
                    <a:cubicBezTo>
                      <a:pt x="1749" y="105"/>
                      <a:pt x="1779" y="428"/>
                      <a:pt x="1824" y="721"/>
                    </a:cubicBezTo>
                    <a:cubicBezTo>
                      <a:pt x="751" y="803"/>
                      <a:pt x="0" y="1081"/>
                      <a:pt x="0" y="1081"/>
                    </a:cubicBezTo>
                    <a:cubicBezTo>
                      <a:pt x="0" y="1081"/>
                      <a:pt x="53" y="1606"/>
                      <a:pt x="143" y="2274"/>
                    </a:cubicBezTo>
                    <a:lnTo>
                      <a:pt x="4653" y="2274"/>
                    </a:lnTo>
                    <a:cubicBezTo>
                      <a:pt x="4735" y="1606"/>
                      <a:pt x="4795" y="1081"/>
                      <a:pt x="4795" y="1081"/>
                    </a:cubicBezTo>
                    <a:cubicBezTo>
                      <a:pt x="4795" y="1081"/>
                      <a:pt x="4037" y="803"/>
                      <a:pt x="2964" y="721"/>
                    </a:cubicBezTo>
                    <a:cubicBezTo>
                      <a:pt x="3009" y="428"/>
                      <a:pt x="3047" y="105"/>
                      <a:pt x="3047" y="105"/>
                    </a:cubicBezTo>
                    <a:cubicBezTo>
                      <a:pt x="3047" y="105"/>
                      <a:pt x="2769" y="0"/>
                      <a:pt x="2394" y="0"/>
                    </a:cubicBezTo>
                    <a:close/>
                  </a:path>
                </a:pathLst>
              </a:custGeom>
              <a:solidFill>
                <a:srgbClr val="E051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tx2"/>
                  </a:solidFill>
                  <a:effectLst/>
                  <a:uLnTx/>
                  <a:uFillTx/>
                </a:endParaRPr>
              </a:p>
            </p:txBody>
          </p:sp>
        </p:grpSp>
      </p:grpSp>
      <p:grpSp>
        <p:nvGrpSpPr>
          <p:cNvPr id="164" name="Google Shape;18510;p69">
            <a:extLst>
              <a:ext uri="{FF2B5EF4-FFF2-40B4-BE49-F238E27FC236}">
                <a16:creationId xmlns:a16="http://schemas.microsoft.com/office/drawing/2014/main" id="{0D17C16C-3347-44E6-B785-ACD31C54FA1C}"/>
              </a:ext>
            </a:extLst>
          </p:cNvPr>
          <p:cNvGrpSpPr/>
          <p:nvPr/>
        </p:nvGrpSpPr>
        <p:grpSpPr>
          <a:xfrm>
            <a:off x="7053127" y="429775"/>
            <a:ext cx="1727581" cy="1099689"/>
            <a:chOff x="4070432" y="3503536"/>
            <a:chExt cx="983816" cy="626211"/>
          </a:xfrm>
        </p:grpSpPr>
        <p:sp>
          <p:nvSpPr>
            <p:cNvPr id="165" name="Google Shape;18511;p69">
              <a:extLst>
                <a:ext uri="{FF2B5EF4-FFF2-40B4-BE49-F238E27FC236}">
                  <a16:creationId xmlns:a16="http://schemas.microsoft.com/office/drawing/2014/main" id="{5C07FBF8-C83B-4509-8386-B072F7AAE0FF}"/>
                </a:ext>
              </a:extLst>
            </p:cNvPr>
            <p:cNvSpPr/>
            <p:nvPr/>
          </p:nvSpPr>
          <p:spPr>
            <a:xfrm>
              <a:off x="4070432" y="3765836"/>
              <a:ext cx="983816" cy="277252"/>
            </a:xfrm>
            <a:custGeom>
              <a:avLst/>
              <a:gdLst/>
              <a:ahLst/>
              <a:cxnLst/>
              <a:rect l="l" t="t" r="r" b="b"/>
              <a:pathLst>
                <a:path w="23363" h="6584" extrusionOk="0">
                  <a:moveTo>
                    <a:pt x="2691" y="0"/>
                  </a:moveTo>
                  <a:cubicBezTo>
                    <a:pt x="2389" y="0"/>
                    <a:pt x="1524" y="345"/>
                    <a:pt x="1149" y="808"/>
                  </a:cubicBezTo>
                  <a:cubicBezTo>
                    <a:pt x="717" y="1331"/>
                    <a:pt x="0" y="2821"/>
                    <a:pt x="944" y="4185"/>
                  </a:cubicBezTo>
                  <a:cubicBezTo>
                    <a:pt x="2240" y="6095"/>
                    <a:pt x="5560" y="6584"/>
                    <a:pt x="11585" y="6584"/>
                  </a:cubicBezTo>
                  <a:cubicBezTo>
                    <a:pt x="17576" y="6584"/>
                    <a:pt x="23363" y="6402"/>
                    <a:pt x="23363" y="6402"/>
                  </a:cubicBezTo>
                  <a:lnTo>
                    <a:pt x="23363" y="6004"/>
                  </a:lnTo>
                  <a:cubicBezTo>
                    <a:pt x="23237" y="6009"/>
                    <a:pt x="23061" y="6016"/>
                    <a:pt x="22859" y="6016"/>
                  </a:cubicBezTo>
                  <a:cubicBezTo>
                    <a:pt x="22053" y="6016"/>
                    <a:pt x="20820" y="5908"/>
                    <a:pt x="20612" y="5118"/>
                  </a:cubicBezTo>
                  <a:cubicBezTo>
                    <a:pt x="20453" y="4549"/>
                    <a:pt x="21396" y="4037"/>
                    <a:pt x="21817" y="3481"/>
                  </a:cubicBezTo>
                  <a:cubicBezTo>
                    <a:pt x="22226" y="2946"/>
                    <a:pt x="22044" y="2059"/>
                    <a:pt x="21669" y="1968"/>
                  </a:cubicBezTo>
                  <a:cubicBezTo>
                    <a:pt x="21611" y="1952"/>
                    <a:pt x="21556" y="1945"/>
                    <a:pt x="21504" y="1945"/>
                  </a:cubicBezTo>
                  <a:cubicBezTo>
                    <a:pt x="21216" y="1945"/>
                    <a:pt x="21025" y="2170"/>
                    <a:pt x="21112" y="2468"/>
                  </a:cubicBezTo>
                  <a:cubicBezTo>
                    <a:pt x="21191" y="2707"/>
                    <a:pt x="21726" y="2571"/>
                    <a:pt x="21476" y="3071"/>
                  </a:cubicBezTo>
                  <a:cubicBezTo>
                    <a:pt x="21214" y="3571"/>
                    <a:pt x="20066" y="3810"/>
                    <a:pt x="18361" y="3810"/>
                  </a:cubicBezTo>
                  <a:lnTo>
                    <a:pt x="4457" y="3810"/>
                  </a:lnTo>
                  <a:cubicBezTo>
                    <a:pt x="3115" y="3810"/>
                    <a:pt x="2490" y="3662"/>
                    <a:pt x="1865" y="3162"/>
                  </a:cubicBezTo>
                  <a:cubicBezTo>
                    <a:pt x="1058" y="2526"/>
                    <a:pt x="1183" y="1627"/>
                    <a:pt x="1546" y="1377"/>
                  </a:cubicBezTo>
                  <a:cubicBezTo>
                    <a:pt x="1636" y="1315"/>
                    <a:pt x="1730" y="1293"/>
                    <a:pt x="1823" y="1293"/>
                  </a:cubicBezTo>
                  <a:cubicBezTo>
                    <a:pt x="2077" y="1293"/>
                    <a:pt x="2325" y="1462"/>
                    <a:pt x="2481" y="1462"/>
                  </a:cubicBezTo>
                  <a:cubicBezTo>
                    <a:pt x="2541" y="1462"/>
                    <a:pt x="2587" y="1436"/>
                    <a:pt x="2615" y="1366"/>
                  </a:cubicBezTo>
                  <a:cubicBezTo>
                    <a:pt x="2741" y="1048"/>
                    <a:pt x="2911" y="149"/>
                    <a:pt x="2786" y="25"/>
                  </a:cubicBezTo>
                  <a:cubicBezTo>
                    <a:pt x="2770" y="8"/>
                    <a:pt x="2737" y="0"/>
                    <a:pt x="2691" y="0"/>
                  </a:cubicBez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6" name="Google Shape;18512;p69">
              <a:extLst>
                <a:ext uri="{FF2B5EF4-FFF2-40B4-BE49-F238E27FC236}">
                  <a16:creationId xmlns:a16="http://schemas.microsoft.com/office/drawing/2014/main" id="{E782363A-3128-4777-ADE8-F173A8D42A6A}"/>
                </a:ext>
              </a:extLst>
            </p:cNvPr>
            <p:cNvSpPr/>
            <p:nvPr/>
          </p:nvSpPr>
          <p:spPr>
            <a:xfrm>
              <a:off x="4584126" y="3504505"/>
              <a:ext cx="10570" cy="421774"/>
            </a:xfrm>
            <a:custGeom>
              <a:avLst/>
              <a:gdLst/>
              <a:ahLst/>
              <a:cxnLst/>
              <a:rect l="l" t="t" r="r" b="b"/>
              <a:pathLst>
                <a:path w="251" h="10016" extrusionOk="0">
                  <a:moveTo>
                    <a:pt x="0" y="1"/>
                  </a:moveTo>
                  <a:lnTo>
                    <a:pt x="0" y="10016"/>
                  </a:lnTo>
                  <a:lnTo>
                    <a:pt x="250" y="10016"/>
                  </a:lnTo>
                  <a:lnTo>
                    <a:pt x="250" y="1"/>
                  </a:lnTo>
                  <a:close/>
                </a:path>
              </a:pathLst>
            </a:custGeom>
            <a:solidFill>
              <a:srgbClr val="BFD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7" name="Google Shape;18513;p69">
              <a:extLst>
                <a:ext uri="{FF2B5EF4-FFF2-40B4-BE49-F238E27FC236}">
                  <a16:creationId xmlns:a16="http://schemas.microsoft.com/office/drawing/2014/main" id="{CAA884F4-8B99-4BC7-BB41-D600389DFC3D}"/>
                </a:ext>
              </a:extLst>
            </p:cNvPr>
            <p:cNvSpPr/>
            <p:nvPr/>
          </p:nvSpPr>
          <p:spPr>
            <a:xfrm>
              <a:off x="4373452" y="3523664"/>
              <a:ext cx="550083" cy="358567"/>
            </a:xfrm>
            <a:custGeom>
              <a:avLst/>
              <a:gdLst/>
              <a:ahLst/>
              <a:cxnLst/>
              <a:rect l="l" t="t" r="r" b="b"/>
              <a:pathLst>
                <a:path w="13063" h="8515" extrusionOk="0">
                  <a:moveTo>
                    <a:pt x="11949" y="0"/>
                  </a:moveTo>
                  <a:lnTo>
                    <a:pt x="1" y="1910"/>
                  </a:lnTo>
                  <a:cubicBezTo>
                    <a:pt x="1" y="1910"/>
                    <a:pt x="1444" y="2979"/>
                    <a:pt x="1308" y="5002"/>
                  </a:cubicBezTo>
                  <a:cubicBezTo>
                    <a:pt x="1194" y="6514"/>
                    <a:pt x="1" y="8515"/>
                    <a:pt x="1" y="8515"/>
                  </a:cubicBezTo>
                  <a:cubicBezTo>
                    <a:pt x="1" y="8515"/>
                    <a:pt x="2775" y="7514"/>
                    <a:pt x="5412" y="7264"/>
                  </a:cubicBezTo>
                  <a:cubicBezTo>
                    <a:pt x="5717" y="7236"/>
                    <a:pt x="5996" y="7223"/>
                    <a:pt x="6250" y="7223"/>
                  </a:cubicBezTo>
                  <a:cubicBezTo>
                    <a:pt x="8408" y="7223"/>
                    <a:pt x="8800" y="8151"/>
                    <a:pt x="8800" y="8151"/>
                  </a:cubicBezTo>
                  <a:cubicBezTo>
                    <a:pt x="10801" y="6730"/>
                    <a:pt x="13063" y="2717"/>
                    <a:pt x="11949" y="0"/>
                  </a:cubicBez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8" name="Google Shape;18514;p69">
              <a:extLst>
                <a:ext uri="{FF2B5EF4-FFF2-40B4-BE49-F238E27FC236}">
                  <a16:creationId xmlns:a16="http://schemas.microsoft.com/office/drawing/2014/main" id="{D58EA374-BBC5-422B-B07E-9046414F0656}"/>
                </a:ext>
              </a:extLst>
            </p:cNvPr>
            <p:cNvSpPr/>
            <p:nvPr/>
          </p:nvSpPr>
          <p:spPr>
            <a:xfrm>
              <a:off x="4306456" y="3503536"/>
              <a:ext cx="617080" cy="110623"/>
            </a:xfrm>
            <a:custGeom>
              <a:avLst/>
              <a:gdLst/>
              <a:ahLst/>
              <a:cxnLst/>
              <a:rect l="l" t="t" r="r" b="b"/>
              <a:pathLst>
                <a:path w="14654" h="2627" extrusionOk="0">
                  <a:moveTo>
                    <a:pt x="14608" y="1"/>
                  </a:moveTo>
                  <a:lnTo>
                    <a:pt x="0" y="2331"/>
                  </a:lnTo>
                  <a:lnTo>
                    <a:pt x="46" y="2627"/>
                  </a:lnTo>
                  <a:lnTo>
                    <a:pt x="14654" y="296"/>
                  </a:lnTo>
                  <a:lnTo>
                    <a:pt x="14608" y="1"/>
                  </a:lnTo>
                  <a:close/>
                </a:path>
              </a:pathLst>
            </a:custGeom>
            <a:solidFill>
              <a:srgbClr val="D2B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69" name="Google Shape;18515;p69">
              <a:extLst>
                <a:ext uri="{FF2B5EF4-FFF2-40B4-BE49-F238E27FC236}">
                  <a16:creationId xmlns:a16="http://schemas.microsoft.com/office/drawing/2014/main" id="{AF8C4D74-DF94-4F22-AACD-00D9F8556D2C}"/>
                </a:ext>
              </a:extLst>
            </p:cNvPr>
            <p:cNvSpPr/>
            <p:nvPr/>
          </p:nvSpPr>
          <p:spPr>
            <a:xfrm>
              <a:off x="4373452" y="3594029"/>
              <a:ext cx="115929" cy="288201"/>
            </a:xfrm>
            <a:custGeom>
              <a:avLst/>
              <a:gdLst/>
              <a:ahLst/>
              <a:cxnLst/>
              <a:rect l="l" t="t" r="r" b="b"/>
              <a:pathLst>
                <a:path w="2753" h="6844" extrusionOk="0">
                  <a:moveTo>
                    <a:pt x="1490" y="0"/>
                  </a:moveTo>
                  <a:lnTo>
                    <a:pt x="1" y="239"/>
                  </a:lnTo>
                  <a:cubicBezTo>
                    <a:pt x="1" y="239"/>
                    <a:pt x="1444" y="1308"/>
                    <a:pt x="1308" y="3331"/>
                  </a:cubicBezTo>
                  <a:cubicBezTo>
                    <a:pt x="1194" y="4843"/>
                    <a:pt x="1" y="6844"/>
                    <a:pt x="1" y="6844"/>
                  </a:cubicBezTo>
                  <a:cubicBezTo>
                    <a:pt x="1" y="6844"/>
                    <a:pt x="603" y="6639"/>
                    <a:pt x="1490" y="6378"/>
                  </a:cubicBezTo>
                  <a:cubicBezTo>
                    <a:pt x="2649" y="4264"/>
                    <a:pt x="2752" y="1262"/>
                    <a:pt x="1490"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0" name="Google Shape;18516;p69">
              <a:extLst>
                <a:ext uri="{FF2B5EF4-FFF2-40B4-BE49-F238E27FC236}">
                  <a16:creationId xmlns:a16="http://schemas.microsoft.com/office/drawing/2014/main" id="{D1EED6E7-9104-4C12-BCD7-BA27F6B50FFB}"/>
                </a:ext>
              </a:extLst>
            </p:cNvPr>
            <p:cNvSpPr/>
            <p:nvPr/>
          </p:nvSpPr>
          <p:spPr>
            <a:xfrm>
              <a:off x="4482600" y="3575375"/>
              <a:ext cx="110160" cy="275273"/>
            </a:xfrm>
            <a:custGeom>
              <a:avLst/>
              <a:gdLst/>
              <a:ahLst/>
              <a:cxnLst/>
              <a:rect l="l" t="t" r="r" b="b"/>
              <a:pathLst>
                <a:path w="2616" h="6537" extrusionOk="0">
                  <a:moveTo>
                    <a:pt x="1683" y="0"/>
                  </a:moveTo>
                  <a:lnTo>
                    <a:pt x="853" y="125"/>
                  </a:lnTo>
                  <a:lnTo>
                    <a:pt x="262" y="227"/>
                  </a:lnTo>
                  <a:cubicBezTo>
                    <a:pt x="1524" y="2421"/>
                    <a:pt x="729" y="4763"/>
                    <a:pt x="1" y="6537"/>
                  </a:cubicBezTo>
                  <a:cubicBezTo>
                    <a:pt x="365" y="6446"/>
                    <a:pt x="751" y="6366"/>
                    <a:pt x="1138" y="6286"/>
                  </a:cubicBezTo>
                  <a:cubicBezTo>
                    <a:pt x="2047" y="4002"/>
                    <a:pt x="2616" y="1319"/>
                    <a:pt x="1683"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1" name="Google Shape;18517;p69">
              <a:extLst>
                <a:ext uri="{FF2B5EF4-FFF2-40B4-BE49-F238E27FC236}">
                  <a16:creationId xmlns:a16="http://schemas.microsoft.com/office/drawing/2014/main" id="{A2C45309-99A1-4A8E-AEE7-CE8073489CCB}"/>
                </a:ext>
              </a:extLst>
            </p:cNvPr>
            <p:cNvSpPr/>
            <p:nvPr/>
          </p:nvSpPr>
          <p:spPr>
            <a:xfrm>
              <a:off x="4659249" y="3540382"/>
              <a:ext cx="136479" cy="294938"/>
            </a:xfrm>
            <a:custGeom>
              <a:avLst/>
              <a:gdLst/>
              <a:ahLst/>
              <a:cxnLst/>
              <a:rect l="l" t="t" r="r" b="b"/>
              <a:pathLst>
                <a:path w="3241" h="7004" extrusionOk="0">
                  <a:moveTo>
                    <a:pt x="2683" y="1"/>
                  </a:moveTo>
                  <a:lnTo>
                    <a:pt x="2092" y="92"/>
                  </a:lnTo>
                  <a:lnTo>
                    <a:pt x="1365" y="205"/>
                  </a:lnTo>
                  <a:cubicBezTo>
                    <a:pt x="1910" y="2297"/>
                    <a:pt x="1217" y="4639"/>
                    <a:pt x="0" y="6845"/>
                  </a:cubicBezTo>
                  <a:cubicBezTo>
                    <a:pt x="353" y="6879"/>
                    <a:pt x="649" y="6936"/>
                    <a:pt x="899" y="7004"/>
                  </a:cubicBezTo>
                  <a:cubicBezTo>
                    <a:pt x="2513" y="4560"/>
                    <a:pt x="3241" y="2127"/>
                    <a:pt x="2683" y="1"/>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2" name="Google Shape;18518;p69">
              <a:extLst>
                <a:ext uri="{FF2B5EF4-FFF2-40B4-BE49-F238E27FC236}">
                  <a16:creationId xmlns:a16="http://schemas.microsoft.com/office/drawing/2014/main" id="{01C6182F-6DE1-4D93-97CC-2172760419E8}"/>
                </a:ext>
              </a:extLst>
            </p:cNvPr>
            <p:cNvSpPr/>
            <p:nvPr/>
          </p:nvSpPr>
          <p:spPr>
            <a:xfrm>
              <a:off x="4726751" y="3523664"/>
              <a:ext cx="166166" cy="343281"/>
            </a:xfrm>
            <a:custGeom>
              <a:avLst/>
              <a:gdLst/>
              <a:ahLst/>
              <a:cxnLst/>
              <a:rect l="l" t="t" r="r" b="b"/>
              <a:pathLst>
                <a:path w="3946" h="8152" extrusionOk="0">
                  <a:moveTo>
                    <a:pt x="3559" y="0"/>
                  </a:moveTo>
                  <a:lnTo>
                    <a:pt x="2229" y="216"/>
                  </a:lnTo>
                  <a:cubicBezTo>
                    <a:pt x="3139" y="3217"/>
                    <a:pt x="1570" y="5445"/>
                    <a:pt x="1" y="7719"/>
                  </a:cubicBezTo>
                  <a:cubicBezTo>
                    <a:pt x="1" y="7719"/>
                    <a:pt x="342" y="7981"/>
                    <a:pt x="410" y="8151"/>
                  </a:cubicBezTo>
                  <a:cubicBezTo>
                    <a:pt x="2093" y="6958"/>
                    <a:pt x="3945" y="3945"/>
                    <a:pt x="3843" y="1398"/>
                  </a:cubicBezTo>
                  <a:cubicBezTo>
                    <a:pt x="3809" y="943"/>
                    <a:pt x="3718" y="478"/>
                    <a:pt x="355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3" name="Google Shape;18519;p69">
              <a:extLst>
                <a:ext uri="{FF2B5EF4-FFF2-40B4-BE49-F238E27FC236}">
                  <a16:creationId xmlns:a16="http://schemas.microsoft.com/office/drawing/2014/main" id="{101AF021-EFCE-4906-9642-DE226BDD9ED3}"/>
                </a:ext>
              </a:extLst>
            </p:cNvPr>
            <p:cNvSpPr/>
            <p:nvPr/>
          </p:nvSpPr>
          <p:spPr>
            <a:xfrm>
              <a:off x="4575493" y="3557184"/>
              <a:ext cx="127846" cy="275273"/>
            </a:xfrm>
            <a:custGeom>
              <a:avLst/>
              <a:gdLst/>
              <a:ahLst/>
              <a:cxnLst/>
              <a:rect l="l" t="t" r="r" b="b"/>
              <a:pathLst>
                <a:path w="3036" h="6537" extrusionOk="0">
                  <a:moveTo>
                    <a:pt x="2149" y="0"/>
                  </a:moveTo>
                  <a:lnTo>
                    <a:pt x="773" y="227"/>
                  </a:lnTo>
                  <a:cubicBezTo>
                    <a:pt x="1660" y="2126"/>
                    <a:pt x="842" y="4707"/>
                    <a:pt x="0" y="6537"/>
                  </a:cubicBezTo>
                  <a:lnTo>
                    <a:pt x="614" y="6468"/>
                  </a:lnTo>
                  <a:cubicBezTo>
                    <a:pt x="796" y="6457"/>
                    <a:pt x="966" y="6446"/>
                    <a:pt x="1125" y="6435"/>
                  </a:cubicBezTo>
                  <a:cubicBezTo>
                    <a:pt x="1944" y="4536"/>
                    <a:pt x="3035" y="2126"/>
                    <a:pt x="2149"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4" name="Google Shape;18520;p69">
              <a:extLst>
                <a:ext uri="{FF2B5EF4-FFF2-40B4-BE49-F238E27FC236}">
                  <a16:creationId xmlns:a16="http://schemas.microsoft.com/office/drawing/2014/main" id="{C65C6EC7-B438-4B53-AF8E-193632ADC16F}"/>
                </a:ext>
              </a:extLst>
            </p:cNvPr>
            <p:cNvSpPr/>
            <p:nvPr/>
          </p:nvSpPr>
          <p:spPr>
            <a:xfrm>
              <a:off x="4226027" y="3952087"/>
              <a:ext cx="582634" cy="41226"/>
            </a:xfrm>
            <a:custGeom>
              <a:avLst/>
              <a:gdLst/>
              <a:ahLst/>
              <a:cxnLst/>
              <a:rect l="l" t="t" r="r" b="b"/>
              <a:pathLst>
                <a:path w="13836" h="979" extrusionOk="0">
                  <a:moveTo>
                    <a:pt x="0" y="1"/>
                  </a:moveTo>
                  <a:lnTo>
                    <a:pt x="0" y="978"/>
                  </a:lnTo>
                  <a:lnTo>
                    <a:pt x="13835" y="978"/>
                  </a:lnTo>
                  <a:lnTo>
                    <a:pt x="13835" y="1"/>
                  </a:ln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5" name="Google Shape;18521;p69">
              <a:extLst>
                <a:ext uri="{FF2B5EF4-FFF2-40B4-BE49-F238E27FC236}">
                  <a16:creationId xmlns:a16="http://schemas.microsoft.com/office/drawing/2014/main" id="{75FE4BB9-4AF5-472B-AB6D-DCFBCE621217}"/>
                </a:ext>
              </a:extLst>
            </p:cNvPr>
            <p:cNvSpPr/>
            <p:nvPr/>
          </p:nvSpPr>
          <p:spPr>
            <a:xfrm>
              <a:off x="4229859" y="3955455"/>
              <a:ext cx="575475" cy="34530"/>
            </a:xfrm>
            <a:custGeom>
              <a:avLst/>
              <a:gdLst/>
              <a:ahLst/>
              <a:cxnLst/>
              <a:rect l="l" t="t" r="r" b="b"/>
              <a:pathLst>
                <a:path w="13666" h="820" extrusionOk="0">
                  <a:moveTo>
                    <a:pt x="0" y="1"/>
                  </a:moveTo>
                  <a:lnTo>
                    <a:pt x="0" y="819"/>
                  </a:lnTo>
                  <a:lnTo>
                    <a:pt x="13665" y="819"/>
                  </a:lnTo>
                  <a:lnTo>
                    <a:pt x="13665" y="1"/>
                  </a:lnTo>
                  <a:close/>
                </a:path>
              </a:pathLst>
            </a:custGeom>
            <a:solidFill>
              <a:srgbClr val="676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6" name="Google Shape;18522;p69">
              <a:extLst>
                <a:ext uri="{FF2B5EF4-FFF2-40B4-BE49-F238E27FC236}">
                  <a16:creationId xmlns:a16="http://schemas.microsoft.com/office/drawing/2014/main" id="{07C615A2-91BD-4F19-8480-05E1F79334A1}"/>
                </a:ext>
              </a:extLst>
            </p:cNvPr>
            <p:cNvSpPr/>
            <p:nvPr/>
          </p:nvSpPr>
          <p:spPr>
            <a:xfrm>
              <a:off x="4205941" y="4008597"/>
              <a:ext cx="848306" cy="34488"/>
            </a:xfrm>
            <a:custGeom>
              <a:avLst/>
              <a:gdLst/>
              <a:ahLst/>
              <a:cxnLst/>
              <a:rect l="l" t="t" r="r" b="b"/>
              <a:pathLst>
                <a:path w="20145" h="819" extrusionOk="0">
                  <a:moveTo>
                    <a:pt x="0" y="0"/>
                  </a:moveTo>
                  <a:cubicBezTo>
                    <a:pt x="1819" y="626"/>
                    <a:pt x="4547" y="819"/>
                    <a:pt x="8367" y="819"/>
                  </a:cubicBezTo>
                  <a:cubicBezTo>
                    <a:pt x="14358" y="819"/>
                    <a:pt x="20145" y="637"/>
                    <a:pt x="20145" y="637"/>
                  </a:cubicBezTo>
                  <a:lnTo>
                    <a:pt x="20145" y="239"/>
                  </a:lnTo>
                  <a:cubicBezTo>
                    <a:pt x="20021" y="242"/>
                    <a:pt x="19850" y="248"/>
                    <a:pt x="19652" y="248"/>
                  </a:cubicBezTo>
                  <a:cubicBezTo>
                    <a:pt x="19156" y="248"/>
                    <a:pt x="18495" y="211"/>
                    <a:pt x="18008" y="0"/>
                  </a:cubicBezTo>
                  <a:close/>
                </a:path>
              </a:pathLst>
            </a:custGeom>
            <a:solidFill>
              <a:srgbClr val="6B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7" name="Google Shape;18523;p69">
              <a:extLst>
                <a:ext uri="{FF2B5EF4-FFF2-40B4-BE49-F238E27FC236}">
                  <a16:creationId xmlns:a16="http://schemas.microsoft.com/office/drawing/2014/main" id="{1E7D3ACA-F7C7-4D8F-875B-B710F6D8340A}"/>
                </a:ext>
              </a:extLst>
            </p:cNvPr>
            <p:cNvSpPr/>
            <p:nvPr/>
          </p:nvSpPr>
          <p:spPr>
            <a:xfrm>
              <a:off x="4760270" y="3945391"/>
              <a:ext cx="107759" cy="141742"/>
            </a:xfrm>
            <a:custGeom>
              <a:avLst/>
              <a:gdLst/>
              <a:ahLst/>
              <a:cxnLst/>
              <a:rect l="l" t="t" r="r" b="b"/>
              <a:pathLst>
                <a:path w="2559" h="3366" extrusionOk="0">
                  <a:moveTo>
                    <a:pt x="80" y="0"/>
                  </a:moveTo>
                  <a:lnTo>
                    <a:pt x="1" y="69"/>
                  </a:lnTo>
                  <a:lnTo>
                    <a:pt x="2479"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8" name="Google Shape;18524;p69">
              <a:extLst>
                <a:ext uri="{FF2B5EF4-FFF2-40B4-BE49-F238E27FC236}">
                  <a16:creationId xmlns:a16="http://schemas.microsoft.com/office/drawing/2014/main" id="{23989FD1-5A9E-4098-8065-53D1AA9685C9}"/>
                </a:ext>
              </a:extLst>
            </p:cNvPr>
            <p:cNvSpPr/>
            <p:nvPr/>
          </p:nvSpPr>
          <p:spPr>
            <a:xfrm>
              <a:off x="4863185" y="4083258"/>
              <a:ext cx="37857" cy="46489"/>
            </a:xfrm>
            <a:custGeom>
              <a:avLst/>
              <a:gdLst/>
              <a:ahLst/>
              <a:cxnLst/>
              <a:rect l="l" t="t" r="r" b="b"/>
              <a:pathLst>
                <a:path w="899" h="1104" extrusionOk="0">
                  <a:moveTo>
                    <a:pt x="149" y="1"/>
                  </a:moveTo>
                  <a:lnTo>
                    <a:pt x="0" y="114"/>
                  </a:lnTo>
                  <a:lnTo>
                    <a:pt x="660" y="1069"/>
                  </a:lnTo>
                  <a:cubicBezTo>
                    <a:pt x="672" y="1092"/>
                    <a:pt x="683"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79" name="Google Shape;18525;p69">
              <a:extLst>
                <a:ext uri="{FF2B5EF4-FFF2-40B4-BE49-F238E27FC236}">
                  <a16:creationId xmlns:a16="http://schemas.microsoft.com/office/drawing/2014/main" id="{FFC9737B-FC01-4FFE-8464-C5A18738000B}"/>
                </a:ext>
              </a:extLst>
            </p:cNvPr>
            <p:cNvSpPr/>
            <p:nvPr/>
          </p:nvSpPr>
          <p:spPr>
            <a:xfrm>
              <a:off x="4722455" y="3945391"/>
              <a:ext cx="107759" cy="141742"/>
            </a:xfrm>
            <a:custGeom>
              <a:avLst/>
              <a:gdLst/>
              <a:ahLst/>
              <a:cxnLst/>
              <a:rect l="l" t="t" r="r" b="b"/>
              <a:pathLst>
                <a:path w="2559" h="3366" extrusionOk="0">
                  <a:moveTo>
                    <a:pt x="80" y="0"/>
                  </a:moveTo>
                  <a:lnTo>
                    <a:pt x="0" y="69"/>
                  </a:lnTo>
                  <a:lnTo>
                    <a:pt x="2478"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0" name="Google Shape;18526;p69">
              <a:extLst>
                <a:ext uri="{FF2B5EF4-FFF2-40B4-BE49-F238E27FC236}">
                  <a16:creationId xmlns:a16="http://schemas.microsoft.com/office/drawing/2014/main" id="{408FCF43-63F4-4CBC-A5F2-141218097300}"/>
                </a:ext>
              </a:extLst>
            </p:cNvPr>
            <p:cNvSpPr/>
            <p:nvPr/>
          </p:nvSpPr>
          <p:spPr>
            <a:xfrm>
              <a:off x="4825371" y="4083258"/>
              <a:ext cx="37857" cy="46489"/>
            </a:xfrm>
            <a:custGeom>
              <a:avLst/>
              <a:gdLst/>
              <a:ahLst/>
              <a:cxnLst/>
              <a:rect l="l" t="t" r="r" b="b"/>
              <a:pathLst>
                <a:path w="899" h="1104" extrusionOk="0">
                  <a:moveTo>
                    <a:pt x="148" y="1"/>
                  </a:moveTo>
                  <a:lnTo>
                    <a:pt x="1" y="114"/>
                  </a:lnTo>
                  <a:lnTo>
                    <a:pt x="660" y="1069"/>
                  </a:lnTo>
                  <a:cubicBezTo>
                    <a:pt x="671" y="1092"/>
                    <a:pt x="683" y="1104"/>
                    <a:pt x="706" y="1104"/>
                  </a:cubicBezTo>
                  <a:cubicBezTo>
                    <a:pt x="717"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1" name="Google Shape;18527;p69">
              <a:extLst>
                <a:ext uri="{FF2B5EF4-FFF2-40B4-BE49-F238E27FC236}">
                  <a16:creationId xmlns:a16="http://schemas.microsoft.com/office/drawing/2014/main" id="{2FF40A24-C408-407B-9AC1-EED566DCB214}"/>
                </a:ext>
              </a:extLst>
            </p:cNvPr>
            <p:cNvSpPr/>
            <p:nvPr/>
          </p:nvSpPr>
          <p:spPr>
            <a:xfrm>
              <a:off x="4684641" y="3945391"/>
              <a:ext cx="107717" cy="141742"/>
            </a:xfrm>
            <a:custGeom>
              <a:avLst/>
              <a:gdLst/>
              <a:ahLst/>
              <a:cxnLst/>
              <a:rect l="l" t="t" r="r" b="b"/>
              <a:pathLst>
                <a:path w="2558" h="3366" extrusionOk="0">
                  <a:moveTo>
                    <a:pt x="80" y="0"/>
                  </a:moveTo>
                  <a:lnTo>
                    <a:pt x="0" y="69"/>
                  </a:lnTo>
                  <a:lnTo>
                    <a:pt x="2467" y="3366"/>
                  </a:lnTo>
                  <a:lnTo>
                    <a:pt x="2558" y="3309"/>
                  </a:lnTo>
                  <a:lnTo>
                    <a:pt x="80"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2" name="Google Shape;18528;p69">
              <a:extLst>
                <a:ext uri="{FF2B5EF4-FFF2-40B4-BE49-F238E27FC236}">
                  <a16:creationId xmlns:a16="http://schemas.microsoft.com/office/drawing/2014/main" id="{D5C45767-768C-42CD-87D1-885C5C0DE665}"/>
                </a:ext>
              </a:extLst>
            </p:cNvPr>
            <p:cNvSpPr/>
            <p:nvPr/>
          </p:nvSpPr>
          <p:spPr>
            <a:xfrm>
              <a:off x="4787557" y="4083258"/>
              <a:ext cx="37857" cy="46489"/>
            </a:xfrm>
            <a:custGeom>
              <a:avLst/>
              <a:gdLst/>
              <a:ahLst/>
              <a:cxnLst/>
              <a:rect l="l" t="t" r="r" b="b"/>
              <a:pathLst>
                <a:path w="899" h="1104" extrusionOk="0">
                  <a:moveTo>
                    <a:pt x="148" y="1"/>
                  </a:moveTo>
                  <a:lnTo>
                    <a:pt x="0" y="114"/>
                  </a:lnTo>
                  <a:lnTo>
                    <a:pt x="660" y="1069"/>
                  </a:lnTo>
                  <a:cubicBezTo>
                    <a:pt x="671" y="1092"/>
                    <a:pt x="682" y="1104"/>
                    <a:pt x="705" y="1104"/>
                  </a:cubicBezTo>
                  <a:cubicBezTo>
                    <a:pt x="717" y="1104"/>
                    <a:pt x="740" y="1104"/>
                    <a:pt x="751" y="1092"/>
                  </a:cubicBezTo>
                  <a:lnTo>
                    <a:pt x="864" y="1001"/>
                  </a:lnTo>
                  <a:cubicBezTo>
                    <a:pt x="887" y="990"/>
                    <a:pt x="887" y="967"/>
                    <a:pt x="899" y="956"/>
                  </a:cubicBezTo>
                  <a:cubicBezTo>
                    <a:pt x="899" y="933"/>
                    <a:pt x="887" y="922"/>
                    <a:pt x="876"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3" name="Google Shape;18529;p69">
              <a:extLst>
                <a:ext uri="{FF2B5EF4-FFF2-40B4-BE49-F238E27FC236}">
                  <a16:creationId xmlns:a16="http://schemas.microsoft.com/office/drawing/2014/main" id="{BEEFAEEB-6B9A-40FC-B9A7-CB8CA6907B7C}"/>
                </a:ext>
              </a:extLst>
            </p:cNvPr>
            <p:cNvSpPr/>
            <p:nvPr/>
          </p:nvSpPr>
          <p:spPr>
            <a:xfrm>
              <a:off x="4646785"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4" name="Google Shape;18530;p69">
              <a:extLst>
                <a:ext uri="{FF2B5EF4-FFF2-40B4-BE49-F238E27FC236}">
                  <a16:creationId xmlns:a16="http://schemas.microsoft.com/office/drawing/2014/main" id="{6B771660-03AB-4908-9A57-62451D89648D}"/>
                </a:ext>
              </a:extLst>
            </p:cNvPr>
            <p:cNvSpPr/>
            <p:nvPr/>
          </p:nvSpPr>
          <p:spPr>
            <a:xfrm>
              <a:off x="4749237" y="4083258"/>
              <a:ext cx="38362" cy="46489"/>
            </a:xfrm>
            <a:custGeom>
              <a:avLst/>
              <a:gdLst/>
              <a:ahLst/>
              <a:cxnLst/>
              <a:rect l="l" t="t" r="r" b="b"/>
              <a:pathLst>
                <a:path w="911" h="1104" extrusionOk="0">
                  <a:moveTo>
                    <a:pt x="160" y="1"/>
                  </a:moveTo>
                  <a:lnTo>
                    <a:pt x="1" y="114"/>
                  </a:lnTo>
                  <a:lnTo>
                    <a:pt x="672" y="1069"/>
                  </a:lnTo>
                  <a:cubicBezTo>
                    <a:pt x="683" y="1092"/>
                    <a:pt x="695" y="1104"/>
                    <a:pt x="706" y="1104"/>
                  </a:cubicBezTo>
                  <a:cubicBezTo>
                    <a:pt x="728" y="1104"/>
                    <a:pt x="740" y="1104"/>
                    <a:pt x="763" y="1092"/>
                  </a:cubicBezTo>
                  <a:lnTo>
                    <a:pt x="877" y="1001"/>
                  </a:lnTo>
                  <a:cubicBezTo>
                    <a:pt x="899" y="990"/>
                    <a:pt x="899" y="967"/>
                    <a:pt x="910"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5" name="Google Shape;18531;p69">
              <a:extLst>
                <a:ext uri="{FF2B5EF4-FFF2-40B4-BE49-F238E27FC236}">
                  <a16:creationId xmlns:a16="http://schemas.microsoft.com/office/drawing/2014/main" id="{D703B1C2-53B8-4DA3-9440-204E7F6F9DAC}"/>
                </a:ext>
              </a:extLst>
            </p:cNvPr>
            <p:cNvSpPr/>
            <p:nvPr/>
          </p:nvSpPr>
          <p:spPr>
            <a:xfrm>
              <a:off x="4609013"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6" name="Google Shape;18532;p69">
              <a:extLst>
                <a:ext uri="{FF2B5EF4-FFF2-40B4-BE49-F238E27FC236}">
                  <a16:creationId xmlns:a16="http://schemas.microsoft.com/office/drawing/2014/main" id="{A0C01CED-6A42-4BED-9296-B63FE0A35D34}"/>
                </a:ext>
              </a:extLst>
            </p:cNvPr>
            <p:cNvSpPr/>
            <p:nvPr/>
          </p:nvSpPr>
          <p:spPr>
            <a:xfrm>
              <a:off x="4711465" y="4083258"/>
              <a:ext cx="38320" cy="46489"/>
            </a:xfrm>
            <a:custGeom>
              <a:avLst/>
              <a:gdLst/>
              <a:ahLst/>
              <a:cxnLst/>
              <a:rect l="l" t="t" r="r" b="b"/>
              <a:pathLst>
                <a:path w="910" h="1104" extrusionOk="0">
                  <a:moveTo>
                    <a:pt x="159" y="1"/>
                  </a:moveTo>
                  <a:lnTo>
                    <a:pt x="0" y="114"/>
                  </a:lnTo>
                  <a:lnTo>
                    <a:pt x="670" y="1069"/>
                  </a:lnTo>
                  <a:cubicBezTo>
                    <a:pt x="670" y="1092"/>
                    <a:pt x="693" y="1104"/>
                    <a:pt x="705" y="1104"/>
                  </a:cubicBezTo>
                  <a:cubicBezTo>
                    <a:pt x="728" y="1104"/>
                    <a:pt x="739" y="1104"/>
                    <a:pt x="761" y="1092"/>
                  </a:cubicBezTo>
                  <a:lnTo>
                    <a:pt x="875" y="1001"/>
                  </a:lnTo>
                  <a:cubicBezTo>
                    <a:pt x="887" y="990"/>
                    <a:pt x="898" y="967"/>
                    <a:pt x="898" y="956"/>
                  </a:cubicBezTo>
                  <a:cubicBezTo>
                    <a:pt x="910" y="933"/>
                    <a:pt x="898" y="922"/>
                    <a:pt x="887" y="910"/>
                  </a:cubicBezTo>
                  <a:lnTo>
                    <a:pt x="15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7" name="Google Shape;18533;p69">
              <a:extLst>
                <a:ext uri="{FF2B5EF4-FFF2-40B4-BE49-F238E27FC236}">
                  <a16:creationId xmlns:a16="http://schemas.microsoft.com/office/drawing/2014/main" id="{921F6129-EB31-4B6E-9419-7F5EE4A93C0D}"/>
                </a:ext>
              </a:extLst>
            </p:cNvPr>
            <p:cNvSpPr/>
            <p:nvPr/>
          </p:nvSpPr>
          <p:spPr>
            <a:xfrm>
              <a:off x="4570693" y="3945391"/>
              <a:ext cx="108223" cy="141742"/>
            </a:xfrm>
            <a:custGeom>
              <a:avLst/>
              <a:gdLst/>
              <a:ahLst/>
              <a:cxnLst/>
              <a:rect l="l" t="t" r="r" b="b"/>
              <a:pathLst>
                <a:path w="2570" h="3366" extrusionOk="0">
                  <a:moveTo>
                    <a:pt x="92" y="0"/>
                  </a:moveTo>
                  <a:lnTo>
                    <a:pt x="1" y="69"/>
                  </a:lnTo>
                  <a:lnTo>
                    <a:pt x="2479" y="3366"/>
                  </a:lnTo>
                  <a:lnTo>
                    <a:pt x="2570" y="3309"/>
                  </a:lnTo>
                  <a:lnTo>
                    <a:pt x="92"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8" name="Google Shape;18534;p69">
              <a:extLst>
                <a:ext uri="{FF2B5EF4-FFF2-40B4-BE49-F238E27FC236}">
                  <a16:creationId xmlns:a16="http://schemas.microsoft.com/office/drawing/2014/main" id="{C9D249FD-6054-4A47-9F8E-62A0955BF93A}"/>
                </a:ext>
              </a:extLst>
            </p:cNvPr>
            <p:cNvSpPr/>
            <p:nvPr/>
          </p:nvSpPr>
          <p:spPr>
            <a:xfrm>
              <a:off x="4673608" y="4083258"/>
              <a:ext cx="37899" cy="46489"/>
            </a:xfrm>
            <a:custGeom>
              <a:avLst/>
              <a:gdLst/>
              <a:ahLst/>
              <a:cxnLst/>
              <a:rect l="l" t="t" r="r" b="b"/>
              <a:pathLst>
                <a:path w="900" h="1104" extrusionOk="0">
                  <a:moveTo>
                    <a:pt x="149" y="1"/>
                  </a:moveTo>
                  <a:lnTo>
                    <a:pt x="1" y="114"/>
                  </a:lnTo>
                  <a:lnTo>
                    <a:pt x="660" y="1069"/>
                  </a:lnTo>
                  <a:cubicBezTo>
                    <a:pt x="672" y="1092"/>
                    <a:pt x="694" y="1104"/>
                    <a:pt x="705" y="1104"/>
                  </a:cubicBezTo>
                  <a:cubicBezTo>
                    <a:pt x="728"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89" name="Google Shape;18535;p69">
              <a:extLst>
                <a:ext uri="{FF2B5EF4-FFF2-40B4-BE49-F238E27FC236}">
                  <a16:creationId xmlns:a16="http://schemas.microsoft.com/office/drawing/2014/main" id="{29B57D8D-8CEA-496C-8ED8-1F370355BD50}"/>
                </a:ext>
              </a:extLst>
            </p:cNvPr>
            <p:cNvSpPr/>
            <p:nvPr/>
          </p:nvSpPr>
          <p:spPr>
            <a:xfrm>
              <a:off x="4532879" y="3945391"/>
              <a:ext cx="107759" cy="141742"/>
            </a:xfrm>
            <a:custGeom>
              <a:avLst/>
              <a:gdLst/>
              <a:ahLst/>
              <a:cxnLst/>
              <a:rect l="l" t="t" r="r" b="b"/>
              <a:pathLst>
                <a:path w="2559" h="3366" extrusionOk="0">
                  <a:moveTo>
                    <a:pt x="91" y="0"/>
                  </a:moveTo>
                  <a:lnTo>
                    <a:pt x="0" y="69"/>
                  </a:lnTo>
                  <a:lnTo>
                    <a:pt x="2479" y="3366"/>
                  </a:lnTo>
                  <a:lnTo>
                    <a:pt x="2559"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0" name="Google Shape;18536;p69">
              <a:extLst>
                <a:ext uri="{FF2B5EF4-FFF2-40B4-BE49-F238E27FC236}">
                  <a16:creationId xmlns:a16="http://schemas.microsoft.com/office/drawing/2014/main" id="{F535CB9C-55FD-4FF6-93E5-043C5DE5723B}"/>
                </a:ext>
              </a:extLst>
            </p:cNvPr>
            <p:cNvSpPr/>
            <p:nvPr/>
          </p:nvSpPr>
          <p:spPr>
            <a:xfrm>
              <a:off x="4635794"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8" y="990"/>
                    <a:pt x="899" y="967"/>
                    <a:pt x="899" y="956"/>
                  </a:cubicBezTo>
                  <a:cubicBezTo>
                    <a:pt x="899" y="933"/>
                    <a:pt x="899" y="922"/>
                    <a:pt x="888"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1" name="Google Shape;18537;p69">
              <a:extLst>
                <a:ext uri="{FF2B5EF4-FFF2-40B4-BE49-F238E27FC236}">
                  <a16:creationId xmlns:a16="http://schemas.microsoft.com/office/drawing/2014/main" id="{A7FEF78F-5B35-4834-A56F-17D8F6E6FB62}"/>
                </a:ext>
              </a:extLst>
            </p:cNvPr>
            <p:cNvSpPr/>
            <p:nvPr/>
          </p:nvSpPr>
          <p:spPr>
            <a:xfrm>
              <a:off x="4495064" y="3945391"/>
              <a:ext cx="107717" cy="141742"/>
            </a:xfrm>
            <a:custGeom>
              <a:avLst/>
              <a:gdLst/>
              <a:ahLst/>
              <a:cxnLst/>
              <a:rect l="l" t="t" r="r" b="b"/>
              <a:pathLst>
                <a:path w="2558" h="3366" extrusionOk="0">
                  <a:moveTo>
                    <a:pt x="91" y="0"/>
                  </a:moveTo>
                  <a:lnTo>
                    <a:pt x="1" y="69"/>
                  </a:lnTo>
                  <a:lnTo>
                    <a:pt x="2479"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2" name="Google Shape;18538;p69">
              <a:extLst>
                <a:ext uri="{FF2B5EF4-FFF2-40B4-BE49-F238E27FC236}">
                  <a16:creationId xmlns:a16="http://schemas.microsoft.com/office/drawing/2014/main" id="{9CB809BB-0DE8-411D-85F4-F39F27FFB612}"/>
                </a:ext>
              </a:extLst>
            </p:cNvPr>
            <p:cNvSpPr/>
            <p:nvPr/>
          </p:nvSpPr>
          <p:spPr>
            <a:xfrm>
              <a:off x="4597980" y="4083258"/>
              <a:ext cx="37857" cy="46489"/>
            </a:xfrm>
            <a:custGeom>
              <a:avLst/>
              <a:gdLst/>
              <a:ahLst/>
              <a:cxnLst/>
              <a:rect l="l" t="t" r="r" b="b"/>
              <a:pathLst>
                <a:path w="899" h="1104" extrusionOk="0">
                  <a:moveTo>
                    <a:pt x="149" y="1"/>
                  </a:moveTo>
                  <a:lnTo>
                    <a:pt x="0" y="114"/>
                  </a:lnTo>
                  <a:lnTo>
                    <a:pt x="660" y="1069"/>
                  </a:lnTo>
                  <a:cubicBezTo>
                    <a:pt x="671" y="1092"/>
                    <a:pt x="682" y="1104"/>
                    <a:pt x="705" y="1104"/>
                  </a:cubicBezTo>
                  <a:cubicBezTo>
                    <a:pt x="717" y="1104"/>
                    <a:pt x="740" y="1104"/>
                    <a:pt x="751" y="1092"/>
                  </a:cubicBezTo>
                  <a:lnTo>
                    <a:pt x="876" y="1001"/>
                  </a:lnTo>
                  <a:cubicBezTo>
                    <a:pt x="887" y="990"/>
                    <a:pt x="899" y="967"/>
                    <a:pt x="899" y="956"/>
                  </a:cubicBezTo>
                  <a:cubicBezTo>
                    <a:pt x="899" y="933"/>
                    <a:pt x="899" y="922"/>
                    <a:pt x="887" y="910"/>
                  </a:cubicBezTo>
                  <a:lnTo>
                    <a:pt x="149"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3" name="Google Shape;18539;p69">
              <a:extLst>
                <a:ext uri="{FF2B5EF4-FFF2-40B4-BE49-F238E27FC236}">
                  <a16:creationId xmlns:a16="http://schemas.microsoft.com/office/drawing/2014/main" id="{626C4AC1-EF77-4EC0-8AA9-3176C0B2FCF3}"/>
                </a:ext>
              </a:extLst>
            </p:cNvPr>
            <p:cNvSpPr/>
            <p:nvPr/>
          </p:nvSpPr>
          <p:spPr>
            <a:xfrm>
              <a:off x="4457208" y="3945391"/>
              <a:ext cx="107802" cy="141742"/>
            </a:xfrm>
            <a:custGeom>
              <a:avLst/>
              <a:gdLst/>
              <a:ahLst/>
              <a:cxnLst/>
              <a:rect l="l" t="t" r="r" b="b"/>
              <a:pathLst>
                <a:path w="2560" h="3366" extrusionOk="0">
                  <a:moveTo>
                    <a:pt x="81" y="0"/>
                  </a:moveTo>
                  <a:lnTo>
                    <a:pt x="1" y="69"/>
                  </a:lnTo>
                  <a:lnTo>
                    <a:pt x="2479"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4" name="Google Shape;18540;p69">
              <a:extLst>
                <a:ext uri="{FF2B5EF4-FFF2-40B4-BE49-F238E27FC236}">
                  <a16:creationId xmlns:a16="http://schemas.microsoft.com/office/drawing/2014/main" id="{A97FB1D7-D5D8-4BDC-A346-51FD7A2C1DF1}"/>
                </a:ext>
              </a:extLst>
            </p:cNvPr>
            <p:cNvSpPr/>
            <p:nvPr/>
          </p:nvSpPr>
          <p:spPr>
            <a:xfrm>
              <a:off x="4560166" y="4083258"/>
              <a:ext cx="37857" cy="46489"/>
            </a:xfrm>
            <a:custGeom>
              <a:avLst/>
              <a:gdLst/>
              <a:ahLst/>
              <a:cxnLst/>
              <a:rect l="l" t="t" r="r" b="b"/>
              <a:pathLst>
                <a:path w="899" h="1104" extrusionOk="0">
                  <a:moveTo>
                    <a:pt x="148" y="1"/>
                  </a:moveTo>
                  <a:lnTo>
                    <a:pt x="1" y="114"/>
                  </a:lnTo>
                  <a:lnTo>
                    <a:pt x="660" y="1069"/>
                  </a:lnTo>
                  <a:cubicBezTo>
                    <a:pt x="671" y="1092"/>
                    <a:pt x="683" y="1104"/>
                    <a:pt x="705" y="1104"/>
                  </a:cubicBezTo>
                  <a:cubicBezTo>
                    <a:pt x="716"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5" name="Google Shape;18541;p69">
              <a:extLst>
                <a:ext uri="{FF2B5EF4-FFF2-40B4-BE49-F238E27FC236}">
                  <a16:creationId xmlns:a16="http://schemas.microsoft.com/office/drawing/2014/main" id="{0A63B7DE-57E1-4D74-A890-53E71DDF36A1}"/>
                </a:ext>
              </a:extLst>
            </p:cNvPr>
            <p:cNvSpPr/>
            <p:nvPr/>
          </p:nvSpPr>
          <p:spPr>
            <a:xfrm>
              <a:off x="4419436" y="3945391"/>
              <a:ext cx="107717" cy="141742"/>
            </a:xfrm>
            <a:custGeom>
              <a:avLst/>
              <a:gdLst/>
              <a:ahLst/>
              <a:cxnLst/>
              <a:rect l="l" t="t" r="r" b="b"/>
              <a:pathLst>
                <a:path w="2558" h="3366" extrusionOk="0">
                  <a:moveTo>
                    <a:pt x="79" y="0"/>
                  </a:moveTo>
                  <a:lnTo>
                    <a:pt x="0" y="69"/>
                  </a:lnTo>
                  <a:lnTo>
                    <a:pt x="2479"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6" name="Google Shape;18542;p69">
              <a:extLst>
                <a:ext uri="{FF2B5EF4-FFF2-40B4-BE49-F238E27FC236}">
                  <a16:creationId xmlns:a16="http://schemas.microsoft.com/office/drawing/2014/main" id="{EAA9DC4D-80C2-4CD0-8980-884FC2B60F94}"/>
                </a:ext>
              </a:extLst>
            </p:cNvPr>
            <p:cNvSpPr/>
            <p:nvPr/>
          </p:nvSpPr>
          <p:spPr>
            <a:xfrm>
              <a:off x="4522351" y="4083258"/>
              <a:ext cx="37857" cy="46489"/>
            </a:xfrm>
            <a:custGeom>
              <a:avLst/>
              <a:gdLst/>
              <a:ahLst/>
              <a:cxnLst/>
              <a:rect l="l" t="t" r="r" b="b"/>
              <a:pathLst>
                <a:path w="899" h="1104" extrusionOk="0">
                  <a:moveTo>
                    <a:pt x="148" y="1"/>
                  </a:moveTo>
                  <a:lnTo>
                    <a:pt x="0" y="114"/>
                  </a:lnTo>
                  <a:lnTo>
                    <a:pt x="659" y="1069"/>
                  </a:lnTo>
                  <a:cubicBezTo>
                    <a:pt x="671" y="1092"/>
                    <a:pt x="682" y="1104"/>
                    <a:pt x="705" y="1104"/>
                  </a:cubicBezTo>
                  <a:cubicBezTo>
                    <a:pt x="717" y="1104"/>
                    <a:pt x="739" y="1104"/>
                    <a:pt x="750" y="1092"/>
                  </a:cubicBezTo>
                  <a:lnTo>
                    <a:pt x="876" y="1001"/>
                  </a:lnTo>
                  <a:cubicBezTo>
                    <a:pt x="887" y="990"/>
                    <a:pt x="899" y="967"/>
                    <a:pt x="899" y="956"/>
                  </a:cubicBezTo>
                  <a:cubicBezTo>
                    <a:pt x="899" y="933"/>
                    <a:pt x="887"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7" name="Google Shape;18543;p69">
              <a:extLst>
                <a:ext uri="{FF2B5EF4-FFF2-40B4-BE49-F238E27FC236}">
                  <a16:creationId xmlns:a16="http://schemas.microsoft.com/office/drawing/2014/main" id="{6072E45E-2730-49DD-807A-2B62D89421AA}"/>
                </a:ext>
              </a:extLst>
            </p:cNvPr>
            <p:cNvSpPr/>
            <p:nvPr/>
          </p:nvSpPr>
          <p:spPr>
            <a:xfrm>
              <a:off x="4381579" y="3945391"/>
              <a:ext cx="107802" cy="141742"/>
            </a:xfrm>
            <a:custGeom>
              <a:avLst/>
              <a:gdLst/>
              <a:ahLst/>
              <a:cxnLst/>
              <a:rect l="l" t="t" r="r" b="b"/>
              <a:pathLst>
                <a:path w="2560"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8" name="Google Shape;18544;p69">
              <a:extLst>
                <a:ext uri="{FF2B5EF4-FFF2-40B4-BE49-F238E27FC236}">
                  <a16:creationId xmlns:a16="http://schemas.microsoft.com/office/drawing/2014/main" id="{F613F86F-8C57-46C4-9A97-F6A8C1429F2D}"/>
                </a:ext>
              </a:extLst>
            </p:cNvPr>
            <p:cNvSpPr/>
            <p:nvPr/>
          </p:nvSpPr>
          <p:spPr>
            <a:xfrm>
              <a:off x="4484537" y="4083258"/>
              <a:ext cx="37857" cy="46489"/>
            </a:xfrm>
            <a:custGeom>
              <a:avLst/>
              <a:gdLst/>
              <a:ahLst/>
              <a:cxnLst/>
              <a:rect l="l" t="t" r="r" b="b"/>
              <a:pathLst>
                <a:path w="899" h="1104" extrusionOk="0">
                  <a:moveTo>
                    <a:pt x="148" y="1"/>
                  </a:moveTo>
                  <a:lnTo>
                    <a:pt x="0" y="114"/>
                  </a:lnTo>
                  <a:lnTo>
                    <a:pt x="660" y="1069"/>
                  </a:lnTo>
                  <a:cubicBezTo>
                    <a:pt x="671" y="1092"/>
                    <a:pt x="683" y="1104"/>
                    <a:pt x="705" y="1104"/>
                  </a:cubicBezTo>
                  <a:cubicBezTo>
                    <a:pt x="716" y="1104"/>
                    <a:pt x="739" y="1104"/>
                    <a:pt x="751" y="1092"/>
                  </a:cubicBezTo>
                  <a:lnTo>
                    <a:pt x="864" y="1001"/>
                  </a:lnTo>
                  <a:cubicBezTo>
                    <a:pt x="887" y="990"/>
                    <a:pt x="887" y="967"/>
                    <a:pt x="898" y="956"/>
                  </a:cubicBezTo>
                  <a:cubicBezTo>
                    <a:pt x="898" y="933"/>
                    <a:pt x="887" y="922"/>
                    <a:pt x="875"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199" name="Google Shape;18545;p69">
              <a:extLst>
                <a:ext uri="{FF2B5EF4-FFF2-40B4-BE49-F238E27FC236}">
                  <a16:creationId xmlns:a16="http://schemas.microsoft.com/office/drawing/2014/main" id="{F9990851-16FD-4B5E-9DB2-D5A31136B1DD}"/>
                </a:ext>
              </a:extLst>
            </p:cNvPr>
            <p:cNvSpPr/>
            <p:nvPr/>
          </p:nvSpPr>
          <p:spPr>
            <a:xfrm>
              <a:off x="4343807" y="3945391"/>
              <a:ext cx="107717" cy="141742"/>
            </a:xfrm>
            <a:custGeom>
              <a:avLst/>
              <a:gdLst/>
              <a:ahLst/>
              <a:cxnLst/>
              <a:rect l="l" t="t" r="r" b="b"/>
              <a:pathLst>
                <a:path w="2558" h="3366" extrusionOk="0">
                  <a:moveTo>
                    <a:pt x="79" y="0"/>
                  </a:moveTo>
                  <a:lnTo>
                    <a:pt x="0" y="69"/>
                  </a:lnTo>
                  <a:lnTo>
                    <a:pt x="2467" y="3366"/>
                  </a:lnTo>
                  <a:lnTo>
                    <a:pt x="2558" y="3309"/>
                  </a:lnTo>
                  <a:lnTo>
                    <a:pt x="79"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0" name="Google Shape;18546;p69">
              <a:extLst>
                <a:ext uri="{FF2B5EF4-FFF2-40B4-BE49-F238E27FC236}">
                  <a16:creationId xmlns:a16="http://schemas.microsoft.com/office/drawing/2014/main" id="{94AB1CE3-078F-490A-B5C9-1F8271A9B82A}"/>
                </a:ext>
              </a:extLst>
            </p:cNvPr>
            <p:cNvSpPr/>
            <p:nvPr/>
          </p:nvSpPr>
          <p:spPr>
            <a:xfrm>
              <a:off x="4446217" y="4083258"/>
              <a:ext cx="38362" cy="46489"/>
            </a:xfrm>
            <a:custGeom>
              <a:avLst/>
              <a:gdLst/>
              <a:ahLst/>
              <a:cxnLst/>
              <a:rect l="l" t="t" r="r" b="b"/>
              <a:pathLst>
                <a:path w="911" h="1104" extrusionOk="0">
                  <a:moveTo>
                    <a:pt x="160" y="1"/>
                  </a:moveTo>
                  <a:lnTo>
                    <a:pt x="1" y="114"/>
                  </a:lnTo>
                  <a:lnTo>
                    <a:pt x="671" y="1069"/>
                  </a:lnTo>
                  <a:cubicBezTo>
                    <a:pt x="683" y="1092"/>
                    <a:pt x="694" y="1104"/>
                    <a:pt x="706" y="1104"/>
                  </a:cubicBezTo>
                  <a:cubicBezTo>
                    <a:pt x="729" y="1104"/>
                    <a:pt x="739" y="1104"/>
                    <a:pt x="762" y="1092"/>
                  </a:cubicBezTo>
                  <a:lnTo>
                    <a:pt x="876" y="1001"/>
                  </a:lnTo>
                  <a:cubicBezTo>
                    <a:pt x="899" y="990"/>
                    <a:pt x="899" y="967"/>
                    <a:pt x="910" y="956"/>
                  </a:cubicBezTo>
                  <a:cubicBezTo>
                    <a:pt x="910" y="933"/>
                    <a:pt x="899" y="922"/>
                    <a:pt x="888"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1" name="Google Shape;18547;p69">
              <a:extLst>
                <a:ext uri="{FF2B5EF4-FFF2-40B4-BE49-F238E27FC236}">
                  <a16:creationId xmlns:a16="http://schemas.microsoft.com/office/drawing/2014/main" id="{6EF95550-3F15-4B35-AB29-CF47E74A1AE9}"/>
                </a:ext>
              </a:extLst>
            </p:cNvPr>
            <p:cNvSpPr/>
            <p:nvPr/>
          </p:nvSpPr>
          <p:spPr>
            <a:xfrm>
              <a:off x="4305951" y="3945391"/>
              <a:ext cx="107759" cy="141742"/>
            </a:xfrm>
            <a:custGeom>
              <a:avLst/>
              <a:gdLst/>
              <a:ahLst/>
              <a:cxnLst/>
              <a:rect l="l" t="t" r="r" b="b"/>
              <a:pathLst>
                <a:path w="2559" h="3366" extrusionOk="0">
                  <a:moveTo>
                    <a:pt x="81" y="0"/>
                  </a:moveTo>
                  <a:lnTo>
                    <a:pt x="1" y="69"/>
                  </a:lnTo>
                  <a:lnTo>
                    <a:pt x="2468" y="3366"/>
                  </a:lnTo>
                  <a:lnTo>
                    <a:pt x="2559" y="3309"/>
                  </a:lnTo>
                  <a:lnTo>
                    <a:pt x="8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2" name="Google Shape;18548;p69">
              <a:extLst>
                <a:ext uri="{FF2B5EF4-FFF2-40B4-BE49-F238E27FC236}">
                  <a16:creationId xmlns:a16="http://schemas.microsoft.com/office/drawing/2014/main" id="{C723F937-6DDB-4BD9-9A55-F41B4C6A03EB}"/>
                </a:ext>
              </a:extLst>
            </p:cNvPr>
            <p:cNvSpPr/>
            <p:nvPr/>
          </p:nvSpPr>
          <p:spPr>
            <a:xfrm>
              <a:off x="4408403" y="4083258"/>
              <a:ext cx="38320" cy="46489"/>
            </a:xfrm>
            <a:custGeom>
              <a:avLst/>
              <a:gdLst/>
              <a:ahLst/>
              <a:cxnLst/>
              <a:rect l="l" t="t" r="r" b="b"/>
              <a:pathLst>
                <a:path w="910" h="1104" extrusionOk="0">
                  <a:moveTo>
                    <a:pt x="160" y="1"/>
                  </a:moveTo>
                  <a:lnTo>
                    <a:pt x="0" y="114"/>
                  </a:lnTo>
                  <a:lnTo>
                    <a:pt x="672" y="1069"/>
                  </a:lnTo>
                  <a:cubicBezTo>
                    <a:pt x="672" y="1092"/>
                    <a:pt x="694" y="1104"/>
                    <a:pt x="705" y="1104"/>
                  </a:cubicBezTo>
                  <a:cubicBezTo>
                    <a:pt x="728" y="1104"/>
                    <a:pt x="740" y="1104"/>
                    <a:pt x="763" y="1092"/>
                  </a:cubicBezTo>
                  <a:lnTo>
                    <a:pt x="876" y="1001"/>
                  </a:lnTo>
                  <a:cubicBezTo>
                    <a:pt x="887" y="990"/>
                    <a:pt x="899" y="967"/>
                    <a:pt x="899" y="956"/>
                  </a:cubicBezTo>
                  <a:cubicBezTo>
                    <a:pt x="910" y="933"/>
                    <a:pt x="899" y="922"/>
                    <a:pt x="887" y="910"/>
                  </a:cubicBezTo>
                  <a:lnTo>
                    <a:pt x="160"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3" name="Google Shape;18549;p69">
              <a:extLst>
                <a:ext uri="{FF2B5EF4-FFF2-40B4-BE49-F238E27FC236}">
                  <a16:creationId xmlns:a16="http://schemas.microsoft.com/office/drawing/2014/main" id="{E2BB7D55-4113-4CC8-97FD-8B810C997911}"/>
                </a:ext>
              </a:extLst>
            </p:cNvPr>
            <p:cNvSpPr/>
            <p:nvPr/>
          </p:nvSpPr>
          <p:spPr>
            <a:xfrm>
              <a:off x="4267673" y="3945391"/>
              <a:ext cx="107759" cy="141742"/>
            </a:xfrm>
            <a:custGeom>
              <a:avLst/>
              <a:gdLst/>
              <a:ahLst/>
              <a:cxnLst/>
              <a:rect l="l" t="t" r="r" b="b"/>
              <a:pathLst>
                <a:path w="2559" h="3366" extrusionOk="0">
                  <a:moveTo>
                    <a:pt x="91" y="0"/>
                  </a:moveTo>
                  <a:lnTo>
                    <a:pt x="0" y="69"/>
                  </a:lnTo>
                  <a:lnTo>
                    <a:pt x="2478" y="3366"/>
                  </a:lnTo>
                  <a:lnTo>
                    <a:pt x="2558" y="3309"/>
                  </a:lnTo>
                  <a:lnTo>
                    <a:pt x="91" y="0"/>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4" name="Google Shape;18550;p69">
              <a:extLst>
                <a:ext uri="{FF2B5EF4-FFF2-40B4-BE49-F238E27FC236}">
                  <a16:creationId xmlns:a16="http://schemas.microsoft.com/office/drawing/2014/main" id="{433001AF-8A42-46AC-823B-0F0E1E15B7CE}"/>
                </a:ext>
              </a:extLst>
            </p:cNvPr>
            <p:cNvSpPr/>
            <p:nvPr/>
          </p:nvSpPr>
          <p:spPr>
            <a:xfrm>
              <a:off x="4370589" y="4083258"/>
              <a:ext cx="37857" cy="46489"/>
            </a:xfrm>
            <a:custGeom>
              <a:avLst/>
              <a:gdLst/>
              <a:ahLst/>
              <a:cxnLst/>
              <a:rect l="l" t="t" r="r" b="b"/>
              <a:pathLst>
                <a:path w="899" h="1104" extrusionOk="0">
                  <a:moveTo>
                    <a:pt x="148" y="1"/>
                  </a:moveTo>
                  <a:lnTo>
                    <a:pt x="1" y="114"/>
                  </a:lnTo>
                  <a:lnTo>
                    <a:pt x="660" y="1069"/>
                  </a:lnTo>
                  <a:cubicBezTo>
                    <a:pt x="671" y="1092"/>
                    <a:pt x="694" y="1104"/>
                    <a:pt x="706" y="1104"/>
                  </a:cubicBezTo>
                  <a:cubicBezTo>
                    <a:pt x="728" y="1104"/>
                    <a:pt x="739" y="1104"/>
                    <a:pt x="751" y="1092"/>
                  </a:cubicBezTo>
                  <a:lnTo>
                    <a:pt x="876" y="1001"/>
                  </a:lnTo>
                  <a:cubicBezTo>
                    <a:pt x="887" y="990"/>
                    <a:pt x="898" y="967"/>
                    <a:pt x="898" y="956"/>
                  </a:cubicBezTo>
                  <a:cubicBezTo>
                    <a:pt x="898" y="933"/>
                    <a:pt x="898" y="922"/>
                    <a:pt x="887" y="910"/>
                  </a:cubicBezTo>
                  <a:lnTo>
                    <a:pt x="148" y="1"/>
                  </a:lnTo>
                  <a:close/>
                </a:path>
              </a:pathLst>
            </a:custGeom>
            <a:solidFill>
              <a:srgbClr val="AA7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5" name="Google Shape;18551;p69">
              <a:extLst>
                <a:ext uri="{FF2B5EF4-FFF2-40B4-BE49-F238E27FC236}">
                  <a16:creationId xmlns:a16="http://schemas.microsoft.com/office/drawing/2014/main" id="{11F6576E-1D31-4A62-A371-231203CFE978}"/>
                </a:ext>
              </a:extLst>
            </p:cNvPr>
            <p:cNvSpPr/>
            <p:nvPr/>
          </p:nvSpPr>
          <p:spPr>
            <a:xfrm>
              <a:off x="4720055"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6" name="Google Shape;18552;p69">
              <a:extLst>
                <a:ext uri="{FF2B5EF4-FFF2-40B4-BE49-F238E27FC236}">
                  <a16:creationId xmlns:a16="http://schemas.microsoft.com/office/drawing/2014/main" id="{A1F90620-B9F7-4B31-93AE-A164A60A5B0B}"/>
                </a:ext>
              </a:extLst>
            </p:cNvPr>
            <p:cNvSpPr/>
            <p:nvPr/>
          </p:nvSpPr>
          <p:spPr>
            <a:xfrm>
              <a:off x="4728182"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7" name="Google Shape;18553;p69">
              <a:extLst>
                <a:ext uri="{FF2B5EF4-FFF2-40B4-BE49-F238E27FC236}">
                  <a16:creationId xmlns:a16="http://schemas.microsoft.com/office/drawing/2014/main" id="{0A99999C-D5C7-4726-8244-FAC511A39E01}"/>
                </a:ext>
              </a:extLst>
            </p:cNvPr>
            <p:cNvSpPr/>
            <p:nvPr/>
          </p:nvSpPr>
          <p:spPr>
            <a:xfrm>
              <a:off x="4660723" y="3909008"/>
              <a:ext cx="35920" cy="36425"/>
            </a:xfrm>
            <a:custGeom>
              <a:avLst/>
              <a:gdLst/>
              <a:ahLst/>
              <a:cxnLst/>
              <a:rect l="l" t="t" r="r" b="b"/>
              <a:pathLst>
                <a:path w="853" h="865" extrusionOk="0">
                  <a:moveTo>
                    <a:pt x="432" y="0"/>
                  </a:moveTo>
                  <a:cubicBezTo>
                    <a:pt x="193" y="0"/>
                    <a:pt x="0" y="194"/>
                    <a:pt x="0" y="432"/>
                  </a:cubicBezTo>
                  <a:cubicBezTo>
                    <a:pt x="0" y="672"/>
                    <a:pt x="193" y="864"/>
                    <a:pt x="432" y="864"/>
                  </a:cubicBezTo>
                  <a:cubicBezTo>
                    <a:pt x="659" y="864"/>
                    <a:pt x="852" y="672"/>
                    <a:pt x="852" y="432"/>
                  </a:cubicBezTo>
                  <a:cubicBezTo>
                    <a:pt x="852" y="194"/>
                    <a:pt x="659"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8" name="Google Shape;18554;p69">
              <a:extLst>
                <a:ext uri="{FF2B5EF4-FFF2-40B4-BE49-F238E27FC236}">
                  <a16:creationId xmlns:a16="http://schemas.microsoft.com/office/drawing/2014/main" id="{B4752BF3-B478-4399-B01C-6779DE790DD1}"/>
                </a:ext>
              </a:extLst>
            </p:cNvPr>
            <p:cNvSpPr/>
            <p:nvPr/>
          </p:nvSpPr>
          <p:spPr>
            <a:xfrm>
              <a:off x="4668345" y="3916672"/>
              <a:ext cx="20634" cy="21097"/>
            </a:xfrm>
            <a:custGeom>
              <a:avLst/>
              <a:gdLst/>
              <a:ahLst/>
              <a:cxnLst/>
              <a:rect l="l" t="t" r="r" b="b"/>
              <a:pathLst>
                <a:path w="490" h="501" extrusionOk="0">
                  <a:moveTo>
                    <a:pt x="251" y="0"/>
                  </a:moveTo>
                  <a:cubicBezTo>
                    <a:pt x="115" y="0"/>
                    <a:pt x="1" y="114"/>
                    <a:pt x="1" y="250"/>
                  </a:cubicBezTo>
                  <a:cubicBezTo>
                    <a:pt x="1" y="387"/>
                    <a:pt x="115" y="501"/>
                    <a:pt x="251" y="501"/>
                  </a:cubicBezTo>
                  <a:cubicBezTo>
                    <a:pt x="376" y="501"/>
                    <a:pt x="489" y="387"/>
                    <a:pt x="489" y="250"/>
                  </a:cubicBezTo>
                  <a:cubicBezTo>
                    <a:pt x="489" y="114"/>
                    <a:pt x="376"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09" name="Google Shape;18555;p69">
              <a:extLst>
                <a:ext uri="{FF2B5EF4-FFF2-40B4-BE49-F238E27FC236}">
                  <a16:creationId xmlns:a16="http://schemas.microsoft.com/office/drawing/2014/main" id="{54CF4194-5D48-445D-B338-833F0A899ECA}"/>
                </a:ext>
              </a:extLst>
            </p:cNvPr>
            <p:cNvSpPr/>
            <p:nvPr/>
          </p:nvSpPr>
          <p:spPr>
            <a:xfrm>
              <a:off x="4600843"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2" y="864"/>
                    <a:pt x="865" y="672"/>
                    <a:pt x="865" y="432"/>
                  </a:cubicBezTo>
                  <a:cubicBezTo>
                    <a:pt x="865" y="194"/>
                    <a:pt x="672"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0" name="Google Shape;18556;p69">
              <a:extLst>
                <a:ext uri="{FF2B5EF4-FFF2-40B4-BE49-F238E27FC236}">
                  <a16:creationId xmlns:a16="http://schemas.microsoft.com/office/drawing/2014/main" id="{F1817001-568B-4F25-9DCB-0F541ACD8A65}"/>
                </a:ext>
              </a:extLst>
            </p:cNvPr>
            <p:cNvSpPr/>
            <p:nvPr/>
          </p:nvSpPr>
          <p:spPr>
            <a:xfrm>
              <a:off x="4608507" y="3916672"/>
              <a:ext cx="20634" cy="21097"/>
            </a:xfrm>
            <a:custGeom>
              <a:avLst/>
              <a:gdLst/>
              <a:ahLst/>
              <a:cxnLst/>
              <a:rect l="l" t="t" r="r" b="b"/>
              <a:pathLst>
                <a:path w="490" h="501" extrusionOk="0">
                  <a:moveTo>
                    <a:pt x="251" y="0"/>
                  </a:moveTo>
                  <a:cubicBezTo>
                    <a:pt x="114" y="0"/>
                    <a:pt x="0" y="114"/>
                    <a:pt x="0" y="250"/>
                  </a:cubicBezTo>
                  <a:cubicBezTo>
                    <a:pt x="0" y="387"/>
                    <a:pt x="114" y="501"/>
                    <a:pt x="251" y="501"/>
                  </a:cubicBezTo>
                  <a:cubicBezTo>
                    <a:pt x="387" y="501"/>
                    <a:pt x="490" y="387"/>
                    <a:pt x="490" y="250"/>
                  </a:cubicBezTo>
                  <a:cubicBezTo>
                    <a:pt x="490"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1" name="Google Shape;18557;p69">
              <a:extLst>
                <a:ext uri="{FF2B5EF4-FFF2-40B4-BE49-F238E27FC236}">
                  <a16:creationId xmlns:a16="http://schemas.microsoft.com/office/drawing/2014/main" id="{7141E674-D6E6-404E-8D10-3BF1BBD695EA}"/>
                </a:ext>
              </a:extLst>
            </p:cNvPr>
            <p:cNvSpPr/>
            <p:nvPr/>
          </p:nvSpPr>
          <p:spPr>
            <a:xfrm>
              <a:off x="454100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2" name="Google Shape;18558;p69">
              <a:extLst>
                <a:ext uri="{FF2B5EF4-FFF2-40B4-BE49-F238E27FC236}">
                  <a16:creationId xmlns:a16="http://schemas.microsoft.com/office/drawing/2014/main" id="{7F6A5BF0-4E61-449E-A2D5-2DB519C5366D}"/>
                </a:ext>
              </a:extLst>
            </p:cNvPr>
            <p:cNvSpPr/>
            <p:nvPr/>
          </p:nvSpPr>
          <p:spPr>
            <a:xfrm>
              <a:off x="4548670" y="3916672"/>
              <a:ext cx="20634" cy="21097"/>
            </a:xfrm>
            <a:custGeom>
              <a:avLst/>
              <a:gdLst/>
              <a:ahLst/>
              <a:cxnLst/>
              <a:rect l="l" t="t" r="r" b="b"/>
              <a:pathLst>
                <a:path w="490" h="501" extrusionOk="0">
                  <a:moveTo>
                    <a:pt x="251" y="0"/>
                  </a:moveTo>
                  <a:cubicBezTo>
                    <a:pt x="114" y="0"/>
                    <a:pt x="1" y="114"/>
                    <a:pt x="1" y="250"/>
                  </a:cubicBezTo>
                  <a:cubicBezTo>
                    <a:pt x="1" y="387"/>
                    <a:pt x="114" y="501"/>
                    <a:pt x="251" y="501"/>
                  </a:cubicBezTo>
                  <a:cubicBezTo>
                    <a:pt x="387" y="501"/>
                    <a:pt x="489" y="387"/>
                    <a:pt x="489" y="250"/>
                  </a:cubicBezTo>
                  <a:cubicBezTo>
                    <a:pt x="489"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3" name="Google Shape;18559;p69">
              <a:extLst>
                <a:ext uri="{FF2B5EF4-FFF2-40B4-BE49-F238E27FC236}">
                  <a16:creationId xmlns:a16="http://schemas.microsoft.com/office/drawing/2014/main" id="{7BA1A973-C807-4A3A-A823-63450E3D2EBD}"/>
                </a:ext>
              </a:extLst>
            </p:cNvPr>
            <p:cNvSpPr/>
            <p:nvPr/>
          </p:nvSpPr>
          <p:spPr>
            <a:xfrm>
              <a:off x="448116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2" y="864"/>
                    <a:pt x="864" y="672"/>
                    <a:pt x="864" y="432"/>
                  </a:cubicBezTo>
                  <a:cubicBezTo>
                    <a:pt x="864" y="194"/>
                    <a:pt x="672"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4" name="Google Shape;18560;p69">
              <a:extLst>
                <a:ext uri="{FF2B5EF4-FFF2-40B4-BE49-F238E27FC236}">
                  <a16:creationId xmlns:a16="http://schemas.microsoft.com/office/drawing/2014/main" id="{41565516-E643-4F7D-8A8D-6168DA33CE88}"/>
                </a:ext>
              </a:extLst>
            </p:cNvPr>
            <p:cNvSpPr/>
            <p:nvPr/>
          </p:nvSpPr>
          <p:spPr>
            <a:xfrm>
              <a:off x="4488832" y="3916672"/>
              <a:ext cx="20634" cy="21097"/>
            </a:xfrm>
            <a:custGeom>
              <a:avLst/>
              <a:gdLst/>
              <a:ahLst/>
              <a:cxnLst/>
              <a:rect l="l" t="t" r="r" b="b"/>
              <a:pathLst>
                <a:path w="490" h="501" extrusionOk="0">
                  <a:moveTo>
                    <a:pt x="250" y="0"/>
                  </a:moveTo>
                  <a:cubicBezTo>
                    <a:pt x="114" y="0"/>
                    <a:pt x="0" y="114"/>
                    <a:pt x="0" y="250"/>
                  </a:cubicBezTo>
                  <a:cubicBezTo>
                    <a:pt x="0" y="387"/>
                    <a:pt x="114" y="501"/>
                    <a:pt x="250" y="501"/>
                  </a:cubicBezTo>
                  <a:cubicBezTo>
                    <a:pt x="387" y="501"/>
                    <a:pt x="490" y="387"/>
                    <a:pt x="490" y="250"/>
                  </a:cubicBezTo>
                  <a:cubicBezTo>
                    <a:pt x="490" y="114"/>
                    <a:pt x="387" y="0"/>
                    <a:pt x="25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5" name="Google Shape;18561;p69">
              <a:extLst>
                <a:ext uri="{FF2B5EF4-FFF2-40B4-BE49-F238E27FC236}">
                  <a16:creationId xmlns:a16="http://schemas.microsoft.com/office/drawing/2014/main" id="{DCB19DB5-44A6-4AC6-9BA7-8254B5E28307}"/>
                </a:ext>
              </a:extLst>
            </p:cNvPr>
            <p:cNvSpPr/>
            <p:nvPr/>
          </p:nvSpPr>
          <p:spPr>
            <a:xfrm>
              <a:off x="4421331"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6" name="Google Shape;18562;p69">
              <a:extLst>
                <a:ext uri="{FF2B5EF4-FFF2-40B4-BE49-F238E27FC236}">
                  <a16:creationId xmlns:a16="http://schemas.microsoft.com/office/drawing/2014/main" id="{ABE16BEB-033F-4076-8F25-6BB8A50FB0A7}"/>
                </a:ext>
              </a:extLst>
            </p:cNvPr>
            <p:cNvSpPr/>
            <p:nvPr/>
          </p:nvSpPr>
          <p:spPr>
            <a:xfrm>
              <a:off x="4428995" y="3916672"/>
              <a:ext cx="21097" cy="21097"/>
            </a:xfrm>
            <a:custGeom>
              <a:avLst/>
              <a:gdLst/>
              <a:ahLst/>
              <a:cxnLst/>
              <a:rect l="l" t="t" r="r" b="b"/>
              <a:pathLst>
                <a:path w="501" h="501" extrusionOk="0">
                  <a:moveTo>
                    <a:pt x="251" y="0"/>
                  </a:moveTo>
                  <a:cubicBezTo>
                    <a:pt x="114" y="0"/>
                    <a:pt x="1" y="114"/>
                    <a:pt x="1" y="250"/>
                  </a:cubicBezTo>
                  <a:cubicBezTo>
                    <a:pt x="1" y="387"/>
                    <a:pt x="114" y="501"/>
                    <a:pt x="251" y="501"/>
                  </a:cubicBezTo>
                  <a:cubicBezTo>
                    <a:pt x="387" y="501"/>
                    <a:pt x="501" y="387"/>
                    <a:pt x="501" y="250"/>
                  </a:cubicBezTo>
                  <a:cubicBezTo>
                    <a:pt x="501" y="114"/>
                    <a:pt x="387" y="0"/>
                    <a:pt x="251"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7" name="Google Shape;18563;p69">
              <a:extLst>
                <a:ext uri="{FF2B5EF4-FFF2-40B4-BE49-F238E27FC236}">
                  <a16:creationId xmlns:a16="http://schemas.microsoft.com/office/drawing/2014/main" id="{AFF84EBA-63B5-4025-88D9-B3E3A158B3BC}"/>
                </a:ext>
              </a:extLst>
            </p:cNvPr>
            <p:cNvSpPr/>
            <p:nvPr/>
          </p:nvSpPr>
          <p:spPr>
            <a:xfrm>
              <a:off x="4361493"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8" name="Google Shape;18564;p69">
              <a:extLst>
                <a:ext uri="{FF2B5EF4-FFF2-40B4-BE49-F238E27FC236}">
                  <a16:creationId xmlns:a16="http://schemas.microsoft.com/office/drawing/2014/main" id="{81418E48-854E-4E96-8F15-94F5B179B79B}"/>
                </a:ext>
              </a:extLst>
            </p:cNvPr>
            <p:cNvSpPr/>
            <p:nvPr/>
          </p:nvSpPr>
          <p:spPr>
            <a:xfrm>
              <a:off x="4369662" y="3916672"/>
              <a:ext cx="20592" cy="21097"/>
            </a:xfrm>
            <a:custGeom>
              <a:avLst/>
              <a:gdLst/>
              <a:ahLst/>
              <a:cxnLst/>
              <a:rect l="l" t="t" r="r" b="b"/>
              <a:pathLst>
                <a:path w="489" h="501" extrusionOk="0">
                  <a:moveTo>
                    <a:pt x="238" y="0"/>
                  </a:moveTo>
                  <a:cubicBezTo>
                    <a:pt x="102" y="0"/>
                    <a:pt x="0" y="114"/>
                    <a:pt x="0" y="250"/>
                  </a:cubicBezTo>
                  <a:cubicBezTo>
                    <a:pt x="0" y="387"/>
                    <a:pt x="102" y="501"/>
                    <a:pt x="238" y="501"/>
                  </a:cubicBezTo>
                  <a:cubicBezTo>
                    <a:pt x="375" y="501"/>
                    <a:pt x="488" y="387"/>
                    <a:pt x="488" y="250"/>
                  </a:cubicBezTo>
                  <a:cubicBezTo>
                    <a:pt x="488" y="114"/>
                    <a:pt x="375" y="0"/>
                    <a:pt x="238"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19" name="Google Shape;18565;p69">
              <a:extLst>
                <a:ext uri="{FF2B5EF4-FFF2-40B4-BE49-F238E27FC236}">
                  <a16:creationId xmlns:a16="http://schemas.microsoft.com/office/drawing/2014/main" id="{70D68E57-6D86-4AEA-B190-5F6D57410907}"/>
                </a:ext>
              </a:extLst>
            </p:cNvPr>
            <p:cNvSpPr/>
            <p:nvPr/>
          </p:nvSpPr>
          <p:spPr>
            <a:xfrm>
              <a:off x="4301656" y="3909008"/>
              <a:ext cx="36425" cy="36425"/>
            </a:xfrm>
            <a:custGeom>
              <a:avLst/>
              <a:gdLst/>
              <a:ahLst/>
              <a:cxnLst/>
              <a:rect l="l" t="t" r="r" b="b"/>
              <a:pathLst>
                <a:path w="865" h="865" extrusionOk="0">
                  <a:moveTo>
                    <a:pt x="433" y="0"/>
                  </a:moveTo>
                  <a:cubicBezTo>
                    <a:pt x="194" y="0"/>
                    <a:pt x="1" y="194"/>
                    <a:pt x="1" y="432"/>
                  </a:cubicBezTo>
                  <a:cubicBezTo>
                    <a:pt x="1" y="672"/>
                    <a:pt x="194" y="864"/>
                    <a:pt x="433" y="864"/>
                  </a:cubicBezTo>
                  <a:cubicBezTo>
                    <a:pt x="671" y="864"/>
                    <a:pt x="865" y="672"/>
                    <a:pt x="865" y="432"/>
                  </a:cubicBezTo>
                  <a:cubicBezTo>
                    <a:pt x="865" y="194"/>
                    <a:pt x="671" y="0"/>
                    <a:pt x="433"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0" name="Google Shape;18566;p69">
              <a:extLst>
                <a:ext uri="{FF2B5EF4-FFF2-40B4-BE49-F238E27FC236}">
                  <a16:creationId xmlns:a16="http://schemas.microsoft.com/office/drawing/2014/main" id="{EA22F353-8B41-4A59-AD87-A57256D3129B}"/>
                </a:ext>
              </a:extLst>
            </p:cNvPr>
            <p:cNvSpPr/>
            <p:nvPr/>
          </p:nvSpPr>
          <p:spPr>
            <a:xfrm>
              <a:off x="4309783" y="3916672"/>
              <a:ext cx="20634" cy="21097"/>
            </a:xfrm>
            <a:custGeom>
              <a:avLst/>
              <a:gdLst/>
              <a:ahLst/>
              <a:cxnLst/>
              <a:rect l="l" t="t" r="r" b="b"/>
              <a:pathLst>
                <a:path w="490" h="501" extrusionOk="0">
                  <a:moveTo>
                    <a:pt x="240" y="0"/>
                  </a:moveTo>
                  <a:cubicBezTo>
                    <a:pt x="103" y="0"/>
                    <a:pt x="1" y="114"/>
                    <a:pt x="1" y="250"/>
                  </a:cubicBezTo>
                  <a:cubicBezTo>
                    <a:pt x="1" y="387"/>
                    <a:pt x="103" y="501"/>
                    <a:pt x="240" y="501"/>
                  </a:cubicBezTo>
                  <a:cubicBezTo>
                    <a:pt x="376" y="501"/>
                    <a:pt x="490" y="387"/>
                    <a:pt x="490" y="250"/>
                  </a:cubicBezTo>
                  <a:cubicBezTo>
                    <a:pt x="490" y="114"/>
                    <a:pt x="376" y="0"/>
                    <a:pt x="24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1" name="Google Shape;18567;p69">
              <a:extLst>
                <a:ext uri="{FF2B5EF4-FFF2-40B4-BE49-F238E27FC236}">
                  <a16:creationId xmlns:a16="http://schemas.microsoft.com/office/drawing/2014/main" id="{5BDC8D00-E9C2-4292-BAE3-E9473F6CD0D7}"/>
                </a:ext>
              </a:extLst>
            </p:cNvPr>
            <p:cNvSpPr/>
            <p:nvPr/>
          </p:nvSpPr>
          <p:spPr>
            <a:xfrm>
              <a:off x="4241818" y="3909008"/>
              <a:ext cx="36425" cy="36425"/>
            </a:xfrm>
            <a:custGeom>
              <a:avLst/>
              <a:gdLst/>
              <a:ahLst/>
              <a:cxnLst/>
              <a:rect l="l" t="t" r="r" b="b"/>
              <a:pathLst>
                <a:path w="865" h="865" extrusionOk="0">
                  <a:moveTo>
                    <a:pt x="432" y="0"/>
                  </a:moveTo>
                  <a:cubicBezTo>
                    <a:pt x="194" y="0"/>
                    <a:pt x="0" y="194"/>
                    <a:pt x="0" y="432"/>
                  </a:cubicBezTo>
                  <a:cubicBezTo>
                    <a:pt x="0" y="672"/>
                    <a:pt x="194" y="864"/>
                    <a:pt x="432" y="864"/>
                  </a:cubicBezTo>
                  <a:cubicBezTo>
                    <a:pt x="671" y="864"/>
                    <a:pt x="864" y="672"/>
                    <a:pt x="864" y="432"/>
                  </a:cubicBezTo>
                  <a:cubicBezTo>
                    <a:pt x="864" y="194"/>
                    <a:pt x="671" y="0"/>
                    <a:pt x="432"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2" name="Google Shape;18568;p69">
              <a:extLst>
                <a:ext uri="{FF2B5EF4-FFF2-40B4-BE49-F238E27FC236}">
                  <a16:creationId xmlns:a16="http://schemas.microsoft.com/office/drawing/2014/main" id="{A3856ED8-F640-4ACA-A303-A46D4ED00E0B}"/>
                </a:ext>
              </a:extLst>
            </p:cNvPr>
            <p:cNvSpPr/>
            <p:nvPr/>
          </p:nvSpPr>
          <p:spPr>
            <a:xfrm>
              <a:off x="4249945" y="3916672"/>
              <a:ext cx="20634" cy="21097"/>
            </a:xfrm>
            <a:custGeom>
              <a:avLst/>
              <a:gdLst/>
              <a:ahLst/>
              <a:cxnLst/>
              <a:rect l="l" t="t" r="r" b="b"/>
              <a:pathLst>
                <a:path w="490" h="501" extrusionOk="0">
                  <a:moveTo>
                    <a:pt x="239" y="0"/>
                  </a:moveTo>
                  <a:cubicBezTo>
                    <a:pt x="115" y="0"/>
                    <a:pt x="1" y="114"/>
                    <a:pt x="1" y="250"/>
                  </a:cubicBezTo>
                  <a:cubicBezTo>
                    <a:pt x="1" y="387"/>
                    <a:pt x="115" y="501"/>
                    <a:pt x="239" y="501"/>
                  </a:cubicBezTo>
                  <a:cubicBezTo>
                    <a:pt x="376" y="501"/>
                    <a:pt x="489" y="387"/>
                    <a:pt x="489" y="250"/>
                  </a:cubicBezTo>
                  <a:cubicBezTo>
                    <a:pt x="489" y="114"/>
                    <a:pt x="376" y="0"/>
                    <a:pt x="239"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3" name="Google Shape;18569;p69">
              <a:extLst>
                <a:ext uri="{FF2B5EF4-FFF2-40B4-BE49-F238E27FC236}">
                  <a16:creationId xmlns:a16="http://schemas.microsoft.com/office/drawing/2014/main" id="{823A27A9-05EF-470E-AE4E-B35C1F237F2F}"/>
                </a:ext>
              </a:extLst>
            </p:cNvPr>
            <p:cNvSpPr/>
            <p:nvPr/>
          </p:nvSpPr>
          <p:spPr>
            <a:xfrm>
              <a:off x="4832530" y="3941559"/>
              <a:ext cx="91000" cy="35457"/>
            </a:xfrm>
            <a:custGeom>
              <a:avLst/>
              <a:gdLst/>
              <a:ahLst/>
              <a:cxnLst/>
              <a:rect l="l" t="t" r="r" b="b"/>
              <a:pathLst>
                <a:path w="2161" h="842" extrusionOk="0">
                  <a:moveTo>
                    <a:pt x="1183" y="1"/>
                  </a:moveTo>
                  <a:cubicBezTo>
                    <a:pt x="637" y="1"/>
                    <a:pt x="195" y="422"/>
                    <a:pt x="195" y="422"/>
                  </a:cubicBezTo>
                  <a:cubicBezTo>
                    <a:pt x="195" y="422"/>
                    <a:pt x="1" y="604"/>
                    <a:pt x="24" y="626"/>
                  </a:cubicBezTo>
                  <a:cubicBezTo>
                    <a:pt x="24" y="627"/>
                    <a:pt x="24" y="627"/>
                    <a:pt x="24" y="627"/>
                  </a:cubicBezTo>
                  <a:cubicBezTo>
                    <a:pt x="36" y="627"/>
                    <a:pt x="216" y="478"/>
                    <a:pt x="238" y="478"/>
                  </a:cubicBezTo>
                  <a:cubicBezTo>
                    <a:pt x="239" y="478"/>
                    <a:pt x="240" y="478"/>
                    <a:pt x="240" y="478"/>
                  </a:cubicBezTo>
                  <a:cubicBezTo>
                    <a:pt x="387" y="592"/>
                    <a:pt x="774" y="842"/>
                    <a:pt x="1183" y="842"/>
                  </a:cubicBezTo>
                  <a:cubicBezTo>
                    <a:pt x="1729" y="842"/>
                    <a:pt x="2161" y="422"/>
                    <a:pt x="2161" y="422"/>
                  </a:cubicBezTo>
                  <a:cubicBezTo>
                    <a:pt x="2161" y="422"/>
                    <a:pt x="1729" y="1"/>
                    <a:pt x="1183" y="1"/>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4" name="Google Shape;18570;p69">
              <a:extLst>
                <a:ext uri="{FF2B5EF4-FFF2-40B4-BE49-F238E27FC236}">
                  <a16:creationId xmlns:a16="http://schemas.microsoft.com/office/drawing/2014/main" id="{A261EF97-78AE-437B-9056-87B09DF3905F}"/>
                </a:ext>
              </a:extLst>
            </p:cNvPr>
            <p:cNvSpPr/>
            <p:nvPr/>
          </p:nvSpPr>
          <p:spPr>
            <a:xfrm>
              <a:off x="4844026" y="3946865"/>
              <a:ext cx="76177" cy="25392"/>
            </a:xfrm>
            <a:custGeom>
              <a:avLst/>
              <a:gdLst/>
              <a:ahLst/>
              <a:cxnLst/>
              <a:rect l="l" t="t" r="r" b="b"/>
              <a:pathLst>
                <a:path w="1809" h="603" extrusionOk="0">
                  <a:moveTo>
                    <a:pt x="910" y="0"/>
                  </a:moveTo>
                  <a:cubicBezTo>
                    <a:pt x="535" y="0"/>
                    <a:pt x="205" y="170"/>
                    <a:pt x="1" y="296"/>
                  </a:cubicBezTo>
                  <a:cubicBezTo>
                    <a:pt x="205" y="432"/>
                    <a:pt x="535" y="602"/>
                    <a:pt x="910" y="602"/>
                  </a:cubicBezTo>
                  <a:cubicBezTo>
                    <a:pt x="1274" y="602"/>
                    <a:pt x="1604" y="432"/>
                    <a:pt x="1809" y="296"/>
                  </a:cubicBezTo>
                  <a:cubicBezTo>
                    <a:pt x="1604" y="170"/>
                    <a:pt x="1274" y="0"/>
                    <a:pt x="910" y="0"/>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5" name="Google Shape;18571;p69">
              <a:extLst>
                <a:ext uri="{FF2B5EF4-FFF2-40B4-BE49-F238E27FC236}">
                  <a16:creationId xmlns:a16="http://schemas.microsoft.com/office/drawing/2014/main" id="{02247B97-2116-45FA-97E2-841C4A552BE3}"/>
                </a:ext>
              </a:extLst>
            </p:cNvPr>
            <p:cNvSpPr/>
            <p:nvPr/>
          </p:nvSpPr>
          <p:spPr>
            <a:xfrm>
              <a:off x="4871818" y="3949223"/>
              <a:ext cx="20634" cy="20634"/>
            </a:xfrm>
            <a:custGeom>
              <a:avLst/>
              <a:gdLst/>
              <a:ahLst/>
              <a:cxnLst/>
              <a:rect l="l" t="t" r="r" b="b"/>
              <a:pathLst>
                <a:path w="490" h="490" extrusionOk="0">
                  <a:moveTo>
                    <a:pt x="250" y="0"/>
                  </a:moveTo>
                  <a:cubicBezTo>
                    <a:pt x="114" y="0"/>
                    <a:pt x="0" y="114"/>
                    <a:pt x="0" y="240"/>
                  </a:cubicBezTo>
                  <a:cubicBezTo>
                    <a:pt x="0" y="376"/>
                    <a:pt x="114" y="490"/>
                    <a:pt x="250" y="490"/>
                  </a:cubicBezTo>
                  <a:cubicBezTo>
                    <a:pt x="376" y="490"/>
                    <a:pt x="489" y="376"/>
                    <a:pt x="489" y="240"/>
                  </a:cubicBezTo>
                  <a:cubicBezTo>
                    <a:pt x="489" y="114"/>
                    <a:pt x="376" y="0"/>
                    <a:pt x="250" y="0"/>
                  </a:cubicBezTo>
                  <a:close/>
                </a:path>
              </a:pathLst>
            </a:custGeom>
            <a:solidFill>
              <a:srgbClr val="303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26" name="Google Shape;18572;p69">
              <a:extLst>
                <a:ext uri="{FF2B5EF4-FFF2-40B4-BE49-F238E27FC236}">
                  <a16:creationId xmlns:a16="http://schemas.microsoft.com/office/drawing/2014/main" id="{2513B2BA-1EFC-475D-9721-1467E8C56576}"/>
                </a:ext>
              </a:extLst>
            </p:cNvPr>
            <p:cNvSpPr/>
            <p:nvPr/>
          </p:nvSpPr>
          <p:spPr>
            <a:xfrm>
              <a:off x="4878050" y="3955455"/>
              <a:ext cx="8169" cy="8169"/>
            </a:xfrm>
            <a:custGeom>
              <a:avLst/>
              <a:gdLst/>
              <a:ahLst/>
              <a:cxnLst/>
              <a:rect l="l" t="t" r="r" b="b"/>
              <a:pathLst>
                <a:path w="194" h="194" extrusionOk="0">
                  <a:moveTo>
                    <a:pt x="102" y="1"/>
                  </a:moveTo>
                  <a:cubicBezTo>
                    <a:pt x="46" y="1"/>
                    <a:pt x="0" y="46"/>
                    <a:pt x="0" y="92"/>
                  </a:cubicBezTo>
                  <a:cubicBezTo>
                    <a:pt x="0" y="148"/>
                    <a:pt x="46" y="193"/>
                    <a:pt x="102" y="193"/>
                  </a:cubicBezTo>
                  <a:cubicBezTo>
                    <a:pt x="148" y="193"/>
                    <a:pt x="193" y="148"/>
                    <a:pt x="193" y="92"/>
                  </a:cubicBezTo>
                  <a:cubicBezTo>
                    <a:pt x="193" y="46"/>
                    <a:pt x="148" y="1"/>
                    <a:pt x="102" y="1"/>
                  </a:cubicBezTo>
                  <a:close/>
                </a:path>
              </a:pathLst>
            </a:custGeom>
            <a:solidFill>
              <a:srgbClr val="ED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Tree>
    <p:extLst>
      <p:ext uri="{BB962C8B-B14F-4D97-AF65-F5344CB8AC3E}">
        <p14:creationId xmlns:p14="http://schemas.microsoft.com/office/powerpoint/2010/main" val="272268855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0-#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2"/>
                                        </p:tgtEl>
                                        <p:attrNameLst>
                                          <p:attrName>style.visibility</p:attrName>
                                        </p:attrNameLst>
                                      </p:cBhvr>
                                      <p:to>
                                        <p:strVal val="visible"/>
                                      </p:to>
                                    </p:set>
                                    <p:anim calcmode="lin" valueType="num">
                                      <p:cBhvr additive="base">
                                        <p:cTn id="21" dur="500" fill="hold"/>
                                        <p:tgtEl>
                                          <p:spTgt spid="162"/>
                                        </p:tgtEl>
                                        <p:attrNameLst>
                                          <p:attrName>ppt_x</p:attrName>
                                        </p:attrNameLst>
                                      </p:cBhvr>
                                      <p:tavLst>
                                        <p:tav tm="0">
                                          <p:val>
                                            <p:strVal val="0-#ppt_w/2"/>
                                          </p:val>
                                        </p:tav>
                                        <p:tav tm="100000">
                                          <p:val>
                                            <p:strVal val="#ppt_x"/>
                                          </p:val>
                                        </p:tav>
                                      </p:tavLst>
                                    </p:anim>
                                    <p:anim calcmode="lin" valueType="num">
                                      <p:cBhvr additive="base">
                                        <p:cTn id="22" dur="500" fill="hold"/>
                                        <p:tgtEl>
                                          <p:spTgt spid="1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62" grpId="0" animBg="1"/>
      <p:bldP spid="63" grpId="0"/>
    </p:bldLst>
  </p:timing>
</p:sld>
</file>

<file path=ppt/theme/theme1.xml><?xml version="1.0" encoding="utf-8"?>
<a:theme xmlns:a="http://schemas.openxmlformats.org/drawingml/2006/main" name="Ancient Rome for Kids by Slidesgo">
  <a:themeElements>
    <a:clrScheme name="Simple Light">
      <a:dk1>
        <a:srgbClr val="5D524E"/>
      </a:dk1>
      <a:lt1>
        <a:srgbClr val="F8F6F2"/>
      </a:lt1>
      <a:dk2>
        <a:srgbClr val="E9DED0"/>
      </a:dk2>
      <a:lt2>
        <a:srgbClr val="2F849C"/>
      </a:lt2>
      <a:accent1>
        <a:srgbClr val="F6BD60"/>
      </a:accent1>
      <a:accent2>
        <a:srgbClr val="F7EDE2"/>
      </a:accent2>
      <a:accent3>
        <a:srgbClr val="F5CAC3"/>
      </a:accent3>
      <a:accent4>
        <a:srgbClr val="FFFFFF"/>
      </a:accent4>
      <a:accent5>
        <a:srgbClr val="FC7B79"/>
      </a:accent5>
      <a:accent6>
        <a:srgbClr val="B18973"/>
      </a:accent6>
      <a:hlink>
        <a:srgbClr val="5D52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4665</Words>
  <Application>Microsoft Office PowerPoint</Application>
  <PresentationFormat>On-screen Show (16:9)</PresentationFormat>
  <Paragraphs>289</Paragraphs>
  <Slides>49</Slides>
  <Notes>45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49</vt:i4>
      </vt:variant>
    </vt:vector>
  </HeadingPairs>
  <TitlesOfParts>
    <vt:vector size="68" baseType="lpstr">
      <vt:lpstr>Cinzel</vt:lpstr>
      <vt:lpstr>Cinzel SemiBold</vt:lpstr>
      <vt:lpstr>Arial</vt:lpstr>
      <vt:lpstr>Roboto</vt:lpstr>
      <vt:lpstr>Fira Sans Extra Condensed Medium</vt:lpstr>
      <vt:lpstr>Britannic Bold</vt:lpstr>
      <vt:lpstr>Open Sans</vt:lpstr>
      <vt:lpstr>DaddysGirl</vt:lpstr>
      <vt:lpstr>Fira Sans Extra Condensed</vt:lpstr>
      <vt:lpstr>OpenSans</vt:lpstr>
      <vt:lpstr>Fira Sans ExtraBold</vt:lpstr>
      <vt:lpstr>Times New Roman</vt:lpstr>
      <vt:lpstr>Calibri</vt:lpstr>
      <vt:lpstr>Cambria</vt:lpstr>
      <vt:lpstr>Dosis</vt:lpstr>
      <vt:lpstr>Bahnschrift SemiBold</vt:lpstr>
      <vt:lpstr>Wingdings</vt:lpstr>
      <vt:lpstr>Roboto Condensed Light</vt:lpstr>
      <vt:lpstr>Ancient Rome for Kids by Slidesgo</vt:lpstr>
      <vt:lpstr>Bài 1. THẦN THOẠI  VÀ SỬ THI</vt:lpstr>
      <vt:lpstr>PowerPoint Presentation</vt:lpstr>
      <vt:lpstr>KHỞI ĐỘNG</vt:lpstr>
      <vt:lpstr>Sách giáo khoa 10 Cánh diều, tập 1.</vt:lpstr>
      <vt:lpstr>PowerPoint Presentation</vt:lpstr>
      <vt:lpstr>PowerPoint Presentation</vt:lpstr>
      <vt:lpstr>PowerPoint Presentation</vt:lpstr>
      <vt:lpstr>PowerPoint Presentation</vt:lpstr>
      <vt:lpstr>PowerPoint Presentation</vt:lpstr>
      <vt:lpstr>HÌNH THÀNH  KIẾN THỨC MỚI</vt:lpstr>
      <vt:lpstr>I. Tìm hiểu chung</vt:lpstr>
      <vt:lpstr>1. Giới thiệu về thần thoại Hi Lạp</vt:lpstr>
      <vt:lpstr>1. Giới thiệu về thần thoại Hi Lạp</vt:lpstr>
      <vt:lpstr>PowerPoint Presentation</vt:lpstr>
      <vt:lpstr>I. Tìm hiểu chung</vt:lpstr>
      <vt:lpstr>2. Bối cảnh đoạn trích</vt:lpstr>
      <vt:lpstr>PowerPoint Presentation</vt:lpstr>
      <vt:lpstr>I. Tìm hiểu chung</vt:lpstr>
      <vt:lpstr>PowerPoint Presentation</vt:lpstr>
      <vt:lpstr>PowerPoint Presentation</vt:lpstr>
      <vt:lpstr>II. ĐỌC, HIỂU VĂN BẢN</vt:lpstr>
      <vt:lpstr>Nhiệm vụ</vt:lpstr>
      <vt:lpstr>Nhiệm vụ</vt:lpstr>
      <vt:lpstr>Nhiệm vụ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Nhiệm vụ</vt:lpstr>
      <vt:lpstr>PowerPoint Presentation</vt:lpstr>
      <vt:lpstr>Nhiệm vụ</vt:lpstr>
      <vt:lpstr>PowerPoint Presentation</vt:lpstr>
      <vt:lpstr>VẬN DỤNG</vt:lpstr>
      <vt:lpstr>Nhiệm vụ</vt:lpstr>
      <vt:lpstr>PowerPoint Presentation</vt:lpstr>
      <vt:lpstr>PowerPoint Presentation</vt:lpstr>
      <vt:lpstr>PowerPoint Presentation</vt:lpstr>
      <vt:lpstr>PowerPoint Presentation</vt:lpstr>
      <vt:lpstr>PowerPoint Presentation</vt:lpstr>
      <vt:lpstr>VẬN DỤNG</vt:lpstr>
      <vt:lpstr>Nhiệm vụ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HÊ – RA - CLET ĐI TÌM TÁO VÀNG</dc:title>
  <cp:lastModifiedBy>Truong</cp:lastModifiedBy>
  <cp:revision>30</cp:revision>
  <dcterms:modified xsi:type="dcterms:W3CDTF">2023-09-04T04:27:30Z</dcterms:modified>
</cp:coreProperties>
</file>