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94" r:id="rId2"/>
    <p:sldId id="395" r:id="rId3"/>
    <p:sldId id="306" r:id="rId4"/>
    <p:sldId id="314" r:id="rId5"/>
    <p:sldId id="317" r:id="rId6"/>
    <p:sldId id="393" r:id="rId7"/>
    <p:sldId id="304" r:id="rId8"/>
    <p:sldId id="377" r:id="rId9"/>
    <p:sldId id="357" r:id="rId10"/>
    <p:sldId id="356" r:id="rId11"/>
    <p:sldId id="387" r:id="rId12"/>
    <p:sldId id="378" r:id="rId13"/>
    <p:sldId id="359" r:id="rId14"/>
    <p:sldId id="379" r:id="rId15"/>
    <p:sldId id="380" r:id="rId16"/>
    <p:sldId id="320" r:id="rId17"/>
    <p:sldId id="313" r:id="rId18"/>
    <p:sldId id="325" r:id="rId19"/>
    <p:sldId id="321" r:id="rId20"/>
    <p:sldId id="324" r:id="rId21"/>
    <p:sldId id="360" r:id="rId22"/>
    <p:sldId id="326" r:id="rId23"/>
    <p:sldId id="328" r:id="rId24"/>
    <p:sldId id="329" r:id="rId25"/>
    <p:sldId id="362" r:id="rId26"/>
    <p:sldId id="361" r:id="rId27"/>
    <p:sldId id="327" r:id="rId28"/>
    <p:sldId id="331" r:id="rId29"/>
    <p:sldId id="332" r:id="rId30"/>
    <p:sldId id="334" r:id="rId31"/>
    <p:sldId id="333" r:id="rId32"/>
    <p:sldId id="335" r:id="rId33"/>
    <p:sldId id="363" r:id="rId34"/>
    <p:sldId id="337" r:id="rId35"/>
    <p:sldId id="338" r:id="rId36"/>
    <p:sldId id="382" r:id="rId37"/>
    <p:sldId id="364" r:id="rId38"/>
    <p:sldId id="339" r:id="rId39"/>
    <p:sldId id="341" r:id="rId40"/>
    <p:sldId id="381" r:id="rId41"/>
    <p:sldId id="343" r:id="rId42"/>
    <p:sldId id="3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88C"/>
    <a:srgbClr val="FFFF99"/>
    <a:srgbClr val="FFCCFF"/>
    <a:srgbClr val="FF00FF"/>
    <a:srgbClr val="CC66FF"/>
    <a:srgbClr val="660066"/>
    <a:srgbClr val="993366"/>
    <a:srgbClr val="800080"/>
    <a:srgbClr val="00666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0" d="100"/>
          <a:sy n="60" d="100"/>
        </p:scale>
        <p:origin x="-110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0B756-9DA0-4B8D-B20E-3820160D8D43}"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E597B-FABB-4565-8336-C939DDE9CDFB}" type="slidenum">
              <a:rPr lang="en-US" smtClean="0"/>
              <a:t>‹#›</a:t>
            </a:fld>
            <a:endParaRPr lang="en-US"/>
          </a:p>
        </p:txBody>
      </p:sp>
    </p:spTree>
    <p:extLst>
      <p:ext uri="{BB962C8B-B14F-4D97-AF65-F5344CB8AC3E}">
        <p14:creationId xmlns:p14="http://schemas.microsoft.com/office/powerpoint/2010/main" val="345988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idx="4294967295"/>
          </p:nvPr>
        </p:nvSpPr>
        <p:spPr>
          <a:xfrm>
            <a:off x="-25400" y="3175"/>
            <a:ext cx="120650" cy="68263"/>
          </a:xfrm>
        </p:spPr>
      </p:sp>
      <p:sp>
        <p:nvSpPr>
          <p:cNvPr id="49155" name="Notes Placeholder 2"/>
          <p:cNvSpPr>
            <a:spLocks noGrp="1" noRot="1" noChangeAspect="1" noChangeArrowheads="1"/>
          </p:cNvSpPr>
          <p:nvPr>
            <p:ph type="body" idx="1"/>
          </p:nvPr>
        </p:nvSpPr>
        <p:spPr bwMode="auto">
          <a:xfrm>
            <a:off x="76876" y="84802"/>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ĐỒ HỌA: Ý CỦA CÔ GIÁO LÀ NHƯ THẾ NÀY:</a:t>
            </a:r>
          </a:p>
          <a:p>
            <a:pPr eaLnBrk="1" hangingPunct="1">
              <a:spcBef>
                <a:spcPct val="0"/>
              </a:spcBef>
            </a:pPr>
            <a:r>
              <a:rPr lang="en-US" altLang="en-US" smtClean="0">
                <a:latin typeface="Arial" charset="0"/>
              </a:rPr>
              <a:t>“ở đây cô sẽ nói lời bình "Nhân vật trữ tình hiện lên trong bài thơ thật đáng thương, tội nghiệp, đó là người phụ nữ một mình trơ trọi trong đêm vắng, phải tìm đến rượu để giải sầu nhưng chính hương rượu đã đưa nàng nhận thức được thân phận muộn màng, dở dang của mình. Chợt nhớ đến nàng Kiều sau phút tỉnh rượu "Giật mình mình lại thương mình xót xa". nên nếu em tìm được ý trên người phụ nữ trong đêm khuya uống rượu đầy tâm trạng thì tốt ha em!”</a:t>
            </a: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2226" name="Slide Image Placeholder 1"/>
          <p:cNvSpPr>
            <a:spLocks noGrp="1" noRot="1" noChangeAspect="1" noChangeArrowheads="1" noTextEdit="1"/>
          </p:cNvSpPr>
          <p:nvPr>
            <p:ph type="sldImg" idx="4294967295"/>
          </p:nvPr>
        </p:nvSpPr>
        <p:spPr>
          <a:xfrm>
            <a:off x="2147481100" y="0"/>
            <a:ext cx="3175" cy="3175"/>
          </a:xfrm>
        </p:spPr>
      </p:sp>
      <p:sp>
        <p:nvSpPr>
          <p:cNvPr id="52227" name="Notes Placeholder 2"/>
          <p:cNvSpPr>
            <a:spLocks noGrp="1" noRot="1" noChangeAspect="1" noChangeArrowheads="1"/>
          </p:cNvSpPr>
          <p:nvPr>
            <p:ph type="body" idx="1"/>
          </p:nvPr>
        </p:nvSpPr>
        <p:spPr bwMode="auto">
          <a:xfrm>
            <a:off x="2147482921" y="0"/>
            <a:ext cx="0" cy="4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sz="1600" smtClean="0">
                <a:latin typeface="Arial" charset="0"/>
              </a:rPr>
              <a:t>vẫn dùng hình cây rêu nhưng ghép ảnh này chung với slide chữ và cho màu sắc của nó nhạt hơn tí! nhưng nếu ghép em thấy ko đẹp và rối thì bỏ cũng được, slide này toàn chữ ko cũng được cho rõ ràng, em cho gạch dưới chữ "rêu, đá" (hay tô thành màu khác để gây chú ý cũng được) và phần gạch dới hay tô màu đó sẽ làm hiệu ứng xuất hiện đầu tiên.</a:t>
            </a:r>
          </a:p>
          <a:p>
            <a:pPr algn="just"/>
            <a:r>
              <a:rPr lang="en-US" altLang="en-US" sz="1600" smtClean="0">
                <a:latin typeface="Arial" charset="0"/>
              </a:rPr>
              <a:t>	sau khi "những sự vật bé nhỏ, hèn mọn xuất hiện" thì em cho gạch dưới (hay tô màu) ch ữ "xiên ngang, đâm toạc" và cho hiệu ứng xuất hiện luôn trước khi phân tích nội dung bên dưới.</a:t>
            </a: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2226" name="Slide Image Placeholder 1"/>
          <p:cNvSpPr>
            <a:spLocks noGrp="1" noRot="1" noChangeAspect="1" noChangeArrowheads="1" noTextEdit="1"/>
          </p:cNvSpPr>
          <p:nvPr>
            <p:ph type="sldImg" idx="4294967295"/>
          </p:nvPr>
        </p:nvSpPr>
        <p:spPr>
          <a:xfrm>
            <a:off x="2147481100" y="0"/>
            <a:ext cx="3175" cy="3175"/>
          </a:xfrm>
        </p:spPr>
      </p:sp>
      <p:sp>
        <p:nvSpPr>
          <p:cNvPr id="52227" name="Notes Placeholder 2"/>
          <p:cNvSpPr>
            <a:spLocks noGrp="1" noRot="1" noChangeAspect="1" noChangeArrowheads="1"/>
          </p:cNvSpPr>
          <p:nvPr>
            <p:ph type="body" idx="1"/>
          </p:nvPr>
        </p:nvSpPr>
        <p:spPr bwMode="auto">
          <a:xfrm>
            <a:off x="2147482921" y="0"/>
            <a:ext cx="0" cy="4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sz="1600" smtClean="0">
                <a:latin typeface="Arial" charset="0"/>
              </a:rPr>
              <a:t>vẫn dùng hình cây rêu nhưng ghép ảnh này chung với slide chữ và cho màu sắc của nó nhạt hơn tí! nhưng nếu ghép em thấy ko đẹp và rối thì bỏ cũng được, slide này toàn chữ ko cũng được cho rõ ràng, em cho gạch dưới chữ "rêu, đá" (hay tô thành màu khác để gây chú ý cũng được) và phần gạch dới hay tô màu đó sẽ làm hiệu ứng xuất hiện đầu tiên.</a:t>
            </a:r>
          </a:p>
          <a:p>
            <a:pPr algn="just"/>
            <a:r>
              <a:rPr lang="en-US" altLang="en-US" sz="1600" smtClean="0">
                <a:latin typeface="Arial" charset="0"/>
              </a:rPr>
              <a:t>	sau khi "những sự vật bé nhỏ, hèn mọn xuất hiện" thì em cho gạch dưới (hay tô màu) ch ữ "xiên ngang, đâm toạc" và cho hiệu ứng xuất hiện luôn trước khi phân tích nội dung bên dưới.</a:t>
            </a: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CÔ LÀM HIỆU ỨNG Ở SLIDE NÀY GIÚP EM NHÉ, EM LỠ XÓA HIỆU ỨNG CỦA CÔ NÊN KHÔNG BIẾT THỨ TỰ HIỆU ỨNG NHƯ THẾ NÀO</a:t>
            </a:r>
          </a:p>
        </p:txBody>
      </p:sp>
      <p:sp>
        <p:nvSpPr>
          <p:cNvPr id="54276" name="Date Placeholder 3"/>
          <p:cNvSpPr>
            <a:spLocks noGrp="1"/>
          </p:cNvSpPr>
          <p:nvPr>
            <p:ph type="dt" sz="quarter" idx="1"/>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E169CC56-FF22-4D0C-BE2D-A3F031EA33C3}" type="datetime1">
              <a:rPr lang="en-US" altLang="en-US" smtClean="0"/>
              <a:pPr/>
              <a:t>10/21/2021</a:t>
            </a:fld>
            <a:endParaRPr lang="en-US" altLang="en-US" smtClean="0"/>
          </a:p>
        </p:txBody>
      </p:sp>
      <p:sp>
        <p:nvSpPr>
          <p:cNvPr id="54277" name="Slide Number Placeholder 4"/>
          <p:cNvSpPr>
            <a:spLocks noGrp="1"/>
          </p:cNvSpPr>
          <p:nvPr>
            <p:ph type="sldNum" sz="quarter" idx="5"/>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393108BB-FCE0-47EA-8028-AEB65283443D}" type="slidenum">
              <a:rPr lang="en-US" altLang="en-US" smtClean="0"/>
              <a:pPr/>
              <a:t>32</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CÔ LÀM HIỆU ỨNG Ở SLIDE NÀY GIÚP EM NHÉ, EM LỠ XÓA HIỆU ỨNG CỦA CÔ NÊN KHÔNG BIẾT THỨ TỰ HIỆU ỨNG NHƯ THẾ NÀO</a:t>
            </a:r>
          </a:p>
        </p:txBody>
      </p:sp>
      <p:sp>
        <p:nvSpPr>
          <p:cNvPr id="54276" name="Date Placeholder 3"/>
          <p:cNvSpPr>
            <a:spLocks noGrp="1"/>
          </p:cNvSpPr>
          <p:nvPr>
            <p:ph type="dt" sz="quarter" idx="1"/>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E169CC56-FF22-4D0C-BE2D-A3F031EA33C3}" type="datetime1">
              <a:rPr lang="en-US" altLang="en-US" smtClean="0"/>
              <a:pPr/>
              <a:t>10/21/2021</a:t>
            </a:fld>
            <a:endParaRPr lang="en-US" altLang="en-US" smtClean="0"/>
          </a:p>
        </p:txBody>
      </p:sp>
      <p:sp>
        <p:nvSpPr>
          <p:cNvPr id="54277" name="Slide Number Placeholder 4"/>
          <p:cNvSpPr>
            <a:spLocks noGrp="1"/>
          </p:cNvSpPr>
          <p:nvPr>
            <p:ph type="sldNum" sz="quarter" idx="5"/>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393108BB-FCE0-47EA-8028-AEB65283443D}" type="slidenum">
              <a:rPr lang="en-US" altLang="en-US" smtClean="0"/>
              <a:pPr/>
              <a:t>33</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CÔ LÀM HIỆU ỨNG Ở SLIDE NÀY GIÚP EM NHÉ, EM LỠ XÓA HIỆU ỨNG CỦA CÔ NÊN KHÔNG BIẾT THỨ TỰ HIỆU ỨNG NHƯ THẾ NÀO</a:t>
            </a:r>
          </a:p>
        </p:txBody>
      </p:sp>
      <p:sp>
        <p:nvSpPr>
          <p:cNvPr id="54276" name="Date Placeholder 3"/>
          <p:cNvSpPr>
            <a:spLocks noGrp="1"/>
          </p:cNvSpPr>
          <p:nvPr>
            <p:ph type="dt" sz="quarter" idx="1"/>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E169CC56-FF22-4D0C-BE2D-A3F031EA33C3}" type="datetime1">
              <a:rPr lang="en-US" altLang="en-US" smtClean="0"/>
              <a:pPr/>
              <a:t>10/21/2021</a:t>
            </a:fld>
            <a:endParaRPr lang="en-US" altLang="en-US" smtClean="0"/>
          </a:p>
        </p:txBody>
      </p:sp>
      <p:sp>
        <p:nvSpPr>
          <p:cNvPr id="54277" name="Slide Number Placeholder 4"/>
          <p:cNvSpPr>
            <a:spLocks noGrp="1"/>
          </p:cNvSpPr>
          <p:nvPr>
            <p:ph type="sldNum" sz="quarter" idx="5"/>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393108BB-FCE0-47EA-8028-AEB65283443D}" type="slidenum">
              <a:rPr lang="en-US" altLang="en-US" smtClean="0"/>
              <a:pPr/>
              <a:t>34</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idx="4294967295"/>
          </p:nvPr>
        </p:nvSpPr>
        <p:spPr>
          <a:xfrm>
            <a:off x="2073503600" y="3175"/>
            <a:ext cx="147958175" cy="83226275"/>
          </a:xfrm>
        </p:spPr>
      </p:sp>
      <p:sp>
        <p:nvSpPr>
          <p:cNvPr id="56323" name="Notes Placeholder 2"/>
          <p:cNvSpPr>
            <a:spLocks noGrp="1" noRot="1" noChangeAspect="1" noChangeArrowheads="1"/>
          </p:cNvSpPr>
          <p:nvPr>
            <p:ph type="body" idx="1"/>
          </p:nvPr>
        </p:nvSpPr>
        <p:spPr bwMode="auto">
          <a:xfrm>
            <a:off x="2147482921" y="97322046"/>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ĐỒ HỌA: THIẾT KẾ SLIDE NÀY GIÚP EM NHÉ!, CÁC HÌNH SẼ NHỎ DẦN KIỂU NHƯ VẬY</a:t>
            </a:r>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CÔ LÀM HIỆU ỨNG Ở SLIDE NÀY GIÚP EM NHÉ, EM LỠ XÓA HIỆU ỨNG CỦA CÔ NÊN KHÔNG BIẾT THỨ TỰ HIỆU ỨNG NHƯ THẾ NÀO</a:t>
            </a:r>
          </a:p>
        </p:txBody>
      </p:sp>
      <p:sp>
        <p:nvSpPr>
          <p:cNvPr id="54276" name="Date Placeholder 3"/>
          <p:cNvSpPr>
            <a:spLocks noGrp="1"/>
          </p:cNvSpPr>
          <p:nvPr>
            <p:ph type="dt" sz="quarter" idx="1"/>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E169CC56-FF22-4D0C-BE2D-A3F031EA33C3}" type="datetime1">
              <a:rPr lang="en-US" altLang="en-US" smtClean="0"/>
              <a:pPr/>
              <a:t>10/21/2021</a:t>
            </a:fld>
            <a:endParaRPr lang="en-US" altLang="en-US" smtClean="0"/>
          </a:p>
        </p:txBody>
      </p:sp>
      <p:sp>
        <p:nvSpPr>
          <p:cNvPr id="54277" name="Slide Number Placeholder 4"/>
          <p:cNvSpPr>
            <a:spLocks noGrp="1"/>
          </p:cNvSpPr>
          <p:nvPr>
            <p:ph type="sldNum" sz="quarter" idx="5"/>
          </p:nvPr>
        </p:nvSpPr>
        <p:spPr>
          <a:noFill/>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fld id="{393108BB-FCE0-47EA-8028-AEB65283443D}" type="slidenum">
              <a:rPr lang="en-US" altLang="en-US" smtClean="0"/>
              <a:pPr/>
              <a:t>37</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idx="4294967295"/>
          </p:nvPr>
        </p:nvSpPr>
        <p:spPr>
          <a:xfrm>
            <a:off x="2073503600" y="3175"/>
            <a:ext cx="147958175" cy="83226275"/>
          </a:xfrm>
        </p:spPr>
      </p:sp>
      <p:sp>
        <p:nvSpPr>
          <p:cNvPr id="56323" name="Notes Placeholder 2"/>
          <p:cNvSpPr>
            <a:spLocks noGrp="1" noRot="1" noChangeAspect="1" noChangeArrowheads="1"/>
          </p:cNvSpPr>
          <p:nvPr>
            <p:ph type="body" idx="1"/>
          </p:nvPr>
        </p:nvSpPr>
        <p:spPr bwMode="auto">
          <a:xfrm>
            <a:off x="2147482921" y="97322046"/>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ĐỒ HỌA: THIẾT KẾ SLIDE NÀY GIÚP EM NHÉ!, CÁC HÌNH SẼ NHỎ DẦN KIỂU NHƯ VẬY</a:t>
            </a: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72B0EF-B776-42FE-830E-A759EAE45440}"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307067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2B0EF-B776-42FE-830E-A759EAE45440}"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104382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2B0EF-B776-42FE-830E-A759EAE45440}"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2198070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63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2B0EF-B776-42FE-830E-A759EAE45440}"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54116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72B0EF-B776-42FE-830E-A759EAE45440}"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83622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72B0EF-B776-42FE-830E-A759EAE45440}"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29735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72B0EF-B776-42FE-830E-A759EAE45440}" type="datetimeFigureOut">
              <a:rPr lang="en-US" smtClean="0"/>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388550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72B0EF-B776-42FE-830E-A759EAE45440}" type="datetimeFigureOut">
              <a:rPr lang="en-US" smtClean="0"/>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395031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2B0EF-B776-42FE-830E-A759EAE45440}" type="datetimeFigureOut">
              <a:rPr lang="en-US" smtClean="0"/>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200337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72B0EF-B776-42FE-830E-A759EAE45440}"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1971649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72B0EF-B776-42FE-830E-A759EAE45440}"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0F805-C9C0-467E-928E-4EB390B276A9}" type="slidenum">
              <a:rPr lang="en-US" smtClean="0"/>
              <a:t>‹#›</a:t>
            </a:fld>
            <a:endParaRPr lang="en-US"/>
          </a:p>
        </p:txBody>
      </p:sp>
    </p:spTree>
    <p:extLst>
      <p:ext uri="{BB962C8B-B14F-4D97-AF65-F5344CB8AC3E}">
        <p14:creationId xmlns:p14="http://schemas.microsoft.com/office/powerpoint/2010/main" val="395979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2B0EF-B776-42FE-830E-A759EAE45440}" type="datetimeFigureOut">
              <a:rPr lang="en-US" smtClean="0"/>
              <a:t>10/21/2021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0F805-C9C0-467E-928E-4EB390B276A9}" type="slidenum">
              <a:rPr lang="en-US" smtClean="0"/>
              <a:t>‹#›</a:t>
            </a:fld>
            <a:endParaRPr lang="en-US"/>
          </a:p>
        </p:txBody>
      </p:sp>
    </p:spTree>
    <p:extLst>
      <p:ext uri="{BB962C8B-B14F-4D97-AF65-F5344CB8AC3E}">
        <p14:creationId xmlns:p14="http://schemas.microsoft.com/office/powerpoint/2010/main" val="2788341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81" y="29271"/>
            <a:ext cx="10657490" cy="923330"/>
          </a:xfrm>
          <a:prstGeom prst="rect">
            <a:avLst/>
          </a:prstGeom>
          <a:noFill/>
        </p:spPr>
        <p:txBody>
          <a:bodyPr wrap="square" rtlCol="0">
            <a:spAutoFit/>
          </a:bodyPr>
          <a:lstStyle/>
          <a:p>
            <a:pPr algn="ctr"/>
            <a:r>
              <a:rPr lang="en-US" sz="5400" b="1" dirty="0" smtClean="0">
                <a:solidFill>
                  <a:srgbClr val="00B050"/>
                </a:solidFill>
                <a:latin typeface="Times New Roman" pitchFamily="18" charset="0"/>
                <a:cs typeface="Times New Roman" pitchFamily="18" charset="0"/>
              </a:rPr>
              <a:t>KHỞI ĐỘNG</a:t>
            </a:r>
            <a:endParaRPr lang="en-US" sz="5400" b="1" dirty="0">
              <a:solidFill>
                <a:srgbClr val="00B050"/>
              </a:solidFill>
              <a:latin typeface="Times New Roman" pitchFamily="18" charset="0"/>
              <a:cs typeface="Times New Roman" pitchFamily="18" charset="0"/>
            </a:endParaRPr>
          </a:p>
        </p:txBody>
      </p:sp>
      <p:sp>
        <p:nvSpPr>
          <p:cNvPr id="3" name="TextBox 2"/>
          <p:cNvSpPr txBox="1"/>
          <p:nvPr/>
        </p:nvSpPr>
        <p:spPr>
          <a:xfrm>
            <a:off x="283777" y="593978"/>
            <a:ext cx="4556236" cy="6264022"/>
          </a:xfrm>
          <a:prstGeom prst="rect">
            <a:avLst/>
          </a:prstGeom>
          <a:noFill/>
        </p:spPr>
        <p:txBody>
          <a:bodyPr wrap="square" rtlCol="0">
            <a:spAutoFit/>
          </a:bodyPr>
          <a:lstStyle/>
          <a:p>
            <a:pPr algn="just">
              <a:lnSpc>
                <a:spcPct val="150000"/>
              </a:lnSpc>
              <a:spcAft>
                <a:spcPts val="1000"/>
              </a:spcAft>
            </a:pPr>
            <a:r>
              <a:rPr lang="en-US" sz="2200" b="1" dirty="0" err="1">
                <a:solidFill>
                  <a:srgbClr val="FF0000"/>
                </a:solidFill>
                <a:latin typeface="Times New Roman" pitchFamily="18" charset="0"/>
                <a:ea typeface="Calibri"/>
                <a:cs typeface="Times New Roman" pitchFamily="18" charset="0"/>
              </a:rPr>
              <a:t>Bài</a:t>
            </a:r>
            <a:r>
              <a:rPr lang="en-US" sz="2200" b="1" dirty="0">
                <a:solidFill>
                  <a:srgbClr val="FF0000"/>
                </a:solidFill>
                <a:latin typeface="Times New Roman" pitchFamily="18" charset="0"/>
                <a:ea typeface="Calibri"/>
                <a:cs typeface="Times New Roman" pitchFamily="18" charset="0"/>
              </a:rPr>
              <a:t> 1</a:t>
            </a: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Thân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em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vừa</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trắng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lại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vừa</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tròn</a:t>
            </a:r>
            <a:r>
              <a:rPr lang="en-US" sz="2200" b="1" i="1" dirty="0">
                <a:solidFill>
                  <a:srgbClr val="000000"/>
                </a:solidFill>
                <a:latin typeface="Times New Roman" pitchFamily="18" charset="0"/>
                <a:ea typeface="Calibri"/>
                <a:cs typeface="Times New Roman" pitchFamily="18" charset="0"/>
              </a:rPr>
              <a:t>,</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Bảy</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nổi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ba</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chìm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với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nước</a:t>
            </a:r>
            <a:r>
              <a:rPr lang="en-US" sz="2200" b="1" i="1" dirty="0">
                <a:solidFill>
                  <a:srgbClr val="000000"/>
                </a:solidFill>
                <a:latin typeface="Times New Roman" pitchFamily="18" charset="0"/>
                <a:ea typeface="Calibri"/>
                <a:cs typeface="Times New Roman" pitchFamily="18" charset="0"/>
              </a:rPr>
              <a:t> non.</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Lớn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nhỏ</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mặc</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dù</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tay</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kẻ</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nặn</a:t>
            </a:r>
            <a:r>
              <a:rPr lang="en-US" sz="2200" b="1" i="1" dirty="0">
                <a:solidFill>
                  <a:srgbClr val="000000"/>
                </a:solidFill>
                <a:latin typeface="Times New Roman" pitchFamily="18" charset="0"/>
                <a:ea typeface="Calibri"/>
                <a:cs typeface="Times New Roman" pitchFamily="18" charset="0"/>
              </a:rPr>
              <a:t>,</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Mà</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em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vẫn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giữ</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tấm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lòng</a:t>
            </a:r>
            <a:r>
              <a:rPr lang="en-US" sz="2200" b="1" i="1" dirty="0">
                <a:solidFill>
                  <a:srgbClr val="000000"/>
                </a:solidFill>
                <a:latin typeface="Times New Roman" pitchFamily="18" charset="0"/>
                <a:ea typeface="Calibri"/>
                <a:cs typeface="Times New Roman" pitchFamily="18" charset="0"/>
              </a:rPr>
              <a:t> son.</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dirty="0" err="1">
                <a:solidFill>
                  <a:srgbClr val="FF0000"/>
                </a:solidFill>
                <a:latin typeface="Times New Roman" pitchFamily="18" charset="0"/>
                <a:ea typeface="Calibri"/>
                <a:cs typeface="Times New Roman" pitchFamily="18" charset="0"/>
              </a:rPr>
              <a:t>Bài</a:t>
            </a:r>
            <a:r>
              <a:rPr lang="en-US" sz="2200" b="1" dirty="0">
                <a:solidFill>
                  <a:srgbClr val="FF0000"/>
                </a:solidFill>
                <a:latin typeface="Times New Roman" pitchFamily="18" charset="0"/>
                <a:ea typeface="Calibri"/>
                <a:cs typeface="Times New Roman" pitchFamily="18" charset="0"/>
              </a:rPr>
              <a:t> 2</a:t>
            </a: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Quả</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cau</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nho</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nhỏ</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miếng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trầu</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hôi</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Này</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của</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Xuân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Hương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mới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quệt</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rồi</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Có</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phải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duyên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nhau</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thì</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thắm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lại</a:t>
            </a:r>
            <a:endParaRPr lang="en-US" sz="2200" b="1" dirty="0">
              <a:latin typeface="Times New Roman" pitchFamily="18" charset="0"/>
              <a:ea typeface="Calibri"/>
              <a:cs typeface="Times New Roman" pitchFamily="18" charset="0"/>
            </a:endParaRPr>
          </a:p>
          <a:p>
            <a:pPr algn="just">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Đừng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xanh</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như</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lá</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bạc</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như</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vôi</a:t>
            </a:r>
            <a:r>
              <a:rPr lang="en-US" sz="2200" b="1" i="1" dirty="0" smtClean="0">
                <a:solidFill>
                  <a:srgbClr val="000000"/>
                </a:solidFill>
                <a:latin typeface="Times New Roman" pitchFamily="18" charset="0"/>
                <a:ea typeface="Calibri"/>
                <a:cs typeface="Times New Roman" pitchFamily="18" charset="0"/>
              </a:rPr>
              <a:t>.</a:t>
            </a:r>
            <a:endParaRPr lang="en-US" sz="2200" b="1" dirty="0">
              <a:latin typeface="Times New Roman" pitchFamily="18" charset="0"/>
              <a:ea typeface="Calibri"/>
              <a:cs typeface="Times New Roman" pitchFamily="18" charset="0"/>
            </a:endParaRPr>
          </a:p>
        </p:txBody>
      </p:sp>
      <p:sp>
        <p:nvSpPr>
          <p:cNvPr id="4" name="TextBox 3"/>
          <p:cNvSpPr txBox="1"/>
          <p:nvPr/>
        </p:nvSpPr>
        <p:spPr>
          <a:xfrm>
            <a:off x="5943600" y="798521"/>
            <a:ext cx="5281448" cy="5688737"/>
          </a:xfrm>
          <a:prstGeom prst="rect">
            <a:avLst/>
          </a:prstGeom>
          <a:noFill/>
        </p:spPr>
        <p:txBody>
          <a:bodyPr wrap="square" rtlCol="0">
            <a:spAutoFit/>
          </a:bodyPr>
          <a:lstStyle/>
          <a:p>
            <a:pPr lvl="0" algn="just">
              <a:lnSpc>
                <a:spcPct val="150000"/>
              </a:lnSpc>
              <a:spcAft>
                <a:spcPts val="1000"/>
              </a:spcAft>
            </a:pPr>
            <a:r>
              <a:rPr lang="en-US" sz="2200" b="1" dirty="0" err="1">
                <a:solidFill>
                  <a:srgbClr val="FF0000"/>
                </a:solidFill>
                <a:latin typeface="Times New Roman" pitchFamily="18" charset="0"/>
                <a:ea typeface="Calibri"/>
                <a:cs typeface="Times New Roman" pitchFamily="18" charset="0"/>
              </a:rPr>
              <a:t>Bài</a:t>
            </a:r>
            <a:r>
              <a:rPr lang="en-US" sz="2200" b="1" dirty="0">
                <a:solidFill>
                  <a:srgbClr val="FF0000"/>
                </a:solidFill>
                <a:latin typeface="Times New Roman" pitchFamily="18" charset="0"/>
                <a:ea typeface="Calibri"/>
                <a:cs typeface="Times New Roman" pitchFamily="18" charset="0"/>
              </a:rPr>
              <a:t> 3</a:t>
            </a: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Tạo</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hoá</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gây</a:t>
            </a:r>
            <a:r>
              <a:rPr lang="en-US" sz="2200" b="1" i="1" dirty="0">
                <a:solidFill>
                  <a:srgbClr val="000000"/>
                </a:solidFill>
                <a:latin typeface="Times New Roman" pitchFamily="18" charset="0"/>
                <a:ea typeface="Calibri"/>
                <a:cs typeface="Times New Roman" pitchFamily="18" charset="0"/>
              </a:rPr>
              <a:t> chi </a:t>
            </a:r>
            <a:r>
              <a:rPr lang="en-US" sz="2200" b="1" i="1" dirty="0" err="1">
                <a:solidFill>
                  <a:srgbClr val="000000"/>
                </a:solidFill>
                <a:latin typeface="Times New Roman" pitchFamily="18" charset="0"/>
                <a:ea typeface="Calibri"/>
                <a:cs typeface="Times New Roman" pitchFamily="18" charset="0"/>
              </a:rPr>
              <a:t>cuộc</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hý</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trường</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Đến</a:t>
            </a:r>
            <a:r>
              <a:rPr lang="en-US" sz="2200" b="1" i="1" dirty="0">
                <a:solidFill>
                  <a:srgbClr val="000000"/>
                </a:solidFill>
                <a:latin typeface="Times New Roman" pitchFamily="18" charset="0"/>
                <a:ea typeface="Calibri"/>
                <a:cs typeface="Times New Roman" pitchFamily="18" charset="0"/>
              </a:rPr>
              <a:t> nay </a:t>
            </a:r>
            <a:r>
              <a:rPr lang="en-US" sz="2200" b="1" i="1" dirty="0" err="1">
                <a:solidFill>
                  <a:srgbClr val="000000"/>
                </a:solidFill>
                <a:latin typeface="Times New Roman" pitchFamily="18" charset="0"/>
                <a:ea typeface="Calibri"/>
                <a:cs typeface="Times New Roman" pitchFamily="18" charset="0"/>
              </a:rPr>
              <a:t>thấm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thoắt</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mấy</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tinh</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sương</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Lối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xưa</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xe</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ngựa</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hồn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thu</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thảo</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Nền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cũ</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lâu</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đài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bóng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tịch</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dương</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Đá</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vẫn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trơ</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gan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cùng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tuế</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nguyệt</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Nước</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còn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chau</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mặt</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với</a:t>
            </a:r>
            <a:r>
              <a:rPr lang="en-US" sz="2200" b="1" i="1" dirty="0">
                <a:solidFill>
                  <a:srgbClr val="000000"/>
                </a:solidFill>
                <a:latin typeface="Times New Roman" pitchFamily="18" charset="0"/>
                <a:ea typeface="Calibri"/>
                <a:cs typeface="Times New Roman" pitchFamily="18" charset="0"/>
              </a:rPr>
              <a:t> tang </a:t>
            </a:r>
            <a:r>
              <a:rPr lang="en-US" sz="2200" b="1" i="1" dirty="0" err="1">
                <a:solidFill>
                  <a:srgbClr val="000000"/>
                </a:solidFill>
                <a:latin typeface="Times New Roman" pitchFamily="18" charset="0"/>
                <a:ea typeface="Calibri"/>
                <a:cs typeface="Times New Roman" pitchFamily="18" charset="0"/>
              </a:rPr>
              <a:t>thương</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Nghìn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năm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gương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cũ</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soi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kim</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cổ</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a:p>
            <a:pPr lvl="0">
              <a:lnSpc>
                <a:spcPct val="150000"/>
              </a:lnSpc>
              <a:spcAft>
                <a:spcPts val="1000"/>
              </a:spcAft>
            </a:pPr>
            <a:r>
              <a:rPr lang="en-US" sz="2200" b="1" i="1" dirty="0" err="1">
                <a:solidFill>
                  <a:srgbClr val="000000"/>
                </a:solidFill>
                <a:latin typeface="Times New Roman" pitchFamily="18" charset="0"/>
                <a:ea typeface="Calibri"/>
                <a:cs typeface="Times New Roman" pitchFamily="18" charset="0"/>
              </a:rPr>
              <a:t>Cảnh</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đấy</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người</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đây</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luống</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đoạn</a:t>
            </a:r>
            <a:r>
              <a:rPr lang="en-US" sz="2200" b="1" i="1" dirty="0">
                <a:solidFill>
                  <a:srgbClr val="000000"/>
                </a:solidFill>
                <a:latin typeface="Times New Roman" pitchFamily="18" charset="0"/>
                <a:ea typeface="Calibri"/>
                <a:cs typeface="Times New Roman" pitchFamily="18" charset="0"/>
              </a:rPr>
              <a:t> </a:t>
            </a:r>
            <a:r>
              <a:rPr lang="en-US" sz="2200" b="1" i="1" dirty="0" err="1">
                <a:solidFill>
                  <a:srgbClr val="000000"/>
                </a:solidFill>
                <a:latin typeface="Times New Roman" pitchFamily="18" charset="0"/>
                <a:ea typeface="Calibri"/>
                <a:cs typeface="Times New Roman" pitchFamily="18" charset="0"/>
              </a:rPr>
              <a:t>trường</a:t>
            </a:r>
            <a:r>
              <a:rPr lang="en-US" sz="2200" b="1" i="1" dirty="0">
                <a:solidFill>
                  <a:srgbClr val="000000"/>
                </a:solidFill>
                <a:latin typeface="Times New Roman" pitchFamily="18" charset="0"/>
                <a:ea typeface="Calibri"/>
                <a:cs typeface="Times New Roman" pitchFamily="18" charset="0"/>
              </a:rPr>
              <a:t>.</a:t>
            </a:r>
            <a:endParaRPr lang="en-US" sz="2200" b="1"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2500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down)">
                                      <p:cBhvr>
                                        <p:cTn id="50" dur="500"/>
                                        <p:tgtEl>
                                          <p:spTgt spid="3">
                                            <p:txEl>
                                              <p:pRg st="7" end="7"/>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wipe(down)">
                                      <p:cBhvr>
                                        <p:cTn id="53" dur="500"/>
                                        <p:tgtEl>
                                          <p:spTgt spid="3">
                                            <p:txEl>
                                              <p:pRg st="8" end="8"/>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wipe(down)">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wheel(1)">
                                      <p:cBhvr>
                                        <p:cTn id="61" dur="2000"/>
                                        <p:tgtEl>
                                          <p:spTgt spid="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4">
                                            <p:txEl>
                                              <p:pRg st="1" end="1"/>
                                            </p:txEl>
                                          </p:spTgt>
                                        </p:tgtEl>
                                        <p:attrNameLst>
                                          <p:attrName>style.visibility</p:attrName>
                                        </p:attrNameLst>
                                      </p:cBhvr>
                                      <p:to>
                                        <p:strVal val="visible"/>
                                      </p:to>
                                    </p:set>
                                    <p:animEffect transition="in" filter="wheel(1)">
                                      <p:cBhvr>
                                        <p:cTn id="66" dur="2000"/>
                                        <p:tgtEl>
                                          <p:spTgt spid="4">
                                            <p:txEl>
                                              <p:pRg st="1" end="1"/>
                                            </p:txEl>
                                          </p:spTgt>
                                        </p:tgtEl>
                                      </p:cBhvr>
                                    </p:animEffect>
                                  </p:childTnLst>
                                </p:cTn>
                              </p:par>
                              <p:par>
                                <p:cTn id="67" presetID="21" presetClass="entr" presetSubtype="1" fill="hold" nodeType="with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animEffect transition="in" filter="wheel(1)">
                                      <p:cBhvr>
                                        <p:cTn id="69" dur="2000"/>
                                        <p:tgtEl>
                                          <p:spTgt spid="4">
                                            <p:txEl>
                                              <p:pRg st="2" end="2"/>
                                            </p:txEl>
                                          </p:spTgt>
                                        </p:tgtEl>
                                      </p:cBhvr>
                                    </p:animEffect>
                                  </p:childTnLst>
                                </p:cTn>
                              </p:par>
                              <p:par>
                                <p:cTn id="70" presetID="21" presetClass="entr" presetSubtype="1" fill="hold" nodeType="with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wheel(1)">
                                      <p:cBhvr>
                                        <p:cTn id="72" dur="2000"/>
                                        <p:tgtEl>
                                          <p:spTgt spid="4">
                                            <p:txEl>
                                              <p:pRg st="3" end="3"/>
                                            </p:txEl>
                                          </p:spTgt>
                                        </p:tgtEl>
                                      </p:cBhvr>
                                    </p:animEffect>
                                  </p:childTnLst>
                                </p:cTn>
                              </p:par>
                              <p:par>
                                <p:cTn id="73" presetID="21" presetClass="entr" presetSubtype="1" fill="hold" nodeType="with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animEffect transition="in" filter="wheel(1)">
                                      <p:cBhvr>
                                        <p:cTn id="75" dur="2000"/>
                                        <p:tgtEl>
                                          <p:spTgt spid="4">
                                            <p:txEl>
                                              <p:pRg st="4" end="4"/>
                                            </p:txEl>
                                          </p:spTgt>
                                        </p:tgtEl>
                                      </p:cBhvr>
                                    </p:animEffect>
                                  </p:childTnLst>
                                </p:cTn>
                              </p:par>
                              <p:par>
                                <p:cTn id="76" presetID="21" presetClass="entr" presetSubtype="1" fill="hold" nodeType="withEffect">
                                  <p:stCondLst>
                                    <p:cond delay="0"/>
                                  </p:stCondLst>
                                  <p:childTnLst>
                                    <p:set>
                                      <p:cBhvr>
                                        <p:cTn id="77" dur="1" fill="hold">
                                          <p:stCondLst>
                                            <p:cond delay="0"/>
                                          </p:stCondLst>
                                        </p:cTn>
                                        <p:tgtEl>
                                          <p:spTgt spid="4">
                                            <p:txEl>
                                              <p:pRg st="5" end="5"/>
                                            </p:txEl>
                                          </p:spTgt>
                                        </p:tgtEl>
                                        <p:attrNameLst>
                                          <p:attrName>style.visibility</p:attrName>
                                        </p:attrNameLst>
                                      </p:cBhvr>
                                      <p:to>
                                        <p:strVal val="visible"/>
                                      </p:to>
                                    </p:set>
                                    <p:animEffect transition="in" filter="wheel(1)">
                                      <p:cBhvr>
                                        <p:cTn id="78" dur="2000"/>
                                        <p:tgtEl>
                                          <p:spTgt spid="4">
                                            <p:txEl>
                                              <p:pRg st="5" end="5"/>
                                            </p:txEl>
                                          </p:spTgt>
                                        </p:tgtEl>
                                      </p:cBhvr>
                                    </p:animEffect>
                                  </p:childTnLst>
                                </p:cTn>
                              </p:par>
                              <p:par>
                                <p:cTn id="79" presetID="21" presetClass="entr" presetSubtype="1" fill="hold" nodeType="withEffect">
                                  <p:stCondLst>
                                    <p:cond delay="0"/>
                                  </p:stCondLst>
                                  <p:childTnLst>
                                    <p:set>
                                      <p:cBhvr>
                                        <p:cTn id="80" dur="1" fill="hold">
                                          <p:stCondLst>
                                            <p:cond delay="0"/>
                                          </p:stCondLst>
                                        </p:cTn>
                                        <p:tgtEl>
                                          <p:spTgt spid="4">
                                            <p:txEl>
                                              <p:pRg st="6" end="6"/>
                                            </p:txEl>
                                          </p:spTgt>
                                        </p:tgtEl>
                                        <p:attrNameLst>
                                          <p:attrName>style.visibility</p:attrName>
                                        </p:attrNameLst>
                                      </p:cBhvr>
                                      <p:to>
                                        <p:strVal val="visible"/>
                                      </p:to>
                                    </p:set>
                                    <p:animEffect transition="in" filter="wheel(1)">
                                      <p:cBhvr>
                                        <p:cTn id="81" dur="2000"/>
                                        <p:tgtEl>
                                          <p:spTgt spid="4">
                                            <p:txEl>
                                              <p:pRg st="6" end="6"/>
                                            </p:txEl>
                                          </p:spTgt>
                                        </p:tgtEl>
                                      </p:cBhvr>
                                    </p:animEffect>
                                  </p:childTnLst>
                                </p:cTn>
                              </p:par>
                              <p:par>
                                <p:cTn id="82" presetID="21" presetClass="entr" presetSubtype="1" fill="hold" nodeType="withEffect">
                                  <p:stCondLst>
                                    <p:cond delay="0"/>
                                  </p:stCondLst>
                                  <p:childTnLst>
                                    <p:set>
                                      <p:cBhvr>
                                        <p:cTn id="83" dur="1" fill="hold">
                                          <p:stCondLst>
                                            <p:cond delay="0"/>
                                          </p:stCondLst>
                                        </p:cTn>
                                        <p:tgtEl>
                                          <p:spTgt spid="4">
                                            <p:txEl>
                                              <p:pRg st="7" end="7"/>
                                            </p:txEl>
                                          </p:spTgt>
                                        </p:tgtEl>
                                        <p:attrNameLst>
                                          <p:attrName>style.visibility</p:attrName>
                                        </p:attrNameLst>
                                      </p:cBhvr>
                                      <p:to>
                                        <p:strVal val="visible"/>
                                      </p:to>
                                    </p:set>
                                    <p:animEffect transition="in" filter="wheel(1)">
                                      <p:cBhvr>
                                        <p:cTn id="84" dur="2000"/>
                                        <p:tgtEl>
                                          <p:spTgt spid="4">
                                            <p:txEl>
                                              <p:pRg st="7" end="7"/>
                                            </p:txEl>
                                          </p:spTgt>
                                        </p:tgtEl>
                                      </p:cBhvr>
                                    </p:animEffect>
                                  </p:childTnLst>
                                </p:cTn>
                              </p:par>
                              <p:par>
                                <p:cTn id="85" presetID="21" presetClass="entr" presetSubtype="1" fill="hold" nodeType="withEffect">
                                  <p:stCondLst>
                                    <p:cond delay="0"/>
                                  </p:stCondLst>
                                  <p:childTnLst>
                                    <p:set>
                                      <p:cBhvr>
                                        <p:cTn id="86" dur="1" fill="hold">
                                          <p:stCondLst>
                                            <p:cond delay="0"/>
                                          </p:stCondLst>
                                        </p:cTn>
                                        <p:tgtEl>
                                          <p:spTgt spid="4">
                                            <p:txEl>
                                              <p:pRg st="8" end="8"/>
                                            </p:txEl>
                                          </p:spTgt>
                                        </p:tgtEl>
                                        <p:attrNameLst>
                                          <p:attrName>style.visibility</p:attrName>
                                        </p:attrNameLst>
                                      </p:cBhvr>
                                      <p:to>
                                        <p:strVal val="visible"/>
                                      </p:to>
                                    </p:set>
                                    <p:animEffect transition="in" filter="wheel(1)">
                                      <p:cBhvr>
                                        <p:cTn id="8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63193"/>
            <a:ext cx="12192000" cy="1948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91423" y="759229"/>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332873" y="122142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 </a:t>
            </a:r>
            <a:r>
              <a:rPr lang="en-US" sz="2400" b="1" dirty="0" err="1" smtClean="0">
                <a:solidFill>
                  <a:srgbClr val="660066"/>
                </a:solidFill>
                <a:latin typeface="Arial" pitchFamily="34" charset="0"/>
                <a:cs typeface="Arial" pitchFamily="34" charset="0"/>
              </a:rPr>
              <a:t>Tác</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giả</a:t>
            </a:r>
            <a:endParaRPr lang="vi-VN" sz="2400" b="1" dirty="0">
              <a:solidFill>
                <a:srgbClr val="660066"/>
              </a:solidFill>
              <a:latin typeface="Arial" pitchFamily="34" charset="0"/>
              <a:cs typeface="Arial" pitchFamily="34" charset="0"/>
            </a:endParaRPr>
          </a:p>
        </p:txBody>
      </p:sp>
      <p:sp>
        <p:nvSpPr>
          <p:cNvPr id="30" name="Rectangle 29"/>
          <p:cNvSpPr/>
          <p:nvPr/>
        </p:nvSpPr>
        <p:spPr>
          <a:xfrm>
            <a:off x="757480" y="2443133"/>
            <a:ext cx="8255891" cy="2862322"/>
          </a:xfrm>
          <a:prstGeom prst="rect">
            <a:avLst/>
          </a:prstGeom>
        </p:spPr>
        <p:txBody>
          <a:bodyPr wrap="square">
            <a:spAutoFit/>
          </a:bodyPr>
          <a:lstStyle/>
          <a:p>
            <a:pPr algn="just">
              <a:lnSpc>
                <a:spcPct val="150000"/>
              </a:lnSpc>
            </a:pP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Hồ</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Xuân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Hương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là</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hiện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tượng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độc</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đáo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văn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học</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trung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đại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Việt</a:t>
            </a:r>
            <a:r>
              <a:rPr lang="en-SG" sz="2400" b="1" i="1" dirty="0" smtClean="0">
                <a:latin typeface="Times New Roman" panose="02020603050405020304" pitchFamily="18" charset="0"/>
                <a:cs typeface="Times New Roman" panose="02020603050405020304" pitchFamily="18" charset="0"/>
              </a:rPr>
              <a:t> Nam. </a:t>
            </a:r>
            <a:r>
              <a:rPr lang="en-SG" sz="2400" b="1" i="1" dirty="0" err="1" smtClean="0">
                <a:latin typeface="Times New Roman" panose="02020603050405020304" pitchFamily="18" charset="0"/>
                <a:cs typeface="Times New Roman" panose="02020603050405020304" pitchFamily="18" charset="0"/>
              </a:rPr>
              <a:t>Thơ</a:t>
            </a:r>
            <a:r>
              <a:rPr lang="en-SG" sz="2400" b="1" i="1" dirty="0" smtClean="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Hồ</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Xuân</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Hương</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vừa</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trào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phúng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vừa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trữ</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tình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là</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tiếng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nói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tâm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hồn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người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phụ</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nữ</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tài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hoa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nhưng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kém</a:t>
            </a:r>
            <a:r>
              <a:rPr lang="en-SG" sz="2400" b="1" i="1" dirty="0" smtClean="0">
                <a:latin typeface="Times New Roman" panose="02020603050405020304" pitchFamily="18" charset="0"/>
                <a:cs typeface="Times New Roman" panose="02020603050405020304" pitchFamily="18" charset="0"/>
              </a:rPr>
              <a:t> may </a:t>
            </a:r>
            <a:r>
              <a:rPr lang="en-SG" sz="2400" b="1" i="1" dirty="0" err="1" smtClean="0">
                <a:latin typeface="Times New Roman" panose="02020603050405020304" pitchFamily="18" charset="0"/>
                <a:cs typeface="Times New Roman" panose="02020603050405020304" pitchFamily="18" charset="0"/>
              </a:rPr>
              <a:t>mắn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trong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đường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tình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duyên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luôn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khát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khao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đòi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quyền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sống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quyền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được</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hưởng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tình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yêu</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và</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hạnh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phúc</a:t>
            </a:r>
            <a:r>
              <a:rPr lang="en-SG" sz="2400" b="1"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1" name="Picture 3"/>
          <p:cNvPicPr>
            <a:picLocks noChangeAspect="1" noChangeArrowheads="1"/>
          </p:cNvPicPr>
          <p:nvPr/>
        </p:nvPicPr>
        <p:blipFill>
          <a:blip r:embed="rId4">
            <a:extLst>
              <a:ext uri="{28A0092B-C50C-407E-A947-70E740481C1C}">
                <a14:useLocalDpi xmlns:a14="http://schemas.microsoft.com/office/drawing/2010/main" val="0"/>
              </a:ext>
            </a:extLst>
          </a:blip>
          <a:srcRect l="10599" t="1598" r="10599"/>
          <a:stretch>
            <a:fillRect/>
          </a:stretch>
        </p:blipFill>
        <p:spPr bwMode="auto">
          <a:xfrm>
            <a:off x="9317421" y="1273185"/>
            <a:ext cx="2819361" cy="3241665"/>
          </a:xfrm>
          <a:prstGeom prst="ellipse">
            <a:avLst/>
          </a:prstGeom>
          <a:ln>
            <a:noFill/>
          </a:ln>
          <a:effectLst>
            <a:softEdge rad="112500"/>
          </a:effectLst>
        </p:spPr>
      </p:pic>
    </p:spTree>
    <p:extLst>
      <p:ext uri="{BB962C8B-B14F-4D97-AF65-F5344CB8AC3E}">
        <p14:creationId xmlns:p14="http://schemas.microsoft.com/office/powerpoint/2010/main" val="3946322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just">
              <a:buNone/>
            </a:pPr>
            <a:r>
              <a:rPr lang="en-US" b="1" i="1" dirty="0" smtClean="0">
                <a:solidFill>
                  <a:schemeClr val="accent1">
                    <a:lumMod val="50000"/>
                  </a:schemeClr>
                </a:solidFill>
                <a:latin typeface="+mj-lt"/>
              </a:rPr>
              <a:t>	</a:t>
            </a:r>
            <a:r>
              <a:rPr lang="vi-VN" b="1" i="1" dirty="0" smtClean="0">
                <a:solidFill>
                  <a:schemeClr val="accent1">
                    <a:lumMod val="50000"/>
                  </a:schemeClr>
                </a:solidFill>
                <a:latin typeface="+mj-lt"/>
              </a:rPr>
              <a:t>Xuân </a:t>
            </a:r>
            <a:r>
              <a:rPr lang="vi-VN" b="1" i="1" dirty="0">
                <a:solidFill>
                  <a:schemeClr val="accent1">
                    <a:lumMod val="50000"/>
                  </a:schemeClr>
                </a:solidFill>
                <a:latin typeface="+mj-lt"/>
              </a:rPr>
              <a:t>Diệu đã từng nhận xét về thơ Hồ xuân Hương: “Thứ thơ ấy không chịu ở trong khuôn khổ thông thường mà là một thứ thơ muốn lặn sâu vào sự vật, vào những thứ đáy rất kín thẳm của tâm tư. Những thứ kín thẳm ấy không phải lạc lõng, cô đơn, cá nhân chủ nghĩa mà trái lại đã được hàng vạn người đồng tình thông cảm”. </a:t>
            </a:r>
            <a:endParaRPr lang="vi-VN" b="1" dirty="0">
              <a:solidFill>
                <a:schemeClr val="accent1">
                  <a:lumMod val="50000"/>
                </a:schemeClr>
              </a:solidFill>
              <a:latin typeface="+mj-lt"/>
            </a:endParaRPr>
          </a:p>
          <a:p>
            <a:pPr marL="0" indent="0" algn="just">
              <a:buNone/>
            </a:pPr>
            <a:r>
              <a:rPr lang="en-US" b="1" i="1" dirty="0" smtClean="0">
                <a:solidFill>
                  <a:schemeClr val="accent1">
                    <a:lumMod val="50000"/>
                  </a:schemeClr>
                </a:solidFill>
                <a:latin typeface="+mj-lt"/>
              </a:rPr>
              <a:t>	</a:t>
            </a:r>
            <a:r>
              <a:rPr lang="vi-VN" b="1" i="1" dirty="0" smtClean="0">
                <a:solidFill>
                  <a:schemeClr val="accent1">
                    <a:lumMod val="50000"/>
                  </a:schemeClr>
                </a:solidFill>
                <a:latin typeface="+mj-lt"/>
              </a:rPr>
              <a:t>Một </a:t>
            </a:r>
            <a:r>
              <a:rPr lang="vi-VN" b="1" i="1" dirty="0">
                <a:solidFill>
                  <a:schemeClr val="accent1">
                    <a:lumMod val="50000"/>
                  </a:schemeClr>
                </a:solidFill>
                <a:latin typeface="+mj-lt"/>
              </a:rPr>
              <a:t>nhà văn nước ngoài còn cho rằng: “Đọc thơ Hồ Xuân Hương ta không chỉ thấy hình ảnh người phụ nữ mà còn thấy được tất cả những thứ thuộc về phụ nữ”.</a:t>
            </a:r>
            <a:endParaRPr lang="vi-VN" b="1" dirty="0">
              <a:solidFill>
                <a:schemeClr val="accent1">
                  <a:lumMod val="50000"/>
                </a:schemeClr>
              </a:solidFill>
              <a:latin typeface="+mj-lt"/>
            </a:endParaRPr>
          </a:p>
          <a:p>
            <a:endParaRPr lang="vi-VN" dirty="0"/>
          </a:p>
        </p:txBody>
      </p:sp>
      <p:sp>
        <p:nvSpPr>
          <p:cNvPr id="5" name="Rectangle 4"/>
          <p:cNvSpPr/>
          <p:nvPr/>
        </p:nvSpPr>
        <p:spPr>
          <a:xfrm>
            <a:off x="1954924" y="432759"/>
            <a:ext cx="9953292"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anose="02020603050405020304" pitchFamily="18" charset="0"/>
                <a:cs typeface="Times New Roman" panose="02020603050405020304" pitchFamily="18" charset="0"/>
              </a:rPr>
              <a:t>TỰ TÌNH</a:t>
            </a:r>
            <a:endParaRPr lang="en-US" sz="28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6" name="Rectangle 5"/>
          <p:cNvSpPr/>
          <p:nvPr/>
        </p:nvSpPr>
        <p:spPr>
          <a:xfrm>
            <a:off x="294366" y="445618"/>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90413" y="431125"/>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62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63193"/>
            <a:ext cx="12192000" cy="1948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91422" y="1331353"/>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427668" y="2014493"/>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2</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Tác</a:t>
            </a:r>
            <a:r>
              <a:rPr lang="en-US" sz="2400" b="1" dirty="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phẩm</a:t>
            </a:r>
            <a:endParaRPr lang="vi-VN" sz="2400" b="1" dirty="0">
              <a:solidFill>
                <a:srgbClr val="660066"/>
              </a:solidFill>
              <a:latin typeface="Arial" pitchFamily="34" charset="0"/>
              <a:cs typeface="Arial" pitchFamily="34" charset="0"/>
            </a:endParaRPr>
          </a:p>
        </p:txBody>
      </p:sp>
      <p:sp>
        <p:nvSpPr>
          <p:cNvPr id="29" name="Rectangle 28"/>
          <p:cNvSpPr/>
          <p:nvPr/>
        </p:nvSpPr>
        <p:spPr>
          <a:xfrm>
            <a:off x="693656" y="2503848"/>
            <a:ext cx="5488811" cy="830997"/>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a. </a:t>
            </a:r>
            <a:r>
              <a:rPr lang="en-SG" sz="2400" b="1" i="1" dirty="0" err="1">
                <a:latin typeface="Times New Roman" panose="02020603050405020304" pitchFamily="18" charset="0"/>
                <a:cs typeface="Times New Roman" panose="02020603050405020304" pitchFamily="18" charset="0"/>
              </a:rPr>
              <a:t>Xuất</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xứ</a:t>
            </a:r>
            <a:r>
              <a:rPr lang="en-SG" sz="2400" b="1" i="1" dirty="0" smtClean="0">
                <a:latin typeface="Times New Roman" panose="02020603050405020304" pitchFamily="18" charset="0"/>
                <a:cs typeface="Times New Roman" panose="02020603050405020304" pitchFamily="18" charset="0"/>
              </a:rPr>
              <a:t>:</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Nằm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trong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chùm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Tự</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tình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gồm</a:t>
            </a:r>
            <a:r>
              <a:rPr lang="en-SG" sz="2400" dirty="0">
                <a:latin typeface="Times New Roman" panose="02020603050405020304" pitchFamily="18" charset="0"/>
                <a:cs typeface="Times New Roman" panose="02020603050405020304" pitchFamily="18" charset="0"/>
              </a:rPr>
              <a:t> 3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Hồ</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Xuân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Hương</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673939" y="3429722"/>
            <a:ext cx="11017057" cy="461665"/>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b. </a:t>
            </a:r>
            <a:r>
              <a:rPr lang="en-SG" sz="2400" b="1" i="1" dirty="0" err="1">
                <a:latin typeface="Times New Roman" panose="02020603050405020304" pitchFamily="18" charset="0"/>
                <a:cs typeface="Times New Roman" panose="02020603050405020304" pitchFamily="18" charset="0"/>
              </a:rPr>
              <a:t>Thể</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loại</a:t>
            </a:r>
            <a:r>
              <a:rPr lang="vi-VN" sz="2400" b="1" i="1" dirty="0" smtClean="0">
                <a:latin typeface="Times New Roman" panose="02020603050405020304" pitchFamily="18" charset="0"/>
                <a:cs typeface="Times New Roman" panose="02020603050405020304" pitchFamily="18" charset="0"/>
              </a:rPr>
              <a:t>:</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thất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ngôn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cú</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Đường</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luật</a:t>
            </a:r>
            <a:endParaRPr lang="vi-VN" sz="2400" dirty="0" smtClean="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236599" y="798964"/>
            <a:ext cx="4109913" cy="433694"/>
            <a:chOff x="248141" y="720002"/>
            <a:chExt cx="4109913" cy="461665"/>
          </a:xfrm>
        </p:grpSpPr>
        <p:sp>
          <p:nvSpPr>
            <p:cNvPr id="23" name="Rounded Rectangle 22"/>
            <p:cNvSpPr/>
            <p:nvPr/>
          </p:nvSpPr>
          <p:spPr>
            <a:xfrm>
              <a:off x="248141" y="747973"/>
              <a:ext cx="4109913" cy="400540"/>
            </a:xfrm>
            <a:prstGeom prst="round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664160" y="720002"/>
              <a:ext cx="3368230" cy="461665"/>
            </a:xfrm>
            <a:prstGeom prst="rect">
              <a:avLst/>
            </a:prstGeom>
            <a:noFill/>
            <a:ln>
              <a:noFill/>
            </a:ln>
          </p:spPr>
          <p:txBody>
            <a:bodyPr wrap="none" rtlCol="0" anchor="ctr">
              <a:spAutoFit/>
            </a:bodyPr>
            <a:lstStyle/>
            <a:p>
              <a:r>
                <a:rPr lang="en-US" sz="2400" b="1" dirty="0">
                  <a:solidFill>
                    <a:srgbClr val="660066"/>
                  </a:solidFill>
                  <a:latin typeface="Tahoma" pitchFamily="34" charset="0"/>
                  <a:ea typeface="Tahoma" pitchFamily="34" charset="0"/>
                  <a:cs typeface="Tahoma" pitchFamily="34" charset="0"/>
                </a:rPr>
                <a:t>TÓM TẮT BÀI GIẢNG</a:t>
              </a: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9986" y="660980"/>
            <a:ext cx="5471380" cy="6002213"/>
          </a:xfrm>
          <a:prstGeom prst="rect">
            <a:avLst/>
          </a:prstGeom>
        </p:spPr>
      </p:pic>
    </p:spTree>
    <p:extLst>
      <p:ext uri="{BB962C8B-B14F-4D97-AF65-F5344CB8AC3E}">
        <p14:creationId xmlns:p14="http://schemas.microsoft.com/office/powerpoint/2010/main" val="1758628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63193"/>
            <a:ext cx="12192000" cy="1948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306743" y="839555"/>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367158" y="1371359"/>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2</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Tác</a:t>
            </a:r>
            <a:r>
              <a:rPr lang="en-US" sz="2400" b="1" dirty="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phẩm</a:t>
            </a:r>
            <a:endParaRPr lang="vi-VN" sz="2400" b="1" dirty="0">
              <a:solidFill>
                <a:srgbClr val="660066"/>
              </a:solidFill>
              <a:latin typeface="Arial" pitchFamily="34" charset="0"/>
              <a:cs typeface="Arial" pitchFamily="34" charset="0"/>
            </a:endParaRPr>
          </a:p>
        </p:txBody>
      </p:sp>
      <p:sp>
        <p:nvSpPr>
          <p:cNvPr id="30" name="Rectangle 29"/>
          <p:cNvSpPr/>
          <p:nvPr/>
        </p:nvSpPr>
        <p:spPr>
          <a:xfrm>
            <a:off x="306743" y="1880469"/>
            <a:ext cx="5247896" cy="4524315"/>
          </a:xfrm>
          <a:prstGeom prst="rect">
            <a:avLst/>
          </a:prstGeom>
        </p:spPr>
        <p:txBody>
          <a:bodyPr wrap="square">
            <a:spAutoFit/>
          </a:bodyPr>
          <a:lstStyle/>
          <a:p>
            <a:pPr algn="just"/>
            <a:r>
              <a:rPr lang="en-SG" sz="2400" b="1" i="1" dirty="0" smtClean="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a:t>
            </a:r>
            <a:r>
              <a:rPr lang="en-SG" sz="2400" b="1" i="1" dirty="0" err="1" smtClean="0">
                <a:latin typeface="Times New Roman" panose="02020603050405020304" pitchFamily="18" charset="0"/>
                <a:cs typeface="Times New Roman" panose="02020603050405020304" pitchFamily="18" charset="0"/>
              </a:rPr>
              <a:t>hất</a:t>
            </a:r>
            <a:r>
              <a:rPr lang="en-SG" sz="2400" b="1" i="1" dirty="0" smtClean="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ngôn</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bát</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cú</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Đường</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luật</a:t>
            </a:r>
            <a:endParaRPr lang="vi-VN" sz="2400" b="1" i="1" dirty="0" smtClean="0">
              <a:latin typeface="Times New Roman" panose="02020603050405020304" pitchFamily="18" charset="0"/>
              <a:cs typeface="Times New Roman" panose="02020603050405020304" pitchFamily="18" charset="0"/>
            </a:endParaRPr>
          </a:p>
          <a:p>
            <a:pPr marL="342900" indent="-342900" algn="just">
              <a:buFontTx/>
              <a:buChar char="-"/>
            </a:pPr>
            <a:r>
              <a:rPr lang="vi-VN" sz="2400" dirty="0" smtClean="0">
                <a:latin typeface="Times New Roman" panose="02020603050405020304" pitchFamily="18" charset="0"/>
                <a:cs typeface="Times New Roman" panose="02020603050405020304" pitchFamily="18" charset="0"/>
              </a:rPr>
              <a:t>Số tiếng: 7 tiếng; số dòng: 8 dòng</a:t>
            </a:r>
            <a:r>
              <a:rPr lang="en-US" sz="2400" dirty="0" smtClean="0">
                <a:latin typeface="Times New Roman" panose="02020603050405020304" pitchFamily="18" charset="0"/>
                <a:cs typeface="Times New Roman" panose="02020603050405020304" pitchFamily="18" charset="0"/>
              </a:rPr>
              <a:t>.</a:t>
            </a:r>
          </a:p>
          <a:p>
            <a:pPr marL="342900" indent="-342900" algn="just">
              <a:buFontTx/>
              <a:buChar char="-"/>
            </a:pP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smtClean="0">
                <a:latin typeface="Times New Roman" panose="02020603050405020304" pitchFamily="18" charset="0"/>
                <a:cs typeface="Times New Roman" panose="02020603050405020304" pitchFamily="18" charset="0"/>
              </a:rPr>
              <a:t> 2,4,6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đòi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2-3, 4-5, 6-7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1-8.</a:t>
            </a:r>
          </a:p>
          <a:p>
            <a:pPr marL="342900" indent="-342900" algn="just">
              <a:buFontTx/>
              <a:buChar char="-"/>
            </a:pP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cặp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lgn="just">
              <a:buFontTx/>
              <a:buChar char="-"/>
            </a:pPr>
            <a:endParaRPr lang="en-US" sz="2400" dirty="0">
              <a:latin typeface="Times New Roman" panose="02020603050405020304" pitchFamily="18" charset="0"/>
              <a:cs typeface="Times New Roman" panose="02020603050405020304" pitchFamily="18" charset="0"/>
            </a:endParaRPr>
          </a:p>
        </p:txBody>
      </p:sp>
      <p:sp>
        <p:nvSpPr>
          <p:cNvPr id="36" name="Rectangle 35"/>
          <p:cNvSpPr/>
          <p:nvPr/>
        </p:nvSpPr>
        <p:spPr>
          <a:xfrm>
            <a:off x="9809504" y="4401662"/>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sp>
        <p:nvSpPr>
          <p:cNvPr id="37" name="Rectangle 36"/>
          <p:cNvSpPr/>
          <p:nvPr/>
        </p:nvSpPr>
        <p:spPr>
          <a:xfrm>
            <a:off x="9809504" y="5723081"/>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nvGrpSpPr>
          <p:cNvPr id="78" name="Group 77"/>
          <p:cNvGrpSpPr/>
          <p:nvPr/>
        </p:nvGrpSpPr>
        <p:grpSpPr>
          <a:xfrm>
            <a:off x="5554639" y="1744566"/>
            <a:ext cx="6435269" cy="4560699"/>
            <a:chOff x="5554639" y="1744566"/>
            <a:chExt cx="6435269" cy="4560699"/>
          </a:xfrm>
        </p:grpSpPr>
        <p:grpSp>
          <p:nvGrpSpPr>
            <p:cNvPr id="9" name="Group 8"/>
            <p:cNvGrpSpPr/>
            <p:nvPr/>
          </p:nvGrpSpPr>
          <p:grpSpPr>
            <a:xfrm>
              <a:off x="5554639" y="1744566"/>
              <a:ext cx="6435269" cy="4560699"/>
              <a:chOff x="5525211" y="2308794"/>
              <a:chExt cx="6464698" cy="399647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5211" y="2308794"/>
                <a:ext cx="6464698" cy="3996471"/>
              </a:xfrm>
              <a:prstGeom prst="rect">
                <a:avLst/>
              </a:prstGeom>
            </p:spPr>
          </p:pic>
          <p:sp>
            <p:nvSpPr>
              <p:cNvPr id="8" name="Rectangle 7"/>
              <p:cNvSpPr/>
              <p:nvPr/>
            </p:nvSpPr>
            <p:spPr>
              <a:xfrm>
                <a:off x="10345003" y="3179928"/>
                <a:ext cx="255202" cy="17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8729561" y="2738687"/>
              <a:ext cx="2521546" cy="325319"/>
              <a:chOff x="8729561" y="2738687"/>
              <a:chExt cx="2521546" cy="325319"/>
            </a:xfrm>
          </p:grpSpPr>
          <p:grpSp>
            <p:nvGrpSpPr>
              <p:cNvPr id="11" name="Group 10"/>
              <p:cNvGrpSpPr/>
              <p:nvPr/>
            </p:nvGrpSpPr>
            <p:grpSpPr>
              <a:xfrm>
                <a:off x="8729561" y="2738687"/>
                <a:ext cx="2521546" cy="325319"/>
                <a:chOff x="8729561" y="2738687"/>
                <a:chExt cx="2521546" cy="325319"/>
              </a:xfrm>
            </p:grpSpPr>
            <p:sp>
              <p:nvSpPr>
                <p:cNvPr id="10" name="Rectangle 9"/>
                <p:cNvSpPr/>
                <p:nvPr/>
              </p:nvSpPr>
              <p:spPr>
                <a:xfrm>
                  <a:off x="8729561"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sp>
              <p:nvSpPr>
                <p:cNvPr id="31" name="Rectangle 30"/>
                <p:cNvSpPr/>
                <p:nvPr/>
              </p:nvSpPr>
              <p:spPr>
                <a:xfrm>
                  <a:off x="10906676" y="273868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grpSp>
          <p:sp>
            <p:nvSpPr>
              <p:cNvPr id="32" name="Rectangle 31"/>
              <p:cNvSpPr/>
              <p:nvPr/>
            </p:nvSpPr>
            <p:spPr>
              <a:xfrm>
                <a:off x="9809504"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grpSp>
          <p:nvGrpSpPr>
            <p:cNvPr id="38" name="Group 37"/>
            <p:cNvGrpSpPr/>
            <p:nvPr/>
          </p:nvGrpSpPr>
          <p:grpSpPr>
            <a:xfrm>
              <a:off x="8772273" y="4004358"/>
              <a:ext cx="2521546" cy="325319"/>
              <a:chOff x="8729561" y="2738687"/>
              <a:chExt cx="2521546" cy="325319"/>
            </a:xfrm>
          </p:grpSpPr>
          <p:grpSp>
            <p:nvGrpSpPr>
              <p:cNvPr id="39" name="Group 38"/>
              <p:cNvGrpSpPr/>
              <p:nvPr/>
            </p:nvGrpSpPr>
            <p:grpSpPr>
              <a:xfrm>
                <a:off x="8729561" y="2738687"/>
                <a:ext cx="2521546" cy="325319"/>
                <a:chOff x="8729561" y="2738687"/>
                <a:chExt cx="2521546" cy="325319"/>
              </a:xfrm>
            </p:grpSpPr>
            <p:sp>
              <p:nvSpPr>
                <p:cNvPr id="41" name="Rectangle 40"/>
                <p:cNvSpPr/>
                <p:nvPr/>
              </p:nvSpPr>
              <p:spPr>
                <a:xfrm>
                  <a:off x="8729561"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sp>
              <p:nvSpPr>
                <p:cNvPr id="42" name="Rectangle 41"/>
                <p:cNvSpPr/>
                <p:nvPr/>
              </p:nvSpPr>
              <p:spPr>
                <a:xfrm>
                  <a:off x="10906676" y="273868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grpSp>
          <p:sp>
            <p:nvSpPr>
              <p:cNvPr id="40" name="Rectangle 39"/>
              <p:cNvSpPr/>
              <p:nvPr/>
            </p:nvSpPr>
            <p:spPr>
              <a:xfrm>
                <a:off x="9809504"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grpSp>
          <p:nvGrpSpPr>
            <p:cNvPr id="43" name="Group 42"/>
            <p:cNvGrpSpPr/>
            <p:nvPr/>
          </p:nvGrpSpPr>
          <p:grpSpPr>
            <a:xfrm>
              <a:off x="8772273" y="5687902"/>
              <a:ext cx="2521546" cy="325319"/>
              <a:chOff x="8729561" y="2738687"/>
              <a:chExt cx="2521546" cy="325319"/>
            </a:xfrm>
          </p:grpSpPr>
          <p:grpSp>
            <p:nvGrpSpPr>
              <p:cNvPr id="44" name="Group 43"/>
              <p:cNvGrpSpPr/>
              <p:nvPr/>
            </p:nvGrpSpPr>
            <p:grpSpPr>
              <a:xfrm>
                <a:off x="8729561" y="2738687"/>
                <a:ext cx="2521546" cy="325319"/>
                <a:chOff x="8729561" y="2738687"/>
                <a:chExt cx="2521546" cy="325319"/>
              </a:xfrm>
            </p:grpSpPr>
            <p:sp>
              <p:nvSpPr>
                <p:cNvPr id="46" name="Rectangle 45"/>
                <p:cNvSpPr/>
                <p:nvPr/>
              </p:nvSpPr>
              <p:spPr>
                <a:xfrm>
                  <a:off x="8729561"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sp>
              <p:nvSpPr>
                <p:cNvPr id="47" name="Rectangle 46"/>
                <p:cNvSpPr/>
                <p:nvPr/>
              </p:nvSpPr>
              <p:spPr>
                <a:xfrm>
                  <a:off x="10906676" y="273868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grpSp>
          <p:sp>
            <p:nvSpPr>
              <p:cNvPr id="45" name="Rectangle 44"/>
              <p:cNvSpPr/>
              <p:nvPr/>
            </p:nvSpPr>
            <p:spPr>
              <a:xfrm>
                <a:off x="9809504"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grpSp>
          <p:nvGrpSpPr>
            <p:cNvPr id="48" name="Group 47"/>
            <p:cNvGrpSpPr/>
            <p:nvPr/>
          </p:nvGrpSpPr>
          <p:grpSpPr>
            <a:xfrm>
              <a:off x="8753852" y="4442195"/>
              <a:ext cx="2521546" cy="325319"/>
              <a:chOff x="8729561" y="2738687"/>
              <a:chExt cx="2521546" cy="325319"/>
            </a:xfrm>
          </p:grpSpPr>
          <p:grpSp>
            <p:nvGrpSpPr>
              <p:cNvPr id="49" name="Group 48"/>
              <p:cNvGrpSpPr/>
              <p:nvPr/>
            </p:nvGrpSpPr>
            <p:grpSpPr>
              <a:xfrm>
                <a:off x="8729561" y="2738687"/>
                <a:ext cx="2521546" cy="325319"/>
                <a:chOff x="8729561" y="2738687"/>
                <a:chExt cx="2521546" cy="325319"/>
              </a:xfrm>
            </p:grpSpPr>
            <p:sp>
              <p:nvSpPr>
                <p:cNvPr id="51" name="Rectangle 50"/>
                <p:cNvSpPr/>
                <p:nvPr/>
              </p:nvSpPr>
              <p:spPr>
                <a:xfrm>
                  <a:off x="8729561"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sp>
              <p:nvSpPr>
                <p:cNvPr id="52" name="Rectangle 51"/>
                <p:cNvSpPr/>
                <p:nvPr/>
              </p:nvSpPr>
              <p:spPr>
                <a:xfrm>
                  <a:off x="10906676" y="273868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grpSp>
          <p:sp>
            <p:nvSpPr>
              <p:cNvPr id="50" name="Rectangle 49"/>
              <p:cNvSpPr/>
              <p:nvPr/>
            </p:nvSpPr>
            <p:spPr>
              <a:xfrm>
                <a:off x="9809504"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grpSp>
          <p:nvGrpSpPr>
            <p:cNvPr id="18" name="Group 17"/>
            <p:cNvGrpSpPr/>
            <p:nvPr/>
          </p:nvGrpSpPr>
          <p:grpSpPr>
            <a:xfrm>
              <a:off x="8729561" y="3116405"/>
              <a:ext cx="2521546" cy="368695"/>
              <a:chOff x="8729561" y="3116405"/>
              <a:chExt cx="2521546" cy="368695"/>
            </a:xfrm>
          </p:grpSpPr>
          <p:sp>
            <p:nvSpPr>
              <p:cNvPr id="33" name="Rectangle 32"/>
              <p:cNvSpPr/>
              <p:nvPr/>
            </p:nvSpPr>
            <p:spPr>
              <a:xfrm>
                <a:off x="8729561" y="3116405"/>
                <a:ext cx="387143" cy="368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sp>
            <p:nvSpPr>
              <p:cNvPr id="34" name="Rectangle 33"/>
              <p:cNvSpPr/>
              <p:nvPr/>
            </p:nvSpPr>
            <p:spPr>
              <a:xfrm>
                <a:off x="10906676" y="318033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sp>
            <p:nvSpPr>
              <p:cNvPr id="53" name="Rectangle 52"/>
              <p:cNvSpPr/>
              <p:nvPr/>
            </p:nvSpPr>
            <p:spPr>
              <a:xfrm>
                <a:off x="9842410" y="318033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grpSp>
        <p:grpSp>
          <p:nvGrpSpPr>
            <p:cNvPr id="59" name="Group 58"/>
            <p:cNvGrpSpPr/>
            <p:nvPr/>
          </p:nvGrpSpPr>
          <p:grpSpPr>
            <a:xfrm>
              <a:off x="8745237" y="4874867"/>
              <a:ext cx="2521546" cy="325319"/>
              <a:chOff x="8729561" y="2738687"/>
              <a:chExt cx="2521546" cy="325319"/>
            </a:xfrm>
          </p:grpSpPr>
          <p:grpSp>
            <p:nvGrpSpPr>
              <p:cNvPr id="60" name="Group 59"/>
              <p:cNvGrpSpPr/>
              <p:nvPr/>
            </p:nvGrpSpPr>
            <p:grpSpPr>
              <a:xfrm>
                <a:off x="8729561" y="2738687"/>
                <a:ext cx="2521546" cy="325319"/>
                <a:chOff x="8729561" y="2738687"/>
                <a:chExt cx="2521546" cy="325319"/>
              </a:xfrm>
            </p:grpSpPr>
            <p:sp>
              <p:nvSpPr>
                <p:cNvPr id="62" name="Rectangle 61"/>
                <p:cNvSpPr/>
                <p:nvPr/>
              </p:nvSpPr>
              <p:spPr>
                <a:xfrm>
                  <a:off x="8729561"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T</a:t>
                  </a:r>
                  <a:endParaRPr lang="en-US" b="1" dirty="0">
                    <a:solidFill>
                      <a:schemeClr val="tx1"/>
                    </a:solidFill>
                    <a:latin typeface="+mj-lt"/>
                  </a:endParaRPr>
                </a:p>
              </p:txBody>
            </p:sp>
            <p:sp>
              <p:nvSpPr>
                <p:cNvPr id="63" name="Rectangle 62"/>
                <p:cNvSpPr/>
                <p:nvPr/>
              </p:nvSpPr>
              <p:spPr>
                <a:xfrm>
                  <a:off x="10906676" y="273868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sp>
            <p:nvSpPr>
              <p:cNvPr id="61" name="Rectangle 60"/>
              <p:cNvSpPr/>
              <p:nvPr/>
            </p:nvSpPr>
            <p:spPr>
              <a:xfrm>
                <a:off x="9809504"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B</a:t>
                </a:r>
                <a:endParaRPr lang="en-US" b="1" dirty="0">
                  <a:solidFill>
                    <a:schemeClr val="tx1"/>
                  </a:solidFill>
                  <a:latin typeface="+mj-lt"/>
                </a:endParaRPr>
              </a:p>
            </p:txBody>
          </p:sp>
        </p:grpSp>
        <p:grpSp>
          <p:nvGrpSpPr>
            <p:cNvPr id="64" name="Group 63"/>
            <p:cNvGrpSpPr/>
            <p:nvPr/>
          </p:nvGrpSpPr>
          <p:grpSpPr>
            <a:xfrm>
              <a:off x="8753852" y="5292273"/>
              <a:ext cx="2521546" cy="325319"/>
              <a:chOff x="8729561" y="2738687"/>
              <a:chExt cx="2521546" cy="325319"/>
            </a:xfrm>
          </p:grpSpPr>
          <p:grpSp>
            <p:nvGrpSpPr>
              <p:cNvPr id="65" name="Group 64"/>
              <p:cNvGrpSpPr/>
              <p:nvPr/>
            </p:nvGrpSpPr>
            <p:grpSpPr>
              <a:xfrm>
                <a:off x="8729561" y="2738687"/>
                <a:ext cx="2521546" cy="325319"/>
                <a:chOff x="8729561" y="2738687"/>
                <a:chExt cx="2521546" cy="325319"/>
              </a:xfrm>
            </p:grpSpPr>
            <p:sp>
              <p:nvSpPr>
                <p:cNvPr id="67" name="Rectangle 66"/>
                <p:cNvSpPr/>
                <p:nvPr/>
              </p:nvSpPr>
              <p:spPr>
                <a:xfrm>
                  <a:off x="8729561"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sp>
              <p:nvSpPr>
                <p:cNvPr id="68" name="Rectangle 67"/>
                <p:cNvSpPr/>
                <p:nvPr/>
              </p:nvSpPr>
              <p:spPr>
                <a:xfrm>
                  <a:off x="10906676" y="273868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grpSp>
          <p:sp>
            <p:nvSpPr>
              <p:cNvPr id="66" name="Rectangle 65"/>
              <p:cNvSpPr/>
              <p:nvPr/>
            </p:nvSpPr>
            <p:spPr>
              <a:xfrm>
                <a:off x="9809504" y="2759243"/>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B</a:t>
                </a:r>
                <a:endParaRPr lang="en-US" b="1" dirty="0">
                  <a:solidFill>
                    <a:schemeClr val="tx1"/>
                  </a:solidFill>
                  <a:latin typeface="+mj-lt"/>
                </a:endParaRPr>
              </a:p>
            </p:txBody>
          </p:sp>
        </p:grpSp>
        <p:grpSp>
          <p:nvGrpSpPr>
            <p:cNvPr id="74" name="Group 73"/>
            <p:cNvGrpSpPr/>
            <p:nvPr/>
          </p:nvGrpSpPr>
          <p:grpSpPr>
            <a:xfrm>
              <a:off x="8736622" y="3555769"/>
              <a:ext cx="2521546" cy="336857"/>
              <a:chOff x="8729561" y="3180337"/>
              <a:chExt cx="2521546" cy="304763"/>
            </a:xfrm>
          </p:grpSpPr>
          <p:sp>
            <p:nvSpPr>
              <p:cNvPr id="75" name="Rectangle 74"/>
              <p:cNvSpPr/>
              <p:nvPr/>
            </p:nvSpPr>
            <p:spPr>
              <a:xfrm>
                <a:off x="8729561" y="3180337"/>
                <a:ext cx="387143"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sp>
            <p:nvSpPr>
              <p:cNvPr id="76" name="Rectangle 75"/>
              <p:cNvSpPr/>
              <p:nvPr/>
            </p:nvSpPr>
            <p:spPr>
              <a:xfrm>
                <a:off x="10906676" y="318033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T</a:t>
                </a:r>
                <a:endParaRPr lang="en-US" b="1" dirty="0">
                  <a:solidFill>
                    <a:schemeClr val="tx1"/>
                  </a:solidFill>
                  <a:latin typeface="+mj-lt"/>
                </a:endParaRPr>
              </a:p>
            </p:txBody>
          </p:sp>
          <p:sp>
            <p:nvSpPr>
              <p:cNvPr id="77" name="Rectangle 76"/>
              <p:cNvSpPr/>
              <p:nvPr/>
            </p:nvSpPr>
            <p:spPr>
              <a:xfrm>
                <a:off x="9842410" y="3180337"/>
                <a:ext cx="344431" cy="30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B</a:t>
                </a:r>
                <a:endParaRPr lang="en-US" b="1" dirty="0">
                  <a:solidFill>
                    <a:schemeClr val="tx1"/>
                  </a:solidFill>
                  <a:latin typeface="+mj-lt"/>
                </a:endParaRPr>
              </a:p>
            </p:txBody>
          </p:sp>
        </p:grpSp>
      </p:grpSp>
    </p:spTree>
    <p:extLst>
      <p:ext uri="{BB962C8B-B14F-4D97-AF65-F5344CB8AC3E}">
        <p14:creationId xmlns:p14="http://schemas.microsoft.com/office/powerpoint/2010/main" val="656716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63193"/>
            <a:ext cx="12192000" cy="1948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91422" y="1331353"/>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427668" y="2014493"/>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2</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Tác</a:t>
            </a:r>
            <a:r>
              <a:rPr lang="en-US" sz="2400" b="1" dirty="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phẩm</a:t>
            </a:r>
            <a:endParaRPr lang="vi-VN" sz="2400" b="1" dirty="0">
              <a:solidFill>
                <a:srgbClr val="660066"/>
              </a:solidFill>
              <a:latin typeface="Arial" pitchFamily="34" charset="0"/>
              <a:cs typeface="Arial" pitchFamily="34" charset="0"/>
            </a:endParaRPr>
          </a:p>
        </p:txBody>
      </p:sp>
      <p:sp>
        <p:nvSpPr>
          <p:cNvPr id="29" name="Rectangle 28"/>
          <p:cNvSpPr/>
          <p:nvPr/>
        </p:nvSpPr>
        <p:spPr>
          <a:xfrm>
            <a:off x="595354" y="2503848"/>
            <a:ext cx="10592208" cy="461665"/>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a. </a:t>
            </a:r>
            <a:r>
              <a:rPr lang="en-SG" sz="2400" b="1" i="1" dirty="0" err="1">
                <a:latin typeface="Times New Roman" panose="02020603050405020304" pitchFamily="18" charset="0"/>
                <a:cs typeface="Times New Roman" panose="02020603050405020304" pitchFamily="18" charset="0"/>
              </a:rPr>
              <a:t>Xuất</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xứ</a:t>
            </a:r>
            <a:r>
              <a:rPr lang="en-SG" sz="2400" b="1" i="1" dirty="0" smtClean="0">
                <a:latin typeface="Times New Roman" panose="02020603050405020304" pitchFamily="18" charset="0"/>
                <a:cs typeface="Times New Roman" panose="02020603050405020304" pitchFamily="18" charset="0"/>
              </a:rPr>
              <a:t>:</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Nằm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trong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chùm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Tự</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tình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gồm</a:t>
            </a:r>
            <a:r>
              <a:rPr lang="en-SG" sz="2400" dirty="0">
                <a:latin typeface="Times New Roman" panose="02020603050405020304" pitchFamily="18" charset="0"/>
                <a:cs typeface="Times New Roman" panose="02020603050405020304" pitchFamily="18" charset="0"/>
              </a:rPr>
              <a:t> 3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HXH</a:t>
            </a:r>
            <a:endParaRPr lang="en-US" sz="2400" dirty="0">
              <a:latin typeface="Times New Roman" panose="02020603050405020304" pitchFamily="18" charset="0"/>
              <a:cs typeface="Times New Roman" panose="02020603050405020304" pitchFamily="18" charset="0"/>
            </a:endParaRPr>
          </a:p>
        </p:txBody>
      </p:sp>
      <p:sp>
        <p:nvSpPr>
          <p:cNvPr id="20" name="Rectangle 19"/>
          <p:cNvSpPr/>
          <p:nvPr/>
        </p:nvSpPr>
        <p:spPr>
          <a:xfrm>
            <a:off x="804570" y="5592586"/>
            <a:ext cx="11387426" cy="461665"/>
          </a:xfrm>
          <a:prstGeom prst="rect">
            <a:avLst/>
          </a:prstGeom>
        </p:spPr>
        <p:txBody>
          <a:bodyPr wrap="square">
            <a:spAutoFit/>
          </a:bodyPr>
          <a:lstStyle/>
          <a:p>
            <a:r>
              <a:rPr lang="en-SG" sz="2400" b="1" i="1" dirty="0" smtClean="0">
                <a:latin typeface="Times New Roman" panose="02020603050405020304" pitchFamily="18" charset="0"/>
                <a:cs typeface="Times New Roman" panose="02020603050405020304" pitchFamily="18" charset="0"/>
              </a:rPr>
              <a:t>c</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Chủ</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đề</a:t>
            </a:r>
            <a:r>
              <a:rPr lang="en-SG" sz="2400" b="1" i="1" dirty="0" smtClean="0">
                <a:latin typeface="Times New Roman" panose="02020603050405020304" pitchFamily="18" charset="0"/>
                <a:cs typeface="Times New Roman" panose="02020603050405020304" pitchFamily="18" charset="0"/>
              </a:rPr>
              <a:t>:</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tỏ</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nỗi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lòng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tác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giả</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trước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duyên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phận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hẩm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hiu</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652618" y="3163615"/>
            <a:ext cx="11017057" cy="2677656"/>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b. </a:t>
            </a:r>
            <a:r>
              <a:rPr lang="en-SG" sz="2400" b="1" i="1" dirty="0" err="1">
                <a:latin typeface="Times New Roman" panose="02020603050405020304" pitchFamily="18" charset="0"/>
                <a:cs typeface="Times New Roman" panose="02020603050405020304" pitchFamily="18" charset="0"/>
              </a:rPr>
              <a:t>Thể</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loại</a:t>
            </a:r>
            <a:r>
              <a:rPr lang="vi-VN" sz="2400" b="1" i="1" dirty="0" smtClean="0">
                <a:latin typeface="Times New Roman" panose="02020603050405020304" pitchFamily="18" charset="0"/>
                <a:cs typeface="Times New Roman" panose="02020603050405020304" pitchFamily="18" charset="0"/>
              </a:rPr>
              <a:t>:</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thất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ngôn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cú</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Đường</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luật</a:t>
            </a:r>
            <a:endParaRPr lang="vi-VN" sz="2400" dirty="0" smtClean="0">
              <a:latin typeface="Times New Roman" panose="02020603050405020304" pitchFamily="18" charset="0"/>
              <a:cs typeface="Times New Roman" panose="02020603050405020304" pitchFamily="18" charset="0"/>
            </a:endParaRPr>
          </a:p>
          <a:p>
            <a:pPr marL="342900" indent="-342900" algn="just">
              <a:buFontTx/>
              <a:buChar char="-"/>
            </a:pPr>
            <a:r>
              <a:rPr lang="vi-VN" sz="2400" dirty="0" smtClean="0">
                <a:latin typeface="Times New Roman" panose="02020603050405020304" pitchFamily="18" charset="0"/>
                <a:cs typeface="Times New Roman" panose="02020603050405020304" pitchFamily="18" charset="0"/>
              </a:rPr>
              <a:t>Số tiếng: 7 tiếng; số dòng: 8 dòng</a:t>
            </a:r>
            <a:r>
              <a:rPr lang="en-US" sz="2400" dirty="0" smtClean="0">
                <a:latin typeface="Times New Roman" panose="02020603050405020304" pitchFamily="18" charset="0"/>
                <a:cs typeface="Times New Roman" panose="02020603050405020304" pitchFamily="18" charset="0"/>
              </a:rPr>
              <a:t>.</a:t>
            </a:r>
          </a:p>
          <a:p>
            <a:pPr marL="342900" indent="-342900" algn="just">
              <a:buFontTx/>
              <a:buChar char="-"/>
            </a:pP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smtClean="0">
                <a:latin typeface="Times New Roman" panose="02020603050405020304" pitchFamily="18" charset="0"/>
                <a:cs typeface="Times New Roman" panose="02020603050405020304" pitchFamily="18" charset="0"/>
              </a:rPr>
              <a:t> 2,4,6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đòi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2-3, 4-5, 6-7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1-8.</a:t>
            </a:r>
          </a:p>
          <a:p>
            <a:pPr marL="342900" indent="-342900" algn="just">
              <a:buFontTx/>
              <a:buChar char="-"/>
            </a:pP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cặp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lgn="just">
              <a:buFontTx/>
              <a:buChar char="-"/>
            </a:pPr>
            <a:endParaRPr lang="en-US" sz="2400"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236599" y="798964"/>
            <a:ext cx="4109913" cy="433694"/>
            <a:chOff x="248141" y="720002"/>
            <a:chExt cx="4109913" cy="461665"/>
          </a:xfrm>
        </p:grpSpPr>
        <p:sp>
          <p:nvSpPr>
            <p:cNvPr id="23" name="Rounded Rectangle 22"/>
            <p:cNvSpPr/>
            <p:nvPr/>
          </p:nvSpPr>
          <p:spPr>
            <a:xfrm>
              <a:off x="248141" y="747973"/>
              <a:ext cx="4109913" cy="400540"/>
            </a:xfrm>
            <a:prstGeom prst="round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664160" y="720002"/>
              <a:ext cx="3368230" cy="461665"/>
            </a:xfrm>
            <a:prstGeom prst="rect">
              <a:avLst/>
            </a:prstGeom>
            <a:noFill/>
            <a:ln>
              <a:noFill/>
            </a:ln>
          </p:spPr>
          <p:txBody>
            <a:bodyPr wrap="none" rtlCol="0" anchor="ctr">
              <a:spAutoFit/>
            </a:bodyPr>
            <a:lstStyle/>
            <a:p>
              <a:r>
                <a:rPr lang="en-US" sz="2400" b="1" dirty="0">
                  <a:solidFill>
                    <a:srgbClr val="660066"/>
                  </a:solidFill>
                  <a:latin typeface="Tahoma" pitchFamily="34" charset="0"/>
                  <a:ea typeface="Tahoma" pitchFamily="34" charset="0"/>
                  <a:cs typeface="Tahoma" pitchFamily="34" charset="0"/>
                </a:rPr>
                <a:t>TÓM TẮT BÀI GIẢNG</a:t>
              </a:r>
            </a:p>
          </p:txBody>
        </p:sp>
      </p:grpSp>
    </p:spTree>
    <p:extLst>
      <p:ext uri="{BB962C8B-B14F-4D97-AF65-F5344CB8AC3E}">
        <p14:creationId xmlns:p14="http://schemas.microsoft.com/office/powerpoint/2010/main" val="200355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50553"/>
            <a:ext cx="7037538" cy="482469"/>
            <a:chOff x="136478" y="1137634"/>
            <a:chExt cx="2726605" cy="461667"/>
          </a:xfrm>
          <a:solidFill>
            <a:schemeClr val="accent6">
              <a:lumMod val="50000"/>
            </a:schemeClr>
          </a:solidFill>
        </p:grpSpPr>
        <p:sp>
          <p:nvSpPr>
            <p:cNvPr id="8" name="Rounded Rectangle 7"/>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859" y="754841"/>
            <a:ext cx="7032141" cy="59413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 y="1233022"/>
            <a:ext cx="5155324" cy="5463125"/>
          </a:xfrm>
          <a:prstGeom prst="rect">
            <a:avLst/>
          </a:prstGeom>
        </p:spPr>
      </p:pic>
    </p:spTree>
    <p:extLst>
      <p:ext uri="{BB962C8B-B14F-4D97-AF65-F5344CB8AC3E}">
        <p14:creationId xmlns:p14="http://schemas.microsoft.com/office/powerpoint/2010/main" val="1169682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311774" y="651062"/>
            <a:ext cx="7853082" cy="2366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500" b="1" i="1" dirty="0" err="1">
                <a:latin typeface="HP001 5 hàng" panose="020B0603050302020204" pitchFamily="34" charset="0"/>
              </a:rPr>
              <a:t>Đêm</a:t>
            </a:r>
            <a:r>
              <a:rPr lang="en-US" sz="2500" b="1" i="1" dirty="0">
                <a:latin typeface="HP001 5 hàng" panose="020B0603050302020204" pitchFamily="34" charset="0"/>
              </a:rPr>
              <a:t> </a:t>
            </a:r>
            <a:r>
              <a:rPr lang="en-US" sz="2500" b="1" i="1" dirty="0" err="1">
                <a:latin typeface="HP001 5 hàng" panose="020B0603050302020204" pitchFamily="34" charset="0"/>
              </a:rPr>
              <a:t>khuya</a:t>
            </a:r>
            <a:r>
              <a:rPr lang="en-US" sz="2500" b="1" i="1" dirty="0">
                <a:latin typeface="HP001 5 hàng" panose="020B0603050302020204" pitchFamily="34" charset="0"/>
              </a:rPr>
              <a:t> </a:t>
            </a:r>
            <a:r>
              <a:rPr lang="en-US" sz="2500" b="1" i="1" dirty="0" err="1">
                <a:latin typeface="HP001 5 hàng" panose="020B0603050302020204" pitchFamily="34" charset="0"/>
              </a:rPr>
              <a:t>văng</a:t>
            </a:r>
            <a:r>
              <a:rPr lang="en-US" sz="2500" b="1" i="1" dirty="0">
                <a:latin typeface="HP001 5 hàng" panose="020B0603050302020204" pitchFamily="34" charset="0"/>
              </a:rPr>
              <a:t> </a:t>
            </a:r>
            <a:r>
              <a:rPr lang="en-US" sz="2500" b="1" i="1" dirty="0" err="1">
                <a:latin typeface="HP001 5 hàng" panose="020B0603050302020204" pitchFamily="34" charset="0"/>
              </a:rPr>
              <a:t>vẳng</a:t>
            </a:r>
            <a:r>
              <a:rPr lang="en-US" sz="2500" b="1" i="1" dirty="0">
                <a:latin typeface="HP001 5 hàng" panose="020B0603050302020204" pitchFamily="34" charset="0"/>
              </a:rPr>
              <a:t> </a:t>
            </a:r>
            <a:r>
              <a:rPr lang="en-US" sz="2500" b="1" i="1" dirty="0" err="1">
                <a:latin typeface="HP001 5 hàng" panose="020B0603050302020204" pitchFamily="34" charset="0"/>
              </a:rPr>
              <a:t>trống</a:t>
            </a:r>
            <a:r>
              <a:rPr lang="en-US" sz="2500" b="1" i="1" dirty="0">
                <a:latin typeface="HP001 5 hàng" panose="020B0603050302020204" pitchFamily="34" charset="0"/>
              </a:rPr>
              <a:t> </a:t>
            </a:r>
            <a:r>
              <a:rPr lang="en-US" sz="2500" b="1" i="1" dirty="0" err="1">
                <a:latin typeface="HP001 5 hàng" panose="020B0603050302020204" pitchFamily="34" charset="0"/>
              </a:rPr>
              <a:t>canh</a:t>
            </a:r>
            <a:r>
              <a:rPr lang="en-US" sz="2500" b="1" i="1" dirty="0">
                <a:latin typeface="HP001 5 hàng" panose="020B0603050302020204" pitchFamily="34" charset="0"/>
              </a:rPr>
              <a:t> </a:t>
            </a:r>
            <a:r>
              <a:rPr lang="en-US" sz="2500" b="1" i="1" dirty="0" err="1">
                <a:latin typeface="HP001 5 hàng" panose="020B0603050302020204" pitchFamily="34" charset="0"/>
              </a:rPr>
              <a:t>dồn</a:t>
            </a:r>
            <a:r>
              <a:rPr lang="en-US" sz="2500" b="1" i="1" dirty="0">
                <a:latin typeface="HP001 5 hàng" panose="020B0603050302020204" pitchFamily="34" charset="0"/>
              </a:rPr>
              <a:t>,</a:t>
            </a:r>
            <a:endParaRPr lang="en-US" sz="2500" dirty="0">
              <a:latin typeface="HP001 5 hàng" panose="020B0603050302020204" pitchFamily="34" charset="0"/>
            </a:endParaRPr>
          </a:p>
          <a:p>
            <a:pPr>
              <a:lnSpc>
                <a:spcPct val="150000"/>
              </a:lnSpc>
            </a:pPr>
            <a:r>
              <a:rPr lang="en-US" sz="2500" b="1" i="1" dirty="0" err="1">
                <a:latin typeface="HP001 5 hàng" panose="020B0603050302020204" pitchFamily="34" charset="0"/>
              </a:rPr>
              <a:t>Trơ</a:t>
            </a:r>
            <a:r>
              <a:rPr lang="en-US" sz="2500" b="1" i="1" dirty="0">
                <a:latin typeface="HP001 5 hàng" panose="020B0603050302020204" pitchFamily="34" charset="0"/>
              </a:rPr>
              <a:t> </a:t>
            </a:r>
            <a:r>
              <a:rPr lang="en-US" sz="2500" b="1" i="1" dirty="0" err="1">
                <a:latin typeface="HP001 5 hàng" panose="020B0603050302020204" pitchFamily="34" charset="0"/>
              </a:rPr>
              <a:t>cái</a:t>
            </a:r>
            <a:r>
              <a:rPr lang="en-US" sz="2500" b="1" i="1" dirty="0">
                <a:latin typeface="HP001 5 hàng" panose="020B0603050302020204" pitchFamily="34" charset="0"/>
              </a:rPr>
              <a:t> </a:t>
            </a:r>
            <a:r>
              <a:rPr lang="en-US" sz="2500" b="1" i="1" dirty="0" err="1">
                <a:latin typeface="HP001 5 hàng" panose="020B0603050302020204" pitchFamily="34" charset="0"/>
              </a:rPr>
              <a:t>hồng</a:t>
            </a:r>
            <a:r>
              <a:rPr lang="en-US" sz="2500" b="1" i="1" dirty="0">
                <a:latin typeface="HP001 5 hàng" panose="020B0603050302020204" pitchFamily="34" charset="0"/>
              </a:rPr>
              <a:t> </a:t>
            </a:r>
            <a:r>
              <a:rPr lang="en-US" sz="2500" b="1" i="1" dirty="0" err="1">
                <a:latin typeface="HP001 5 hàng" panose="020B0603050302020204" pitchFamily="34" charset="0"/>
              </a:rPr>
              <a:t>nhan</a:t>
            </a:r>
            <a:r>
              <a:rPr lang="en-US" sz="2500" b="1" i="1" dirty="0">
                <a:latin typeface="HP001 5 hàng" panose="020B0603050302020204" pitchFamily="34" charset="0"/>
              </a:rPr>
              <a:t> </a:t>
            </a:r>
            <a:r>
              <a:rPr lang="en-US" sz="2500" b="1" i="1" dirty="0" err="1">
                <a:latin typeface="HP001 5 hàng" panose="020B0603050302020204" pitchFamily="34" charset="0"/>
              </a:rPr>
              <a:t>với</a:t>
            </a:r>
            <a:r>
              <a:rPr lang="en-US" sz="2500" b="1" i="1" dirty="0">
                <a:latin typeface="HP001 5 hàng" panose="020B0603050302020204" pitchFamily="34" charset="0"/>
              </a:rPr>
              <a:t> </a:t>
            </a:r>
            <a:r>
              <a:rPr lang="en-US" sz="2500" b="1" i="1" dirty="0" err="1">
                <a:latin typeface="HP001 5 hàng" panose="020B0603050302020204" pitchFamily="34" charset="0"/>
              </a:rPr>
              <a:t>nước</a:t>
            </a:r>
            <a:r>
              <a:rPr lang="en-US" sz="2500" b="1" i="1" dirty="0">
                <a:latin typeface="HP001 5 hàng" panose="020B0603050302020204" pitchFamily="34" charset="0"/>
              </a:rPr>
              <a:t> non.</a:t>
            </a:r>
            <a:endParaRPr lang="en-US" sz="2500" dirty="0">
              <a:latin typeface="HP001 5 hàng" panose="020B0603050302020204" pitchFamily="34" charset="0"/>
            </a:endParaRPr>
          </a:p>
          <a:p>
            <a:pPr algn="ctr"/>
            <a:endParaRPr lang="en-US" sz="2500" dirty="0">
              <a:latin typeface="HP001 5 hàng" panose="020B0603050302020204" pitchFamily="34" charset="0"/>
            </a:endParaRPr>
          </a:p>
        </p:txBody>
      </p:sp>
    </p:spTree>
    <p:extLst>
      <p:ext uri="{BB962C8B-B14F-4D97-AF65-F5344CB8AC3E}">
        <p14:creationId xmlns:p14="http://schemas.microsoft.com/office/powerpoint/2010/main" val="805159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523" y="125183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đề</a:t>
            </a:r>
            <a:endParaRPr lang="vi-VN" sz="2400" b="1" dirty="0">
              <a:solidFill>
                <a:srgbClr val="660066"/>
              </a:solidFill>
              <a:latin typeface="Arial" pitchFamily="34" charset="0"/>
              <a:cs typeface="Arial" pitchFamily="34" charset="0"/>
            </a:endParaRPr>
          </a:p>
        </p:txBody>
      </p:sp>
      <p:grpSp>
        <p:nvGrpSpPr>
          <p:cNvPr id="7" name="Group 6"/>
          <p:cNvGrpSpPr/>
          <p:nvPr/>
        </p:nvGrpSpPr>
        <p:grpSpPr>
          <a:xfrm>
            <a:off x="0" y="750553"/>
            <a:ext cx="7037538" cy="482469"/>
            <a:chOff x="136478" y="1137634"/>
            <a:chExt cx="2726605" cy="461667"/>
          </a:xfrm>
          <a:solidFill>
            <a:schemeClr val="accent6">
              <a:lumMod val="50000"/>
            </a:schemeClr>
          </a:solidFill>
        </p:grpSpPr>
        <p:sp>
          <p:nvSpPr>
            <p:cNvPr id="8" name="Rounded Rectangle 7"/>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15" name="Group 14"/>
          <p:cNvGrpSpPr/>
          <p:nvPr/>
        </p:nvGrpSpPr>
        <p:grpSpPr>
          <a:xfrm>
            <a:off x="627526" y="2175081"/>
            <a:ext cx="6335622" cy="1209869"/>
            <a:chOff x="972530" y="1819934"/>
            <a:chExt cx="6335623" cy="1209869"/>
          </a:xfrm>
        </p:grpSpPr>
        <p:sp>
          <p:nvSpPr>
            <p:cNvPr id="13" name="Rectangle 12"/>
            <p:cNvSpPr/>
            <p:nvPr/>
          </p:nvSpPr>
          <p:spPr>
            <a:xfrm>
              <a:off x="972530" y="1819934"/>
              <a:ext cx="6182850" cy="120986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sp>
          <p:nvSpPr>
            <p:cNvPr id="14" name="Rectangle 13"/>
            <p:cNvSpPr/>
            <p:nvPr/>
          </p:nvSpPr>
          <p:spPr>
            <a:xfrm>
              <a:off x="1243144" y="2102303"/>
              <a:ext cx="6065009" cy="92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500" b="1" i="1" dirty="0" err="1">
                  <a:solidFill>
                    <a:srgbClr val="660066"/>
                  </a:solidFill>
                  <a:latin typeface="HP001 5 hàng" panose="020B0603050302020204" pitchFamily="34" charset="0"/>
                </a:rPr>
                <a:t>Đêm</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khuya</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văng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vẳng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trống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canh</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dồn</a:t>
              </a:r>
              <a:r>
                <a:rPr lang="en-US" sz="2500" b="1" i="1" dirty="0">
                  <a:solidFill>
                    <a:srgbClr val="660066"/>
                  </a:solidFill>
                  <a:latin typeface="HP001 5 hàng" panose="020B0603050302020204" pitchFamily="34" charset="0"/>
                </a:rPr>
                <a:t>,</a:t>
              </a:r>
              <a:endParaRPr lang="en-US" sz="2500" dirty="0">
                <a:solidFill>
                  <a:srgbClr val="660066"/>
                </a:solidFill>
                <a:latin typeface="HP001 5 hàng" panose="020B0603050302020204" pitchFamily="34" charset="0"/>
              </a:endParaRPr>
            </a:p>
            <a:p>
              <a:pPr>
                <a:lnSpc>
                  <a:spcPct val="150000"/>
                </a:lnSpc>
              </a:pPr>
              <a:r>
                <a:rPr lang="en-US" sz="2500" b="1" i="1" dirty="0" err="1">
                  <a:solidFill>
                    <a:srgbClr val="660066"/>
                  </a:solidFill>
                  <a:latin typeface="HP001 5 hàng" panose="020B0603050302020204" pitchFamily="34" charset="0"/>
                </a:rPr>
                <a:t>Trơ</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cái</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hồng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nhan</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với</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nước</a:t>
              </a:r>
              <a:r>
                <a:rPr lang="en-US" sz="2500" b="1" i="1" dirty="0">
                  <a:solidFill>
                    <a:srgbClr val="660066"/>
                  </a:solidFill>
                  <a:latin typeface="HP001 5 hàng" panose="020B0603050302020204" pitchFamily="34" charset="0"/>
                </a:rPr>
                <a:t> non.</a:t>
              </a: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grpSp>
      <p:sp>
        <p:nvSpPr>
          <p:cNvPr id="16" name="Rectangle 15"/>
          <p:cNvSpPr/>
          <p:nvPr/>
        </p:nvSpPr>
        <p:spPr>
          <a:xfrm>
            <a:off x="2298531" y="1251831"/>
            <a:ext cx="9329233" cy="461665"/>
          </a:xfrm>
          <a:prstGeom prst="rect">
            <a:avLst/>
          </a:prstGeom>
        </p:spPr>
        <p:txBody>
          <a:bodyPr wrap="square">
            <a:spAutoFit/>
          </a:bodyPr>
          <a:lstStyle/>
          <a:p>
            <a:r>
              <a:rPr lang="en-SG" sz="2400" b="1" i="1" dirty="0" smtClean="0">
                <a:latin typeface="Times New Roman" panose="02020603050405020304" pitchFamily="18" charset="0"/>
                <a:cs typeface="Times New Roman" panose="02020603050405020304" pitchFamily="18" charset="0"/>
              </a:rPr>
              <a:t>:</a:t>
            </a:r>
            <a:r>
              <a:rPr lang="en-SG" sz="2400" b="1" i="1" dirty="0" err="1" smtClean="0">
                <a:latin typeface="Times New Roman" panose="02020603050405020304" pitchFamily="18" charset="0"/>
                <a:cs typeface="Times New Roman" panose="02020603050405020304" pitchFamily="18" charset="0"/>
              </a:rPr>
              <a:t>Hoàn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cảnh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cô</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đơn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lạnh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lẽo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người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phụ</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nữ</a:t>
            </a:r>
            <a:endParaRPr lang="en-US" sz="2400" b="1" i="1" dirty="0">
              <a:latin typeface="Times New Roman" panose="02020603050405020304" pitchFamily="18" charset="0"/>
              <a:cs typeface="Times New Roman" panose="02020603050405020304" pitchFamily="18" charset="0"/>
            </a:endParaRPr>
          </a:p>
        </p:txBody>
      </p:sp>
      <p:sp>
        <p:nvSpPr>
          <p:cNvPr id="17" name="Rectangle 16"/>
          <p:cNvSpPr/>
          <p:nvPr/>
        </p:nvSpPr>
        <p:spPr>
          <a:xfrm>
            <a:off x="627525" y="3442100"/>
            <a:ext cx="11102019" cy="978729"/>
          </a:xfrm>
          <a:prstGeom prst="rect">
            <a:avLst/>
          </a:prstGeom>
        </p:spPr>
        <p:txBody>
          <a:bodyPr wrap="square">
            <a:spAutoFit/>
          </a:bodyPr>
          <a:lstStyle/>
          <a:p>
            <a:pPr algn="just">
              <a:lnSpc>
                <a:spcPct val="120000"/>
              </a:lnSpc>
            </a:pPr>
            <a:r>
              <a:rPr lang="en-US" altLang="zh-CN" sz="2400" b="1" i="1" dirty="0" err="1" smtClean="0">
                <a:solidFill>
                  <a:srgbClr val="FF0000"/>
                </a:solidFill>
                <a:latin typeface="Times New Roman" panose="02020603050405020304" pitchFamily="18" charset="0"/>
                <a:cs typeface="Times New Roman" panose="02020603050405020304" pitchFamily="18" charset="0"/>
                <a:sym typeface="Arial" charset="0"/>
              </a:rPr>
              <a:t>Thời</a:t>
            </a:r>
            <a:r>
              <a:rPr lang="en-US" altLang="zh-CN" sz="2400" b="1" i="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FF0000"/>
                </a:solidFill>
                <a:latin typeface="Times New Roman" panose="02020603050405020304" pitchFamily="18" charset="0"/>
                <a:cs typeface="Times New Roman" panose="02020603050405020304" pitchFamily="18" charset="0"/>
                <a:sym typeface="Arial" charset="0"/>
              </a:rPr>
              <a:t>gian</a:t>
            </a:r>
            <a:r>
              <a:rPr lang="en-US" altLang="zh-CN" sz="2400" b="1" i="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E36C09"/>
                </a:solidFill>
                <a:latin typeface="Times New Roman" panose="02020603050405020304" pitchFamily="18" charset="0"/>
                <a:cs typeface="Times New Roman" panose="02020603050405020304" pitchFamily="18" charset="0"/>
                <a:sym typeface="Arial" charset="0"/>
              </a:rPr>
              <a:t>đêm</a:t>
            </a:r>
            <a:r>
              <a:rPr lang="en-US" altLang="zh-CN" sz="2400" b="1" i="1" dirty="0" smtClean="0">
                <a:solidFill>
                  <a:srgbClr val="E36C09"/>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E36C09"/>
                </a:solidFill>
                <a:latin typeface="Times New Roman" panose="02020603050405020304" pitchFamily="18" charset="0"/>
                <a:cs typeface="Times New Roman" panose="02020603050405020304" pitchFamily="18" charset="0"/>
                <a:sym typeface="Arial" charset="0"/>
              </a:rPr>
              <a:t>khuya</a:t>
            </a:r>
            <a:r>
              <a:rPr lang="en-US" altLang="zh-CN" sz="2400" b="1" dirty="0">
                <a:latin typeface="Times New Roman" panose="02020603050405020304" pitchFamily="18" charset="0"/>
                <a:cs typeface="Times New Roman" panose="02020603050405020304" pitchFamily="18" charset="0"/>
                <a:sym typeface="Arial" charset="0"/>
              </a:rPr>
              <a:t>,</a:t>
            </a:r>
            <a:r>
              <a:rPr lang="en-US" altLang="zh-CN" sz="2400" b="1" dirty="0" smtClean="0">
                <a:solidFill>
                  <a:srgbClr val="E36C09"/>
                </a:solidFill>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là</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khoảng</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thời</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gian</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thích</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hợp</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khiến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những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nỗi</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niềm</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tâm</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sự</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của</a:t>
            </a:r>
            <a:r>
              <a:rPr lang="en-US" altLang="zh-CN" sz="2400" b="1" dirty="0">
                <a:latin typeface="Times New Roman" panose="02020603050405020304" pitchFamily="18" charset="0"/>
                <a:cs typeface="Times New Roman" panose="02020603050405020304" pitchFamily="18" charset="0"/>
                <a:sym typeface="Arial" charset="0"/>
              </a:rPr>
              <a:t> con </a:t>
            </a:r>
            <a:r>
              <a:rPr lang="en-US" altLang="zh-CN" sz="2400" b="1" dirty="0" err="1" smtClean="0">
                <a:latin typeface="Times New Roman" panose="02020603050405020304" pitchFamily="18" charset="0"/>
                <a:cs typeface="Times New Roman" panose="02020603050405020304" pitchFamily="18" charset="0"/>
                <a:sym typeface="Arial" charset="0"/>
              </a:rPr>
              <a:t>người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trỗi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dậy</a:t>
            </a:r>
            <a:r>
              <a:rPr lang="en-US" altLang="zh-CN" sz="2400" b="1" dirty="0" smtClean="0">
                <a:latin typeface="Times New Roman" panose="02020603050405020304" pitchFamily="18" charset="0"/>
                <a:cs typeface="Times New Roman" panose="02020603050405020304" pitchFamily="18" charset="0"/>
                <a:sym typeface="Arial" charset="0"/>
              </a:rPr>
              <a:t>.</a:t>
            </a:r>
            <a:endParaRPr lang="en-US" altLang="zh-CN"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731844" y="4319374"/>
            <a:ext cx="10855811" cy="978729"/>
          </a:xfrm>
          <a:prstGeom prst="rect">
            <a:avLst/>
          </a:prstGeom>
        </p:spPr>
        <p:txBody>
          <a:bodyPr wrap="square">
            <a:spAutoFit/>
          </a:bodyPr>
          <a:lstStyle/>
          <a:p>
            <a:pPr algn="just">
              <a:lnSpc>
                <a:spcPct val="120000"/>
              </a:lnSpc>
            </a:pPr>
            <a:r>
              <a:rPr lang="en-US" altLang="en-US" sz="2400" b="1" i="1" dirty="0" err="1" smtClean="0">
                <a:solidFill>
                  <a:srgbClr val="FF0000"/>
                </a:solidFill>
                <a:latin typeface="Times New Roman" panose="02020603050405020304" pitchFamily="18" charset="0"/>
                <a:cs typeface="Times New Roman" panose="02020603050405020304" pitchFamily="18" charset="0"/>
                <a:sym typeface="Arial" charset="0"/>
              </a:rPr>
              <a:t>Không</a:t>
            </a:r>
            <a:r>
              <a:rPr lang="en-US" altLang="en-US" sz="2400" b="1" i="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sym typeface="Arial" charset="0"/>
              </a:rPr>
              <a:t>gian</a:t>
            </a:r>
            <a:r>
              <a:rPr lang="en-US" altLang="en-US" sz="2400" b="1" i="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a:t>
            </a:r>
            <a:r>
              <a:rPr lang="en-US" altLang="en-US" sz="2400" b="1" dirty="0" err="1" smtClean="0">
                <a:solidFill>
                  <a:srgbClr val="0C0C0C"/>
                </a:solidFill>
                <a:latin typeface="Times New Roman" panose="02020603050405020304" pitchFamily="18" charset="0"/>
                <a:cs typeface="Times New Roman" panose="02020603050405020304" pitchFamily="18" charset="0"/>
                <a:sym typeface="Arial" charset="0"/>
              </a:rPr>
              <a:t>ừ</a:t>
            </a:r>
            <a:r>
              <a:rPr lang="en-US" altLang="en-US" sz="2400" b="1" dirty="0" smtClean="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láy</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i="1" dirty="0" err="1">
                <a:solidFill>
                  <a:srgbClr val="0070C0"/>
                </a:solidFill>
                <a:latin typeface="Times New Roman" panose="02020603050405020304" pitchFamily="18" charset="0"/>
                <a:cs typeface="Times New Roman" panose="02020603050405020304" pitchFamily="18" charset="0"/>
                <a:sym typeface="Arial" charset="0"/>
              </a:rPr>
              <a:t>văng</a:t>
            </a:r>
            <a:r>
              <a:rPr lang="en-US" altLang="en-US" sz="2400" b="1" i="1" dirty="0">
                <a:solidFill>
                  <a:srgbClr val="0070C0"/>
                </a:solidFill>
                <a:latin typeface="Times New Roman" panose="02020603050405020304" pitchFamily="18" charset="0"/>
                <a:cs typeface="Times New Roman" panose="02020603050405020304" pitchFamily="18" charset="0"/>
                <a:sym typeface="Arial" charset="0"/>
              </a:rPr>
              <a:t> </a:t>
            </a:r>
            <a:r>
              <a:rPr lang="en-US" altLang="en-US" sz="2400" b="1" i="1" dirty="0" err="1">
                <a:solidFill>
                  <a:srgbClr val="0070C0"/>
                </a:solidFill>
                <a:latin typeface="Times New Roman" panose="02020603050405020304" pitchFamily="18" charset="0"/>
                <a:cs typeface="Times New Roman" panose="02020603050405020304" pitchFamily="18" charset="0"/>
                <a:sym typeface="Arial" charset="0"/>
              </a:rPr>
              <a:t>vẳng</a:t>
            </a:r>
            <a:r>
              <a:rPr lang="en-US" altLang="en-US" sz="2400" b="1" i="1" dirty="0">
                <a:solidFill>
                  <a:srgbClr val="0070C0"/>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miêu</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tả</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âm</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thanh</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từ</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xa</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vọng</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lại</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a:solidFill>
                  <a:srgbClr val="0C0C0C"/>
                </a:solidFill>
                <a:latin typeface="Times New Roman" panose="02020603050405020304" pitchFamily="18" charset="0"/>
                <a:cs typeface="Times New Roman" panose="02020603050405020304" pitchFamily="18" charset="0"/>
                <a:sym typeface="Wingdings" pitchFamily="2" charset="2"/>
              </a:rPr>
              <a:t> </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smtClean="0">
                <a:solidFill>
                  <a:srgbClr val="0C0C0C"/>
                </a:solidFill>
                <a:latin typeface="Times New Roman" panose="02020603050405020304" pitchFamily="18" charset="0"/>
                <a:cs typeface="Times New Roman" panose="02020603050405020304" pitchFamily="18" charset="0"/>
                <a:sym typeface="Arial" charset="0"/>
              </a:rPr>
              <a:t>“</a:t>
            </a:r>
            <a:r>
              <a:rPr lang="en-US" altLang="en-US" sz="2400" b="1" dirty="0" err="1" smtClean="0">
                <a:solidFill>
                  <a:srgbClr val="0C0C0C"/>
                </a:solidFill>
                <a:latin typeface="Times New Roman" panose="02020603050405020304" pitchFamily="18" charset="0"/>
                <a:cs typeface="Times New Roman" panose="02020603050405020304" pitchFamily="18" charset="0"/>
                <a:sym typeface="Arial" charset="0"/>
              </a:rPr>
              <a:t>lấy</a:t>
            </a:r>
            <a:r>
              <a:rPr lang="en-US" altLang="en-US" sz="2400" b="1" dirty="0" smtClean="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động</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tả</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smtClean="0">
                <a:solidFill>
                  <a:srgbClr val="0C0C0C"/>
                </a:solidFill>
                <a:latin typeface="Times New Roman" panose="02020603050405020304" pitchFamily="18" charset="0"/>
                <a:cs typeface="Times New Roman" panose="02020603050405020304" pitchFamily="18" charset="0"/>
                <a:sym typeface="Arial" charset="0"/>
              </a:rPr>
              <a:t>tĩnh</a:t>
            </a:r>
            <a:r>
              <a:rPr lang="en-US" altLang="en-US" sz="2400" b="1" dirty="0" smtClean="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không</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gian</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tĩnh</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lặng</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thanh</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r>
              <a:rPr lang="en-US" altLang="en-US" sz="2400" b="1" dirty="0" err="1">
                <a:solidFill>
                  <a:srgbClr val="0C0C0C"/>
                </a:solidFill>
                <a:latin typeface="Times New Roman" panose="02020603050405020304" pitchFamily="18" charset="0"/>
                <a:cs typeface="Times New Roman" panose="02020603050405020304" pitchFamily="18" charset="0"/>
                <a:sym typeface="Arial" charset="0"/>
              </a:rPr>
              <a:t>vắng</a:t>
            </a:r>
            <a:r>
              <a:rPr lang="en-US" altLang="en-US" sz="2400" b="1" dirty="0">
                <a:solidFill>
                  <a:srgbClr val="0C0C0C"/>
                </a:solidFill>
                <a:latin typeface="Times New Roman" panose="02020603050405020304" pitchFamily="18" charset="0"/>
                <a:cs typeface="Times New Roman" panose="02020603050405020304" pitchFamily="18" charset="0"/>
                <a:sym typeface="Arial" charset="0"/>
              </a:rPr>
              <a:t>. </a:t>
            </a:r>
            <a:endParaRPr lang="en-US" alt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6963147" y="2175081"/>
            <a:ext cx="5034411" cy="1267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F888C"/>
                </a:solidFill>
                <a:latin typeface="Times New Roman" panose="02020603050405020304" pitchFamily="18" charset="0"/>
                <a:cs typeface="Times New Roman" panose="02020603050405020304" pitchFamily="18" charset="0"/>
              </a:rPr>
              <a:t>Bài</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thơ</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bắt</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đầu</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bằng</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các</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yếu</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tố</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không</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gian</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và</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thời</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gian</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tạo</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nên</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bối</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cảnh</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cho</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nhân</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vật</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trữ</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tình</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xuất</a:t>
            </a:r>
            <a:r>
              <a:rPr lang="en-US" sz="2400" b="1" dirty="0" smtClean="0">
                <a:solidFill>
                  <a:srgbClr val="0F888C"/>
                </a:solidFill>
                <a:latin typeface="Times New Roman" panose="02020603050405020304" pitchFamily="18" charset="0"/>
                <a:cs typeface="Times New Roman" panose="02020603050405020304" pitchFamily="18" charset="0"/>
              </a:rPr>
              <a:t> </a:t>
            </a:r>
            <a:r>
              <a:rPr lang="en-US" sz="2400" b="1" dirty="0" err="1" smtClean="0">
                <a:solidFill>
                  <a:srgbClr val="0F888C"/>
                </a:solidFill>
                <a:latin typeface="Times New Roman" panose="02020603050405020304" pitchFamily="18" charset="0"/>
                <a:cs typeface="Times New Roman" panose="02020603050405020304" pitchFamily="18" charset="0"/>
              </a:rPr>
              <a:t>hiện</a:t>
            </a:r>
            <a:endParaRPr lang="en-US" sz="2400" b="1" dirty="0">
              <a:solidFill>
                <a:srgbClr val="0F888C"/>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638" y="5275853"/>
            <a:ext cx="11748362" cy="1370200"/>
            <a:chOff x="443638" y="5275853"/>
            <a:chExt cx="11748362" cy="1370200"/>
          </a:xfrm>
        </p:grpSpPr>
        <p:sp>
          <p:nvSpPr>
            <p:cNvPr id="19" name="Rectangle 18"/>
            <p:cNvSpPr/>
            <p:nvPr/>
          </p:nvSpPr>
          <p:spPr>
            <a:xfrm>
              <a:off x="1428750" y="5815056"/>
              <a:ext cx="10763250" cy="830997"/>
            </a:xfrm>
            <a:prstGeom prst="rect">
              <a:avLst/>
            </a:prstGeom>
            <a:solidFill>
              <a:srgbClr val="FFCCFF"/>
            </a:solidFill>
          </p:spPr>
          <p:txBody>
            <a:bodyPr wrap="square">
              <a:spAutoFit/>
            </a:bodyPr>
            <a:lstStyle/>
            <a:p>
              <a:r>
                <a:rPr lang="en-SG" sz="2400" dirty="0" err="1">
                  <a:latin typeface="Times New Roman" panose="02020603050405020304" pitchFamily="18" charset="0"/>
                  <a:cs typeface="Times New Roman" panose="02020603050405020304" pitchFamily="18" charset="0"/>
                </a:rPr>
                <a:t>Cái</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nhịp</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gấp</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gáp</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liên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hồi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tiếng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canh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vừa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là</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sự</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nhận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vừa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là</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sự</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thể</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hiện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bước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dồn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dập</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thời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gian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và</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sự</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rối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bời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tâm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trạng</a:t>
              </a:r>
              <a:r>
                <a:rPr lang="en-SG"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0" name="Freeform 19"/>
            <p:cNvSpPr>
              <a:spLocks/>
            </p:cNvSpPr>
            <p:nvPr/>
          </p:nvSpPr>
          <p:spPr bwMode="auto">
            <a:xfrm flipV="1">
              <a:off x="443638" y="5523262"/>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rgbClr val="FFCC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1428750" y="5275853"/>
              <a:ext cx="10158905" cy="461665"/>
            </a:xfrm>
            <a:prstGeom prst="rect">
              <a:avLst/>
            </a:prstGeom>
            <a:solidFill>
              <a:srgbClr val="FFCCFF"/>
            </a:solidFill>
          </p:spPr>
          <p:txBody>
            <a:bodyPr wrap="square">
              <a:spAutoFit/>
            </a:bodyPr>
            <a:lstStyle/>
            <a:p>
              <a:r>
                <a:rPr lang="en-SG" sz="2400" dirty="0" err="1" smtClean="0">
                  <a:latin typeface="Times New Roman" panose="02020603050405020304" pitchFamily="18" charset="0"/>
                  <a:cs typeface="Times New Roman" panose="02020603050405020304" pitchFamily="18" charset="0"/>
                </a:rPr>
                <a:t>Bối</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cảnh</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phù</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hợp</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để</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bộc</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lộ</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tâm</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trạng</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nỗi</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niềm</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thầm</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kín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của</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nhân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vật</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trữ</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tình</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25140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p:cNvPicPr>
            <a:picLocks noChangeAspect="1" noChangeArrowheads="1"/>
          </p:cNvPicPr>
          <p:nvPr/>
        </p:nvPicPr>
        <p:blipFill>
          <a:blip r:embed="rId2">
            <a:extLst>
              <a:ext uri="{28A0092B-C50C-407E-A947-70E740481C1C}">
                <a14:useLocalDpi xmlns:a14="http://schemas.microsoft.com/office/drawing/2010/main" val="0"/>
              </a:ext>
            </a:extLst>
          </a:blip>
          <a:srcRect l="21432" t="330" r="3705" b="1215"/>
          <a:stretch>
            <a:fillRect/>
          </a:stretch>
        </p:blipFill>
        <p:spPr bwMode="auto">
          <a:xfrm>
            <a:off x="4288867" y="690563"/>
            <a:ext cx="7908689"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2362686" y="3357563"/>
            <a:ext cx="4515000" cy="384711"/>
          </a:xfrm>
          <a:prstGeom prst="rect">
            <a:avLst/>
          </a:prstGeom>
        </p:spPr>
        <p:txBody>
          <a:bodyPr wrap="none" lIns="45711" tIns="22855" rIns="45711" bIns="22855">
            <a:spAutoFit/>
          </a:bodyPr>
          <a:lstStyle/>
          <a:p>
            <a:pPr marL="285693" indent="-285693">
              <a:buFont typeface="Wingdings" pitchFamily="2" charset="2"/>
              <a:buChar char="§"/>
              <a:defRPr/>
            </a:pPr>
            <a:r>
              <a:rPr lang="vi-VN" sz="2200" b="1" kern="0" dirty="0">
                <a:solidFill>
                  <a:srgbClr val="000000"/>
                </a:solidFill>
                <a:latin typeface="+mj-lt"/>
                <a:ea typeface="Microsoft YaHei"/>
              </a:rPr>
              <a:t>Chỉ sự trơ trọi</a:t>
            </a:r>
            <a:r>
              <a:rPr lang="vi-VN" sz="2200" b="1" kern="0" dirty="0" smtClean="0">
                <a:solidFill>
                  <a:srgbClr val="000000"/>
                </a:solidFill>
                <a:latin typeface="+mj-lt"/>
                <a:ea typeface="Microsoft YaHei"/>
              </a:rPr>
              <a:t>,</a:t>
            </a:r>
            <a:r>
              <a:rPr lang="en-US" sz="2200" b="1" kern="0" dirty="0" smtClean="0">
                <a:solidFill>
                  <a:srgbClr val="000000"/>
                </a:solidFill>
                <a:latin typeface="+mj-lt"/>
                <a:ea typeface="Microsoft YaHei"/>
              </a:rPr>
              <a:t> </a:t>
            </a:r>
            <a:r>
              <a:rPr lang="en-US" sz="2200" b="1" kern="0" dirty="0" err="1" smtClean="0">
                <a:solidFill>
                  <a:srgbClr val="000000"/>
                </a:solidFill>
                <a:latin typeface="Times New Roman" panose="02020603050405020304" pitchFamily="18" charset="0"/>
                <a:ea typeface="Microsoft YaHei"/>
                <a:cs typeface="Times New Roman" panose="02020603050405020304" pitchFamily="18" charset="0"/>
              </a:rPr>
              <a:t>trống</a:t>
            </a:r>
            <a:r>
              <a:rPr lang="en-US" sz="2200" b="1" kern="0" dirty="0" smtClean="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smtClean="0">
                <a:solidFill>
                  <a:srgbClr val="000000"/>
                </a:solidFill>
                <a:latin typeface="Times New Roman" panose="02020603050405020304" pitchFamily="18" charset="0"/>
                <a:ea typeface="Microsoft YaHei"/>
                <a:cs typeface="Times New Roman" panose="02020603050405020304" pitchFamily="18" charset="0"/>
              </a:rPr>
              <a:t>vắng</a:t>
            </a:r>
            <a:r>
              <a:rPr lang="en-US" sz="2200" b="1" kern="0" dirty="0" smtClean="0">
                <a:solidFill>
                  <a:srgbClr val="000000"/>
                </a:solidFill>
                <a:latin typeface="Times New Roman" panose="02020603050405020304" pitchFamily="18" charset="0"/>
                <a:ea typeface="Microsoft YaHei"/>
                <a:cs typeface="Times New Roman" panose="02020603050405020304" pitchFamily="18" charset="0"/>
              </a:rPr>
              <a:t>,</a:t>
            </a:r>
            <a:r>
              <a:rPr lang="vi-VN" sz="2200" b="1" kern="0" dirty="0" smtClean="0">
                <a:solidFill>
                  <a:srgbClr val="000000"/>
                </a:solidFill>
                <a:latin typeface="Times New Roman" panose="02020603050405020304" pitchFamily="18" charset="0"/>
                <a:ea typeface="Microsoft YaHei"/>
                <a:cs typeface="Times New Roman" panose="02020603050405020304" pitchFamily="18" charset="0"/>
              </a:rPr>
              <a:t> </a:t>
            </a:r>
            <a:r>
              <a:rPr lang="vi-VN" sz="2200" b="1" kern="0" dirty="0">
                <a:solidFill>
                  <a:srgbClr val="000000"/>
                </a:solidFill>
                <a:latin typeface="+mj-lt"/>
                <a:ea typeface="Microsoft YaHei"/>
              </a:rPr>
              <a:t>cô đơn</a:t>
            </a:r>
          </a:p>
        </p:txBody>
      </p:sp>
      <p:sp>
        <p:nvSpPr>
          <p:cNvPr id="33" name="Rectangle 32"/>
          <p:cNvSpPr/>
          <p:nvPr/>
        </p:nvSpPr>
        <p:spPr>
          <a:xfrm>
            <a:off x="2427880" y="3732354"/>
            <a:ext cx="3899447" cy="384711"/>
          </a:xfrm>
          <a:prstGeom prst="rect">
            <a:avLst/>
          </a:prstGeom>
        </p:spPr>
        <p:txBody>
          <a:bodyPr wrap="none" lIns="45711" tIns="22855" rIns="45711" bIns="22855">
            <a:spAutoFit/>
          </a:bodyPr>
          <a:lstStyle/>
          <a:p>
            <a:pPr marL="285693" indent="-285693" defTabSz="457109">
              <a:spcBef>
                <a:spcPct val="20000"/>
              </a:spcBef>
              <a:buFont typeface="Wingdings" pitchFamily="2" charset="2"/>
              <a:buChar char="§"/>
              <a:defRPr/>
            </a:pPr>
            <a:r>
              <a:rPr lang="en-US" sz="2200" b="1" kern="0" dirty="0" err="1">
                <a:solidFill>
                  <a:srgbClr val="000000"/>
                </a:solidFill>
                <a:latin typeface="Times New Roman" panose="02020603050405020304" pitchFamily="18" charset="0"/>
                <a:ea typeface="Microsoft YaHei"/>
                <a:cs typeface="Times New Roman" panose="02020603050405020304" pitchFamily="18" charset="0"/>
              </a:rPr>
              <a:t>Chỉ</a:t>
            </a:r>
            <a:r>
              <a:rPr lang="en-US" sz="2200" b="1" kern="0" dirty="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a:solidFill>
                  <a:srgbClr val="000000"/>
                </a:solidFill>
                <a:latin typeface="Times New Roman" panose="02020603050405020304" pitchFamily="18" charset="0"/>
                <a:ea typeface="Microsoft YaHei"/>
                <a:cs typeface="Times New Roman" panose="02020603050405020304" pitchFamily="18" charset="0"/>
              </a:rPr>
              <a:t>sự</a:t>
            </a:r>
            <a:r>
              <a:rPr lang="en-US" sz="2200" b="1" kern="0" dirty="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a:solidFill>
                  <a:srgbClr val="000000"/>
                </a:solidFill>
                <a:latin typeface="Times New Roman" panose="02020603050405020304" pitchFamily="18" charset="0"/>
                <a:ea typeface="Microsoft YaHei"/>
                <a:cs typeface="Times New Roman" panose="02020603050405020304" pitchFamily="18" charset="0"/>
              </a:rPr>
              <a:t>bẽ</a:t>
            </a:r>
            <a:r>
              <a:rPr lang="en-US" sz="2200" b="1" kern="0" dirty="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smtClean="0">
                <a:solidFill>
                  <a:srgbClr val="000000"/>
                </a:solidFill>
                <a:latin typeface="Times New Roman" panose="02020603050405020304" pitchFamily="18" charset="0"/>
                <a:ea typeface="Microsoft YaHei"/>
                <a:cs typeface="Times New Roman" panose="02020603050405020304" pitchFamily="18" charset="0"/>
              </a:rPr>
              <a:t>bàng</a:t>
            </a:r>
            <a:r>
              <a:rPr lang="en-US" sz="2200" b="1" kern="0" dirty="0" smtClean="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smtClean="0">
                <a:solidFill>
                  <a:srgbClr val="000000"/>
                </a:solidFill>
                <a:latin typeface="Times New Roman" panose="02020603050405020304" pitchFamily="18" charset="0"/>
                <a:ea typeface="Microsoft YaHei"/>
                <a:cs typeface="Times New Roman" panose="02020603050405020304" pitchFamily="18" charset="0"/>
              </a:rPr>
              <a:t>xót</a:t>
            </a:r>
            <a:r>
              <a:rPr lang="en-US" sz="2200" b="1" kern="0" dirty="0" smtClean="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smtClean="0">
                <a:solidFill>
                  <a:srgbClr val="000000"/>
                </a:solidFill>
                <a:latin typeface="Times New Roman" panose="02020603050405020304" pitchFamily="18" charset="0"/>
                <a:ea typeface="Microsoft YaHei"/>
                <a:cs typeface="Times New Roman" panose="02020603050405020304" pitchFamily="18" charset="0"/>
              </a:rPr>
              <a:t>xa</a:t>
            </a:r>
            <a:r>
              <a:rPr lang="en-US" sz="2200" b="1" kern="0" dirty="0" smtClean="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a:solidFill>
                  <a:srgbClr val="000000"/>
                </a:solidFill>
                <a:latin typeface="Times New Roman" panose="02020603050405020304" pitchFamily="18" charset="0"/>
                <a:ea typeface="Microsoft YaHei"/>
                <a:cs typeface="Times New Roman" panose="02020603050405020304" pitchFamily="18" charset="0"/>
              </a:rPr>
              <a:t>tủi</a:t>
            </a:r>
            <a:r>
              <a:rPr lang="en-US" sz="2200" b="1" kern="0" dirty="0">
                <a:solidFill>
                  <a:srgbClr val="000000"/>
                </a:solidFill>
                <a:latin typeface="Times New Roman" panose="02020603050405020304" pitchFamily="18" charset="0"/>
                <a:ea typeface="Microsoft YaHei"/>
                <a:cs typeface="Times New Roman" panose="02020603050405020304" pitchFamily="18" charset="0"/>
              </a:rPr>
              <a:t> </a:t>
            </a:r>
            <a:r>
              <a:rPr lang="en-US" sz="2200" b="1" kern="0" dirty="0" err="1">
                <a:solidFill>
                  <a:srgbClr val="000000"/>
                </a:solidFill>
                <a:latin typeface="Times New Roman" panose="02020603050405020304" pitchFamily="18" charset="0"/>
                <a:ea typeface="Microsoft YaHei"/>
                <a:cs typeface="Times New Roman" panose="02020603050405020304" pitchFamily="18" charset="0"/>
              </a:rPr>
              <a:t>hổ</a:t>
            </a:r>
            <a:endParaRPr lang="en-US" sz="2200" b="1" kern="0" dirty="0">
              <a:solidFill>
                <a:srgbClr val="000000"/>
              </a:solidFill>
              <a:latin typeface="Times New Roman" panose="02020603050405020304" pitchFamily="18" charset="0"/>
              <a:ea typeface="Microsoft YaHei"/>
              <a:cs typeface="Times New Roman" panose="02020603050405020304" pitchFamily="18" charset="0"/>
            </a:endParaRPr>
          </a:p>
        </p:txBody>
      </p:sp>
      <p:sp>
        <p:nvSpPr>
          <p:cNvPr id="34" name="Rectangle 33"/>
          <p:cNvSpPr/>
          <p:nvPr/>
        </p:nvSpPr>
        <p:spPr>
          <a:xfrm>
            <a:off x="2323798" y="4348163"/>
            <a:ext cx="7163102" cy="790976"/>
          </a:xfrm>
          <a:prstGeom prst="rect">
            <a:avLst/>
          </a:prstGeom>
        </p:spPr>
        <p:txBody>
          <a:bodyPr wrap="square" lIns="45711" tIns="22855" rIns="45711" bIns="22855">
            <a:spAutoFit/>
          </a:bodyPr>
          <a:lstStyle/>
          <a:p>
            <a:pPr marL="285693" indent="-285693" defTabSz="457109">
              <a:spcBef>
                <a:spcPct val="20000"/>
              </a:spcBef>
              <a:buFont typeface="Wingdings" pitchFamily="2" charset="2"/>
              <a:buChar char="§"/>
              <a:defRPr/>
            </a:pPr>
            <a:r>
              <a:rPr lang="vi-VN" sz="2200" b="1" kern="0" dirty="0">
                <a:solidFill>
                  <a:srgbClr val="000000"/>
                </a:solidFill>
                <a:latin typeface="+mj-lt"/>
                <a:ea typeface="Microsoft YaHei"/>
              </a:rPr>
              <a:t>Chỉ sự trơ lì, chai đi, như không còn</a:t>
            </a:r>
            <a:r>
              <a:rPr lang="en-US" sz="2200" b="1" kern="0" dirty="0">
                <a:solidFill>
                  <a:srgbClr val="000000"/>
                </a:solidFill>
                <a:latin typeface="+mj-lt"/>
                <a:ea typeface="Microsoft YaHei"/>
              </a:rPr>
              <a:t> </a:t>
            </a:r>
            <a:r>
              <a:rPr lang="vi-VN" sz="2200" b="1" kern="0" dirty="0">
                <a:solidFill>
                  <a:srgbClr val="000000"/>
                </a:solidFill>
                <a:latin typeface="+mj-lt"/>
                <a:ea typeface="Microsoft YaHei"/>
              </a:rPr>
              <a:t>cảm giác, </a:t>
            </a:r>
            <a:endParaRPr lang="en-US" sz="2200" b="1" kern="0" dirty="0" smtClean="0">
              <a:solidFill>
                <a:srgbClr val="000000"/>
              </a:solidFill>
              <a:latin typeface="+mj-lt"/>
              <a:ea typeface="Microsoft YaHei"/>
            </a:endParaRPr>
          </a:p>
          <a:p>
            <a:pPr defTabSz="457109">
              <a:spcBef>
                <a:spcPct val="20000"/>
              </a:spcBef>
              <a:defRPr/>
            </a:pPr>
            <a:r>
              <a:rPr lang="en-US" sz="2200" b="1" kern="0" dirty="0">
                <a:solidFill>
                  <a:srgbClr val="000000"/>
                </a:solidFill>
                <a:latin typeface="+mj-lt"/>
                <a:ea typeface="Microsoft YaHei"/>
              </a:rPr>
              <a:t> </a:t>
            </a:r>
            <a:r>
              <a:rPr lang="en-US" sz="2200" b="1" kern="0" dirty="0" smtClean="0">
                <a:solidFill>
                  <a:srgbClr val="000000"/>
                </a:solidFill>
                <a:latin typeface="+mj-lt"/>
                <a:ea typeface="Microsoft YaHei"/>
              </a:rPr>
              <a:t>      </a:t>
            </a:r>
            <a:r>
              <a:rPr lang="vi-VN" sz="2200" b="1" kern="0" dirty="0" smtClean="0">
                <a:solidFill>
                  <a:srgbClr val="000000"/>
                </a:solidFill>
                <a:latin typeface="+mj-lt"/>
                <a:ea typeface="Microsoft YaHei"/>
              </a:rPr>
              <a:t>không </a:t>
            </a:r>
            <a:r>
              <a:rPr lang="vi-VN" sz="2200" b="1" kern="0" dirty="0">
                <a:solidFill>
                  <a:srgbClr val="000000"/>
                </a:solidFill>
                <a:latin typeface="+mj-lt"/>
                <a:ea typeface="Microsoft YaHei"/>
              </a:rPr>
              <a:t>còn phản ứng gì</a:t>
            </a:r>
            <a:r>
              <a:rPr lang="en-US" sz="2200" b="1" kern="0" dirty="0">
                <a:solidFill>
                  <a:srgbClr val="000000"/>
                </a:solidFill>
                <a:latin typeface="+mj-lt"/>
                <a:ea typeface="Microsoft YaHei"/>
              </a:rPr>
              <a:t> </a:t>
            </a:r>
            <a:r>
              <a:rPr lang="vi-VN" sz="2200" b="1" kern="0" dirty="0">
                <a:solidFill>
                  <a:srgbClr val="000000"/>
                </a:solidFill>
                <a:latin typeface="+mj-lt"/>
                <a:ea typeface="Microsoft YaHei"/>
              </a:rPr>
              <a:t>nữa. </a:t>
            </a:r>
          </a:p>
        </p:txBody>
      </p:sp>
      <p:grpSp>
        <p:nvGrpSpPr>
          <p:cNvPr id="2" name="Group 1"/>
          <p:cNvGrpSpPr/>
          <p:nvPr/>
        </p:nvGrpSpPr>
        <p:grpSpPr>
          <a:xfrm>
            <a:off x="1181740" y="2957513"/>
            <a:ext cx="761901" cy="1497012"/>
            <a:chOff x="1181740" y="2957513"/>
            <a:chExt cx="761901" cy="1497012"/>
          </a:xfrm>
        </p:grpSpPr>
        <p:cxnSp>
          <p:nvCxnSpPr>
            <p:cNvPr id="32" name="Straight Connector 31"/>
            <p:cNvCxnSpPr/>
            <p:nvPr/>
          </p:nvCxnSpPr>
          <p:spPr>
            <a:xfrm>
              <a:off x="1181740" y="2957513"/>
              <a:ext cx="44126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Bent Arrow 22"/>
            <p:cNvSpPr/>
            <p:nvPr/>
          </p:nvSpPr>
          <p:spPr>
            <a:xfrm flipV="1">
              <a:off x="1359517" y="2957513"/>
              <a:ext cx="584124" cy="1497012"/>
            </a:xfrm>
            <a:prstGeom prst="bentArrow">
              <a:avLst>
                <a:gd name="adj1" fmla="val 11824"/>
                <a:gd name="adj2" fmla="val 19282"/>
                <a:gd name="adj3" fmla="val 24461"/>
                <a:gd name="adj4" fmla="val 25849"/>
              </a:avLst>
            </a:prstGeom>
            <a:solidFill>
              <a:srgbClr val="F79646">
                <a:lumMod val="75000"/>
              </a:srgbClr>
            </a:solid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25" name="Rectangle 24"/>
          <p:cNvSpPr/>
          <p:nvPr/>
        </p:nvSpPr>
        <p:spPr>
          <a:xfrm rot="10800000">
            <a:off x="1796816" y="3252788"/>
            <a:ext cx="717457" cy="2354263"/>
          </a:xfrm>
          <a:prstGeom prst="rect">
            <a:avLst/>
          </a:prstGeom>
        </p:spPr>
        <p:txBody>
          <a:bodyPr lIns="45711" tIns="22855" rIns="45711" bIns="22855">
            <a:spAutoFit/>
          </a:bodyPr>
          <a:lstStyle/>
          <a:p>
            <a:pPr algn="just" defTabSz="457109">
              <a:defRPr/>
            </a:pPr>
            <a:r>
              <a:rPr lang="en-US" sz="15000" kern="0" dirty="0" smtClean="0">
                <a:solidFill>
                  <a:srgbClr val="F79646">
                    <a:lumMod val="75000"/>
                  </a:srgbClr>
                </a:solidFill>
                <a:latin typeface=".VnAvant" pitchFamily="34" charset="0"/>
                <a:cs typeface="Arial" panose="020B0604020202020204" pitchFamily="34" charset="0"/>
              </a:rPr>
              <a:t>}</a:t>
            </a:r>
            <a:endParaRPr lang="vi-VN" sz="15000" kern="0" dirty="0">
              <a:solidFill>
                <a:srgbClr val="F79646">
                  <a:lumMod val="75000"/>
                </a:srgbClr>
              </a:solidFill>
              <a:cs typeface="Arial" panose="020B0604020202020204" pitchFamily="34" charset="0"/>
            </a:endParaRPr>
          </a:p>
        </p:txBody>
      </p:sp>
      <p:sp>
        <p:nvSpPr>
          <p:cNvPr id="24" name="Rectangle 23"/>
          <p:cNvSpPr/>
          <p:nvPr/>
        </p:nvSpPr>
        <p:spPr>
          <a:xfrm>
            <a:off x="282523" y="125183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đề</a:t>
            </a:r>
            <a:endParaRPr lang="vi-VN" sz="2400" b="1" dirty="0">
              <a:solidFill>
                <a:srgbClr val="660066"/>
              </a:solidFill>
              <a:latin typeface="Arial" pitchFamily="34" charset="0"/>
              <a:cs typeface="Arial" pitchFamily="34" charset="0"/>
            </a:endParaRPr>
          </a:p>
        </p:txBody>
      </p:sp>
      <p:grpSp>
        <p:nvGrpSpPr>
          <p:cNvPr id="27" name="Group 26"/>
          <p:cNvGrpSpPr/>
          <p:nvPr/>
        </p:nvGrpSpPr>
        <p:grpSpPr>
          <a:xfrm>
            <a:off x="0" y="750553"/>
            <a:ext cx="7037538" cy="482469"/>
            <a:chOff x="136478" y="1137634"/>
            <a:chExt cx="2726605" cy="461667"/>
          </a:xfrm>
          <a:solidFill>
            <a:schemeClr val="accent6">
              <a:lumMod val="50000"/>
            </a:schemeClr>
          </a:solidFill>
        </p:grpSpPr>
        <p:sp>
          <p:nvSpPr>
            <p:cNvPr id="28" name="Rounded Rectangle 27"/>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Diagonal Corner Rectangle 28"/>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1" name="Rectangle 63"/>
          <p:cNvSpPr>
            <a:spLocks noChangeArrowheads="1"/>
          </p:cNvSpPr>
          <p:nvPr/>
        </p:nvSpPr>
        <p:spPr bwMode="auto">
          <a:xfrm>
            <a:off x="4377604" y="2059757"/>
            <a:ext cx="2306337"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Times New Roman" pitchFamily="18" charset="0"/>
                <a:cs typeface="Times New Roman" pitchFamily="18" charset="0"/>
                <a:sym typeface="Arial" charset="0"/>
              </a:rPr>
              <a:t>trống</a:t>
            </a:r>
            <a:r>
              <a:rPr lang="en-US" altLang="en-US" sz="2400" b="1" i="1" dirty="0">
                <a:latin typeface="Times New Roman" pitchFamily="18" charset="0"/>
                <a:cs typeface="Times New Roman" pitchFamily="18" charset="0"/>
                <a:sym typeface="Arial" charset="0"/>
              </a:rPr>
              <a:t> </a:t>
            </a:r>
            <a:r>
              <a:rPr lang="en-US" altLang="en-US" sz="2400" b="1" i="1" dirty="0" err="1">
                <a:latin typeface="Times New Roman" pitchFamily="18" charset="0"/>
                <a:cs typeface="Times New Roman" pitchFamily="18" charset="0"/>
                <a:sym typeface="Arial" charset="0"/>
              </a:rPr>
              <a:t>canh</a:t>
            </a:r>
            <a:r>
              <a:rPr lang="en-US" altLang="en-US" sz="2400" b="1" i="1" dirty="0">
                <a:latin typeface="Times New Roman" pitchFamily="18" charset="0"/>
                <a:cs typeface="Times New Roman" pitchFamily="18" charset="0"/>
                <a:sym typeface="Arial" charset="0"/>
              </a:rPr>
              <a:t> </a:t>
            </a:r>
            <a:r>
              <a:rPr lang="en-US" altLang="en-US" sz="2400" b="1" i="1" dirty="0" err="1">
                <a:latin typeface="Times New Roman" pitchFamily="18" charset="0"/>
                <a:cs typeface="Times New Roman" pitchFamily="18" charset="0"/>
                <a:sym typeface="Arial" charset="0"/>
              </a:rPr>
              <a:t>dồn</a:t>
            </a:r>
            <a:r>
              <a:rPr lang="en-US" altLang="en-US" sz="2400" b="1" i="1" dirty="0">
                <a:latin typeface="Times New Roman" pitchFamily="18" charset="0"/>
                <a:cs typeface="Times New Roman" pitchFamily="18" charset="0"/>
                <a:sym typeface="Calibri" pitchFamily="34" charset="0"/>
              </a:rPr>
              <a:t>,</a:t>
            </a:r>
            <a:endParaRPr lang="en-US" altLang="en-US" sz="2400" b="1" dirty="0">
              <a:latin typeface="Times New Roman" pitchFamily="18" charset="0"/>
              <a:cs typeface="Times New Roman" pitchFamily="18" charset="0"/>
            </a:endParaRPr>
          </a:p>
        </p:txBody>
      </p:sp>
      <p:sp>
        <p:nvSpPr>
          <p:cNvPr id="22" name="Rectangle 25"/>
          <p:cNvSpPr>
            <a:spLocks noChangeArrowheads="1"/>
          </p:cNvSpPr>
          <p:nvPr/>
        </p:nvSpPr>
        <p:spPr bwMode="auto">
          <a:xfrm>
            <a:off x="1737053" y="2509388"/>
            <a:ext cx="2551846"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zh-CN" sz="2400" b="1" i="1" dirty="0" err="1">
                <a:solidFill>
                  <a:srgbClr val="76923C"/>
                </a:solidFill>
                <a:latin typeface="Times New Roman" pitchFamily="18" charset="0"/>
                <a:cs typeface="Times New Roman" pitchFamily="18" charset="0"/>
                <a:sym typeface="Arial" charset="0"/>
              </a:rPr>
              <a:t>cái</a:t>
            </a:r>
            <a:r>
              <a:rPr lang="en-US" altLang="zh-CN" sz="2400" b="1" i="1" dirty="0">
                <a:latin typeface="HP001 5 hàng" panose="020B0603050302020204" pitchFamily="34" charset="0"/>
                <a:cs typeface="Arial" charset="0"/>
                <a:sym typeface="Arial" charset="0"/>
              </a:rPr>
              <a:t> </a:t>
            </a:r>
            <a:r>
              <a:rPr lang="en-US" altLang="zh-CN" sz="2400" b="1" i="1" dirty="0" err="1">
                <a:solidFill>
                  <a:srgbClr val="C00000"/>
                </a:solidFill>
                <a:latin typeface="Times New Roman" pitchFamily="18" charset="0"/>
                <a:cs typeface="Times New Roman" pitchFamily="18" charset="0"/>
                <a:sym typeface="Arial" charset="0"/>
              </a:rPr>
              <a:t>hồng</a:t>
            </a:r>
            <a:r>
              <a:rPr lang="en-US" altLang="zh-CN" sz="2400" b="1" i="1" dirty="0">
                <a:solidFill>
                  <a:srgbClr val="C00000"/>
                </a:solidFill>
                <a:latin typeface="Times New Roman" pitchFamily="18" charset="0"/>
                <a:cs typeface="Times New Roman" pitchFamily="18" charset="0"/>
                <a:sym typeface="Arial" charset="0"/>
              </a:rPr>
              <a:t> </a:t>
            </a:r>
            <a:r>
              <a:rPr lang="en-US" altLang="zh-CN" sz="2400" b="1" i="1" dirty="0" err="1">
                <a:solidFill>
                  <a:srgbClr val="C00000"/>
                </a:solidFill>
                <a:latin typeface="Times New Roman" pitchFamily="18" charset="0"/>
                <a:cs typeface="Times New Roman" pitchFamily="18" charset="0"/>
                <a:sym typeface="Arial" charset="0"/>
              </a:rPr>
              <a:t>nhan</a:t>
            </a:r>
            <a:endParaRPr lang="en-US" altLang="zh-CN" sz="2400" b="1" dirty="0">
              <a:latin typeface="Times New Roman" pitchFamily="18" charset="0"/>
              <a:cs typeface="Times New Roman" pitchFamily="18" charset="0"/>
            </a:endParaRPr>
          </a:p>
        </p:txBody>
      </p:sp>
      <p:sp>
        <p:nvSpPr>
          <p:cNvPr id="35" name="Rectangle 26"/>
          <p:cNvSpPr>
            <a:spLocks noChangeArrowheads="1"/>
          </p:cNvSpPr>
          <p:nvPr/>
        </p:nvSpPr>
        <p:spPr bwMode="auto">
          <a:xfrm>
            <a:off x="1079210" y="2509388"/>
            <a:ext cx="649024"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solidFill>
                  <a:srgbClr val="E36C09"/>
                </a:solidFill>
                <a:latin typeface="Times New Roman" pitchFamily="18" charset="0"/>
                <a:cs typeface="Times New Roman" pitchFamily="18" charset="0"/>
                <a:sym typeface="Arial" charset="0"/>
              </a:rPr>
              <a:t>Trơ</a:t>
            </a:r>
            <a:endParaRPr lang="en-US" altLang="en-US" sz="2400" b="1" dirty="0">
              <a:latin typeface="Times New Roman" pitchFamily="18" charset="0"/>
              <a:cs typeface="Times New Roman" pitchFamily="18" charset="0"/>
            </a:endParaRPr>
          </a:p>
        </p:txBody>
      </p:sp>
      <p:sp>
        <p:nvSpPr>
          <p:cNvPr id="36" name="Rectangle 27"/>
          <p:cNvSpPr>
            <a:spLocks noChangeArrowheads="1"/>
          </p:cNvSpPr>
          <p:nvPr/>
        </p:nvSpPr>
        <p:spPr bwMode="auto">
          <a:xfrm>
            <a:off x="3799741" y="2532203"/>
            <a:ext cx="1874337"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Times New Roman" pitchFamily="18" charset="0"/>
                <a:cs typeface="Times New Roman" pitchFamily="18" charset="0"/>
                <a:sym typeface="Arial" charset="0"/>
              </a:rPr>
              <a:t>với</a:t>
            </a:r>
            <a:r>
              <a:rPr lang="en-US" altLang="en-US" sz="2400" b="1" i="1" dirty="0">
                <a:latin typeface="Times New Roman" pitchFamily="18" charset="0"/>
                <a:cs typeface="Times New Roman" pitchFamily="18" charset="0"/>
                <a:sym typeface="Arial" charset="0"/>
              </a:rPr>
              <a:t> </a:t>
            </a:r>
            <a:r>
              <a:rPr lang="en-US" altLang="en-US" sz="2400" b="1" i="1" dirty="0" err="1">
                <a:latin typeface="Times New Roman" pitchFamily="18" charset="0"/>
                <a:cs typeface="Times New Roman" pitchFamily="18" charset="0"/>
                <a:sym typeface="Arial" charset="0"/>
              </a:rPr>
              <a:t>nước</a:t>
            </a:r>
            <a:r>
              <a:rPr lang="en-US" altLang="en-US" sz="2400" b="1" i="1" dirty="0">
                <a:latin typeface="Times New Roman" pitchFamily="18" charset="0"/>
                <a:cs typeface="Times New Roman" pitchFamily="18" charset="0"/>
                <a:sym typeface="Arial" charset="0"/>
              </a:rPr>
              <a:t> non</a:t>
            </a:r>
            <a:endParaRPr lang="en-US" altLang="en-US" sz="2400" b="1" dirty="0">
              <a:latin typeface="Times New Roman" pitchFamily="18" charset="0"/>
              <a:cs typeface="Times New Roman" pitchFamily="18" charset="0"/>
            </a:endParaRPr>
          </a:p>
        </p:txBody>
      </p:sp>
      <p:sp>
        <p:nvSpPr>
          <p:cNvPr id="37" name="Rectangle 4"/>
          <p:cNvSpPr>
            <a:spLocks noChangeArrowheads="1"/>
          </p:cNvSpPr>
          <p:nvPr/>
        </p:nvSpPr>
        <p:spPr bwMode="auto">
          <a:xfrm>
            <a:off x="1160956" y="2059756"/>
            <a:ext cx="1947995"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Times New Roman" pitchFamily="18" charset="0"/>
                <a:cs typeface="Times New Roman" pitchFamily="18" charset="0"/>
                <a:sym typeface="Arial" charset="0"/>
              </a:rPr>
              <a:t>Đêm</a:t>
            </a:r>
            <a:r>
              <a:rPr lang="en-US" altLang="en-US" sz="2400" b="1" i="1" dirty="0">
                <a:latin typeface="Times New Roman" pitchFamily="18" charset="0"/>
                <a:cs typeface="Times New Roman" pitchFamily="18" charset="0"/>
                <a:sym typeface="Arial" charset="0"/>
              </a:rPr>
              <a:t> </a:t>
            </a:r>
            <a:r>
              <a:rPr lang="en-US" altLang="en-US" sz="2400" b="1" i="1" dirty="0" err="1">
                <a:latin typeface="Times New Roman" pitchFamily="18" charset="0"/>
                <a:cs typeface="Times New Roman" pitchFamily="18" charset="0"/>
                <a:sym typeface="Arial" charset="0"/>
              </a:rPr>
              <a:t>khuya</a:t>
            </a:r>
            <a:r>
              <a:rPr lang="en-US" altLang="en-US" sz="2400" b="1" i="1" dirty="0">
                <a:latin typeface="Times New Roman" pitchFamily="18" charset="0"/>
                <a:cs typeface="Times New Roman" pitchFamily="18" charset="0"/>
                <a:sym typeface="Arial" charset="0"/>
              </a:rPr>
              <a:t> </a:t>
            </a:r>
            <a:endParaRPr lang="en-US" altLang="en-US" sz="2400" b="1" dirty="0">
              <a:latin typeface="Times New Roman" pitchFamily="18" charset="0"/>
              <a:cs typeface="Times New Roman" pitchFamily="18" charset="0"/>
            </a:endParaRPr>
          </a:p>
        </p:txBody>
      </p:sp>
      <p:sp>
        <p:nvSpPr>
          <p:cNvPr id="38" name="Rectangle 5"/>
          <p:cNvSpPr>
            <a:spLocks noChangeArrowheads="1"/>
          </p:cNvSpPr>
          <p:nvPr/>
        </p:nvSpPr>
        <p:spPr bwMode="auto">
          <a:xfrm>
            <a:off x="2828407" y="2059756"/>
            <a:ext cx="1819850"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Times New Roman" pitchFamily="18" charset="0"/>
                <a:cs typeface="Times New Roman" pitchFamily="18" charset="0"/>
                <a:sym typeface="Arial" charset="0"/>
              </a:rPr>
              <a:t>văng</a:t>
            </a:r>
            <a:r>
              <a:rPr lang="en-US" altLang="en-US" sz="2400" b="1" i="1" dirty="0">
                <a:latin typeface="Times New Roman" pitchFamily="18" charset="0"/>
                <a:cs typeface="Times New Roman" pitchFamily="18" charset="0"/>
                <a:sym typeface="Arial" charset="0"/>
              </a:rPr>
              <a:t> </a:t>
            </a:r>
            <a:r>
              <a:rPr lang="en-US" altLang="en-US" sz="2400" b="1" i="1" dirty="0" err="1">
                <a:latin typeface="Times New Roman" pitchFamily="18" charset="0"/>
                <a:cs typeface="Times New Roman" pitchFamily="18" charset="0"/>
                <a:sym typeface="Arial" charset="0"/>
              </a:rPr>
              <a:t>vẳng</a:t>
            </a:r>
            <a:r>
              <a:rPr lang="en-US" altLang="en-US" sz="2400" b="1" i="1" dirty="0">
                <a:latin typeface="Times New Roman" pitchFamily="18" charset="0"/>
                <a:cs typeface="Times New Roman" pitchFamily="18" charset="0"/>
                <a:sym typeface="Arial" charset="0"/>
              </a:rPr>
              <a:t> </a:t>
            </a:r>
            <a:endParaRPr lang="en-US" alt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215009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2"/>
          <p:cNvPicPr>
            <a:picLocks noChangeAspect="1" noChangeArrowheads="1"/>
          </p:cNvPicPr>
          <p:nvPr/>
        </p:nvPicPr>
        <p:blipFill>
          <a:blip r:embed="rId2">
            <a:extLst>
              <a:ext uri="{28A0092B-C50C-407E-A947-70E740481C1C}">
                <a14:useLocalDpi xmlns:a14="http://schemas.microsoft.com/office/drawing/2010/main" val="0"/>
              </a:ext>
            </a:extLst>
          </a:blip>
          <a:srcRect l="21432" t="330" r="3705" b="1215"/>
          <a:stretch>
            <a:fillRect/>
          </a:stretch>
        </p:blipFill>
        <p:spPr bwMode="auto">
          <a:xfrm>
            <a:off x="6057901" y="609601"/>
            <a:ext cx="6139656"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63"/>
          <p:cNvSpPr>
            <a:spLocks noChangeArrowheads="1"/>
          </p:cNvSpPr>
          <p:nvPr/>
        </p:nvSpPr>
        <p:spPr bwMode="auto">
          <a:xfrm>
            <a:off x="4193035" y="1922156"/>
            <a:ext cx="2655317"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HP001 5 hàng" panose="020B0603050302020204" pitchFamily="34" charset="0"/>
                <a:cs typeface="Arial" charset="0"/>
                <a:sym typeface="Arial" charset="0"/>
              </a:rPr>
              <a:t>trống</a:t>
            </a:r>
            <a:r>
              <a:rPr lang="en-US" altLang="en-US" sz="2400" b="1" i="1" dirty="0">
                <a:latin typeface="HP001 5 hàng" panose="020B0603050302020204" pitchFamily="34" charset="0"/>
                <a:cs typeface="Arial" charset="0"/>
                <a:sym typeface="Arial" charset="0"/>
              </a:rPr>
              <a:t> </a:t>
            </a:r>
            <a:r>
              <a:rPr lang="en-US" altLang="en-US" sz="2400" b="1" i="1" dirty="0" err="1">
                <a:latin typeface="HP001 5 hàng" panose="020B0603050302020204" pitchFamily="34" charset="0"/>
                <a:cs typeface="Arial" charset="0"/>
                <a:sym typeface="Arial" charset="0"/>
              </a:rPr>
              <a:t>canh</a:t>
            </a:r>
            <a:r>
              <a:rPr lang="en-US" altLang="en-US" sz="2400" b="1" i="1" dirty="0">
                <a:latin typeface="HP001 5 hàng" panose="020B0603050302020204" pitchFamily="34" charset="0"/>
                <a:cs typeface="Arial" charset="0"/>
                <a:sym typeface="Arial" charset="0"/>
              </a:rPr>
              <a:t> </a:t>
            </a:r>
            <a:r>
              <a:rPr lang="en-US" altLang="en-US" sz="2400" b="1" i="1" dirty="0" err="1">
                <a:latin typeface="HP001 5 hàng" panose="020B0603050302020204" pitchFamily="34" charset="0"/>
                <a:cs typeface="Arial" charset="0"/>
                <a:sym typeface="Arial" charset="0"/>
              </a:rPr>
              <a:t>dồn</a:t>
            </a:r>
            <a:r>
              <a:rPr lang="en-US" altLang="en-US" sz="2400" b="1" i="1" dirty="0">
                <a:latin typeface="HP001 5 hàng" panose="020B0603050302020204" pitchFamily="34" charset="0"/>
                <a:cs typeface="Arial" charset="0"/>
                <a:sym typeface="Calibri" pitchFamily="34" charset="0"/>
              </a:rPr>
              <a:t>,</a:t>
            </a:r>
            <a:endParaRPr lang="en-US" altLang="en-US" sz="2400" b="1" dirty="0">
              <a:latin typeface="HP001 5 hàng" panose="020B0603050302020204" pitchFamily="34" charset="0"/>
              <a:cs typeface="Arial" charset="0"/>
            </a:endParaRPr>
          </a:p>
        </p:txBody>
      </p:sp>
      <p:sp>
        <p:nvSpPr>
          <p:cNvPr id="13316" name="Rectangle 25"/>
          <p:cNvSpPr>
            <a:spLocks noChangeArrowheads="1"/>
          </p:cNvSpPr>
          <p:nvPr/>
        </p:nvSpPr>
        <p:spPr bwMode="auto">
          <a:xfrm>
            <a:off x="1552484" y="2371787"/>
            <a:ext cx="2551846" cy="4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zh-CN" sz="2400" b="1" i="1" dirty="0" err="1">
                <a:solidFill>
                  <a:srgbClr val="76923C"/>
                </a:solidFill>
                <a:latin typeface="HP001 5 hàng" panose="020B0603050302020204" pitchFamily="34" charset="0"/>
                <a:cs typeface="Arial" charset="0"/>
                <a:sym typeface="Arial" charset="0"/>
              </a:rPr>
              <a:t>cái</a:t>
            </a:r>
            <a:r>
              <a:rPr lang="en-US" altLang="zh-CN" sz="2400" b="1" i="1" dirty="0">
                <a:latin typeface="HP001 5 hàng" panose="020B0603050302020204" pitchFamily="34" charset="0"/>
                <a:cs typeface="Arial" charset="0"/>
                <a:sym typeface="Arial" charset="0"/>
              </a:rPr>
              <a:t> </a:t>
            </a:r>
            <a:r>
              <a:rPr lang="en-US" altLang="zh-CN" sz="2400" b="1" i="1" dirty="0" err="1">
                <a:solidFill>
                  <a:srgbClr val="C00000"/>
                </a:solidFill>
                <a:latin typeface="HP001 5 hàng" panose="020B0603050302020204" pitchFamily="34" charset="0"/>
                <a:cs typeface="Arial" charset="0"/>
                <a:sym typeface="Arial" charset="0"/>
              </a:rPr>
              <a:t>hồng</a:t>
            </a:r>
            <a:r>
              <a:rPr lang="en-US" altLang="zh-CN" sz="2400" b="1" i="1" dirty="0">
                <a:solidFill>
                  <a:srgbClr val="C00000"/>
                </a:solidFill>
                <a:latin typeface="HP001 5 hàng" panose="020B0603050302020204" pitchFamily="34" charset="0"/>
                <a:cs typeface="Arial" charset="0"/>
                <a:sym typeface="Arial" charset="0"/>
              </a:rPr>
              <a:t> </a:t>
            </a:r>
            <a:r>
              <a:rPr lang="en-US" altLang="zh-CN" sz="2400" b="1" i="1" dirty="0" err="1">
                <a:solidFill>
                  <a:srgbClr val="C00000"/>
                </a:solidFill>
                <a:latin typeface="HP001 5 hàng" panose="020B0603050302020204" pitchFamily="34" charset="0"/>
                <a:cs typeface="Arial" charset="0"/>
                <a:sym typeface="Arial" charset="0"/>
              </a:rPr>
              <a:t>nhan</a:t>
            </a:r>
            <a:endParaRPr lang="en-US" altLang="zh-CN" sz="2400" b="1" dirty="0">
              <a:latin typeface="HP001 5 hàng" panose="020B0603050302020204" pitchFamily="34" charset="0"/>
              <a:cs typeface="Arial" charset="0"/>
            </a:endParaRPr>
          </a:p>
        </p:txBody>
      </p:sp>
      <p:sp>
        <p:nvSpPr>
          <p:cNvPr id="13317" name="Rectangle 26"/>
          <p:cNvSpPr>
            <a:spLocks noChangeArrowheads="1"/>
          </p:cNvSpPr>
          <p:nvPr/>
        </p:nvSpPr>
        <p:spPr bwMode="auto">
          <a:xfrm>
            <a:off x="894641" y="2371787"/>
            <a:ext cx="649024" cy="4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a:solidFill>
                  <a:srgbClr val="E36C09"/>
                </a:solidFill>
                <a:latin typeface="HP001 5 hàng" panose="020B0603050302020204" pitchFamily="34" charset="0"/>
                <a:cs typeface="Arial" charset="0"/>
                <a:sym typeface="Arial" charset="0"/>
              </a:rPr>
              <a:t>Trơ</a:t>
            </a:r>
            <a:endParaRPr lang="en-US" altLang="en-US" sz="2400" b="1">
              <a:latin typeface="HP001 5 hàng" panose="020B0603050302020204" pitchFamily="34" charset="0"/>
              <a:cs typeface="Arial" charset="0"/>
            </a:endParaRPr>
          </a:p>
        </p:txBody>
      </p:sp>
      <p:sp>
        <p:nvSpPr>
          <p:cNvPr id="13318" name="Rectangle 27"/>
          <p:cNvSpPr>
            <a:spLocks noChangeArrowheads="1"/>
          </p:cNvSpPr>
          <p:nvPr/>
        </p:nvSpPr>
        <p:spPr bwMode="auto">
          <a:xfrm>
            <a:off x="3615172" y="2394602"/>
            <a:ext cx="2328428"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smtClean="0">
                <a:latin typeface="HP001 5 hàng" panose="020B0603050302020204" pitchFamily="34" charset="0"/>
                <a:cs typeface="Arial" charset="0"/>
                <a:sym typeface="Arial" charset="0"/>
              </a:rPr>
              <a:t> </a:t>
            </a:r>
            <a:r>
              <a:rPr lang="en-US" altLang="en-US" sz="2400" b="1" i="1" dirty="0" err="1" smtClean="0">
                <a:latin typeface="HP001 5 hàng" panose="020B0603050302020204" pitchFamily="34" charset="0"/>
                <a:cs typeface="Arial" charset="0"/>
                <a:sym typeface="Arial" charset="0"/>
              </a:rPr>
              <a:t>với</a:t>
            </a:r>
            <a:r>
              <a:rPr lang="en-US" altLang="en-US" sz="2400" b="1" i="1" dirty="0" smtClean="0">
                <a:latin typeface="HP001 5 hàng" panose="020B0603050302020204" pitchFamily="34" charset="0"/>
                <a:cs typeface="Arial" charset="0"/>
                <a:sym typeface="Arial" charset="0"/>
              </a:rPr>
              <a:t> </a:t>
            </a:r>
            <a:r>
              <a:rPr lang="en-US" altLang="en-US" sz="2400" b="1" i="1" dirty="0" err="1">
                <a:latin typeface="HP001 5 hàng" panose="020B0603050302020204" pitchFamily="34" charset="0"/>
                <a:cs typeface="Arial" charset="0"/>
                <a:sym typeface="Arial" charset="0"/>
              </a:rPr>
              <a:t>nước</a:t>
            </a:r>
            <a:r>
              <a:rPr lang="en-US" altLang="en-US" sz="2400" b="1" i="1" dirty="0">
                <a:latin typeface="HP001 5 hàng" panose="020B0603050302020204" pitchFamily="34" charset="0"/>
                <a:cs typeface="Arial" charset="0"/>
                <a:sym typeface="Arial" charset="0"/>
              </a:rPr>
              <a:t> non</a:t>
            </a:r>
            <a:endParaRPr lang="en-US" altLang="en-US" sz="2400" b="1" dirty="0">
              <a:latin typeface="HP001 5 hàng" panose="020B0603050302020204" pitchFamily="34" charset="0"/>
              <a:cs typeface="Arial" charset="0"/>
            </a:endParaRPr>
          </a:p>
        </p:txBody>
      </p:sp>
      <p:sp>
        <p:nvSpPr>
          <p:cNvPr id="13320" name="Rectangle 4"/>
          <p:cNvSpPr>
            <a:spLocks noChangeArrowheads="1"/>
          </p:cNvSpPr>
          <p:nvPr/>
        </p:nvSpPr>
        <p:spPr bwMode="auto">
          <a:xfrm>
            <a:off x="976387" y="1922155"/>
            <a:ext cx="1947995" cy="4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HP001 5 hàng" panose="020B0603050302020204" pitchFamily="34" charset="0"/>
                <a:cs typeface="Arial" charset="0"/>
                <a:sym typeface="Arial" charset="0"/>
              </a:rPr>
              <a:t>Đêm</a:t>
            </a:r>
            <a:r>
              <a:rPr lang="en-US" altLang="en-US" sz="2400" b="1" i="1" dirty="0">
                <a:latin typeface="HP001 5 hàng" panose="020B0603050302020204" pitchFamily="34" charset="0"/>
                <a:cs typeface="Arial" charset="0"/>
                <a:sym typeface="Arial" charset="0"/>
              </a:rPr>
              <a:t> </a:t>
            </a:r>
            <a:r>
              <a:rPr lang="en-US" altLang="en-US" sz="2400" b="1" i="1" dirty="0" err="1">
                <a:latin typeface="HP001 5 hàng" panose="020B0603050302020204" pitchFamily="34" charset="0"/>
                <a:cs typeface="Arial" charset="0"/>
                <a:sym typeface="Arial" charset="0"/>
              </a:rPr>
              <a:t>khuya</a:t>
            </a:r>
            <a:r>
              <a:rPr lang="en-US" altLang="en-US" sz="2400" b="1" i="1" dirty="0">
                <a:latin typeface="HP001 5 hàng" panose="020B0603050302020204" pitchFamily="34" charset="0"/>
                <a:cs typeface="Arial" charset="0"/>
                <a:sym typeface="Arial" charset="0"/>
              </a:rPr>
              <a:t> </a:t>
            </a:r>
            <a:endParaRPr lang="en-US" altLang="en-US" sz="2400" b="1" dirty="0">
              <a:latin typeface="HP001 5 hàng" panose="020B0603050302020204" pitchFamily="34" charset="0"/>
              <a:cs typeface="Arial" charset="0"/>
            </a:endParaRPr>
          </a:p>
        </p:txBody>
      </p:sp>
      <p:sp>
        <p:nvSpPr>
          <p:cNvPr id="13321" name="Rectangle 5"/>
          <p:cNvSpPr>
            <a:spLocks noChangeArrowheads="1"/>
          </p:cNvSpPr>
          <p:nvPr/>
        </p:nvSpPr>
        <p:spPr bwMode="auto">
          <a:xfrm>
            <a:off x="2643838" y="1922155"/>
            <a:ext cx="1819850" cy="4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HP001 5 hàng" panose="020B0603050302020204" pitchFamily="34" charset="0"/>
                <a:cs typeface="Arial" charset="0"/>
                <a:sym typeface="Arial" charset="0"/>
              </a:rPr>
              <a:t>văng</a:t>
            </a:r>
            <a:r>
              <a:rPr lang="en-US" altLang="en-US" sz="2400" b="1" i="1" dirty="0">
                <a:latin typeface="HP001 5 hàng" panose="020B0603050302020204" pitchFamily="34" charset="0"/>
                <a:cs typeface="Arial" charset="0"/>
                <a:sym typeface="Arial" charset="0"/>
              </a:rPr>
              <a:t> </a:t>
            </a:r>
            <a:r>
              <a:rPr lang="en-US" altLang="en-US" sz="2400" b="1" i="1" dirty="0" err="1">
                <a:latin typeface="HP001 5 hàng" panose="020B0603050302020204" pitchFamily="34" charset="0"/>
                <a:cs typeface="Arial" charset="0"/>
                <a:sym typeface="Arial" charset="0"/>
              </a:rPr>
              <a:t>vẳng</a:t>
            </a:r>
            <a:r>
              <a:rPr lang="en-US" altLang="en-US" sz="2400" b="1" i="1" dirty="0">
                <a:latin typeface="HP001 5 hàng" panose="020B0603050302020204" pitchFamily="34" charset="0"/>
                <a:cs typeface="Arial" charset="0"/>
                <a:sym typeface="Arial" charset="0"/>
              </a:rPr>
              <a:t> </a:t>
            </a:r>
            <a:endParaRPr lang="en-US" altLang="en-US" sz="2400" b="1" dirty="0">
              <a:latin typeface="HP001 5 hàng" panose="020B0603050302020204" pitchFamily="34" charset="0"/>
              <a:cs typeface="Arial" charset="0"/>
            </a:endParaRPr>
          </a:p>
        </p:txBody>
      </p:sp>
      <p:sp>
        <p:nvSpPr>
          <p:cNvPr id="22546" name="Rectangle 1"/>
          <p:cNvSpPr>
            <a:spLocks noChangeArrowheads="1"/>
          </p:cNvSpPr>
          <p:nvPr/>
        </p:nvSpPr>
        <p:spPr bwMode="auto">
          <a:xfrm>
            <a:off x="2941485" y="3653084"/>
            <a:ext cx="5342150"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chỉ</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người</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con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gái</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đẹp</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người</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đàn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bà</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đẹp</a:t>
            </a:r>
            <a:endParaRPr lang="en-US" altLang="en-US" sz="2400" dirty="0">
              <a:latin typeface="Times New Roman" panose="02020603050405020304" pitchFamily="18" charset="0"/>
              <a:cs typeface="Times New Roman" panose="02020603050405020304" pitchFamily="18" charset="0"/>
            </a:endParaRPr>
          </a:p>
        </p:txBody>
      </p:sp>
      <p:sp>
        <p:nvSpPr>
          <p:cNvPr id="22550" name="Rectangle 18"/>
          <p:cNvSpPr>
            <a:spLocks noChangeArrowheads="1"/>
          </p:cNvSpPr>
          <p:nvPr/>
        </p:nvSpPr>
        <p:spPr bwMode="auto">
          <a:xfrm>
            <a:off x="2508871" y="4495592"/>
            <a:ext cx="3795252"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1" tIns="22855" rIns="45711" bIns="22855">
            <a:spAutoFit/>
          </a:bodyPr>
          <a:lstStyle>
            <a:lvl1pPr marL="342900" indent="-342900">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spcBef>
                <a:spcPct val="20000"/>
              </a:spcBef>
            </a:pP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thân</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phận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rẻ</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rúng</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mỉa</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mai</a:t>
            </a:r>
            <a:endParaRPr lang="en-US" altLang="en-US" sz="2400" dirty="0">
              <a:latin typeface="Times New Roman" panose="02020603050405020304" pitchFamily="18" charset="0"/>
              <a:cs typeface="Times New Roman" panose="02020603050405020304" pitchFamily="18" charset="0"/>
            </a:endParaRPr>
          </a:p>
        </p:txBody>
      </p:sp>
      <p:sp>
        <p:nvSpPr>
          <p:cNvPr id="22560" name="Rectangle 120"/>
          <p:cNvSpPr>
            <a:spLocks noChangeArrowheads="1"/>
          </p:cNvSpPr>
          <p:nvPr/>
        </p:nvSpPr>
        <p:spPr bwMode="auto">
          <a:xfrm>
            <a:off x="1944960" y="5111063"/>
            <a:ext cx="6348836" cy="85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1" tIns="22855" rIns="45711" bIns="22855">
            <a:spAutoFit/>
          </a:bodyPr>
          <a:lstStyle>
            <a:lvl1pPr marL="342900" indent="-342900">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spcBef>
                <a:spcPct val="20000"/>
              </a:spcBef>
            </a:pPr>
            <a:r>
              <a:rPr lang="en-US" altLang="zh-CN" sz="2400" b="1" dirty="0" err="1">
                <a:latin typeface="Times New Roman" panose="02020603050405020304" pitchFamily="18" charset="0"/>
                <a:ea typeface="Microsoft YaHei" pitchFamily="34" charset="-122"/>
                <a:cs typeface="Times New Roman" panose="02020603050405020304" pitchFamily="18" charset="0"/>
              </a:rPr>
              <a:t>đảo</a:t>
            </a:r>
            <a:r>
              <a:rPr lang="en-US" altLang="zh-CN" sz="2400" b="1" dirty="0">
                <a:latin typeface="Times New Roman" panose="02020603050405020304" pitchFamily="18" charset="0"/>
                <a:ea typeface="Microsoft YaHei" pitchFamily="34" charset="-122"/>
                <a:cs typeface="Times New Roman" panose="02020603050405020304" pitchFamily="18" charset="0"/>
              </a:rPr>
              <a:t> </a:t>
            </a:r>
            <a:r>
              <a:rPr lang="en-US" altLang="zh-CN" sz="2400" b="1" dirty="0" err="1">
                <a:latin typeface="Times New Roman" panose="02020603050405020304" pitchFamily="18" charset="0"/>
                <a:ea typeface="Microsoft YaHei" pitchFamily="34" charset="-122"/>
                <a:cs typeface="Times New Roman" panose="02020603050405020304" pitchFamily="18" charset="0"/>
              </a:rPr>
              <a:t>ngữ</a:t>
            </a:r>
            <a:r>
              <a:rPr lang="en-US" altLang="zh-CN" sz="2400" b="1" dirty="0">
                <a:latin typeface="Times New Roman" panose="02020603050405020304" pitchFamily="18" charset="0"/>
                <a:ea typeface="Microsoft YaHei" pitchFamily="34" charset="-122"/>
                <a:cs typeface="Times New Roman" panose="02020603050405020304" pitchFamily="18" charset="0"/>
              </a:rPr>
              <a:t>, </a:t>
            </a:r>
            <a:r>
              <a:rPr lang="en-US" altLang="zh-CN" sz="2400" b="1" dirty="0" err="1">
                <a:latin typeface="Times New Roman" panose="02020603050405020304" pitchFamily="18" charset="0"/>
                <a:ea typeface="Microsoft YaHei" pitchFamily="34" charset="-122"/>
                <a:cs typeface="Times New Roman" panose="02020603050405020304" pitchFamily="18" charset="0"/>
              </a:rPr>
              <a:t>có</a:t>
            </a:r>
            <a:r>
              <a:rPr lang="en-US" altLang="zh-CN" sz="2400" b="1" dirty="0">
                <a:latin typeface="Times New Roman" panose="02020603050405020304" pitchFamily="18" charset="0"/>
                <a:ea typeface="Microsoft YaHei" pitchFamily="34" charset="-122"/>
                <a:cs typeface="Times New Roman" panose="02020603050405020304" pitchFamily="18" charset="0"/>
              </a:rPr>
              <a:t> </a:t>
            </a:r>
            <a:r>
              <a:rPr lang="en-US" altLang="zh-CN" sz="2400" b="1" dirty="0" err="1">
                <a:latin typeface="Times New Roman" panose="02020603050405020304" pitchFamily="18" charset="0"/>
                <a:ea typeface="Microsoft YaHei" pitchFamily="34" charset="-122"/>
                <a:cs typeface="Times New Roman" panose="02020603050405020304" pitchFamily="18" charset="0"/>
              </a:rPr>
              <a:t>tác</a:t>
            </a:r>
            <a:r>
              <a:rPr lang="en-US" altLang="zh-CN" sz="2400" b="1" dirty="0">
                <a:latin typeface="Times New Roman" panose="02020603050405020304" pitchFamily="18" charset="0"/>
                <a:ea typeface="Microsoft YaHei" pitchFamily="34" charset="-122"/>
                <a:cs typeface="Times New Roman" panose="02020603050405020304" pitchFamily="18" charset="0"/>
              </a:rPr>
              <a:t> </a:t>
            </a:r>
            <a:r>
              <a:rPr lang="en-US" altLang="zh-CN" sz="2400" b="1" dirty="0" err="1">
                <a:latin typeface="Times New Roman" panose="02020603050405020304" pitchFamily="18" charset="0"/>
                <a:ea typeface="Microsoft YaHei" pitchFamily="34" charset="-122"/>
                <a:cs typeface="Times New Roman" panose="02020603050405020304" pitchFamily="18" charset="0"/>
              </a:rPr>
              <a:t>dụng</a:t>
            </a:r>
            <a:r>
              <a:rPr lang="en-US" altLang="zh-CN" sz="2400" b="1" dirty="0">
                <a:latin typeface="Times New Roman" panose="02020603050405020304" pitchFamily="18" charset="0"/>
                <a:ea typeface="Microsoft YaHei" pitchFamily="34" charset="-122"/>
                <a:cs typeface="Times New Roman" panose="02020603050405020304" pitchFamily="18" charset="0"/>
              </a:rPr>
              <a:t> </a:t>
            </a:r>
            <a:r>
              <a:rPr lang="en-US" altLang="zh-CN" sz="2400" b="1" dirty="0" err="1">
                <a:latin typeface="Times New Roman" panose="02020603050405020304" pitchFamily="18" charset="0"/>
                <a:ea typeface="Microsoft YaHei" pitchFamily="34" charset="-122"/>
                <a:cs typeface="Times New Roman" panose="02020603050405020304" pitchFamily="18" charset="0"/>
              </a:rPr>
              <a:t>nhấn</a:t>
            </a:r>
            <a:r>
              <a:rPr lang="en-US" altLang="zh-CN" sz="2400" b="1" dirty="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mạnh</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chai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lì</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vô</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cảm</a:t>
            </a:r>
            <a:endParaRPr lang="en-US" altLang="zh-CN" sz="2400" b="1" dirty="0">
              <a:latin typeface="Times New Roman" panose="02020603050405020304" pitchFamily="18" charset="0"/>
              <a:ea typeface="Microsoft YaHei" pitchFamily="34" charset="-122"/>
              <a:cs typeface="Times New Roman" panose="02020603050405020304" pitchFamily="18" charset="0"/>
            </a:endParaRPr>
          </a:p>
          <a:p>
            <a:pPr eaLnBrk="1" hangingPunct="1">
              <a:spcBef>
                <a:spcPct val="20000"/>
              </a:spcBef>
            </a:pP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xen</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lẫn</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sự</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tủi</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hổ</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bẽ</a:t>
            </a:r>
            <a:r>
              <a:rPr lang="en-US" altLang="zh-CN" sz="2400" b="1" dirty="0" smtClean="0">
                <a:latin typeface="Times New Roman" panose="02020603050405020304" pitchFamily="18" charset="0"/>
                <a:ea typeface="Microsoft YaHei" pitchFamily="34" charset="-122"/>
                <a:cs typeface="Times New Roman" panose="02020603050405020304" pitchFamily="18" charset="0"/>
              </a:rPr>
              <a:t> </a:t>
            </a:r>
            <a:r>
              <a:rPr lang="en-US" altLang="zh-CN" sz="2400" b="1" dirty="0" err="1" smtClean="0">
                <a:latin typeface="Times New Roman" panose="02020603050405020304" pitchFamily="18" charset="0"/>
                <a:ea typeface="Microsoft YaHei" pitchFamily="34" charset="-122"/>
                <a:cs typeface="Times New Roman" panose="02020603050405020304" pitchFamily="18" charset="0"/>
              </a:rPr>
              <a:t>bàng</a:t>
            </a:r>
            <a:endParaRPr lang="en-US" altLang="zh-CN" sz="2400" dirty="0">
              <a:latin typeface="Times New Roman" panose="02020603050405020304" pitchFamily="18" charset="0"/>
              <a:cs typeface="Times New Roman" panose="02020603050405020304" pitchFamily="18" charset="0"/>
            </a:endParaRPr>
          </a:p>
        </p:txBody>
      </p:sp>
      <p:sp>
        <p:nvSpPr>
          <p:cNvPr id="33" name="Rectangle 32"/>
          <p:cNvSpPr/>
          <p:nvPr/>
        </p:nvSpPr>
        <p:spPr>
          <a:xfrm>
            <a:off x="282523" y="125183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đề</a:t>
            </a:r>
            <a:endParaRPr lang="vi-VN" sz="2400" b="1" dirty="0">
              <a:solidFill>
                <a:srgbClr val="660066"/>
              </a:solidFill>
              <a:latin typeface="Arial" pitchFamily="34" charset="0"/>
              <a:cs typeface="Arial" pitchFamily="34" charset="0"/>
            </a:endParaRPr>
          </a:p>
        </p:txBody>
      </p:sp>
      <p:grpSp>
        <p:nvGrpSpPr>
          <p:cNvPr id="34" name="Group 33"/>
          <p:cNvGrpSpPr/>
          <p:nvPr/>
        </p:nvGrpSpPr>
        <p:grpSpPr>
          <a:xfrm>
            <a:off x="0" y="750553"/>
            <a:ext cx="7037538" cy="482469"/>
            <a:chOff x="136478" y="1137634"/>
            <a:chExt cx="2726605" cy="461667"/>
          </a:xfrm>
          <a:solidFill>
            <a:schemeClr val="accent6">
              <a:lumMod val="50000"/>
            </a:schemeClr>
          </a:solidFill>
        </p:grpSpPr>
        <p:sp>
          <p:nvSpPr>
            <p:cNvPr id="35" name="Rounded Rectangle 34"/>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5" name="Group 4"/>
          <p:cNvGrpSpPr/>
          <p:nvPr/>
        </p:nvGrpSpPr>
        <p:grpSpPr>
          <a:xfrm>
            <a:off x="932535" y="2735659"/>
            <a:ext cx="761901" cy="2590908"/>
            <a:chOff x="932535" y="2735659"/>
            <a:chExt cx="761901" cy="2590908"/>
          </a:xfrm>
          <a:solidFill>
            <a:schemeClr val="accent2">
              <a:lumMod val="75000"/>
            </a:schemeClr>
          </a:solidFill>
        </p:grpSpPr>
        <p:cxnSp>
          <p:nvCxnSpPr>
            <p:cNvPr id="32" name="Straight Connector 31"/>
            <p:cNvCxnSpPr/>
            <p:nvPr/>
          </p:nvCxnSpPr>
          <p:spPr>
            <a:xfrm>
              <a:off x="932535" y="2746789"/>
              <a:ext cx="441268"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8" name="Bent Arrow 37"/>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grpSp>
        <p:nvGrpSpPr>
          <p:cNvPr id="39" name="Group 38"/>
          <p:cNvGrpSpPr/>
          <p:nvPr/>
        </p:nvGrpSpPr>
        <p:grpSpPr>
          <a:xfrm>
            <a:off x="1511908" y="2795441"/>
            <a:ext cx="761901" cy="1990997"/>
            <a:chOff x="932535" y="2735659"/>
            <a:chExt cx="761901" cy="2590908"/>
          </a:xfrm>
          <a:solidFill>
            <a:srgbClr val="00B050"/>
          </a:solidFill>
        </p:grpSpPr>
        <p:cxnSp>
          <p:nvCxnSpPr>
            <p:cNvPr id="40" name="Straight Connector 39"/>
            <p:cNvCxnSpPr/>
            <p:nvPr/>
          </p:nvCxnSpPr>
          <p:spPr>
            <a:xfrm>
              <a:off x="932535" y="2746789"/>
              <a:ext cx="441268" cy="0"/>
            </a:xfrm>
            <a:prstGeom prst="line">
              <a:avLst/>
            </a:prstGeom>
            <a:grpFill/>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Bent Arrow 40"/>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grpSp>
        <p:nvGrpSpPr>
          <p:cNvPr id="42" name="Group 41"/>
          <p:cNvGrpSpPr/>
          <p:nvPr/>
        </p:nvGrpSpPr>
        <p:grpSpPr>
          <a:xfrm>
            <a:off x="2250902" y="2795441"/>
            <a:ext cx="690583" cy="1235672"/>
            <a:chOff x="734353" y="2735656"/>
            <a:chExt cx="1006444" cy="2590911"/>
          </a:xfrm>
          <a:solidFill>
            <a:srgbClr val="FF00FF"/>
          </a:solidFill>
        </p:grpSpPr>
        <p:cxnSp>
          <p:nvCxnSpPr>
            <p:cNvPr id="43" name="Straight Connector 42"/>
            <p:cNvCxnSpPr>
              <a:endCxn id="13316" idx="2"/>
            </p:cNvCxnSpPr>
            <p:nvPr/>
          </p:nvCxnSpPr>
          <p:spPr>
            <a:xfrm>
              <a:off x="734353" y="2735656"/>
              <a:ext cx="1006444" cy="0"/>
            </a:xfrm>
            <a:prstGeom prst="line">
              <a:avLst/>
            </a:prstGeom>
            <a:grpFill/>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44" name="Bent Arrow 43"/>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8" name="Rectangle 7"/>
          <p:cNvSpPr/>
          <p:nvPr/>
        </p:nvSpPr>
        <p:spPr>
          <a:xfrm>
            <a:off x="6848352" y="819021"/>
            <a:ext cx="5154462" cy="1039245"/>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err="1" smtClean="0">
                <a:solidFill>
                  <a:schemeClr val="tx1"/>
                </a:solidFill>
                <a:latin typeface="Times New Roman" panose="02020603050405020304" pitchFamily="18" charset="0"/>
                <a:cs typeface="Times New Roman" panose="02020603050405020304" pitchFamily="18" charset="0"/>
              </a:rPr>
              <a:t>Hồng</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ja-JP" altLang="en-US" sz="2400" dirty="0" smtClean="0">
                <a:solidFill>
                  <a:schemeClr val="tx1"/>
                </a:solidFill>
                <a:latin typeface="Times New Roman" panose="02020603050405020304" pitchFamily="18" charset="0"/>
                <a:cs typeface="Times New Roman" panose="02020603050405020304" pitchFamily="18" charset="0"/>
              </a:rPr>
              <a:t>红</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là</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sắc</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đỏ</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nhan</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ja-JP" altLang="en-US" sz="2400" dirty="0" smtClean="0">
                <a:solidFill>
                  <a:schemeClr val="tx1"/>
                </a:solidFill>
                <a:latin typeface="Times New Roman" panose="02020603050405020304" pitchFamily="18" charset="0"/>
                <a:cs typeface="Times New Roman" panose="02020603050405020304" pitchFamily="18" charset="0"/>
              </a:rPr>
              <a:t>颜</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là</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màu</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sắc</a:t>
            </a:r>
            <a:r>
              <a:rPr lang="en-US" altLang="ja-JP" sz="2400" dirty="0" smtClean="0">
                <a:solidFill>
                  <a:schemeClr val="tx1"/>
                </a:solidFill>
                <a:latin typeface="Times New Roman" panose="02020603050405020304" pitchFamily="18" charset="0"/>
                <a:cs typeface="Times New Roman" panose="02020603050405020304" pitchFamily="18" charset="0"/>
              </a:rPr>
              <a:t> ở </a:t>
            </a:r>
            <a:r>
              <a:rPr lang="en-US" altLang="ja-JP" sz="2400" dirty="0" err="1" smtClean="0">
                <a:solidFill>
                  <a:schemeClr val="tx1"/>
                </a:solidFill>
                <a:latin typeface="Times New Roman" panose="02020603050405020304" pitchFamily="18" charset="0"/>
                <a:cs typeface="Times New Roman" panose="02020603050405020304" pitchFamily="18" charset="0"/>
              </a:rPr>
              <a:t>giữa</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khoảng</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mắt</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và</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lông</a:t>
            </a:r>
            <a:r>
              <a:rPr lang="en-US" altLang="ja-JP" sz="2400" dirty="0" smtClean="0">
                <a:solidFill>
                  <a:schemeClr val="tx1"/>
                </a:solidFill>
                <a:latin typeface="Times New Roman" panose="02020603050405020304" pitchFamily="18" charset="0"/>
                <a:cs typeface="Times New Roman" panose="02020603050405020304" pitchFamily="18" charset="0"/>
              </a:rPr>
              <a:t> </a:t>
            </a:r>
            <a:r>
              <a:rPr lang="en-US" altLang="ja-JP" sz="2400" dirty="0" err="1" smtClean="0">
                <a:solidFill>
                  <a:schemeClr val="tx1"/>
                </a:solidFill>
                <a:latin typeface="Times New Roman" panose="02020603050405020304" pitchFamily="18" charset="0"/>
                <a:cs typeface="Times New Roman" panose="02020603050405020304" pitchFamily="18" charset="0"/>
              </a:rPr>
              <a:t>mày</a:t>
            </a:r>
            <a:r>
              <a:rPr lang="en-US" altLang="ja-JP" sz="2400" dirty="0" smtClean="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92852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60"/>
                                        </p:tgtEl>
                                        <p:attrNameLst>
                                          <p:attrName>style.visibility</p:attrName>
                                        </p:attrNameLst>
                                      </p:cBhvr>
                                      <p:to>
                                        <p:strVal val="visible"/>
                                      </p:to>
                                    </p:set>
                                    <p:animEffect transition="in" filter="fade">
                                      <p:cBhvr>
                                        <p:cTn id="10" dur="500"/>
                                        <p:tgtEl>
                                          <p:spTgt spid="225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550"/>
                                        </p:tgtEl>
                                        <p:attrNameLst>
                                          <p:attrName>style.visibility</p:attrName>
                                        </p:attrNameLst>
                                      </p:cBhvr>
                                      <p:to>
                                        <p:strVal val="visible"/>
                                      </p:to>
                                    </p:set>
                                    <p:animEffect transition="in" filter="fade">
                                      <p:cBhvr>
                                        <p:cTn id="18" dur="500"/>
                                        <p:tgtEl>
                                          <p:spTgt spid="225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546"/>
                                        </p:tgtEl>
                                        <p:attrNameLst>
                                          <p:attrName>style.visibility</p:attrName>
                                        </p:attrNameLst>
                                      </p:cBhvr>
                                      <p:to>
                                        <p:strVal val="visible"/>
                                      </p:to>
                                    </p:set>
                                    <p:animEffect transition="in" filter="fade">
                                      <p:cBhvr>
                                        <p:cTn id="26" dur="500"/>
                                        <p:tgtEl>
                                          <p:spTgt spid="225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6" grpId="0"/>
      <p:bldP spid="22550" grpId="0"/>
      <p:bldP spid="22560"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993" y="1686909"/>
            <a:ext cx="9553903" cy="3600986"/>
          </a:xfrm>
          <a:prstGeom prst="rect">
            <a:avLst/>
          </a:prstGeom>
          <a:noFill/>
        </p:spPr>
        <p:txBody>
          <a:bodyPr wrap="square" rtlCol="0">
            <a:spAutoFit/>
          </a:bodyPr>
          <a:lstStyle/>
          <a:p>
            <a:pPr algn="ctr"/>
            <a:r>
              <a:rPr lang="en-US" sz="4800" b="1" dirty="0" err="1" smtClean="0">
                <a:solidFill>
                  <a:srgbClr val="FF0000"/>
                </a:solidFill>
                <a:latin typeface="Times New Roman" pitchFamily="18" charset="0"/>
                <a:cs typeface="Times New Roman" pitchFamily="18" charset="0"/>
              </a:rPr>
              <a:t>Đáp</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án</a:t>
            </a:r>
            <a:endParaRPr lang="en-US" sz="4800" b="1" dirty="0" smtClean="0">
              <a:solidFill>
                <a:srgbClr val="FF0000"/>
              </a:solidFill>
              <a:latin typeface="Times New Roman" pitchFamily="18" charset="0"/>
              <a:cs typeface="Times New Roman" pitchFamily="18" charset="0"/>
            </a:endParaRPr>
          </a:p>
          <a:p>
            <a:pPr algn="ctr"/>
            <a:endParaRPr lang="en-US" sz="4000" b="1" dirty="0" smtClean="0">
              <a:solidFill>
                <a:srgbClr val="FF0000"/>
              </a:solidFill>
              <a:latin typeface="Times New Roman" pitchFamily="18" charset="0"/>
              <a:cs typeface="Times New Roman" pitchFamily="18" charset="0"/>
            </a:endParaRPr>
          </a:p>
          <a:p>
            <a:r>
              <a:rPr lang="en-US" sz="2800" dirty="0" err="1">
                <a:latin typeface="Times New Roman" pitchFamily="18" charset="0"/>
                <a:ea typeface="Calibri"/>
                <a:cs typeface="Times New Roman" pitchFamily="18" charset="0"/>
              </a:rPr>
              <a:t>Bài</a:t>
            </a:r>
            <a:r>
              <a:rPr lang="en-US" sz="2800" dirty="0">
                <a:latin typeface="Times New Roman" pitchFamily="18" charset="0"/>
                <a:ea typeface="Calibri"/>
                <a:cs typeface="Times New Roman" pitchFamily="18" charset="0"/>
              </a:rPr>
              <a:t> 1: </a:t>
            </a:r>
            <a:r>
              <a:rPr lang="en-US" sz="2800" i="1" dirty="0" err="1">
                <a:latin typeface="Times New Roman" pitchFamily="18" charset="0"/>
                <a:ea typeface="Calibri"/>
                <a:cs typeface="Times New Roman" pitchFamily="18" charset="0"/>
              </a:rPr>
              <a:t>Bánh</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trôi</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nước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Hồ</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Xuân</a:t>
            </a:r>
            <a:r>
              <a:rPr lang="en-US" sz="2800" dirty="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Hương</a:t>
            </a:r>
            <a:endParaRPr lang="en-US" sz="2800" dirty="0" smtClean="0">
              <a:latin typeface="Times New Roman" pitchFamily="18" charset="0"/>
              <a:ea typeface="Calibri"/>
              <a:cs typeface="Times New Roman" pitchFamily="18" charset="0"/>
            </a:endParaRPr>
          </a:p>
          <a:p>
            <a:endParaRPr lang="en-US" sz="2800" dirty="0" smtClean="0">
              <a:latin typeface="Times New Roman" pitchFamily="18" charset="0"/>
              <a:ea typeface="Calibri"/>
              <a:cs typeface="Times New Roman" pitchFamily="18" charset="0"/>
            </a:endParaRPr>
          </a:p>
          <a:p>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Bài</a:t>
            </a:r>
            <a:r>
              <a:rPr lang="en-US" sz="2800" dirty="0">
                <a:latin typeface="Times New Roman" pitchFamily="18" charset="0"/>
                <a:ea typeface="Calibri"/>
                <a:cs typeface="Times New Roman" pitchFamily="18" charset="0"/>
              </a:rPr>
              <a:t> 2: </a:t>
            </a:r>
            <a:r>
              <a:rPr lang="en-US" sz="2800" i="1" dirty="0" err="1">
                <a:latin typeface="Times New Roman" pitchFamily="18" charset="0"/>
                <a:ea typeface="Calibri"/>
                <a:cs typeface="Times New Roman" pitchFamily="18" charset="0"/>
              </a:rPr>
              <a:t>Mời</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trầu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Hồ</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Xuân</a:t>
            </a:r>
            <a:r>
              <a:rPr lang="en-US" sz="2800" dirty="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Hương</a:t>
            </a:r>
            <a:endParaRPr lang="en-US" sz="2800" dirty="0" smtClean="0">
              <a:latin typeface="Times New Roman" pitchFamily="18" charset="0"/>
              <a:ea typeface="Calibri"/>
              <a:cs typeface="Times New Roman" pitchFamily="18" charset="0"/>
            </a:endParaRPr>
          </a:p>
          <a:p>
            <a:endParaRPr lang="en-US" sz="2800" dirty="0" smtClean="0">
              <a:latin typeface="Times New Roman" pitchFamily="18" charset="0"/>
              <a:ea typeface="Calibri"/>
              <a:cs typeface="Times New Roman" pitchFamily="18" charset="0"/>
            </a:endParaRPr>
          </a:p>
          <a:p>
            <a:r>
              <a:rPr lang="en-US" sz="2800" dirty="0" err="1" smtClean="0">
                <a:latin typeface="Times New Roman" pitchFamily="18" charset="0"/>
                <a:ea typeface="Calibri"/>
                <a:cs typeface="Times New Roman" pitchFamily="18" charset="0"/>
              </a:rPr>
              <a:t>Bài</a:t>
            </a:r>
            <a:r>
              <a:rPr lang="en-US" sz="2800" dirty="0" smtClean="0">
                <a:latin typeface="Times New Roman" pitchFamily="18" charset="0"/>
                <a:ea typeface="Calibri"/>
                <a:cs typeface="Times New Roman" pitchFamily="18" charset="0"/>
              </a:rPr>
              <a:t> </a:t>
            </a:r>
            <a:r>
              <a:rPr lang="en-US" sz="2800" dirty="0">
                <a:latin typeface="Times New Roman" pitchFamily="18" charset="0"/>
                <a:ea typeface="Calibri"/>
                <a:cs typeface="Times New Roman" pitchFamily="18" charset="0"/>
              </a:rPr>
              <a:t>3: </a:t>
            </a:r>
            <a:r>
              <a:rPr lang="en-US" sz="2800" i="1" dirty="0" err="1">
                <a:latin typeface="Times New Roman" pitchFamily="18" charset="0"/>
                <a:ea typeface="Calibri"/>
                <a:cs typeface="Times New Roman" pitchFamily="18" charset="0"/>
              </a:rPr>
              <a:t>Thăng</a:t>
            </a:r>
            <a:r>
              <a:rPr lang="en-US" sz="2800" i="1" dirty="0">
                <a:latin typeface="Times New Roman" pitchFamily="18" charset="0"/>
                <a:ea typeface="Calibri"/>
                <a:cs typeface="Times New Roman" pitchFamily="18" charset="0"/>
              </a:rPr>
              <a:t> Long </a:t>
            </a:r>
            <a:r>
              <a:rPr lang="en-US" sz="2800" i="1" dirty="0" err="1">
                <a:latin typeface="Times New Roman" pitchFamily="18" charset="0"/>
                <a:ea typeface="Calibri"/>
                <a:cs typeface="Times New Roman" pitchFamily="18" charset="0"/>
              </a:rPr>
              <a:t>hoài</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cổ</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huyện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thanh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Quan</a:t>
            </a:r>
            <a:endParaRPr lang="en-US" sz="2800" dirty="0">
              <a:latin typeface="Times New Roman" pitchFamily="18" charset="0"/>
              <a:cs typeface="Times New Roman" pitchFamily="18" charset="0"/>
            </a:endParaRPr>
          </a:p>
        </p:txBody>
      </p:sp>
      <p:sp>
        <p:nvSpPr>
          <p:cNvPr id="3" name="TextBox 2"/>
          <p:cNvSpPr txBox="1"/>
          <p:nvPr/>
        </p:nvSpPr>
        <p:spPr>
          <a:xfrm>
            <a:off x="331074" y="409472"/>
            <a:ext cx="11603423" cy="707886"/>
          </a:xfrm>
          <a:prstGeom prst="rect">
            <a:avLst/>
          </a:prstGeom>
          <a:noFill/>
        </p:spPr>
        <p:txBody>
          <a:bodyPr wrap="square" rtlCol="0">
            <a:spAutoFit/>
          </a:bodyPr>
          <a:lstStyle/>
          <a:p>
            <a:r>
              <a:rPr lang="en-US" sz="2800" b="1" i="1" dirty="0">
                <a:solidFill>
                  <a:srgbClr val="00B050"/>
                </a:solidFill>
                <a:latin typeface="Times New Roman" pitchFamily="18" charset="0"/>
                <a:ea typeface="Calibri"/>
                <a:cs typeface="Times New Roman" pitchFamily="18" charset="0"/>
              </a:rPr>
              <a:t> </a:t>
            </a:r>
            <a:r>
              <a:rPr lang="en-US" sz="4000" b="1" i="1" dirty="0" err="1" smtClean="0">
                <a:solidFill>
                  <a:srgbClr val="00B050"/>
                </a:solidFill>
                <a:latin typeface="Times New Roman" pitchFamily="18" charset="0"/>
                <a:ea typeface="Calibri"/>
                <a:cs typeface="Times New Roman" pitchFamily="18" charset="0"/>
              </a:rPr>
              <a:t>Hãy</a:t>
            </a:r>
            <a:r>
              <a:rPr lang="en-US" sz="4000" b="1" i="1" dirty="0" smtClean="0">
                <a:solidFill>
                  <a:srgbClr val="00B050"/>
                </a:solidFill>
                <a:latin typeface="Times New Roman" pitchFamily="18" charset="0"/>
                <a:ea typeface="Calibri"/>
                <a:cs typeface="Times New Roman" pitchFamily="18" charset="0"/>
              </a:rPr>
              <a:t> </a:t>
            </a:r>
            <a:r>
              <a:rPr lang="en-US" sz="4000" b="1" i="1" dirty="0" err="1" smtClean="0">
                <a:solidFill>
                  <a:srgbClr val="00B050"/>
                </a:solidFill>
                <a:latin typeface="Times New Roman" pitchFamily="18" charset="0"/>
                <a:ea typeface="Calibri"/>
                <a:cs typeface="Times New Roman" pitchFamily="18" charset="0"/>
              </a:rPr>
              <a:t>xác</a:t>
            </a:r>
            <a:r>
              <a:rPr lang="en-US" sz="4000" b="1" i="1" dirty="0" smtClean="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định</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tên</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và</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tác</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giả</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cho</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ba</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bài</a:t>
            </a:r>
            <a:r>
              <a:rPr lang="en-US" sz="4000" b="1" i="1" dirty="0">
                <a:solidFill>
                  <a:srgbClr val="00B050"/>
                </a:solidFill>
                <a:latin typeface="Times New Roman" pitchFamily="18" charset="0"/>
                <a:ea typeface="Calibri"/>
                <a:cs typeface="Times New Roman" pitchFamily="18" charset="0"/>
              </a:rPr>
              <a:t> </a:t>
            </a:r>
            <a:r>
              <a:rPr lang="en-US" sz="4000" b="1" i="1" dirty="0" err="1">
                <a:solidFill>
                  <a:srgbClr val="00B050"/>
                </a:solidFill>
                <a:latin typeface="Times New Roman" pitchFamily="18" charset="0"/>
                <a:ea typeface="Calibri"/>
                <a:cs typeface="Times New Roman" pitchFamily="18" charset="0"/>
              </a:rPr>
              <a:t>thơ</a:t>
            </a:r>
            <a:r>
              <a:rPr lang="en-US" sz="4000" b="1" i="1" dirty="0">
                <a:solidFill>
                  <a:srgbClr val="00B050"/>
                </a:solidFill>
                <a:latin typeface="Times New Roman" pitchFamily="18" charset="0"/>
                <a:ea typeface="Calibri"/>
                <a:cs typeface="Times New Roman" pitchFamily="18" charset="0"/>
              </a:rPr>
              <a:t> </a:t>
            </a:r>
            <a:r>
              <a:rPr lang="en-US" sz="4000" b="1" i="1" dirty="0" err="1" smtClean="0">
                <a:solidFill>
                  <a:srgbClr val="00B050"/>
                </a:solidFill>
                <a:latin typeface="Times New Roman" pitchFamily="18" charset="0"/>
                <a:ea typeface="Calibri"/>
                <a:cs typeface="Times New Roman" pitchFamily="18" charset="0"/>
              </a:rPr>
              <a:t>trên</a:t>
            </a:r>
            <a:r>
              <a:rPr lang="en-US" sz="4000" b="1" i="1" dirty="0">
                <a:solidFill>
                  <a:srgbClr val="00B050"/>
                </a:solidFill>
                <a:latin typeface="Times New Roman" pitchFamily="18" charset="0"/>
                <a:ea typeface="Calibri"/>
                <a:cs typeface="Times New Roman" pitchFamily="18" charset="0"/>
              </a:rPr>
              <a:t>?</a:t>
            </a:r>
            <a:endParaRPr lang="en-US" sz="40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51217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barn(inVertical)">
                                      <p:cBhvr>
                                        <p:cTn id="2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3" name="Rectangle 110"/>
          <p:cNvSpPr>
            <a:spLocks noChangeArrowheads="1"/>
          </p:cNvSpPr>
          <p:nvPr/>
        </p:nvSpPr>
        <p:spPr bwMode="auto">
          <a:xfrm>
            <a:off x="1358398" y="2587970"/>
            <a:ext cx="1016408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marL="342900" indent="-342900" eaLnBrk="1" hangingPunct="1">
              <a:lnSpc>
                <a:spcPct val="80000"/>
              </a:lnSpc>
              <a:buFont typeface="Wingdings" panose="05000000000000000000" pitchFamily="2" charset="2"/>
              <a:buChar char="Ø"/>
            </a:pPr>
            <a:r>
              <a:rPr lang="vi-VN" altLang="en-US" sz="2400" b="1" dirty="0">
                <a:latin typeface="Times New Roman" panose="02020603050405020304" pitchFamily="18" charset="0"/>
                <a:cs typeface="Times New Roman" panose="02020603050405020304" pitchFamily="18" charset="0"/>
                <a:sym typeface="Arial" charset="0"/>
              </a:rPr>
              <a:t>Hồ Xuân Hương thường đặt con người trong thế đối sánh với non </a:t>
            </a:r>
            <a:r>
              <a:rPr lang="en-US" altLang="en-US" sz="2400" b="1" dirty="0" err="1">
                <a:latin typeface="Times New Roman" panose="02020603050405020304" pitchFamily="18" charset="0"/>
                <a:cs typeface="Times New Roman" panose="02020603050405020304" pitchFamily="18" charset="0"/>
                <a:sym typeface="Arial" charset="0"/>
              </a:rPr>
              <a:t>nước</a:t>
            </a:r>
            <a:endParaRPr lang="en-US" altLang="en-US" sz="2400" dirty="0">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2806481" y="3124200"/>
            <a:ext cx="7442525" cy="18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marL="571500" indent="-571500">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buFont typeface="Wingdings" panose="05000000000000000000" pitchFamily="2" charset="2"/>
              <a:buChar char="ü"/>
            </a:pP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Nín</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đi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kẻo</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thẹn</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với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non </a:t>
            </a:r>
            <a:r>
              <a:rPr lang="en-US" altLang="en-US" sz="2400" b="1" i="1" u="sng" dirty="0" err="1">
                <a:solidFill>
                  <a:srgbClr val="000000"/>
                </a:solidFill>
                <a:latin typeface="Times New Roman" panose="02020603050405020304" pitchFamily="18" charset="0"/>
                <a:cs typeface="Times New Roman" panose="02020603050405020304" pitchFamily="18" charset="0"/>
                <a:sym typeface="Times New Roman" pitchFamily="18" charset="0"/>
              </a:rPr>
              <a:t>sông</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 </a:t>
            </a:r>
          </a:p>
          <a:p>
            <a:pPr eaLnBrk="1" hangingPunct="1">
              <a:lnSpc>
                <a:spcPct val="120000"/>
              </a:lnSpc>
              <a:buFont typeface="Wingdings" panose="05000000000000000000" pitchFamily="2" charset="2"/>
              <a:buChar char="ü"/>
            </a:pP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Bảy</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nổi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ba</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chìm</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với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u="sng" dirty="0" err="1">
                <a:solidFill>
                  <a:srgbClr val="000000"/>
                </a:solidFill>
                <a:latin typeface="Times New Roman" panose="02020603050405020304" pitchFamily="18" charset="0"/>
                <a:cs typeface="Times New Roman" panose="02020603050405020304" pitchFamily="18" charset="0"/>
                <a:sym typeface="Times New Roman" pitchFamily="18" charset="0"/>
              </a:rPr>
              <a:t>nước</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 non </a:t>
            </a:r>
          </a:p>
          <a:p>
            <a:pPr eaLnBrk="1" hangingPunct="1">
              <a:lnSpc>
                <a:spcPct val="120000"/>
              </a:lnSpc>
              <a:buFont typeface="Wingdings" panose="05000000000000000000" pitchFamily="2" charset="2"/>
              <a:buChar char="ü"/>
            </a:pP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Khối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tình</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cọ</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mãi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với</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non </a:t>
            </a:r>
            <a:r>
              <a:rPr lang="en-US" altLang="en-US" sz="2400" b="1" i="1" u="sng" dirty="0" err="1">
                <a:solidFill>
                  <a:srgbClr val="000000"/>
                </a:solidFill>
                <a:latin typeface="Times New Roman" panose="02020603050405020304" pitchFamily="18" charset="0"/>
                <a:cs typeface="Times New Roman" panose="02020603050405020304" pitchFamily="18" charset="0"/>
                <a:sym typeface="Times New Roman" pitchFamily="18" charset="0"/>
              </a:rPr>
              <a:t>sông</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 </a:t>
            </a:r>
            <a:endPar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endParaRPr>
          </a:p>
          <a:p>
            <a:pPr eaLnBrk="1" hangingPunct="1">
              <a:lnSpc>
                <a:spcPct val="120000"/>
              </a:lnSpc>
              <a:buFont typeface="Wingdings" panose="05000000000000000000" pitchFamily="2" charset="2"/>
              <a:buChar char="ü"/>
            </a:pP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Hay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có</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tình</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riêng</a:t>
            </a:r>
            <a:r>
              <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Times New Roman" pitchFamily="18" charset="0"/>
              </a:rPr>
              <a:t>với</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 </a:t>
            </a:r>
            <a:r>
              <a:rPr lang="en-US" altLang="en-US" sz="2400" b="1" i="1" u="sng" dirty="0" err="1">
                <a:solidFill>
                  <a:srgbClr val="000000"/>
                </a:solidFill>
                <a:latin typeface="Times New Roman" panose="02020603050405020304" pitchFamily="18" charset="0"/>
                <a:cs typeface="Times New Roman" panose="02020603050405020304" pitchFamily="18" charset="0"/>
                <a:sym typeface="Times New Roman" pitchFamily="18" charset="0"/>
              </a:rPr>
              <a:t>nước</a:t>
            </a:r>
            <a:r>
              <a:rPr lang="en-US" altLang="en-US" sz="2400" b="1" i="1" u="sng" dirty="0">
                <a:solidFill>
                  <a:srgbClr val="000000"/>
                </a:solidFill>
                <a:latin typeface="Times New Roman" panose="02020603050405020304" pitchFamily="18" charset="0"/>
                <a:cs typeface="Times New Roman" panose="02020603050405020304" pitchFamily="18" charset="0"/>
                <a:sym typeface="Times New Roman" pitchFamily="18" charset="0"/>
              </a:rPr>
              <a:t> non</a:t>
            </a:r>
            <a:endParaRPr lang="en-US" altLang="en-US" sz="2400" b="1" i="1" dirty="0">
              <a:solidFill>
                <a:srgbClr val="000000"/>
              </a:solidFill>
              <a:latin typeface="Times New Roman" panose="02020603050405020304" pitchFamily="18" charset="0"/>
              <a:cs typeface="Times New Roman" panose="02020603050405020304" pitchFamily="18" charset="0"/>
              <a:sym typeface="Times New Roman" pitchFamily="18" charset="0"/>
            </a:endParaRPr>
          </a:p>
        </p:txBody>
      </p:sp>
      <p:sp>
        <p:nvSpPr>
          <p:cNvPr id="33" name="Rectangle 32"/>
          <p:cNvSpPr/>
          <p:nvPr/>
        </p:nvSpPr>
        <p:spPr>
          <a:xfrm>
            <a:off x="282523" y="125183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đề</a:t>
            </a:r>
            <a:endParaRPr lang="vi-VN" sz="2400" b="1" dirty="0">
              <a:solidFill>
                <a:srgbClr val="660066"/>
              </a:solidFill>
              <a:latin typeface="Arial" pitchFamily="34" charset="0"/>
              <a:cs typeface="Arial" pitchFamily="34" charset="0"/>
            </a:endParaRPr>
          </a:p>
        </p:txBody>
      </p:sp>
      <p:grpSp>
        <p:nvGrpSpPr>
          <p:cNvPr id="34" name="Group 33"/>
          <p:cNvGrpSpPr/>
          <p:nvPr/>
        </p:nvGrpSpPr>
        <p:grpSpPr>
          <a:xfrm>
            <a:off x="0" y="750553"/>
            <a:ext cx="7037538" cy="482469"/>
            <a:chOff x="136478" y="1137634"/>
            <a:chExt cx="2726605" cy="461667"/>
          </a:xfrm>
          <a:solidFill>
            <a:schemeClr val="accent6">
              <a:lumMod val="50000"/>
            </a:schemeClr>
          </a:solidFill>
        </p:grpSpPr>
        <p:sp>
          <p:nvSpPr>
            <p:cNvPr id="35" name="Rounded Rectangle 34"/>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39" name="Group 38"/>
          <p:cNvGrpSpPr/>
          <p:nvPr/>
        </p:nvGrpSpPr>
        <p:grpSpPr>
          <a:xfrm>
            <a:off x="2939725" y="1476118"/>
            <a:ext cx="6335624" cy="1040014"/>
            <a:chOff x="972530" y="1819934"/>
            <a:chExt cx="6335624" cy="1209869"/>
          </a:xfrm>
        </p:grpSpPr>
        <p:sp>
          <p:nvSpPr>
            <p:cNvPr id="40" name="Rectangle 39"/>
            <p:cNvSpPr/>
            <p:nvPr/>
          </p:nvSpPr>
          <p:spPr>
            <a:xfrm>
              <a:off x="972530" y="1819934"/>
              <a:ext cx="6335624" cy="120986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sp>
          <p:nvSpPr>
            <p:cNvPr id="41" name="Rectangle 40"/>
            <p:cNvSpPr/>
            <p:nvPr/>
          </p:nvSpPr>
          <p:spPr>
            <a:xfrm>
              <a:off x="1243144" y="2102303"/>
              <a:ext cx="6065009" cy="92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500" b="1" i="1" dirty="0" err="1">
                  <a:solidFill>
                    <a:srgbClr val="660066"/>
                  </a:solidFill>
                  <a:latin typeface="HP001 5 hàng" panose="020B0603050302020204" pitchFamily="34" charset="0"/>
                </a:rPr>
                <a:t>Đêm</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khuya</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văng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vẳng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trống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canh</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dồn</a:t>
              </a:r>
              <a:r>
                <a:rPr lang="en-US" sz="2500" b="1" i="1" dirty="0">
                  <a:solidFill>
                    <a:srgbClr val="660066"/>
                  </a:solidFill>
                  <a:latin typeface="HP001 5 hàng" panose="020B0603050302020204" pitchFamily="34" charset="0"/>
                </a:rPr>
                <a:t>,</a:t>
              </a:r>
              <a:endParaRPr lang="en-US" sz="2500" dirty="0">
                <a:solidFill>
                  <a:srgbClr val="660066"/>
                </a:solidFill>
                <a:latin typeface="HP001 5 hàng" panose="020B0603050302020204" pitchFamily="34" charset="0"/>
              </a:endParaRPr>
            </a:p>
            <a:p>
              <a:pPr>
                <a:lnSpc>
                  <a:spcPct val="150000"/>
                </a:lnSpc>
              </a:pPr>
              <a:r>
                <a:rPr lang="en-US" sz="2500" b="1" i="1" dirty="0" err="1">
                  <a:solidFill>
                    <a:srgbClr val="660066"/>
                  </a:solidFill>
                  <a:latin typeface="HP001 5 hàng" panose="020B0603050302020204" pitchFamily="34" charset="0"/>
                </a:rPr>
                <a:t>Trơ</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cái</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hồng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nhan</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với</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nước</a:t>
              </a:r>
              <a:r>
                <a:rPr lang="en-US" sz="2500" b="1" i="1" dirty="0">
                  <a:solidFill>
                    <a:srgbClr val="660066"/>
                  </a:solidFill>
                  <a:latin typeface="HP001 5 hàng" panose="020B0603050302020204" pitchFamily="34" charset="0"/>
                </a:rPr>
                <a:t> non.</a:t>
              </a: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grpSp>
    </p:spTree>
    <p:extLst>
      <p:ext uri="{BB962C8B-B14F-4D97-AF65-F5344CB8AC3E}">
        <p14:creationId xmlns:p14="http://schemas.microsoft.com/office/powerpoint/2010/main" val="858288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03"/>
                                        </p:tgtEl>
                                        <p:attrNameLst>
                                          <p:attrName>style.visibility</p:attrName>
                                        </p:attrNameLst>
                                      </p:cBhvr>
                                      <p:to>
                                        <p:strVal val="visible"/>
                                      </p:to>
                                    </p:set>
                                    <p:animEffect transition="in" filter="fade">
                                      <p:cBhvr>
                                        <p:cTn id="7" dur="500"/>
                                        <p:tgtEl>
                                          <p:spTgt spid="16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02" name="Group 26"/>
          <p:cNvGrpSpPr>
            <a:grpSpLocks/>
          </p:cNvGrpSpPr>
          <p:nvPr/>
        </p:nvGrpSpPr>
        <p:grpSpPr bwMode="auto">
          <a:xfrm>
            <a:off x="1364707" y="3186868"/>
            <a:ext cx="2427765" cy="683419"/>
            <a:chOff x="0" y="0"/>
            <a:chExt cx="7113999" cy="1366253"/>
          </a:xfrm>
          <a:solidFill>
            <a:srgbClr val="CC66FF"/>
          </a:solidFill>
        </p:grpSpPr>
        <p:sp>
          <p:nvSpPr>
            <p:cNvPr id="15395" name="Rounded Rectangle 78"/>
            <p:cNvSpPr>
              <a:spLocks noChangeArrowheads="1"/>
            </p:cNvSpPr>
            <p:nvPr/>
          </p:nvSpPr>
          <p:spPr bwMode="auto">
            <a:xfrm>
              <a:off x="0" y="0"/>
              <a:ext cx="7113999" cy="1366253"/>
            </a:xfrm>
            <a:prstGeom prst="roundRect">
              <a:avLst>
                <a:gd name="adj" fmla="val 50000"/>
              </a:avLst>
            </a:prstGeom>
            <a:grpFill/>
            <a:ln w="79375">
              <a:solidFill>
                <a:schemeClr val="bg1"/>
              </a:solidFill>
              <a:round/>
              <a:headEnd/>
              <a:tailEnd/>
            </a:ln>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endParaRPr lang="en-US" altLang="en-US">
                <a:latin typeface="Calibri" pitchFamily="34" charset="0"/>
                <a:sym typeface="Calibri" pitchFamily="34" charset="0"/>
              </a:endParaRPr>
            </a:p>
          </p:txBody>
        </p:sp>
        <p:sp>
          <p:nvSpPr>
            <p:cNvPr id="15396" name="Rectangle 79"/>
            <p:cNvSpPr>
              <a:spLocks noChangeArrowheads="1"/>
            </p:cNvSpPr>
            <p:nvPr/>
          </p:nvSpPr>
          <p:spPr bwMode="auto">
            <a:xfrm>
              <a:off x="622863" y="365436"/>
              <a:ext cx="5868275" cy="8614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200" b="1" dirty="0" err="1">
                  <a:sym typeface="Arial" charset="0"/>
                </a:rPr>
                <a:t>cái</a:t>
              </a:r>
              <a:r>
                <a:rPr lang="en-US" altLang="en-US" sz="2200" b="1" dirty="0">
                  <a:sym typeface="Arial" charset="0"/>
                </a:rPr>
                <a:t> </a:t>
              </a:r>
              <a:r>
                <a:rPr lang="en-US" altLang="en-US" sz="2200" b="1" dirty="0" err="1">
                  <a:sym typeface="Arial" charset="0"/>
                </a:rPr>
                <a:t>hồng</a:t>
              </a:r>
              <a:r>
                <a:rPr lang="en-US" altLang="en-US" sz="2200" b="1" dirty="0">
                  <a:sym typeface="Arial" charset="0"/>
                </a:rPr>
                <a:t> </a:t>
              </a:r>
              <a:r>
                <a:rPr lang="en-US" altLang="en-US" sz="2200" b="1" dirty="0" err="1">
                  <a:sym typeface="Arial" charset="0"/>
                </a:rPr>
                <a:t>nhan</a:t>
              </a:r>
              <a:endParaRPr lang="en-US" altLang="en-US" dirty="0"/>
            </a:p>
          </p:txBody>
        </p:sp>
      </p:grpSp>
      <p:grpSp>
        <p:nvGrpSpPr>
          <p:cNvPr id="24605" name="Group 29"/>
          <p:cNvGrpSpPr>
            <a:grpSpLocks/>
          </p:cNvGrpSpPr>
          <p:nvPr/>
        </p:nvGrpSpPr>
        <p:grpSpPr bwMode="auto">
          <a:xfrm>
            <a:off x="4912115" y="3196537"/>
            <a:ext cx="2312084" cy="683419"/>
            <a:chOff x="0" y="0"/>
            <a:chExt cx="7113999" cy="1366253"/>
          </a:xfrm>
          <a:solidFill>
            <a:schemeClr val="accent4">
              <a:lumMod val="75000"/>
            </a:schemeClr>
          </a:solidFill>
        </p:grpSpPr>
        <p:sp>
          <p:nvSpPr>
            <p:cNvPr id="15393" name="Rounded Rectangle 118"/>
            <p:cNvSpPr>
              <a:spLocks noChangeArrowheads="1"/>
            </p:cNvSpPr>
            <p:nvPr/>
          </p:nvSpPr>
          <p:spPr bwMode="auto">
            <a:xfrm>
              <a:off x="0" y="0"/>
              <a:ext cx="7113999" cy="1366253"/>
            </a:xfrm>
            <a:prstGeom prst="roundRect">
              <a:avLst>
                <a:gd name="adj" fmla="val 50000"/>
              </a:avLst>
            </a:prstGeom>
            <a:grpFill/>
            <a:ln w="79375">
              <a:solidFill>
                <a:schemeClr val="bg1"/>
              </a:solidFill>
              <a:round/>
              <a:headEnd/>
              <a:tailEnd/>
            </a:ln>
          </p:spPr>
          <p:txBody>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endParaRPr lang="en-US" altLang="en-US">
                <a:latin typeface="Calibri" pitchFamily="34" charset="0"/>
                <a:sym typeface="Calibri" pitchFamily="34" charset="0"/>
              </a:endParaRPr>
            </a:p>
          </p:txBody>
        </p:sp>
        <p:sp>
          <p:nvSpPr>
            <p:cNvPr id="15394" name="Rectangle 119"/>
            <p:cNvSpPr>
              <a:spLocks noChangeArrowheads="1"/>
            </p:cNvSpPr>
            <p:nvPr/>
          </p:nvSpPr>
          <p:spPr bwMode="auto">
            <a:xfrm>
              <a:off x="1440597" y="365436"/>
              <a:ext cx="4232808" cy="8614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zh-CN" sz="2200" b="1" dirty="0" err="1">
                  <a:sym typeface="Arial" charset="0"/>
                </a:rPr>
                <a:t>nước</a:t>
              </a:r>
              <a:r>
                <a:rPr lang="en-US" altLang="zh-CN" sz="2200" b="1" dirty="0">
                  <a:sym typeface="Arial" charset="0"/>
                </a:rPr>
                <a:t> non</a:t>
              </a:r>
              <a:endParaRPr lang="en-US" altLang="zh-CN" dirty="0"/>
            </a:p>
          </p:txBody>
        </p:sp>
      </p:grpSp>
      <p:sp>
        <p:nvSpPr>
          <p:cNvPr id="24608" name="Chevron 109"/>
          <p:cNvSpPr>
            <a:spLocks noChangeArrowheads="1"/>
          </p:cNvSpPr>
          <p:nvPr/>
        </p:nvSpPr>
        <p:spPr bwMode="auto">
          <a:xfrm rot="10800000">
            <a:off x="4420423" y="3381366"/>
            <a:ext cx="361109" cy="453232"/>
          </a:xfrm>
          <a:prstGeom prst="chevron">
            <a:avLst>
              <a:gd name="adj" fmla="val 50000"/>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E36C09"/>
              </a:solidFill>
              <a:latin typeface="Calibri" pitchFamily="34" charset="0"/>
              <a:sym typeface="Calibri" pitchFamily="34" charset="0"/>
            </a:endParaRPr>
          </a:p>
        </p:txBody>
      </p:sp>
      <p:sp>
        <p:nvSpPr>
          <p:cNvPr id="24609" name="Chevron 110"/>
          <p:cNvSpPr>
            <a:spLocks noChangeArrowheads="1"/>
          </p:cNvSpPr>
          <p:nvPr/>
        </p:nvSpPr>
        <p:spPr bwMode="auto">
          <a:xfrm>
            <a:off x="4005033" y="3381367"/>
            <a:ext cx="361109" cy="453232"/>
          </a:xfrm>
          <a:prstGeom prst="chevron">
            <a:avLst>
              <a:gd name="adj" fmla="val 50000"/>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E36C09"/>
              </a:solidFill>
              <a:latin typeface="Calibri" pitchFamily="34" charset="0"/>
              <a:sym typeface="Calibri" pitchFamily="34" charset="0"/>
            </a:endParaRPr>
          </a:p>
        </p:txBody>
      </p:sp>
      <p:sp>
        <p:nvSpPr>
          <p:cNvPr id="57" name="Rectangle 56"/>
          <p:cNvSpPr/>
          <p:nvPr/>
        </p:nvSpPr>
        <p:spPr>
          <a:xfrm>
            <a:off x="6353142" y="2709069"/>
            <a:ext cx="174602" cy="415131"/>
          </a:xfrm>
          <a:prstGeom prst="rect">
            <a:avLst/>
          </a:prstGeom>
        </p:spPr>
        <p:txBody>
          <a:bodyPr wrap="none" lIns="45711" tIns="22855" rIns="45711" bIns="22855">
            <a:spAutoFit/>
          </a:bodyPr>
          <a:lstStyle/>
          <a:p>
            <a:pPr defTabSz="457109">
              <a:defRPr/>
            </a:pPr>
            <a:r>
              <a:rPr lang="en-US" sz="2400" b="1" i="1" kern="0">
                <a:solidFill>
                  <a:prstClr val="black"/>
                </a:solidFill>
              </a:rPr>
              <a:t>.</a:t>
            </a:r>
            <a:endParaRPr lang="en-US" sz="900" kern="0">
              <a:solidFill>
                <a:prstClr val="black"/>
              </a:solidFill>
            </a:endParaRPr>
          </a:p>
        </p:txBody>
      </p:sp>
      <p:sp>
        <p:nvSpPr>
          <p:cNvPr id="62" name="TextBox 61"/>
          <p:cNvSpPr txBox="1"/>
          <p:nvPr/>
        </p:nvSpPr>
        <p:spPr bwMode="auto">
          <a:xfrm>
            <a:off x="381745" y="800894"/>
            <a:ext cx="457141" cy="861774"/>
          </a:xfrm>
          <a:prstGeom prst="rect">
            <a:avLst/>
          </a:prstGeom>
          <a:noFill/>
        </p:spPr>
        <p:txBody>
          <a:bodyPr>
            <a:spAutoFit/>
          </a:bodyPr>
          <a:lstStyle/>
          <a:p>
            <a:pPr algn="ctr" defTabSz="457109">
              <a:defRPr/>
            </a:pPr>
            <a:r>
              <a:rPr lang="en-US" sz="2500" b="1" kern="0" dirty="0">
                <a:solidFill>
                  <a:srgbClr val="FFFFFF"/>
                </a:solidFill>
                <a:latin typeface="Tahoma" pitchFamily="34" charset="0"/>
                <a:ea typeface="Tahoma" pitchFamily="34" charset="0"/>
                <a:cs typeface="Tahoma" pitchFamily="34" charset="0"/>
              </a:rPr>
              <a:t>II</a:t>
            </a:r>
          </a:p>
        </p:txBody>
      </p:sp>
      <p:sp>
        <p:nvSpPr>
          <p:cNvPr id="37" name="Rectangle 36"/>
          <p:cNvSpPr/>
          <p:nvPr/>
        </p:nvSpPr>
        <p:spPr>
          <a:xfrm>
            <a:off x="282523" y="125183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đề</a:t>
            </a:r>
            <a:endParaRPr lang="vi-VN" sz="2400" b="1" dirty="0">
              <a:solidFill>
                <a:srgbClr val="660066"/>
              </a:solidFill>
              <a:latin typeface="Arial" pitchFamily="34" charset="0"/>
              <a:cs typeface="Arial" pitchFamily="34" charset="0"/>
            </a:endParaRPr>
          </a:p>
        </p:txBody>
      </p:sp>
      <p:grpSp>
        <p:nvGrpSpPr>
          <p:cNvPr id="38" name="Group 37"/>
          <p:cNvGrpSpPr/>
          <p:nvPr/>
        </p:nvGrpSpPr>
        <p:grpSpPr>
          <a:xfrm>
            <a:off x="0" y="750553"/>
            <a:ext cx="7037538" cy="482469"/>
            <a:chOff x="136478" y="1137634"/>
            <a:chExt cx="2726605" cy="461667"/>
          </a:xfrm>
          <a:solidFill>
            <a:schemeClr val="accent6">
              <a:lumMod val="50000"/>
            </a:schemeClr>
          </a:solidFill>
        </p:grpSpPr>
        <p:sp>
          <p:nvSpPr>
            <p:cNvPr id="39" name="Rounded Rectangle 38"/>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42" name="Group 41"/>
          <p:cNvGrpSpPr/>
          <p:nvPr/>
        </p:nvGrpSpPr>
        <p:grpSpPr>
          <a:xfrm>
            <a:off x="1819138" y="1876060"/>
            <a:ext cx="6335624" cy="1040014"/>
            <a:chOff x="972530" y="1819934"/>
            <a:chExt cx="6335624" cy="1209869"/>
          </a:xfrm>
        </p:grpSpPr>
        <p:sp>
          <p:nvSpPr>
            <p:cNvPr id="43" name="Rectangle 42"/>
            <p:cNvSpPr/>
            <p:nvPr/>
          </p:nvSpPr>
          <p:spPr>
            <a:xfrm>
              <a:off x="972530" y="1819934"/>
              <a:ext cx="6335624" cy="120986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sp>
          <p:nvSpPr>
            <p:cNvPr id="44" name="Rectangle 43"/>
            <p:cNvSpPr/>
            <p:nvPr/>
          </p:nvSpPr>
          <p:spPr>
            <a:xfrm>
              <a:off x="1243144" y="2102303"/>
              <a:ext cx="6065009" cy="92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500" b="1" i="1" dirty="0" err="1">
                  <a:solidFill>
                    <a:srgbClr val="660066"/>
                  </a:solidFill>
                  <a:latin typeface="HP001 5 hàng" panose="020B0603050302020204" pitchFamily="34" charset="0"/>
                </a:rPr>
                <a:t>Đêm</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khuya</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văng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vẳng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trống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canh</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dồn</a:t>
              </a:r>
              <a:r>
                <a:rPr lang="en-US" sz="2500" b="1" i="1" dirty="0">
                  <a:solidFill>
                    <a:srgbClr val="660066"/>
                  </a:solidFill>
                  <a:latin typeface="HP001 5 hàng" panose="020B0603050302020204" pitchFamily="34" charset="0"/>
                </a:rPr>
                <a:t>,</a:t>
              </a:r>
              <a:endParaRPr lang="en-US" sz="2500" dirty="0">
                <a:solidFill>
                  <a:srgbClr val="660066"/>
                </a:solidFill>
                <a:latin typeface="HP001 5 hàng" panose="020B0603050302020204" pitchFamily="34" charset="0"/>
              </a:endParaRPr>
            </a:p>
            <a:p>
              <a:pPr>
                <a:lnSpc>
                  <a:spcPct val="150000"/>
                </a:lnSpc>
              </a:pPr>
              <a:r>
                <a:rPr lang="en-US" sz="2500" b="1" i="1" dirty="0" err="1">
                  <a:solidFill>
                    <a:srgbClr val="660066"/>
                  </a:solidFill>
                  <a:latin typeface="HP001 5 hàng" panose="020B0603050302020204" pitchFamily="34" charset="0"/>
                </a:rPr>
                <a:t>Trơ</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cái</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hồng</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nhan</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với</a:t>
              </a:r>
              <a:r>
                <a:rPr lang="en-US" sz="2500" b="1" i="1" dirty="0">
                  <a:solidFill>
                    <a:srgbClr val="660066"/>
                  </a:solidFill>
                  <a:latin typeface="HP001 5 hàng" panose="020B0603050302020204" pitchFamily="34" charset="0"/>
                </a:rPr>
                <a:t> </a:t>
              </a:r>
              <a:r>
                <a:rPr lang="en-US" sz="2500" b="1" i="1" dirty="0" err="1">
                  <a:solidFill>
                    <a:srgbClr val="660066"/>
                  </a:solidFill>
                  <a:latin typeface="HP001 5 hàng" panose="020B0603050302020204" pitchFamily="34" charset="0"/>
                </a:rPr>
                <a:t>nước</a:t>
              </a:r>
              <a:r>
                <a:rPr lang="en-US" sz="2500" b="1" i="1" dirty="0">
                  <a:solidFill>
                    <a:srgbClr val="660066"/>
                  </a:solidFill>
                  <a:latin typeface="HP001 5 hàng" panose="020B0603050302020204" pitchFamily="34" charset="0"/>
                </a:rPr>
                <a:t> non.</a:t>
              </a: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grpSp>
      <p:sp>
        <p:nvSpPr>
          <p:cNvPr id="46" name="Freeform 45"/>
          <p:cNvSpPr>
            <a:spLocks/>
          </p:cNvSpPr>
          <p:nvPr/>
        </p:nvSpPr>
        <p:spPr bwMode="auto">
          <a:xfrm rot="2060241" flipV="1">
            <a:off x="-215192" y="4437795"/>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rgbClr val="FFCC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79197" y="4072739"/>
            <a:ext cx="11030667" cy="2308324"/>
          </a:xfrm>
          <a:prstGeom prst="rect">
            <a:avLst/>
          </a:prstGeom>
        </p:spPr>
        <p:txBody>
          <a:bodyPr wrap="square">
            <a:spAutoFit/>
          </a:bodyPr>
          <a:lstStyle/>
          <a:p>
            <a:pPr lvl="0" algn="just"/>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Nghệ</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thuật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đối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lập</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làm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tăng</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cái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nhỏ</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bé</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đơn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độc</a:t>
            </a:r>
            <a:r>
              <a:rPr lang="en-SG" sz="2400" b="1" i="1" dirty="0">
                <a:latin typeface="Times New Roman" panose="02020603050405020304" pitchFamily="18" charset="0"/>
                <a:cs typeface="Times New Roman" panose="02020603050405020304" pitchFamily="18" charset="0"/>
              </a:rPr>
              <a: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trơ</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trọi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trong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đêm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dài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lạnh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lẽo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solidFill>
                  <a:prstClr val="black"/>
                </a:solidFill>
                <a:latin typeface="Times New Roman" panose="02020603050405020304" pitchFamily="18" charset="0"/>
                <a:cs typeface="Times New Roman" panose="02020603050405020304" pitchFamily="18" charset="0"/>
              </a:rPr>
              <a:t>nhân</a:t>
            </a:r>
            <a:r>
              <a:rPr lang="en-SG" sz="2400" b="1" i="1" dirty="0" smtClean="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vật</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trữ</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smtClean="0">
                <a:solidFill>
                  <a:prstClr val="black"/>
                </a:solidFill>
                <a:latin typeface="Times New Roman" panose="02020603050405020304" pitchFamily="18" charset="0"/>
                <a:cs typeface="Times New Roman" panose="02020603050405020304" pitchFamily="18" charset="0"/>
              </a:rPr>
              <a:t>tình</a:t>
            </a:r>
            <a:r>
              <a:rPr lang="en-SG" sz="2400" b="1" i="1" dirty="0" smtClean="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Cái</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hồng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nhan</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trơ</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với</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nước</a:t>
            </a:r>
            <a:r>
              <a:rPr lang="en-SG" sz="2400" b="1" i="1" dirty="0">
                <a:solidFill>
                  <a:prstClr val="black"/>
                </a:solidFill>
                <a:latin typeface="Times New Roman" panose="02020603050405020304" pitchFamily="18" charset="0"/>
                <a:cs typeface="Times New Roman" panose="02020603050405020304" pitchFamily="18" charset="0"/>
              </a:rPr>
              <a:t> non </a:t>
            </a:r>
            <a:r>
              <a:rPr lang="en-SG" sz="2400" b="1" i="1" dirty="0" err="1">
                <a:solidFill>
                  <a:prstClr val="black"/>
                </a:solidFill>
                <a:latin typeface="Times New Roman" panose="02020603050405020304" pitchFamily="18" charset="0"/>
                <a:cs typeface="Times New Roman" panose="02020603050405020304" pitchFamily="18" charset="0"/>
              </a:rPr>
              <a:t>không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chỉ</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là</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dầu</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dãi</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mà</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còn</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là</a:t>
            </a:r>
            <a:r>
              <a:rPr lang="en-SG" sz="2400" b="1" i="1" dirty="0">
                <a:solidFill>
                  <a:prstClr val="black"/>
                </a:solidFill>
                <a:latin typeface="Times New Roman" panose="02020603050405020304" pitchFamily="18" charset="0"/>
                <a:cs typeface="Times New Roman" panose="02020603050405020304" pitchFamily="18" charset="0"/>
              </a:rPr>
              <a:t> cay </a:t>
            </a:r>
            <a:r>
              <a:rPr lang="en-SG" sz="2400" b="1" i="1" dirty="0" err="1" smtClean="0">
                <a:solidFill>
                  <a:prstClr val="black"/>
                </a:solidFill>
                <a:latin typeface="Times New Roman" panose="02020603050405020304" pitchFamily="18" charset="0"/>
                <a:cs typeface="Times New Roman" panose="02020603050405020304" pitchFamily="18" charset="0"/>
              </a:rPr>
              <a:t>đắng</a:t>
            </a:r>
            <a:r>
              <a:rPr lang="en-SG" sz="2400"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Câu</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thơ</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gợi</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lên</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sự</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hồng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nhan</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bạc</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phận</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vì</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vậy</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nỗi</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xót</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xa</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càng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thấm</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thía</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càng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ngẫm</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lại</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càng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đau</a:t>
            </a:r>
            <a:r>
              <a:rPr lang="en-SG" sz="2400" dirty="0" smtClean="0">
                <a:solidFill>
                  <a:prstClr val="black"/>
                </a:solidFill>
                <a:latin typeface="Times New Roman" panose="02020603050405020304" pitchFamily="18" charset="0"/>
                <a:cs typeface="Times New Roman" panose="02020603050405020304" pitchFamily="18" charset="0"/>
              </a:rPr>
              <a:t>.</a:t>
            </a:r>
          </a:p>
          <a:p>
            <a:pPr lvl="0" algn="just"/>
            <a:r>
              <a:rPr lang="en-SG" sz="2400" dirty="0" smtClean="0">
                <a:solidFill>
                  <a:prstClr val="black"/>
                </a:solidFill>
                <a:latin typeface="Times New Roman" panose="02020603050405020304" pitchFamily="18" charset="0"/>
                <a:cs typeface="Times New Roman" panose="02020603050405020304" pitchFamily="18" charset="0"/>
              </a:rPr>
              <a:t> 	</a:t>
            </a:r>
            <a:r>
              <a:rPr lang="en-SG" sz="2400" b="1" i="1" dirty="0" err="1" smtClean="0">
                <a:solidFill>
                  <a:prstClr val="black"/>
                </a:solidFill>
                <a:latin typeface="Times New Roman" panose="02020603050405020304" pitchFamily="18" charset="0"/>
                <a:cs typeface="Times New Roman" panose="02020603050405020304" pitchFamily="18" charset="0"/>
              </a:rPr>
              <a:t>Nhịp</a:t>
            </a:r>
            <a:r>
              <a:rPr lang="en-SG" sz="2400" b="1" i="1" dirty="0" smtClean="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điệu</a:t>
            </a:r>
            <a:r>
              <a:rPr lang="en-SG" sz="2400" b="1" i="1" dirty="0">
                <a:solidFill>
                  <a:prstClr val="black"/>
                </a:solidFill>
                <a:latin typeface="Times New Roman" panose="02020603050405020304" pitchFamily="18" charset="0"/>
                <a:cs typeface="Times New Roman" panose="02020603050405020304" pitchFamily="18" charset="0"/>
              </a:rPr>
              <a:t> 1/3/3 </a:t>
            </a:r>
            <a:r>
              <a:rPr lang="en-SG" sz="2400" b="1" i="1" dirty="0" err="1">
                <a:solidFill>
                  <a:prstClr val="black"/>
                </a:solidFill>
                <a:latin typeface="Times New Roman" panose="02020603050405020304" pitchFamily="18" charset="0"/>
                <a:cs typeface="Times New Roman" panose="02020603050405020304" pitchFamily="18" charset="0"/>
              </a:rPr>
              <a:t>cũng</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là</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để</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nhấn</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mạnh</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vào</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sự</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bẽ</a:t>
            </a:r>
            <a:r>
              <a:rPr lang="en-SG" sz="2400" b="1" i="1" dirty="0">
                <a:solidFill>
                  <a:prstClr val="black"/>
                </a:solidFill>
                <a:latin typeface="Times New Roman" panose="02020603050405020304" pitchFamily="18" charset="0"/>
                <a:cs typeface="Times New Roman" panose="02020603050405020304" pitchFamily="18" charset="0"/>
              </a:rPr>
              <a:t> </a:t>
            </a:r>
            <a:r>
              <a:rPr lang="en-SG" sz="2400" b="1" i="1" dirty="0" err="1">
                <a:solidFill>
                  <a:prstClr val="black"/>
                </a:solidFill>
                <a:latin typeface="Times New Roman" panose="02020603050405020304" pitchFamily="18" charset="0"/>
                <a:cs typeface="Times New Roman" panose="02020603050405020304" pitchFamily="18" charset="0"/>
              </a:rPr>
              <a:t>bàng</a:t>
            </a:r>
            <a:r>
              <a:rPr lang="en-SG" sz="2400" dirty="0">
                <a:solidFill>
                  <a:prstClr val="black"/>
                </a:solidFill>
                <a:latin typeface="Times New Roman" panose="02020603050405020304" pitchFamily="18" charset="0"/>
                <a:cs typeface="Times New Roman" panose="02020603050405020304" pitchFamily="18" charset="0"/>
              </a:rPr>
              <a:t>.</a:t>
            </a:r>
          </a:p>
          <a:p>
            <a:pPr algn="just"/>
            <a:endParaRPr lang="en-US" sz="2400" b="1"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103" y="361772"/>
            <a:ext cx="4566212" cy="4286250"/>
          </a:xfrm>
          <a:prstGeom prst="ellipse">
            <a:avLst/>
          </a:prstGeom>
          <a:ln>
            <a:noFill/>
          </a:ln>
          <a:effectLst>
            <a:softEdge rad="112500"/>
          </a:effectLst>
        </p:spPr>
      </p:pic>
      <p:sp>
        <p:nvSpPr>
          <p:cNvPr id="2" name="TextBox 1"/>
          <p:cNvSpPr txBox="1"/>
          <p:nvPr/>
        </p:nvSpPr>
        <p:spPr>
          <a:xfrm>
            <a:off x="381745" y="5906083"/>
            <a:ext cx="11909570" cy="1200329"/>
          </a:xfrm>
          <a:prstGeom prst="rect">
            <a:avLst/>
          </a:prstGeom>
          <a:noFill/>
        </p:spPr>
        <p:txBody>
          <a:bodyPr wrap="square" rtlCol="0">
            <a:spAutoFit/>
          </a:bodyPr>
          <a:lstStyle/>
          <a:p>
            <a:pPr lvl="0"/>
            <a:r>
              <a:rPr lang="en-US" sz="2400" b="1" i="1" dirty="0" smtClean="0">
                <a:solidFill>
                  <a:srgbClr val="FF0000"/>
                </a:solidFill>
                <a:latin typeface="Times New Roman" pitchFamily="18" charset="0"/>
                <a:cs typeface="Times New Roman" pitchFamily="18" charset="0"/>
              </a:rPr>
              <a:t>=&gt; </a:t>
            </a:r>
            <a:r>
              <a:rPr lang="en-US" sz="2400" b="1" i="1" dirty="0" err="1">
                <a:solidFill>
                  <a:srgbClr val="FF0000"/>
                </a:solidFill>
                <a:latin typeface="Times New Roman" pitchFamily="18" charset="0"/>
                <a:cs typeface="Times New Roman" pitchFamily="18" charset="0"/>
              </a:rPr>
              <a:t>Hai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thơ</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khắc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đậm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hình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ảnh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người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phụ</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nữ</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nhỏ</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bé</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độc</a:t>
            </a:r>
            <a:r>
              <a:rPr lang="en-US" sz="2400" b="1" i="1" dirty="0">
                <a:solidFill>
                  <a:srgbClr val="FF0000"/>
                </a:solidFill>
                <a:latin typeface="Times New Roman" pitchFamily="18" charset="0"/>
                <a:cs typeface="Times New Roman" pitchFamily="18" charset="0"/>
              </a:rPr>
              <a:t> , </a:t>
            </a:r>
            <a:r>
              <a:rPr lang="en-US" sz="2400" b="1" i="1" dirty="0" err="1">
                <a:solidFill>
                  <a:srgbClr val="FF0000"/>
                </a:solidFill>
                <a:latin typeface="Times New Roman" pitchFamily="18" charset="0"/>
                <a:cs typeface="Times New Roman" pitchFamily="18" charset="0"/>
              </a:rPr>
              <a:t>đang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thao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thức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tủi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hổ</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trong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không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gian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quạnh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vắng</a:t>
            </a:r>
            <a:r>
              <a:rPr lang="en-US" sz="2400" b="1" i="1" dirty="0">
                <a:solidFill>
                  <a:srgbClr val="FF0000"/>
                </a:solidFill>
                <a:latin typeface="Times New Roman" pitchFamily="18" charset="0"/>
                <a:cs typeface="Times New Roman" pitchFamily="18" charset="0"/>
              </a:rPr>
              <a:t>.</a:t>
            </a:r>
          </a:p>
          <a:p>
            <a:pPr lvl="0" algn="just"/>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50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602"/>
                                        </p:tgtEl>
                                        <p:attrNameLst>
                                          <p:attrName>style.visibility</p:attrName>
                                        </p:attrNameLst>
                                      </p:cBhvr>
                                      <p:to>
                                        <p:strVal val="visible"/>
                                      </p:to>
                                    </p:set>
                                    <p:animEffect>
                                      <p:cBhvr>
                                        <p:cTn id="7" dur="500"/>
                                        <p:tgtEl>
                                          <p:spTgt spid="2460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608"/>
                                        </p:tgtEl>
                                        <p:attrNameLst>
                                          <p:attrName>style.visibility</p:attrName>
                                        </p:attrNameLst>
                                      </p:cBhvr>
                                      <p:to>
                                        <p:strVal val="visible"/>
                                      </p:to>
                                    </p:set>
                                    <p:animEffect>
                                      <p:cBhvr>
                                        <p:cTn id="10" dur="2000"/>
                                        <p:tgtEl>
                                          <p:spTgt spid="2460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4609"/>
                                        </p:tgtEl>
                                        <p:attrNameLst>
                                          <p:attrName>style.visibility</p:attrName>
                                        </p:attrNameLst>
                                      </p:cBhvr>
                                      <p:to>
                                        <p:strVal val="visible"/>
                                      </p:to>
                                    </p:set>
                                    <p:animEffect>
                                      <p:cBhvr>
                                        <p:cTn id="13" dur="2000"/>
                                        <p:tgtEl>
                                          <p:spTgt spid="24609"/>
                                        </p:tgtEl>
                                      </p:cBhvr>
                                    </p:animEffect>
                                  </p:childTnLst>
                                </p:cTn>
                              </p:par>
                              <p:par>
                                <p:cTn id="14" presetID="10" presetClass="entr" presetSubtype="0" fill="hold" nodeType="withEffect">
                                  <p:stCondLst>
                                    <p:cond delay="0"/>
                                  </p:stCondLst>
                                  <p:childTnLst>
                                    <p:set>
                                      <p:cBhvr>
                                        <p:cTn id="15" dur="1" fill="hold">
                                          <p:stCondLst>
                                            <p:cond delay="0"/>
                                          </p:stCondLst>
                                        </p:cTn>
                                        <p:tgtEl>
                                          <p:spTgt spid="24605"/>
                                        </p:tgtEl>
                                        <p:attrNameLst>
                                          <p:attrName>style.visibility</p:attrName>
                                        </p:attrNameLst>
                                      </p:cBhvr>
                                      <p:to>
                                        <p:strVal val="visible"/>
                                      </p:to>
                                    </p:set>
                                    <p:animEffect>
                                      <p:cBhvr>
                                        <p:cTn id="16" dur="500"/>
                                        <p:tgtEl>
                                          <p:spTgt spid="2460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8" grpId="0" bldLvl="0" animBg="1" autoUpdateAnimBg="0"/>
      <p:bldP spid="24609" grpId="0" bldLvl="0" animBg="1" autoUpdateAnimBg="0"/>
      <p:bldP spid="46"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027881" y="340499"/>
            <a:ext cx="6772130" cy="1431151"/>
          </a:xfrm>
          <a:prstGeom prst="rect">
            <a:avLst/>
          </a:prstGeom>
        </p:spPr>
        <p:txBody>
          <a:bodyPr wrap="square" lIns="45711" tIns="22855" rIns="45711" bIns="22855">
            <a:spAutoFit/>
          </a:bodyPr>
          <a:lstStyle/>
          <a:p>
            <a:pPr algn="ctr"/>
            <a:endParaRPr lang="en-US" sz="3000" b="1" i="1" dirty="0" smtClean="0">
              <a:solidFill>
                <a:schemeClr val="bg1"/>
              </a:solidFill>
              <a:latin typeface="HP001 5 hàng" panose="020B0603050302020204" pitchFamily="34" charset="0"/>
            </a:endParaRPr>
          </a:p>
          <a:p>
            <a:pPr algn="ctr"/>
            <a:r>
              <a:rPr lang="en-US" sz="3000" b="1" i="1" dirty="0" err="1">
                <a:solidFill>
                  <a:schemeClr val="bg1"/>
                </a:solidFill>
                <a:latin typeface="HP001 5 hàng" panose="020B0603050302020204" pitchFamily="34" charset="0"/>
              </a:rPr>
              <a:t>Chén</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rượu</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hương</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đưa</a:t>
            </a:r>
            <a:r>
              <a:rPr lang="en-US" sz="3000" b="1" i="1" dirty="0">
                <a:solidFill>
                  <a:schemeClr val="bg1"/>
                </a:solidFill>
                <a:latin typeface="HP001 5 hàng" panose="020B0603050302020204" pitchFamily="34" charset="0"/>
              </a:rPr>
              <a:t> say </a:t>
            </a:r>
            <a:r>
              <a:rPr lang="en-US" sz="3000" b="1" i="1" dirty="0" err="1">
                <a:solidFill>
                  <a:schemeClr val="bg1"/>
                </a:solidFill>
                <a:latin typeface="HP001 5 hàng" panose="020B0603050302020204" pitchFamily="34" charset="0"/>
              </a:rPr>
              <a:t>lại</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tỉnh</a:t>
            </a:r>
            <a:r>
              <a:rPr lang="en-US" sz="3000" b="1" i="1" dirty="0">
                <a:solidFill>
                  <a:schemeClr val="bg1"/>
                </a:solidFill>
                <a:latin typeface="HP001 5 hàng" panose="020B0603050302020204" pitchFamily="34" charset="0"/>
              </a:rPr>
              <a:t>,</a:t>
            </a:r>
            <a:endParaRPr lang="en-US" sz="3000" b="1" dirty="0">
              <a:solidFill>
                <a:schemeClr val="bg1"/>
              </a:solidFill>
              <a:latin typeface="HP001 5 hàng" panose="020B0603050302020204" pitchFamily="34" charset="0"/>
            </a:endParaRPr>
          </a:p>
          <a:p>
            <a:pPr algn="ctr"/>
            <a:r>
              <a:rPr lang="en-US" sz="3000" b="1" i="1" dirty="0" err="1">
                <a:solidFill>
                  <a:schemeClr val="bg1"/>
                </a:solidFill>
                <a:latin typeface="HP001 5 hàng" panose="020B0603050302020204" pitchFamily="34" charset="0"/>
              </a:rPr>
              <a:t>Vầng</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trăng</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bóng</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xế</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khuyết</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chưa</a:t>
            </a:r>
            <a:r>
              <a:rPr lang="en-US" sz="3000" b="1" i="1" dirty="0">
                <a:solidFill>
                  <a:schemeClr val="bg1"/>
                </a:solidFill>
                <a:latin typeface="HP001 5 hàng" panose="020B0603050302020204" pitchFamily="34" charset="0"/>
              </a:rPr>
              <a:t> </a:t>
            </a:r>
            <a:r>
              <a:rPr lang="en-US" sz="3000" b="1" i="1" dirty="0" err="1">
                <a:solidFill>
                  <a:schemeClr val="bg1"/>
                </a:solidFill>
                <a:latin typeface="HP001 5 hàng" panose="020B0603050302020204" pitchFamily="34" charset="0"/>
              </a:rPr>
              <a:t>tròn</a:t>
            </a:r>
            <a:r>
              <a:rPr lang="en-US" sz="2400" b="1" i="1" dirty="0">
                <a:solidFill>
                  <a:srgbClr val="FFC000"/>
                </a:solidFill>
                <a:latin typeface="HP001 5 hàng" panose="020B0603050302020204" pitchFamily="34" charset="0"/>
              </a:rPr>
              <a:t>.</a:t>
            </a:r>
            <a:endParaRPr lang="en-US" sz="2400" dirty="0">
              <a:solidFill>
                <a:srgbClr val="FFC000"/>
              </a:solidFill>
              <a:latin typeface="HP001 5 hàng" panose="020B0603050302020204" pitchFamily="34" charset="0"/>
            </a:endParaRPr>
          </a:p>
        </p:txBody>
      </p:sp>
    </p:spTree>
    <p:extLst>
      <p:ext uri="{BB962C8B-B14F-4D97-AF65-F5344CB8AC3E}">
        <p14:creationId xmlns:p14="http://schemas.microsoft.com/office/powerpoint/2010/main" val="3240707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a:extLst>
              <a:ext uri="{28A0092B-C50C-407E-A947-70E740481C1C}">
                <a14:useLocalDpi xmlns:a14="http://schemas.microsoft.com/office/drawing/2010/main" val="0"/>
              </a:ext>
            </a:extLst>
          </a:blip>
          <a:srcRect r="15723"/>
          <a:stretch>
            <a:fillRect/>
          </a:stretch>
        </p:blipFill>
        <p:spPr bwMode="auto">
          <a:xfrm>
            <a:off x="8271304" y="750552"/>
            <a:ext cx="3919903" cy="59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3" name="Group 19"/>
          <p:cNvGrpSpPr>
            <a:grpSpLocks/>
          </p:cNvGrpSpPr>
          <p:nvPr/>
        </p:nvGrpSpPr>
        <p:grpSpPr bwMode="auto">
          <a:xfrm>
            <a:off x="601379" y="3519488"/>
            <a:ext cx="8017034" cy="387798"/>
            <a:chOff x="0" y="66077"/>
            <a:chExt cx="16658764" cy="775417"/>
          </a:xfrm>
        </p:grpSpPr>
        <p:sp>
          <p:nvSpPr>
            <p:cNvPr id="18458" name="Rectangle 110"/>
            <p:cNvSpPr>
              <a:spLocks noChangeArrowheads="1"/>
            </p:cNvSpPr>
            <p:nvPr/>
          </p:nvSpPr>
          <p:spPr bwMode="auto">
            <a:xfrm>
              <a:off x="553871" y="66077"/>
              <a:ext cx="16104893" cy="7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80000"/>
                </a:lnSpc>
              </a:pPr>
              <a:r>
                <a:rPr lang="en-US" altLang="en-US" sz="2400" b="1" dirty="0">
                  <a:latin typeface="Times New Roman" panose="02020603050405020304" pitchFamily="18" charset="0"/>
                  <a:cs typeface="Times New Roman" panose="02020603050405020304" pitchFamily="18" charset="0"/>
                  <a:sym typeface="Arial" charset="0"/>
                </a:rPr>
                <a:t>Con </a:t>
              </a:r>
              <a:r>
                <a:rPr lang="en-US" altLang="en-US" sz="2400" b="1" dirty="0" err="1">
                  <a:latin typeface="Times New Roman" panose="02020603050405020304" pitchFamily="18" charset="0"/>
                  <a:cs typeface="Times New Roman" panose="02020603050405020304" pitchFamily="18" charset="0"/>
                  <a:sym typeface="Arial" charset="0"/>
                </a:rPr>
                <a:t>người</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tìm</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đến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rượu</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để</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giải</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khuây</a:t>
              </a:r>
              <a:endParaRPr lang="en-US" altLang="en-US" sz="2400" dirty="0">
                <a:latin typeface="Times New Roman" panose="02020603050405020304" pitchFamily="18" charset="0"/>
                <a:cs typeface="Times New Roman" panose="02020603050405020304" pitchFamily="18" charset="0"/>
              </a:endParaRPr>
            </a:p>
          </p:txBody>
        </p:sp>
        <p:sp>
          <p:nvSpPr>
            <p:cNvPr id="18459" name="Oval 111"/>
            <p:cNvSpPr>
              <a:spLocks noChangeArrowheads="1"/>
            </p:cNvSpPr>
            <p:nvPr/>
          </p:nvSpPr>
          <p:spPr bwMode="auto">
            <a:xfrm>
              <a:off x="0" y="207923"/>
              <a:ext cx="365325" cy="301752"/>
            </a:xfrm>
            <a:prstGeom prst="ellipse">
              <a:avLst/>
            </a:prstGeom>
            <a:solidFill>
              <a:srgbClr val="3185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eaLnBrk="1" hangingPunct="1"/>
              <a:endParaRPr lang="en-US" altLang="en-US" sz="2400">
                <a:latin typeface="Times New Roman" panose="02020603050405020304" pitchFamily="18" charset="0"/>
                <a:cs typeface="Times New Roman" panose="02020603050405020304" pitchFamily="18" charset="0"/>
                <a:sym typeface="Arial" charset="0"/>
              </a:endParaRPr>
            </a:p>
          </p:txBody>
        </p:sp>
      </p:grpSp>
      <p:sp>
        <p:nvSpPr>
          <p:cNvPr id="26650" name="Rectangle 2"/>
          <p:cNvSpPr>
            <a:spLocks noChangeArrowheads="1"/>
          </p:cNvSpPr>
          <p:nvPr/>
        </p:nvSpPr>
        <p:spPr bwMode="auto">
          <a:xfrm>
            <a:off x="241591" y="4134152"/>
            <a:ext cx="9591367" cy="189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marL="571500" indent="-571500">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marL="0" indent="0" algn="just" eaLnBrk="1" hangingPunct="1">
              <a:lnSpc>
                <a:spcPct val="120000"/>
              </a:lnSpc>
              <a:spcBef>
                <a:spcPct val="20000"/>
              </a:spcBef>
            </a:pP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Cụm</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từ</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i="1"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Arial" charset="0"/>
              </a:rPr>
              <a:t>Say </a:t>
            </a:r>
            <a:r>
              <a:rPr lang="en-US" altLang="en-US" sz="2400" b="1" i="1" dirty="0" err="1" smtClean="0">
                <a:solidFill>
                  <a:srgbClr val="FF0000"/>
                </a:solidFill>
                <a:latin typeface="Times New Roman" panose="02020603050405020304" pitchFamily="18" charset="0"/>
                <a:ea typeface="Microsoft YaHei" pitchFamily="34" charset="-122"/>
                <a:cs typeface="Times New Roman" panose="02020603050405020304" pitchFamily="18" charset="0"/>
                <a:sym typeface="Arial" charset="0"/>
              </a:rPr>
              <a:t>lại</a:t>
            </a:r>
            <a:r>
              <a:rPr lang="en-US" altLang="en-US" sz="2400" b="1" i="1"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i="1" dirty="0" err="1" smtClean="0">
                <a:solidFill>
                  <a:srgbClr val="FF0000"/>
                </a:solidFill>
                <a:latin typeface="Times New Roman" panose="02020603050405020304" pitchFamily="18" charset="0"/>
                <a:ea typeface="Microsoft YaHei" pitchFamily="34" charset="-122"/>
                <a:cs typeface="Times New Roman" panose="02020603050405020304" pitchFamily="18" charset="0"/>
                <a:sym typeface="Arial" charset="0"/>
              </a:rPr>
              <a:t>tỉnh</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Cái</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vòng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quẩn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quanh</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của</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tâm</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trạng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Say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để</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quên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nỗi</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đau</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nhưng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càng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uống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lại</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càng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tỉnh</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càng</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cảm</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nhận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thấm</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thía</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hơn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nỗi</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đau</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thân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phận</a:t>
            </a:r>
            <a:r>
              <a:rPr lang="en-US" altLang="en-US" sz="2400" b="1" dirty="0" smtClean="0">
                <a:latin typeface="Times New Roman" panose="02020603050405020304" pitchFamily="18" charset="0"/>
                <a:ea typeface="Microsoft YaHei" pitchFamily="34" charset="-122"/>
                <a:cs typeface="Times New Roman" panose="02020603050405020304" pitchFamily="18" charset="0"/>
                <a:sym typeface="Arial" charset="0"/>
              </a:rPr>
              <a:t>.</a:t>
            </a:r>
          </a:p>
          <a:p>
            <a:pPr marL="0" indent="0" algn="just" eaLnBrk="1" hangingPunct="1">
              <a:lnSpc>
                <a:spcPct val="120000"/>
              </a:lnSpc>
              <a:spcBef>
                <a:spcPct val="20000"/>
              </a:spcBef>
            </a:pPr>
            <a:r>
              <a:rPr lang="en-US" altLang="en-US" sz="2400" b="1" dirty="0" err="1" smtClean="0">
                <a:latin typeface="Times New Roman" panose="02020603050405020304" pitchFamily="18" charset="0"/>
                <a:ea typeface="Microsoft YaHei" pitchFamily="34" charset="-122"/>
                <a:cs typeface="Times New Roman" panose="02020603050405020304" pitchFamily="18" charset="0"/>
                <a:sym typeface="Arial" charset="0"/>
              </a:rPr>
              <a:t>Cái</a:t>
            </a:r>
            <a:r>
              <a:rPr lang="en-US" altLang="en-US" sz="2400" b="1" i="1" dirty="0" smtClean="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i="1" dirty="0" err="1">
                <a:solidFill>
                  <a:srgbClr val="E36C09"/>
                </a:solidFill>
                <a:latin typeface="Times New Roman" panose="02020603050405020304" pitchFamily="18" charset="0"/>
                <a:cs typeface="Times New Roman" panose="02020603050405020304" pitchFamily="18" charset="0"/>
                <a:sym typeface="Arial" charset="0"/>
              </a:rPr>
              <a:t>tỉnh</a:t>
            </a:r>
            <a:r>
              <a:rPr lang="en-US" altLang="en-US" sz="2400" b="1" i="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ở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đây</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chua</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xót</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hơn</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gấp</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nhiều</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lần</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so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với</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trước</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a:t>
            </a:r>
            <a:r>
              <a:rPr lang="en-US" altLang="en-US" sz="2400" b="1" dirty="0" err="1">
                <a:latin typeface="Times New Roman" panose="02020603050405020304" pitchFamily="18" charset="0"/>
                <a:ea typeface="Microsoft YaHei" pitchFamily="34" charset="-122"/>
                <a:cs typeface="Times New Roman" panose="02020603050405020304" pitchFamily="18" charset="0"/>
                <a:sym typeface="Arial" charset="0"/>
              </a:rPr>
              <a:t>lúc</a:t>
            </a:r>
            <a:r>
              <a:rPr lang="en-US" altLang="en-US" sz="2400" b="1" dirty="0">
                <a:latin typeface="Times New Roman" panose="02020603050405020304" pitchFamily="18" charset="0"/>
                <a:ea typeface="Microsoft YaHei" pitchFamily="34" charset="-122"/>
                <a:cs typeface="Times New Roman" panose="02020603050405020304" pitchFamily="18" charset="0"/>
                <a:sym typeface="Arial" charset="0"/>
              </a:rPr>
              <a:t> say</a:t>
            </a:r>
            <a:endParaRPr lang="en-US" altLang="en-US" sz="2400" dirty="0">
              <a:latin typeface="Times New Roman" panose="02020603050405020304" pitchFamily="18" charset="0"/>
              <a:cs typeface="Times New Roman" panose="02020603050405020304" pitchFamily="18" charset="0"/>
            </a:endParaRPr>
          </a:p>
        </p:txBody>
      </p:sp>
      <p:grpSp>
        <p:nvGrpSpPr>
          <p:cNvPr id="26651" name="Group 27"/>
          <p:cNvGrpSpPr>
            <a:grpSpLocks/>
          </p:cNvGrpSpPr>
          <p:nvPr/>
        </p:nvGrpSpPr>
        <p:grpSpPr bwMode="auto">
          <a:xfrm>
            <a:off x="1473008" y="5990214"/>
            <a:ext cx="6798296" cy="535316"/>
            <a:chOff x="0" y="387771"/>
            <a:chExt cx="14639889" cy="1069686"/>
          </a:xfrm>
        </p:grpSpPr>
        <p:pic>
          <p:nvPicPr>
            <p:cNvPr id="18454" name="Picture 1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7771"/>
              <a:ext cx="1258862" cy="103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Rectangle 115"/>
            <p:cNvSpPr>
              <a:spLocks noChangeArrowheads="1"/>
            </p:cNvSpPr>
            <p:nvPr/>
          </p:nvSpPr>
          <p:spPr bwMode="auto">
            <a:xfrm>
              <a:off x="1476557" y="534943"/>
              <a:ext cx="13163332" cy="92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dirty="0" err="1">
                  <a:latin typeface="Times New Roman" panose="02020603050405020304" pitchFamily="18" charset="0"/>
                  <a:cs typeface="Times New Roman" panose="02020603050405020304" pitchFamily="18" charset="0"/>
                  <a:sym typeface="Arial" charset="0"/>
                </a:rPr>
                <a:t>Nhận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thức</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được</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thân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phận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mình</a:t>
              </a:r>
              <a:endParaRPr lang="en-US" altLang="en-US" sz="2400" dirty="0">
                <a:latin typeface="Times New Roman" panose="02020603050405020304" pitchFamily="18" charset="0"/>
                <a:cs typeface="Times New Roman" panose="02020603050405020304" pitchFamily="18" charset="0"/>
              </a:endParaRPr>
            </a:p>
          </p:txBody>
        </p:sp>
      </p:grpSp>
      <p:sp>
        <p:nvSpPr>
          <p:cNvPr id="54" name="TextBox 53"/>
          <p:cNvSpPr txBox="1"/>
          <p:nvPr/>
        </p:nvSpPr>
        <p:spPr bwMode="auto">
          <a:xfrm>
            <a:off x="381745" y="800894"/>
            <a:ext cx="457141" cy="861774"/>
          </a:xfrm>
          <a:prstGeom prst="rect">
            <a:avLst/>
          </a:prstGeom>
          <a:noFill/>
        </p:spPr>
        <p:txBody>
          <a:bodyPr>
            <a:spAutoFit/>
          </a:bodyPr>
          <a:lstStyle/>
          <a:p>
            <a:pPr algn="ctr" defTabSz="457109">
              <a:defRPr/>
            </a:pPr>
            <a:r>
              <a:rPr lang="en-US" sz="2500" b="1" kern="0" dirty="0">
                <a:solidFill>
                  <a:srgbClr val="FFFFFF"/>
                </a:solidFill>
                <a:latin typeface="Tahoma" pitchFamily="34" charset="0"/>
                <a:ea typeface="Tahoma" pitchFamily="34" charset="0"/>
                <a:cs typeface="Tahoma" pitchFamily="34" charset="0"/>
              </a:rPr>
              <a:t>II</a:t>
            </a:r>
          </a:p>
        </p:txBody>
      </p:sp>
      <p:sp>
        <p:nvSpPr>
          <p:cNvPr id="31" name="Rectangle 30"/>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2</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thực</a:t>
            </a:r>
            <a:endParaRPr lang="vi-VN" sz="2400" b="1" dirty="0">
              <a:solidFill>
                <a:srgbClr val="660066"/>
              </a:solidFill>
              <a:latin typeface="Arial" pitchFamily="34" charset="0"/>
              <a:cs typeface="Arial" pitchFamily="34" charset="0"/>
            </a:endParaRPr>
          </a:p>
        </p:txBody>
      </p:sp>
      <p:grpSp>
        <p:nvGrpSpPr>
          <p:cNvPr id="32" name="Group 31"/>
          <p:cNvGrpSpPr/>
          <p:nvPr/>
        </p:nvGrpSpPr>
        <p:grpSpPr>
          <a:xfrm>
            <a:off x="0" y="750553"/>
            <a:ext cx="7037538" cy="482469"/>
            <a:chOff x="136478" y="1137634"/>
            <a:chExt cx="2726605" cy="461667"/>
          </a:xfrm>
          <a:solidFill>
            <a:schemeClr val="accent6">
              <a:lumMod val="50000"/>
            </a:schemeClr>
          </a:solidFill>
        </p:grpSpPr>
        <p:sp>
          <p:nvSpPr>
            <p:cNvPr id="33" name="Rounded Rectangle 32"/>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Diagonal Corner Rectangle 33"/>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36" name="Group 35"/>
          <p:cNvGrpSpPr/>
          <p:nvPr/>
        </p:nvGrpSpPr>
        <p:grpSpPr>
          <a:xfrm>
            <a:off x="689285" y="1911781"/>
            <a:ext cx="6335624" cy="1040014"/>
            <a:chOff x="972530" y="1819934"/>
            <a:chExt cx="6335624" cy="1209869"/>
          </a:xfrm>
        </p:grpSpPr>
        <p:sp>
          <p:nvSpPr>
            <p:cNvPr id="37" name="Rectangle 36"/>
            <p:cNvSpPr/>
            <p:nvPr/>
          </p:nvSpPr>
          <p:spPr>
            <a:xfrm>
              <a:off x="972530" y="1819934"/>
              <a:ext cx="6335624" cy="120986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sp>
          <p:nvSpPr>
            <p:cNvPr id="38" name="Rectangle 37"/>
            <p:cNvSpPr/>
            <p:nvPr/>
          </p:nvSpPr>
          <p:spPr>
            <a:xfrm>
              <a:off x="1243144" y="2102303"/>
              <a:ext cx="6065009" cy="92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7030A0"/>
                  </a:solidFill>
                  <a:latin typeface="HP001 5 hàng" panose="020B0603050302020204" pitchFamily="34" charset="0"/>
                </a:rPr>
                <a:t>Chén</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rượu</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hương</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đưa</a:t>
              </a:r>
              <a:r>
                <a:rPr lang="en-US" sz="2400" b="1" i="1" dirty="0">
                  <a:solidFill>
                    <a:srgbClr val="7030A0"/>
                  </a:solidFill>
                  <a:latin typeface="HP001 5 hàng" panose="020B0603050302020204" pitchFamily="34" charset="0"/>
                </a:rPr>
                <a:t> say </a:t>
              </a:r>
              <a:r>
                <a:rPr lang="en-US" sz="2400" b="1" i="1" dirty="0" err="1">
                  <a:solidFill>
                    <a:srgbClr val="7030A0"/>
                  </a:solidFill>
                  <a:latin typeface="HP001 5 hàng" panose="020B0603050302020204" pitchFamily="34" charset="0"/>
                </a:rPr>
                <a:t>lại</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tỉnh</a:t>
              </a:r>
              <a:r>
                <a:rPr lang="en-US" sz="2400" b="1" i="1" dirty="0">
                  <a:solidFill>
                    <a:srgbClr val="7030A0"/>
                  </a:solidFill>
                  <a:latin typeface="HP001 5 hàng" panose="020B0603050302020204" pitchFamily="34" charset="0"/>
                </a:rPr>
                <a:t>,</a:t>
              </a:r>
              <a:endParaRPr lang="en-US" sz="2400" b="1" dirty="0">
                <a:solidFill>
                  <a:srgbClr val="7030A0"/>
                </a:solidFill>
                <a:latin typeface="HP001 5 hàng" panose="020B0603050302020204" pitchFamily="34" charset="0"/>
              </a:endParaRPr>
            </a:p>
            <a:p>
              <a:pPr algn="ctr"/>
              <a:r>
                <a:rPr lang="en-US" sz="2400" b="1" i="1" dirty="0" err="1">
                  <a:solidFill>
                    <a:srgbClr val="7030A0"/>
                  </a:solidFill>
                  <a:latin typeface="HP001 5 hàng" panose="020B0603050302020204" pitchFamily="34" charset="0"/>
                </a:rPr>
                <a:t>Vầng</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trăng</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bóng</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xế</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khuyết</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chưa</a:t>
              </a:r>
              <a:r>
                <a:rPr lang="en-US" sz="2400" b="1" i="1" dirty="0">
                  <a:solidFill>
                    <a:srgbClr val="7030A0"/>
                  </a:solidFill>
                  <a:latin typeface="HP001 5 hàng" panose="020B0603050302020204" pitchFamily="34" charset="0"/>
                </a:rPr>
                <a:t> </a:t>
              </a:r>
              <a:r>
                <a:rPr lang="en-US" sz="2400" b="1" i="1" dirty="0" err="1" smtClean="0">
                  <a:solidFill>
                    <a:srgbClr val="7030A0"/>
                  </a:solidFill>
                  <a:latin typeface="HP001 5 hàng" panose="020B0603050302020204" pitchFamily="34" charset="0"/>
                </a:rPr>
                <a:t>tròn</a:t>
              </a:r>
              <a:endParaRPr lang="en-US" sz="2400" dirty="0">
                <a:solidFill>
                  <a:srgbClr val="7030A0"/>
                </a:solidFill>
                <a:latin typeface="HP001 5 hàng" panose="020B0603050302020204" pitchFamily="34" charset="0"/>
              </a:endParaRPr>
            </a:p>
            <a:p>
              <a:pPr algn="ctr"/>
              <a:endParaRPr lang="en-US" sz="2400" dirty="0">
                <a:solidFill>
                  <a:srgbClr val="7030A0"/>
                </a:solidFill>
                <a:latin typeface="HP001 5 hàng" panose="020B0603050302020204" pitchFamily="34" charset="0"/>
              </a:endParaRPr>
            </a:p>
          </p:txBody>
        </p:sp>
      </p:grpSp>
      <p:sp>
        <p:nvSpPr>
          <p:cNvPr id="39" name="Rectangle 38"/>
          <p:cNvSpPr/>
          <p:nvPr/>
        </p:nvSpPr>
        <p:spPr>
          <a:xfrm>
            <a:off x="2625403" y="1251831"/>
            <a:ext cx="7910364" cy="461665"/>
          </a:xfrm>
          <a:prstGeom prst="rect">
            <a:avLst/>
          </a:prstGeom>
        </p:spPr>
        <p:txBody>
          <a:bodyPr wrap="square">
            <a:spAutoFit/>
          </a:bodyPr>
          <a:lstStyle/>
          <a:p>
            <a:r>
              <a:rPr lang="en-SG" sz="2400" b="1" i="1" dirty="0" smtClean="0">
                <a:latin typeface="Times New Roman" panose="02020603050405020304" pitchFamily="18" charset="0"/>
                <a:cs typeface="Times New Roman" panose="02020603050405020304" pitchFamily="18" charset="0"/>
              </a:rPr>
              <a:t>:</a:t>
            </a:r>
            <a:r>
              <a:rPr lang="en-SG" sz="2400" b="1" i="1" dirty="0" err="1" smtClean="0">
                <a:latin typeface="Times New Roman" panose="02020603050405020304" pitchFamily="18" charset="0"/>
                <a:cs typeface="Times New Roman" panose="02020603050405020304" pitchFamily="18" charset="0"/>
              </a:rPr>
              <a:t>Tâm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trạng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chán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chường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người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phụ</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nữ</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247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43"/>
                                        </p:tgtEl>
                                        <p:attrNameLst>
                                          <p:attrName>style.visibility</p:attrName>
                                        </p:attrNameLst>
                                      </p:cBhvr>
                                      <p:to>
                                        <p:strVal val="visible"/>
                                      </p:to>
                                    </p:set>
                                    <p:animEffect>
                                      <p:cBhvr>
                                        <p:cTn id="7" dur="500"/>
                                        <p:tgtEl>
                                          <p:spTgt spid="26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650">
                                            <p:txEl>
                                              <p:pRg st="0" end="0"/>
                                            </p:txEl>
                                          </p:spTgt>
                                        </p:tgtEl>
                                        <p:attrNameLst>
                                          <p:attrName>style.visibility</p:attrName>
                                        </p:attrNameLst>
                                      </p:cBhvr>
                                      <p:to>
                                        <p:strVal val="visible"/>
                                      </p:to>
                                    </p:set>
                                    <p:animEffect>
                                      <p:cBhvr>
                                        <p:cTn id="12" dur="500"/>
                                        <p:tgtEl>
                                          <p:spTgt spid="266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50">
                                            <p:txEl>
                                              <p:pRg st="1" end="1"/>
                                            </p:txEl>
                                          </p:spTgt>
                                        </p:tgtEl>
                                        <p:attrNameLst>
                                          <p:attrName>style.visibility</p:attrName>
                                        </p:attrNameLst>
                                      </p:cBhvr>
                                      <p:to>
                                        <p:strVal val="visible"/>
                                      </p:to>
                                    </p:set>
                                    <p:animEffect>
                                      <p:cBhvr>
                                        <p:cTn id="17" dur="500"/>
                                        <p:tgtEl>
                                          <p:spTgt spid="2665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651"/>
                                        </p:tgtEl>
                                        <p:attrNameLst>
                                          <p:attrName>style.visibility</p:attrName>
                                        </p:attrNameLst>
                                      </p:cBhvr>
                                      <p:to>
                                        <p:strVal val="visible"/>
                                      </p:to>
                                    </p:set>
                                    <p:animEffect>
                                      <p:cBhvr>
                                        <p:cTn id="22" dur="500"/>
                                        <p:tgtEl>
                                          <p:spTgt spid="26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8"/>
          <p:cNvSpPr>
            <a:spLocks noChangeArrowheads="1"/>
          </p:cNvSpPr>
          <p:nvPr/>
        </p:nvSpPr>
        <p:spPr bwMode="auto">
          <a:xfrm>
            <a:off x="1828562" y="261938"/>
            <a:ext cx="1069836"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zh-CN" sz="1600">
                <a:solidFill>
                  <a:srgbClr val="FFFFFF"/>
                </a:solidFill>
                <a:latin typeface="AvantGarde-Demi" pitchFamily="18" charset="0"/>
                <a:sym typeface="AvantGarde-Demi" pitchFamily="18" charset="0"/>
              </a:rPr>
              <a:t>VĂN HỌC</a:t>
            </a:r>
          </a:p>
          <a:p>
            <a:pPr eaLnBrk="1" hangingPunct="1"/>
            <a:r>
              <a:rPr lang="en-US" altLang="zh-CN" sz="1600">
                <a:solidFill>
                  <a:srgbClr val="FFFFFF"/>
                </a:solidFill>
                <a:latin typeface="AvantGarde-Demi" pitchFamily="18" charset="0"/>
                <a:sym typeface="AvantGarde-Demi" pitchFamily="18" charset="0"/>
              </a:rPr>
              <a:t>VIÊT NAM</a:t>
            </a:r>
            <a:endParaRPr lang="en-US" altLang="zh-CN"/>
          </a:p>
        </p:txBody>
      </p:sp>
      <p:pic>
        <p:nvPicPr>
          <p:cNvPr id="194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38" y="-216694"/>
            <a:ext cx="13333264" cy="729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967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2</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thực</a:t>
            </a:r>
            <a:endParaRPr lang="vi-VN" sz="2400" b="1" dirty="0">
              <a:solidFill>
                <a:srgbClr val="660066"/>
              </a:solidFill>
              <a:latin typeface="Arial" pitchFamily="34" charset="0"/>
              <a:cs typeface="Arial" pitchFamily="34" charset="0"/>
            </a:endParaRPr>
          </a:p>
        </p:txBody>
      </p:sp>
      <p:grpSp>
        <p:nvGrpSpPr>
          <p:cNvPr id="34" name="Group 33"/>
          <p:cNvGrpSpPr/>
          <p:nvPr/>
        </p:nvGrpSpPr>
        <p:grpSpPr>
          <a:xfrm>
            <a:off x="0" y="750553"/>
            <a:ext cx="7037538" cy="482469"/>
            <a:chOff x="136478" y="1137634"/>
            <a:chExt cx="2726605" cy="461667"/>
          </a:xfrm>
          <a:solidFill>
            <a:schemeClr val="accent6">
              <a:lumMod val="50000"/>
            </a:schemeClr>
          </a:solidFill>
        </p:grpSpPr>
        <p:sp>
          <p:nvSpPr>
            <p:cNvPr id="35" name="Rounded Rectangle 34"/>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41" name="Rectangle 40"/>
          <p:cNvSpPr/>
          <p:nvPr/>
        </p:nvSpPr>
        <p:spPr>
          <a:xfrm>
            <a:off x="375434" y="1780236"/>
            <a:ext cx="6065009" cy="73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HP001 5 hàng" panose="020B0603050302020204" pitchFamily="34" charset="0"/>
              </a:rPr>
              <a:t>Vầng</a:t>
            </a:r>
            <a:r>
              <a:rPr lang="en-US" sz="2400" b="1" i="1" dirty="0" smtClean="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trăng</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bóng</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xế</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khuyết</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chưa</a:t>
            </a:r>
            <a:r>
              <a:rPr lang="en-US" sz="2400" b="1" i="1" dirty="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tròn</a:t>
            </a:r>
            <a:endParaRPr lang="en-US" sz="2400" b="1" dirty="0">
              <a:solidFill>
                <a:srgbClr val="FF0000"/>
              </a:solidFill>
              <a:latin typeface="HP001 5 hàng" panose="020B0603050302020204" pitchFamily="34" charset="0"/>
            </a:endParaRPr>
          </a:p>
          <a:p>
            <a:pPr algn="ctr"/>
            <a:endParaRPr lang="en-US" sz="2400" dirty="0">
              <a:solidFill>
                <a:srgbClr val="7030A0"/>
              </a:solidFill>
              <a:latin typeface="HP001 5 hàng" panose="020B0603050302020204" pitchFamily="34" charset="0"/>
            </a:endParaRPr>
          </a:p>
        </p:txBody>
      </p:sp>
      <p:grpSp>
        <p:nvGrpSpPr>
          <p:cNvPr id="29" name="Group 28"/>
          <p:cNvGrpSpPr/>
          <p:nvPr/>
        </p:nvGrpSpPr>
        <p:grpSpPr>
          <a:xfrm>
            <a:off x="1756873" y="2227618"/>
            <a:ext cx="761901" cy="3274547"/>
            <a:chOff x="932535" y="2735659"/>
            <a:chExt cx="761901" cy="2590908"/>
          </a:xfrm>
          <a:solidFill>
            <a:srgbClr val="FFC000"/>
          </a:solidFill>
        </p:grpSpPr>
        <p:cxnSp>
          <p:nvCxnSpPr>
            <p:cNvPr id="30" name="Straight Connector 29"/>
            <p:cNvCxnSpPr/>
            <p:nvPr/>
          </p:nvCxnSpPr>
          <p:spPr>
            <a:xfrm>
              <a:off x="932535" y="2746789"/>
              <a:ext cx="441268" cy="0"/>
            </a:xfrm>
            <a:prstGeom prst="line">
              <a:avLst/>
            </a:prstGeom>
            <a:grpFill/>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Bent Arrow 30"/>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32" name="Rectangle 31"/>
          <p:cNvSpPr/>
          <p:nvPr/>
        </p:nvSpPr>
        <p:spPr>
          <a:xfrm>
            <a:off x="2518774" y="4954908"/>
            <a:ext cx="8598776" cy="830997"/>
          </a:xfrm>
          <a:prstGeom prst="rect">
            <a:avLst/>
          </a:prstGeom>
        </p:spPr>
        <p:txBody>
          <a:bodyPr wrap="square">
            <a:spAutoFit/>
          </a:bodyPr>
          <a:lstStyle/>
          <a:p>
            <a:r>
              <a:rPr lang="en-SG" sz="2400" b="1" dirty="0" err="1" smtClean="0">
                <a:latin typeface="Times New Roman" panose="02020603050405020304" pitchFamily="18" charset="0"/>
                <a:cs typeface="Times New Roman" panose="02020603050405020304" pitchFamily="18" charset="0"/>
              </a:rPr>
              <a:t>Bạn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của</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người</a:t>
            </a:r>
            <a:r>
              <a:rPr lang="en-SG" sz="2400" b="1" dirty="0" smtClean="0">
                <a:latin typeface="Times New Roman" panose="02020603050405020304" pitchFamily="18" charset="0"/>
                <a:cs typeface="Times New Roman" panose="02020603050405020304" pitchFamily="18" charset="0"/>
              </a:rPr>
              <a:t> hay </a:t>
            </a:r>
            <a:r>
              <a:rPr lang="en-SG" sz="2400" b="1" dirty="0" err="1" smtClean="0">
                <a:latin typeface="Times New Roman" panose="02020603050405020304" pitchFamily="18" charset="0"/>
                <a:cs typeface="Times New Roman" panose="02020603050405020304" pitchFamily="18" charset="0"/>
              </a:rPr>
              <a:t>thức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đêm</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sống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cô</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đơn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buồn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tủi</a:t>
            </a:r>
            <a:r>
              <a:rPr lang="en-SG" sz="2400" b="1" dirty="0">
                <a:latin typeface="Times New Roman" panose="02020603050405020304" pitchFamily="18" charset="0"/>
                <a:cs typeface="Times New Roman" panose="02020603050405020304" pitchFamily="18" charset="0"/>
              </a:rPr>
              <a:t> </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tâm</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trạng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thao</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thức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khắc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khoải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một</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niềm</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riêng</a:t>
            </a:r>
            <a:r>
              <a:rPr lang="en-SG" sz="2400" b="1" dirty="0" smtClean="0">
                <a:latin typeface="Times New Roman" panose="02020603050405020304" pitchFamily="18" charset="0"/>
                <a:cs typeface="Times New Roman" panose="02020603050405020304" pitchFamily="18" charset="0"/>
              </a:rPr>
              <a:t> u </a:t>
            </a:r>
            <a:r>
              <a:rPr lang="en-SG" sz="2400" b="1" dirty="0" err="1" smtClean="0">
                <a:latin typeface="Times New Roman" panose="02020603050405020304" pitchFamily="18" charset="0"/>
                <a:cs typeface="Times New Roman" panose="02020603050405020304" pitchFamily="18" charset="0"/>
              </a:rPr>
              <a:t>ẩn</a:t>
            </a:r>
            <a:endParaRPr lang="en-US" sz="2400" b="1" dirty="0">
              <a:latin typeface="Times New Roman" panose="02020603050405020304" pitchFamily="18" charset="0"/>
              <a:cs typeface="Times New Roman" panose="02020603050405020304" pitchFamily="18" charset="0"/>
            </a:endParaRPr>
          </a:p>
        </p:txBody>
      </p:sp>
      <p:grpSp>
        <p:nvGrpSpPr>
          <p:cNvPr id="38" name="Group 37"/>
          <p:cNvGrpSpPr/>
          <p:nvPr/>
        </p:nvGrpSpPr>
        <p:grpSpPr>
          <a:xfrm>
            <a:off x="2518774" y="2227619"/>
            <a:ext cx="969545" cy="2205612"/>
            <a:chOff x="724891" y="2735659"/>
            <a:chExt cx="969545" cy="2590908"/>
          </a:xfrm>
          <a:solidFill>
            <a:srgbClr val="FFC000"/>
          </a:solidFill>
        </p:grpSpPr>
        <p:cxnSp>
          <p:nvCxnSpPr>
            <p:cNvPr id="42" name="Straight Connector 41"/>
            <p:cNvCxnSpPr/>
            <p:nvPr/>
          </p:nvCxnSpPr>
          <p:spPr>
            <a:xfrm>
              <a:off x="724891" y="2735659"/>
              <a:ext cx="969545" cy="15076"/>
            </a:xfrm>
            <a:prstGeom prst="line">
              <a:avLst/>
            </a:prstGeom>
            <a:grpFill/>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Bent Arrow 43"/>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45" name="Rectangle 44"/>
          <p:cNvSpPr/>
          <p:nvPr/>
        </p:nvSpPr>
        <p:spPr>
          <a:xfrm>
            <a:off x="3488319" y="3754579"/>
            <a:ext cx="8598776" cy="1200329"/>
          </a:xfrm>
          <a:prstGeom prst="rect">
            <a:avLst/>
          </a:prstGeom>
        </p:spPr>
        <p:txBody>
          <a:bodyPr wrap="square">
            <a:spAutoFit/>
          </a:bodyPr>
          <a:lstStyle/>
          <a:p>
            <a:r>
              <a:rPr lang="en-SG" sz="2400" b="1" dirty="0" err="1" smtClean="0">
                <a:latin typeface="Times New Roman" panose="02020603050405020304" pitchFamily="18" charset="0"/>
                <a:cs typeface="Times New Roman" panose="02020603050405020304" pitchFamily="18" charset="0"/>
              </a:rPr>
              <a:t>Miêu</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tả</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thời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gian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đêm</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tàn</a:t>
            </a:r>
            <a:r>
              <a:rPr lang="en-SG" sz="2400" b="1" dirty="0" smtClean="0">
                <a:latin typeface="Times New Roman" panose="02020603050405020304" pitchFamily="18" charset="0"/>
                <a:cs typeface="Times New Roman" panose="02020603050405020304" pitchFamily="18" charset="0"/>
              </a:rPr>
              <a:t> ⇨ </a:t>
            </a:r>
            <a:r>
              <a:rPr lang="en-SG" sz="2400" b="1" dirty="0" err="1" smtClean="0">
                <a:latin typeface="Times New Roman" panose="02020603050405020304" pitchFamily="18" charset="0"/>
                <a:cs typeface="Times New Roman" panose="02020603050405020304" pitchFamily="18" charset="0"/>
              </a:rPr>
              <a:t>hàm</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chứa</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nỗi</a:t>
            </a:r>
            <a:r>
              <a:rPr lang="en-SG" sz="2400" b="1" dirty="0" smtClean="0">
                <a:latin typeface="Times New Roman" panose="02020603050405020304" pitchFamily="18" charset="0"/>
                <a:cs typeface="Times New Roman" panose="02020603050405020304" pitchFamily="18" charset="0"/>
              </a:rPr>
              <a:t> lo </a:t>
            </a:r>
            <a:r>
              <a:rPr lang="en-SG" sz="2400" b="1" dirty="0" err="1" smtClean="0">
                <a:latin typeface="Times New Roman" panose="02020603050405020304" pitchFamily="18" charset="0"/>
                <a:cs typeface="Times New Roman" panose="02020603050405020304" pitchFamily="18" charset="0"/>
              </a:rPr>
              <a:t>âu</a:t>
            </a:r>
            <a:r>
              <a:rPr lang="en-SG" sz="2400" b="1" dirty="0" smtClean="0">
                <a:latin typeface="Times New Roman" panose="02020603050405020304" pitchFamily="18" charset="0"/>
                <a:cs typeface="Times New Roman" panose="02020603050405020304" pitchFamily="18" charset="0"/>
              </a:rPr>
              <a:t>, day </a:t>
            </a:r>
            <a:r>
              <a:rPr lang="en-SG" sz="2400" b="1" dirty="0" err="1" smtClean="0">
                <a:latin typeface="Times New Roman" panose="02020603050405020304" pitchFamily="18" charset="0"/>
                <a:cs typeface="Times New Roman" panose="02020603050405020304" pitchFamily="18" charset="0"/>
              </a:rPr>
              <a:t>dứt</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giọng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điệu</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buồn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thương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đau</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đớn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cho</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tình</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cảnh</a:t>
            </a:r>
            <a:r>
              <a:rPr lang="en-SG" sz="2400" b="1" dirty="0" smtClean="0">
                <a:latin typeface="Times New Roman" panose="02020603050405020304" pitchFamily="18" charset="0"/>
                <a:cs typeface="Times New Roman" panose="02020603050405020304" pitchFamily="18" charset="0"/>
              </a:rPr>
              <a:t> ế </a:t>
            </a:r>
            <a:r>
              <a:rPr lang="en-SG" sz="2400" b="1" dirty="0" err="1" smtClean="0">
                <a:latin typeface="Times New Roman" panose="02020603050405020304" pitchFamily="18" charset="0"/>
                <a:cs typeface="Times New Roman" panose="02020603050405020304" pitchFamily="18" charset="0"/>
              </a:rPr>
              <a:t>muộn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tuổi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tác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nhan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sắc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sắp</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đi</a:t>
            </a:r>
            <a:r>
              <a:rPr lang="en-SG" sz="2400" b="1" dirty="0" smtClean="0">
                <a:latin typeface="Times New Roman" panose="02020603050405020304" pitchFamily="18" charset="0"/>
                <a:cs typeface="Times New Roman" panose="02020603050405020304" pitchFamily="18" charset="0"/>
              </a:rPr>
              <a:t> qua </a:t>
            </a:r>
            <a:r>
              <a:rPr lang="en-SG" sz="2400" b="1" dirty="0" err="1" smtClean="0">
                <a:latin typeface="Times New Roman" panose="02020603050405020304" pitchFamily="18" charset="0"/>
                <a:cs typeface="Times New Roman" panose="02020603050405020304" pitchFamily="18" charset="0"/>
              </a:rPr>
              <a:t>giai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đoạn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rực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rỡ</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nhất</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trong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đời</a:t>
            </a:r>
            <a:endParaRPr lang="en-US" sz="2400" b="1" dirty="0">
              <a:latin typeface="Times New Roman" panose="02020603050405020304" pitchFamily="18" charset="0"/>
              <a:cs typeface="Times New Roman" panose="02020603050405020304" pitchFamily="18" charset="0"/>
            </a:endParaRPr>
          </a:p>
        </p:txBody>
      </p:sp>
      <p:grpSp>
        <p:nvGrpSpPr>
          <p:cNvPr id="46" name="Group 45"/>
          <p:cNvGrpSpPr/>
          <p:nvPr/>
        </p:nvGrpSpPr>
        <p:grpSpPr>
          <a:xfrm>
            <a:off x="3680530" y="2240453"/>
            <a:ext cx="969545" cy="1306788"/>
            <a:chOff x="724891" y="2733214"/>
            <a:chExt cx="969545" cy="2593353"/>
          </a:xfrm>
          <a:solidFill>
            <a:srgbClr val="FFC000"/>
          </a:solidFill>
        </p:grpSpPr>
        <p:cxnSp>
          <p:nvCxnSpPr>
            <p:cNvPr id="47" name="Straight Connector 46"/>
            <p:cNvCxnSpPr/>
            <p:nvPr/>
          </p:nvCxnSpPr>
          <p:spPr>
            <a:xfrm flipV="1">
              <a:off x="724891" y="2733214"/>
              <a:ext cx="677483" cy="2447"/>
            </a:xfrm>
            <a:prstGeom prst="line">
              <a:avLst/>
            </a:prstGeom>
            <a:grpFill/>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Bent Arrow 47"/>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grpSp>
        <p:nvGrpSpPr>
          <p:cNvPr id="49" name="Group 48"/>
          <p:cNvGrpSpPr/>
          <p:nvPr/>
        </p:nvGrpSpPr>
        <p:grpSpPr>
          <a:xfrm flipH="1">
            <a:off x="5433095" y="2157000"/>
            <a:ext cx="529711" cy="1305556"/>
            <a:chOff x="1110312" y="2735659"/>
            <a:chExt cx="584124" cy="2590908"/>
          </a:xfrm>
          <a:solidFill>
            <a:srgbClr val="FFC000"/>
          </a:solidFill>
        </p:grpSpPr>
        <p:cxnSp>
          <p:nvCxnSpPr>
            <p:cNvPr id="50" name="Straight Connector 49"/>
            <p:cNvCxnSpPr>
              <a:stCxn id="51" idx="2"/>
            </p:cNvCxnSpPr>
            <p:nvPr/>
          </p:nvCxnSpPr>
          <p:spPr>
            <a:xfrm>
              <a:off x="1144845" y="2735659"/>
              <a:ext cx="549591" cy="15076"/>
            </a:xfrm>
            <a:prstGeom prst="line">
              <a:avLst/>
            </a:prstGeom>
            <a:grpFill/>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Bent Arrow 50"/>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8" name="Oval 7"/>
          <p:cNvSpPr/>
          <p:nvPr/>
        </p:nvSpPr>
        <p:spPr>
          <a:xfrm>
            <a:off x="4275648" y="2164597"/>
            <a:ext cx="1541827" cy="1213274"/>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rPr>
              <a:t>niềm</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hạnh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phúc</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tình</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yêu</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6083913" y="2367608"/>
            <a:ext cx="4120594" cy="73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smtClean="0">
                <a:solidFill>
                  <a:schemeClr val="tx1"/>
                </a:solidFill>
                <a:latin typeface="Times New Roman" panose="02020603050405020304" pitchFamily="18" charset="0"/>
                <a:cs typeface="Times New Roman" panose="02020603050405020304" pitchFamily="18" charset="0"/>
              </a:rPr>
              <a:t>“</a:t>
            </a:r>
            <a:r>
              <a:rPr lang="en-US" sz="2400" b="1" i="1" dirty="0" err="1">
                <a:solidFill>
                  <a:schemeClr val="tx1"/>
                </a:solidFill>
                <a:latin typeface="Times New Roman" panose="02020603050405020304" pitchFamily="18" charset="0"/>
                <a:cs typeface="Times New Roman" panose="02020603050405020304" pitchFamily="18" charset="0"/>
              </a:rPr>
              <a:t>c</a:t>
            </a:r>
            <a:r>
              <a:rPr lang="en-US" sz="2400" b="1" i="1" dirty="0" err="1" smtClean="0">
                <a:solidFill>
                  <a:schemeClr val="tx1"/>
                </a:solidFill>
                <a:latin typeface="Times New Roman" panose="02020603050405020304" pitchFamily="18" charset="0"/>
                <a:cs typeface="Times New Roman" panose="02020603050405020304" pitchFamily="18" charset="0"/>
              </a:rPr>
              <a:t>hưa</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hàm</a:t>
            </a:r>
            <a:r>
              <a:rPr lang="en-US" sz="2400" b="1" i="1" dirty="0" smtClean="0">
                <a:solidFill>
                  <a:schemeClr val="tx1"/>
                </a:solidFill>
                <a:latin typeface="Times New Roman" panose="02020603050405020304" pitchFamily="18" charset="0"/>
                <a:cs typeface="Times New Roman" panose="02020603050405020304" pitchFamily="18" charset="0"/>
              </a:rPr>
              <a:t> ý </a:t>
            </a:r>
            <a:r>
              <a:rPr lang="en-US" sz="2400" b="1" i="1" dirty="0" err="1" smtClean="0">
                <a:solidFill>
                  <a:schemeClr val="tx1"/>
                </a:solidFill>
                <a:latin typeface="Times New Roman" panose="02020603050405020304" pitchFamily="18" charset="0"/>
                <a:cs typeface="Times New Roman" panose="02020603050405020304" pitchFamily="18" charset="0"/>
              </a:rPr>
              <a:t>một</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sự</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mong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đợi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mỏi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mòn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vô</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vọng</a:t>
            </a:r>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005995" y="3105942"/>
            <a:ext cx="3654813" cy="441299"/>
            <a:chOff x="5005995" y="3105942"/>
            <a:chExt cx="3654813" cy="441299"/>
          </a:xfrm>
        </p:grpSpPr>
        <p:sp>
          <p:nvSpPr>
            <p:cNvPr id="52" name="Bent Arrow 51"/>
            <p:cNvSpPr/>
            <p:nvPr/>
          </p:nvSpPr>
          <p:spPr>
            <a:xfrm flipV="1">
              <a:off x="5005995" y="3377871"/>
              <a:ext cx="3491619" cy="169370"/>
            </a:xfrm>
            <a:prstGeom prst="bentArrow">
              <a:avLst>
                <a:gd name="adj1" fmla="val 11824"/>
                <a:gd name="adj2" fmla="val 19282"/>
                <a:gd name="adj3" fmla="val 24461"/>
                <a:gd name="adj4" fmla="val 25849"/>
              </a:avLst>
            </a:prstGeom>
            <a:solidFill>
              <a:srgbClr val="FFC000"/>
            </a:solid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sp>
          <p:nvSpPr>
            <p:cNvPr id="54" name="Bent Arrow 53"/>
            <p:cNvSpPr/>
            <p:nvPr/>
          </p:nvSpPr>
          <p:spPr>
            <a:xfrm rot="16200000" flipV="1">
              <a:off x="8277358" y="3163004"/>
              <a:ext cx="440512" cy="326388"/>
            </a:xfrm>
            <a:prstGeom prst="bentArrow">
              <a:avLst>
                <a:gd name="adj1" fmla="val 11824"/>
                <a:gd name="adj2" fmla="val 19282"/>
                <a:gd name="adj3" fmla="val 24461"/>
                <a:gd name="adj4" fmla="val 25849"/>
              </a:avLst>
            </a:prstGeom>
            <a:solidFill>
              <a:srgbClr val="FFC000"/>
            </a:solid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Tree>
    <p:extLst>
      <p:ext uri="{BB962C8B-B14F-4D97-AF65-F5344CB8AC3E}">
        <p14:creationId xmlns:p14="http://schemas.microsoft.com/office/powerpoint/2010/main" val="3009567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5" grpId="0"/>
      <p:bldP spid="8" grpId="0" animBg="1"/>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377474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2</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thực</a:t>
            </a:r>
            <a:endParaRPr lang="vi-VN" sz="2400" b="1" dirty="0">
              <a:solidFill>
                <a:srgbClr val="660066"/>
              </a:solidFill>
              <a:latin typeface="Arial" pitchFamily="34" charset="0"/>
              <a:cs typeface="Arial" pitchFamily="34" charset="0"/>
            </a:endParaRPr>
          </a:p>
        </p:txBody>
      </p:sp>
      <p:grpSp>
        <p:nvGrpSpPr>
          <p:cNvPr id="34" name="Group 33"/>
          <p:cNvGrpSpPr/>
          <p:nvPr/>
        </p:nvGrpSpPr>
        <p:grpSpPr>
          <a:xfrm>
            <a:off x="0" y="750553"/>
            <a:ext cx="7037538" cy="482469"/>
            <a:chOff x="136478" y="1137634"/>
            <a:chExt cx="2726605" cy="461667"/>
          </a:xfrm>
          <a:solidFill>
            <a:schemeClr val="accent6">
              <a:lumMod val="50000"/>
            </a:schemeClr>
          </a:solidFill>
        </p:grpSpPr>
        <p:sp>
          <p:nvSpPr>
            <p:cNvPr id="35" name="Rounded Rectangle 34"/>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39" name="Group 38"/>
          <p:cNvGrpSpPr/>
          <p:nvPr/>
        </p:nvGrpSpPr>
        <p:grpSpPr>
          <a:xfrm>
            <a:off x="4005846" y="1082172"/>
            <a:ext cx="6065009" cy="1040014"/>
            <a:chOff x="1243144" y="1819934"/>
            <a:chExt cx="6065009" cy="1209869"/>
          </a:xfrm>
        </p:grpSpPr>
        <p:sp>
          <p:nvSpPr>
            <p:cNvPr id="40" name="Rectangle 39"/>
            <p:cNvSpPr/>
            <p:nvPr/>
          </p:nvSpPr>
          <p:spPr>
            <a:xfrm>
              <a:off x="1512946" y="1819934"/>
              <a:ext cx="5795207" cy="120986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sp>
          <p:nvSpPr>
            <p:cNvPr id="41" name="Rectangle 40"/>
            <p:cNvSpPr/>
            <p:nvPr/>
          </p:nvSpPr>
          <p:spPr>
            <a:xfrm>
              <a:off x="1243144" y="2102303"/>
              <a:ext cx="6065009" cy="92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7030A0"/>
                  </a:solidFill>
                  <a:latin typeface="HP001 5 hàng" panose="020B0603050302020204" pitchFamily="34" charset="0"/>
                </a:rPr>
                <a:t>Chén</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rượu</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hương</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đưa</a:t>
              </a:r>
              <a:r>
                <a:rPr lang="en-US" sz="2400" b="1" i="1" dirty="0">
                  <a:solidFill>
                    <a:srgbClr val="7030A0"/>
                  </a:solidFill>
                  <a:latin typeface="HP001 5 hàng" panose="020B0603050302020204" pitchFamily="34" charset="0"/>
                </a:rPr>
                <a:t> say </a:t>
              </a:r>
              <a:r>
                <a:rPr lang="en-US" sz="2400" b="1" i="1" dirty="0" err="1">
                  <a:solidFill>
                    <a:srgbClr val="7030A0"/>
                  </a:solidFill>
                  <a:latin typeface="HP001 5 hàng" panose="020B0603050302020204" pitchFamily="34" charset="0"/>
                </a:rPr>
                <a:t>lại</a:t>
              </a:r>
              <a:r>
                <a:rPr lang="en-US" sz="2400" b="1" i="1" dirty="0">
                  <a:solidFill>
                    <a:srgbClr val="7030A0"/>
                  </a:solidFill>
                  <a:latin typeface="HP001 5 hàng" panose="020B0603050302020204" pitchFamily="34" charset="0"/>
                </a:rPr>
                <a:t> </a:t>
              </a:r>
              <a:r>
                <a:rPr lang="en-US" sz="2400" b="1" i="1" dirty="0" err="1">
                  <a:solidFill>
                    <a:srgbClr val="7030A0"/>
                  </a:solidFill>
                  <a:latin typeface="HP001 5 hàng" panose="020B0603050302020204" pitchFamily="34" charset="0"/>
                </a:rPr>
                <a:t>tỉnh</a:t>
              </a:r>
              <a:r>
                <a:rPr lang="en-US" sz="2400" b="1" i="1" dirty="0">
                  <a:solidFill>
                    <a:srgbClr val="7030A0"/>
                  </a:solidFill>
                  <a:latin typeface="HP001 5 hàng" panose="020B0603050302020204" pitchFamily="34" charset="0"/>
                </a:rPr>
                <a:t>,</a:t>
              </a:r>
              <a:endParaRPr lang="en-US" sz="2400" b="1" dirty="0">
                <a:solidFill>
                  <a:srgbClr val="7030A0"/>
                </a:solidFill>
                <a:latin typeface="HP001 5 hàng" panose="020B0603050302020204" pitchFamily="34" charset="0"/>
              </a:endParaRPr>
            </a:p>
            <a:p>
              <a:pPr algn="ctr"/>
              <a:r>
                <a:rPr lang="en-US" sz="2400" b="1" i="1" dirty="0" err="1">
                  <a:solidFill>
                    <a:srgbClr val="FF0000"/>
                  </a:solidFill>
                  <a:latin typeface="HP001 5 hàng" panose="020B0603050302020204" pitchFamily="34" charset="0"/>
                </a:rPr>
                <a:t>Vầng</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trăng</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bóng</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xế</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khuyết</a:t>
              </a:r>
              <a:r>
                <a:rPr lang="en-US" sz="2400" b="1" i="1" dirty="0">
                  <a:solidFill>
                    <a:srgbClr val="FF0000"/>
                  </a:solidFill>
                  <a:latin typeface="HP001 5 hàng" panose="020B0603050302020204" pitchFamily="34" charset="0"/>
                </a:rPr>
                <a:t> </a:t>
              </a:r>
              <a:r>
                <a:rPr lang="en-US" sz="2400" b="1" i="1" dirty="0" err="1">
                  <a:solidFill>
                    <a:srgbClr val="FF0000"/>
                  </a:solidFill>
                  <a:latin typeface="HP001 5 hàng" panose="020B0603050302020204" pitchFamily="34" charset="0"/>
                </a:rPr>
                <a:t>chưa</a:t>
              </a:r>
              <a:r>
                <a:rPr lang="en-US" sz="2400" b="1" i="1" dirty="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tròn</a:t>
              </a:r>
              <a:endParaRPr lang="en-US" sz="2400" b="1" dirty="0">
                <a:solidFill>
                  <a:srgbClr val="FF0000"/>
                </a:solidFill>
                <a:latin typeface="HP001 5 hàng" panose="020B0603050302020204" pitchFamily="34" charset="0"/>
              </a:endParaRPr>
            </a:p>
            <a:p>
              <a:pPr algn="ctr"/>
              <a:endParaRPr lang="en-US" sz="2400" dirty="0">
                <a:solidFill>
                  <a:srgbClr val="7030A0"/>
                </a:solidFill>
                <a:latin typeface="HP001 5 hàng" panose="020B0603050302020204" pitchFamily="34" charset="0"/>
              </a:endParaRPr>
            </a:p>
          </p:txBody>
        </p:sp>
      </p:grpSp>
      <p:sp>
        <p:nvSpPr>
          <p:cNvPr id="43" name="Freeform 42"/>
          <p:cNvSpPr>
            <a:spLocks/>
          </p:cNvSpPr>
          <p:nvPr/>
        </p:nvSpPr>
        <p:spPr bwMode="auto">
          <a:xfrm rot="3661847" flipV="1">
            <a:off x="1978561" y="2832406"/>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rgbClr val="0070C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grpSp>
        <p:nvGrpSpPr>
          <p:cNvPr id="61" name="Group 60"/>
          <p:cNvGrpSpPr>
            <a:grpSpLocks/>
          </p:cNvGrpSpPr>
          <p:nvPr/>
        </p:nvGrpSpPr>
        <p:grpSpPr bwMode="auto">
          <a:xfrm>
            <a:off x="6323416" y="2287397"/>
            <a:ext cx="3437282" cy="707231"/>
            <a:chOff x="2525713" y="9090248"/>
            <a:chExt cx="6823558" cy="1415772"/>
          </a:xfrm>
        </p:grpSpPr>
        <p:sp>
          <p:nvSpPr>
            <p:cNvPr id="62" name="Rounded Rectangle 5"/>
            <p:cNvSpPr>
              <a:spLocks noChangeArrowheads="1"/>
            </p:cNvSpPr>
            <p:nvPr/>
          </p:nvSpPr>
          <p:spPr bwMode="auto">
            <a:xfrm>
              <a:off x="2525713" y="9090248"/>
              <a:ext cx="6037262" cy="1415772"/>
            </a:xfrm>
            <a:prstGeom prst="roundRect">
              <a:avLst>
                <a:gd name="adj" fmla="val 10625"/>
              </a:avLst>
            </a:prstGeom>
            <a:solidFill>
              <a:srgbClr val="FFC000"/>
            </a:solidFill>
            <a:ln w="31750">
              <a:noFill/>
              <a:prstDash val="sysDot"/>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63" name="Text Box 22"/>
            <p:cNvSpPr txBox="1">
              <a:spLocks noChangeArrowheads="1"/>
            </p:cNvSpPr>
            <p:nvPr/>
          </p:nvSpPr>
          <p:spPr bwMode="auto">
            <a:xfrm>
              <a:off x="2724635" y="9377988"/>
              <a:ext cx="6624636" cy="862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spcBef>
                  <a:spcPct val="20000"/>
                </a:spcBef>
              </a:pPr>
              <a:r>
                <a:rPr lang="en-US" altLang="en-US" sz="2200" b="1" dirty="0" err="1">
                  <a:sym typeface="Arial" charset="0"/>
                </a:rPr>
                <a:t>tuổi</a:t>
              </a:r>
              <a:r>
                <a:rPr lang="en-US" altLang="en-US" sz="2200" b="1" dirty="0">
                  <a:sym typeface="Arial" charset="0"/>
                </a:rPr>
                <a:t> </a:t>
              </a:r>
              <a:r>
                <a:rPr lang="en-US" altLang="en-US" sz="2200" b="1" dirty="0" err="1">
                  <a:sym typeface="Arial" charset="0"/>
                </a:rPr>
                <a:t>xuân</a:t>
              </a:r>
              <a:r>
                <a:rPr lang="en-US" altLang="en-US" sz="2200" b="1" dirty="0">
                  <a:sym typeface="Arial" charset="0"/>
                </a:rPr>
                <a:t> </a:t>
              </a:r>
              <a:r>
                <a:rPr lang="en-US" altLang="en-US" sz="2200" b="1" dirty="0" err="1">
                  <a:sym typeface="Arial" charset="0"/>
                </a:rPr>
                <a:t>đã</a:t>
              </a:r>
              <a:r>
                <a:rPr lang="en-US" altLang="en-US" sz="2200" b="1" dirty="0">
                  <a:sym typeface="Arial" charset="0"/>
                </a:rPr>
                <a:t> </a:t>
              </a:r>
              <a:r>
                <a:rPr lang="en-US" altLang="en-US" sz="2200" b="1" dirty="0" err="1" smtClean="0">
                  <a:sym typeface="Arial" charset="0"/>
                </a:rPr>
                <a:t>trôi</a:t>
              </a:r>
              <a:r>
                <a:rPr lang="en-US" altLang="en-US" sz="2200" b="1" dirty="0" smtClean="0">
                  <a:sym typeface="Arial" charset="0"/>
                </a:rPr>
                <a:t> qua</a:t>
              </a:r>
              <a:endParaRPr lang="en-US" altLang="en-US" sz="2200" dirty="0"/>
            </a:p>
          </p:txBody>
        </p:sp>
      </p:grpSp>
      <p:grpSp>
        <p:nvGrpSpPr>
          <p:cNvPr id="64" name="Group 63"/>
          <p:cNvGrpSpPr>
            <a:grpSpLocks/>
          </p:cNvGrpSpPr>
          <p:nvPr/>
        </p:nvGrpSpPr>
        <p:grpSpPr bwMode="auto">
          <a:xfrm>
            <a:off x="6373517" y="3369991"/>
            <a:ext cx="3437283" cy="769441"/>
            <a:chOff x="11549062" y="9446609"/>
            <a:chExt cx="6874669" cy="1539242"/>
          </a:xfrm>
        </p:grpSpPr>
        <p:sp>
          <p:nvSpPr>
            <p:cNvPr id="65" name="Rounded Rectangle 24"/>
            <p:cNvSpPr>
              <a:spLocks noChangeArrowheads="1"/>
            </p:cNvSpPr>
            <p:nvPr/>
          </p:nvSpPr>
          <p:spPr bwMode="auto">
            <a:xfrm>
              <a:off x="11549062" y="9446609"/>
              <a:ext cx="6597650" cy="1415772"/>
            </a:xfrm>
            <a:prstGeom prst="roundRect">
              <a:avLst>
                <a:gd name="adj" fmla="val 10625"/>
              </a:avLst>
            </a:prstGeom>
            <a:solidFill>
              <a:srgbClr val="FFC000"/>
            </a:solidFill>
            <a:ln w="31750">
              <a:noFill/>
              <a:prstDash val="sysDot"/>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66" name="Text Box 26"/>
            <p:cNvSpPr txBox="1">
              <a:spLocks noChangeArrowheads="1"/>
            </p:cNvSpPr>
            <p:nvPr/>
          </p:nvSpPr>
          <p:spPr bwMode="auto">
            <a:xfrm>
              <a:off x="11710194" y="9446609"/>
              <a:ext cx="6713537" cy="15392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200" b="1" dirty="0" err="1" smtClean="0">
                  <a:sym typeface="Arial" charset="0"/>
                </a:rPr>
                <a:t>tình</a:t>
              </a:r>
              <a:r>
                <a:rPr lang="en-US" altLang="en-US" sz="2200" b="1" dirty="0" smtClean="0">
                  <a:sym typeface="Arial" charset="0"/>
                </a:rPr>
                <a:t> </a:t>
              </a:r>
              <a:r>
                <a:rPr lang="en-US" altLang="en-US" sz="2200" b="1" dirty="0" err="1">
                  <a:sym typeface="Arial" charset="0"/>
                </a:rPr>
                <a:t>duyên</a:t>
              </a:r>
              <a:r>
                <a:rPr lang="en-US" altLang="en-US" sz="2200" b="1" dirty="0">
                  <a:sym typeface="Arial" charset="0"/>
                </a:rPr>
                <a:t> </a:t>
              </a:r>
              <a:r>
                <a:rPr lang="en-US" altLang="en-US" sz="2200" b="1" dirty="0" err="1">
                  <a:sym typeface="Arial" charset="0"/>
                </a:rPr>
                <a:t>vẫn</a:t>
              </a:r>
              <a:r>
                <a:rPr lang="en-US" altLang="en-US" sz="2200" b="1" dirty="0">
                  <a:sym typeface="Arial" charset="0"/>
                </a:rPr>
                <a:t> </a:t>
              </a:r>
              <a:r>
                <a:rPr lang="en-US" altLang="en-US" sz="2200" b="1" dirty="0" err="1">
                  <a:sym typeface="Arial" charset="0"/>
                </a:rPr>
                <a:t>chưa</a:t>
              </a:r>
              <a:r>
                <a:rPr lang="en-US" altLang="en-US" sz="2200" b="1" dirty="0">
                  <a:sym typeface="Arial" charset="0"/>
                </a:rPr>
                <a:t> </a:t>
              </a:r>
            </a:p>
            <a:p>
              <a:pPr algn="ctr" eaLnBrk="1" hangingPunct="1"/>
              <a:r>
                <a:rPr lang="en-US" altLang="en-US" sz="2200" b="1" dirty="0" err="1">
                  <a:sym typeface="Arial" charset="0"/>
                </a:rPr>
                <a:t>trọn</a:t>
              </a:r>
              <a:r>
                <a:rPr lang="en-US" altLang="en-US" sz="2200" b="1" dirty="0">
                  <a:sym typeface="Arial" charset="0"/>
                </a:rPr>
                <a:t> </a:t>
              </a:r>
              <a:r>
                <a:rPr lang="en-US" altLang="en-US" sz="2200" b="1" dirty="0" err="1">
                  <a:sym typeface="Arial" charset="0"/>
                </a:rPr>
                <a:t>vẹn</a:t>
              </a:r>
              <a:endParaRPr lang="en-US" altLang="en-US" sz="2200" b="1" u="sng" dirty="0"/>
            </a:p>
          </p:txBody>
        </p:sp>
      </p:grpSp>
      <p:grpSp>
        <p:nvGrpSpPr>
          <p:cNvPr id="67" name="Group 66"/>
          <p:cNvGrpSpPr>
            <a:grpSpLocks/>
          </p:cNvGrpSpPr>
          <p:nvPr/>
        </p:nvGrpSpPr>
        <p:grpSpPr bwMode="auto">
          <a:xfrm>
            <a:off x="2626260" y="3400700"/>
            <a:ext cx="3298777" cy="708025"/>
            <a:chOff x="11549062" y="9446609"/>
            <a:chExt cx="6874669" cy="1415772"/>
          </a:xfrm>
        </p:grpSpPr>
        <p:sp>
          <p:nvSpPr>
            <p:cNvPr id="68" name="Rounded Rectangle 24"/>
            <p:cNvSpPr>
              <a:spLocks noChangeArrowheads="1"/>
            </p:cNvSpPr>
            <p:nvPr/>
          </p:nvSpPr>
          <p:spPr bwMode="auto">
            <a:xfrm>
              <a:off x="11549062" y="9446609"/>
              <a:ext cx="6597650" cy="1415772"/>
            </a:xfrm>
            <a:prstGeom prst="roundRect">
              <a:avLst>
                <a:gd name="adj" fmla="val 10625"/>
              </a:avLst>
            </a:prstGeom>
            <a:solidFill>
              <a:srgbClr val="FFC000"/>
            </a:solidFill>
            <a:ln w="31750">
              <a:noFill/>
              <a:prstDash val="sysDot"/>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69" name="Text Box 26"/>
            <p:cNvSpPr txBox="1">
              <a:spLocks noChangeArrowheads="1"/>
            </p:cNvSpPr>
            <p:nvPr/>
          </p:nvSpPr>
          <p:spPr bwMode="auto">
            <a:xfrm>
              <a:off x="11710194" y="9764139"/>
              <a:ext cx="6713537" cy="8616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200" b="1" dirty="0" err="1">
                  <a:sym typeface="Arial" charset="0"/>
                </a:rPr>
                <a:t>v</a:t>
              </a:r>
              <a:r>
                <a:rPr lang="en-US" altLang="en-US" sz="2200" b="1" dirty="0" err="1" smtClean="0">
                  <a:sym typeface="Arial" charset="0"/>
                </a:rPr>
                <a:t>ẫn</a:t>
              </a:r>
              <a:r>
                <a:rPr lang="en-US" altLang="en-US" sz="2200" b="1" dirty="0" smtClean="0">
                  <a:sym typeface="Arial" charset="0"/>
                </a:rPr>
                <a:t> </a:t>
              </a:r>
              <a:r>
                <a:rPr lang="en-US" altLang="en-US" sz="2200" b="1" dirty="0" err="1" smtClean="0">
                  <a:sym typeface="Arial" charset="0"/>
                </a:rPr>
                <a:t>chưa</a:t>
              </a:r>
              <a:r>
                <a:rPr lang="en-US" altLang="en-US" sz="2200" b="1" dirty="0" smtClean="0">
                  <a:sym typeface="Arial" charset="0"/>
                </a:rPr>
                <a:t> </a:t>
              </a:r>
              <a:r>
                <a:rPr lang="en-US" altLang="en-US" sz="2200" b="1" dirty="0" err="1" smtClean="0">
                  <a:sym typeface="Arial" charset="0"/>
                </a:rPr>
                <a:t>tròn</a:t>
              </a:r>
              <a:endParaRPr lang="vi-VN" altLang="en-US" sz="2200" b="1" dirty="0">
                <a:sym typeface="Arial" charset="0"/>
              </a:endParaRPr>
            </a:p>
          </p:txBody>
        </p:sp>
      </p:grpSp>
      <p:grpSp>
        <p:nvGrpSpPr>
          <p:cNvPr id="70" name="Group 69"/>
          <p:cNvGrpSpPr>
            <a:grpSpLocks/>
          </p:cNvGrpSpPr>
          <p:nvPr/>
        </p:nvGrpSpPr>
        <p:grpSpPr bwMode="auto">
          <a:xfrm>
            <a:off x="2495914" y="2259809"/>
            <a:ext cx="3018238" cy="708025"/>
            <a:chOff x="2525713" y="9090248"/>
            <a:chExt cx="6037262" cy="1415772"/>
          </a:xfrm>
        </p:grpSpPr>
        <p:sp>
          <p:nvSpPr>
            <p:cNvPr id="71" name="Rounded Rectangle 5"/>
            <p:cNvSpPr>
              <a:spLocks noChangeArrowheads="1"/>
            </p:cNvSpPr>
            <p:nvPr/>
          </p:nvSpPr>
          <p:spPr bwMode="auto">
            <a:xfrm>
              <a:off x="2525713" y="9090248"/>
              <a:ext cx="6037262" cy="1415772"/>
            </a:xfrm>
            <a:prstGeom prst="roundRect">
              <a:avLst>
                <a:gd name="adj" fmla="val 10625"/>
              </a:avLst>
            </a:prstGeom>
            <a:solidFill>
              <a:srgbClr val="FFC000"/>
            </a:solidFill>
            <a:ln w="31750">
              <a:noFill/>
              <a:prstDash val="sysDot"/>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72" name="Text Box 22"/>
            <p:cNvSpPr txBox="1">
              <a:spLocks noChangeArrowheads="1"/>
            </p:cNvSpPr>
            <p:nvPr/>
          </p:nvSpPr>
          <p:spPr bwMode="auto">
            <a:xfrm>
              <a:off x="3264693" y="9320381"/>
              <a:ext cx="5165629" cy="8616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spcBef>
                  <a:spcPct val="20000"/>
                </a:spcBef>
              </a:pPr>
              <a:r>
                <a:rPr lang="vi-VN" altLang="en-US" sz="2200" b="1" dirty="0">
                  <a:sym typeface="Arial" charset="0"/>
                </a:rPr>
                <a:t>trăng </a:t>
              </a:r>
              <a:r>
                <a:rPr lang="en-US" altLang="en-US" sz="2200" b="1" dirty="0" err="1" smtClean="0">
                  <a:sym typeface="Arial" charset="0"/>
                </a:rPr>
                <a:t>bóng</a:t>
              </a:r>
              <a:r>
                <a:rPr lang="en-US" altLang="en-US" sz="2200" b="1" dirty="0" smtClean="0">
                  <a:sym typeface="Arial" charset="0"/>
                </a:rPr>
                <a:t> </a:t>
              </a:r>
              <a:r>
                <a:rPr lang="en-US" altLang="en-US" sz="2200" b="1" dirty="0" err="1" smtClean="0">
                  <a:sym typeface="Arial" charset="0"/>
                </a:rPr>
                <a:t>xế</a:t>
              </a:r>
              <a:endParaRPr lang="vi-VN" altLang="en-US" sz="2200" b="1" dirty="0">
                <a:sym typeface="Arial" charset="0"/>
              </a:endParaRPr>
            </a:p>
          </p:txBody>
        </p:sp>
      </p:grpSp>
      <p:sp>
        <p:nvSpPr>
          <p:cNvPr id="73" name="Freeform 72"/>
          <p:cNvSpPr>
            <a:spLocks/>
          </p:cNvSpPr>
          <p:nvPr/>
        </p:nvSpPr>
        <p:spPr bwMode="auto">
          <a:xfrm rot="6467489">
            <a:off x="9616354" y="2839031"/>
            <a:ext cx="909004" cy="559989"/>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rgbClr val="0070C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78735" y="4184012"/>
            <a:ext cx="10522732" cy="3046988"/>
          </a:xfrm>
          <a:prstGeom prst="rect">
            <a:avLst/>
          </a:prstGeom>
        </p:spPr>
        <p:txBody>
          <a:bodyPr wrap="square">
            <a:spAutoFit/>
          </a:bodyPr>
          <a:lstStyle/>
          <a:p>
            <a:pPr algn="just"/>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Hai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câu</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thơ</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khắc</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họa</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rõ</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nét</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tâm</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trạng</a:t>
            </a:r>
            <a:r>
              <a:rPr lang="en-SG" sz="2400" b="1" dirty="0" smtClean="0">
                <a:latin typeface="Times New Roman" panose="02020603050405020304" pitchFamily="18" charset="0"/>
                <a:cs typeface="Times New Roman" panose="02020603050405020304" pitchFamily="18" charset="0"/>
              </a:rPr>
              <a:t> bi </a:t>
            </a:r>
            <a:r>
              <a:rPr lang="en-SG" sz="2400" b="1" dirty="0" err="1" smtClean="0">
                <a:latin typeface="Times New Roman" panose="02020603050405020304" pitchFamily="18" charset="0"/>
                <a:cs typeface="Times New Roman" panose="02020603050405020304" pitchFamily="18" charset="0"/>
              </a:rPr>
              <a:t>kịch</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của</a:t>
            </a:r>
            <a:r>
              <a:rPr lang="en-SG" sz="2400" b="1" dirty="0" smtClean="0">
                <a:latin typeface="Times New Roman" panose="02020603050405020304" pitchFamily="18" charset="0"/>
                <a:cs typeface="Times New Roman" panose="02020603050405020304" pitchFamily="18" charset="0"/>
              </a:rPr>
              <a:t> con </a:t>
            </a:r>
            <a:r>
              <a:rPr lang="en-SG" sz="2400" b="1" dirty="0" err="1" smtClean="0">
                <a:latin typeface="Times New Roman" panose="02020603050405020304" pitchFamily="18" charset="0"/>
                <a:cs typeface="Times New Roman" panose="02020603050405020304" pitchFamily="18" charset="0"/>
              </a:rPr>
              <a:t>người</a:t>
            </a:r>
            <a:r>
              <a:rPr lang="en-SG" sz="2400" b="1" dirty="0" smtClean="0">
                <a:latin typeface="Times New Roman" panose="02020603050405020304" pitchFamily="18" charset="0"/>
                <a:cs typeface="Times New Roman" panose="02020603050405020304" pitchFamily="18" charset="0"/>
              </a:rPr>
              <a:t>: </a:t>
            </a:r>
          </a:p>
          <a:p>
            <a:pPr algn="just"/>
            <a:r>
              <a:rPr lang="en-SG" sz="2400" i="1" dirty="0" err="1" smtClean="0">
                <a:latin typeface="Times New Roman" panose="02020603050405020304" pitchFamily="18" charset="0"/>
                <a:cs typeface="Times New Roman" panose="02020603050405020304" pitchFamily="18" charset="0"/>
              </a:rPr>
              <a:t>Mượn</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rượu</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làm</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vui</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nhưng</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chỉ</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thoảng</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hương</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đưa</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đã</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ngán</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ngẩm</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bởi</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cảm</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giác</a:t>
            </a:r>
            <a:r>
              <a:rPr lang="en-SG" sz="2400" i="1" dirty="0" smtClean="0">
                <a:latin typeface="Times New Roman" panose="02020603050405020304" pitchFamily="18" charset="0"/>
                <a:cs typeface="Times New Roman" panose="02020603050405020304" pitchFamily="18" charset="0"/>
              </a:rPr>
              <a:t> say </a:t>
            </a:r>
            <a:r>
              <a:rPr lang="en-SG" sz="2400" i="1" dirty="0" err="1" smtClean="0">
                <a:latin typeface="Times New Roman" panose="02020603050405020304" pitchFamily="18" charset="0"/>
                <a:cs typeface="Times New Roman" panose="02020603050405020304" pitchFamily="18" charset="0"/>
              </a:rPr>
              <a:t>tỉnh</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vô</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vị</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nửa</a:t>
            </a:r>
            <a:r>
              <a:rPr lang="en-SG" sz="2400" i="1" dirty="0" smtClean="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vời</a:t>
            </a:r>
            <a:r>
              <a:rPr lang="en-SG" sz="2400" i="1" dirty="0">
                <a:latin typeface="Times New Roman" panose="02020603050405020304" pitchFamily="18" charset="0"/>
                <a:cs typeface="Times New Roman" panose="02020603050405020304" pitchFamily="18" charset="0"/>
              </a:rPr>
              <a:t>. </a:t>
            </a:r>
            <a:endParaRPr lang="en-SG" sz="2400" i="1" dirty="0" smtClean="0">
              <a:latin typeface="Times New Roman" panose="02020603050405020304" pitchFamily="18" charset="0"/>
              <a:cs typeface="Times New Roman" panose="02020603050405020304" pitchFamily="18" charset="0"/>
            </a:endParaRPr>
          </a:p>
          <a:p>
            <a:pPr algn="just"/>
            <a:r>
              <a:rPr lang="en-SG" sz="2400" i="1" dirty="0" err="1" smtClean="0">
                <a:latin typeface="Times New Roman" panose="02020603050405020304" pitchFamily="18" charset="0"/>
                <a:cs typeface="Times New Roman" panose="02020603050405020304" pitchFamily="18" charset="0"/>
              </a:rPr>
              <a:t>Mượn</a:t>
            </a:r>
            <a:r>
              <a:rPr lang="en-SG" sz="2400" i="1" dirty="0" smtClean="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trăng</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làm</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bạn</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nhưng</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bóng</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trăng</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xế</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bao</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lần</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vẫn</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khuyết</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ước</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mơ</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hạnh</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phúc</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của</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người</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phụ</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nữ</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cô</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đơn</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muộn</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màng</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vẫn</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chỉ</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là</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vô</a:t>
            </a:r>
            <a:r>
              <a:rPr lang="en-SG" sz="2400" i="1" dirty="0">
                <a:latin typeface="Times New Roman" panose="02020603050405020304" pitchFamily="18" charset="0"/>
                <a:cs typeface="Times New Roman" panose="02020603050405020304" pitchFamily="18" charset="0"/>
              </a:rPr>
              <a:t> </a:t>
            </a:r>
            <a:r>
              <a:rPr lang="en-SG" sz="2400" i="1" dirty="0" err="1" smtClean="0">
                <a:latin typeface="Times New Roman" panose="02020603050405020304" pitchFamily="18" charset="0"/>
                <a:cs typeface="Times New Roman" panose="02020603050405020304" pitchFamily="18" charset="0"/>
              </a:rPr>
              <a:t>vọng</a:t>
            </a:r>
            <a:r>
              <a:rPr lang="en-SG" sz="2400" i="1" dirty="0" smtClean="0">
                <a:latin typeface="Times New Roman" panose="02020603050405020304" pitchFamily="18" charset="0"/>
                <a:cs typeface="Times New Roman" panose="02020603050405020304" pitchFamily="18" charset="0"/>
              </a:rPr>
              <a:t>. </a:t>
            </a:r>
          </a:p>
          <a:p>
            <a:pPr algn="just"/>
            <a:r>
              <a:rPr lang="en-SG" sz="2400" b="1" dirty="0" smtClean="0">
                <a:latin typeface="Times New Roman" panose="02020603050405020304" pitchFamily="18" charset="0"/>
                <a:cs typeface="Times New Roman" panose="02020603050405020304" pitchFamily="18" charset="0"/>
              </a:rPr>
              <a:t>=&gt; Con </a:t>
            </a:r>
            <a:r>
              <a:rPr lang="en-SG" sz="2400" b="1" dirty="0" err="1" smtClean="0">
                <a:latin typeface="Times New Roman" panose="02020603050405020304" pitchFamily="18" charset="0"/>
                <a:cs typeface="Times New Roman" panose="02020603050405020304" pitchFamily="18" charset="0"/>
              </a:rPr>
              <a:t>người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càng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muốn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thoát</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khỏi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nỗi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cô</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đơn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buồn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đau</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thì</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càng</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phải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đối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diện</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với</a:t>
            </a:r>
            <a:r>
              <a:rPr lang="en-SG" sz="2400" b="1" dirty="0" smtClean="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nó</a:t>
            </a:r>
            <a:r>
              <a:rPr lang="en-SG"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74" name="Freeform 73"/>
          <p:cNvSpPr>
            <a:spLocks/>
          </p:cNvSpPr>
          <p:nvPr/>
        </p:nvSpPr>
        <p:spPr bwMode="auto">
          <a:xfrm rot="2824814" flipV="1">
            <a:off x="240216" y="5094200"/>
            <a:ext cx="1074020" cy="735162"/>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rgbClr val="660066"/>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05056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3" grpId="0" animBg="1"/>
      <p:bldP spid="4" grpId="0"/>
      <p:bldP spid="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6353142" y="2709069"/>
            <a:ext cx="174602" cy="415131"/>
          </a:xfrm>
          <a:prstGeom prst="rect">
            <a:avLst/>
          </a:prstGeom>
        </p:spPr>
        <p:txBody>
          <a:bodyPr wrap="none" lIns="45711" tIns="22855" rIns="45711" bIns="22855">
            <a:spAutoFit/>
          </a:bodyPr>
          <a:lstStyle/>
          <a:p>
            <a:pPr defTabSz="457109">
              <a:defRPr/>
            </a:pPr>
            <a:r>
              <a:rPr lang="en-US" sz="2400" b="1" i="1" kern="0">
                <a:solidFill>
                  <a:prstClr val="black"/>
                </a:solidFill>
              </a:rPr>
              <a:t>.</a:t>
            </a:r>
            <a:endParaRPr lang="en-US" sz="900" kern="0">
              <a:solidFill>
                <a:prstClr val="black"/>
              </a:solidFill>
            </a:endParaRPr>
          </a:p>
        </p:txBody>
      </p:sp>
      <p:sp>
        <p:nvSpPr>
          <p:cNvPr id="33" name="Rectangle 32"/>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3</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luận</a:t>
            </a:r>
            <a:endParaRPr lang="vi-VN" sz="2400" b="1" dirty="0">
              <a:solidFill>
                <a:srgbClr val="660066"/>
              </a:solidFill>
              <a:latin typeface="Arial" pitchFamily="34" charset="0"/>
              <a:cs typeface="Arial" pitchFamily="34" charset="0"/>
            </a:endParaRPr>
          </a:p>
        </p:txBody>
      </p:sp>
      <p:grpSp>
        <p:nvGrpSpPr>
          <p:cNvPr id="34" name="Group 33"/>
          <p:cNvGrpSpPr/>
          <p:nvPr/>
        </p:nvGrpSpPr>
        <p:grpSpPr>
          <a:xfrm>
            <a:off x="0" y="750553"/>
            <a:ext cx="7037538" cy="482469"/>
            <a:chOff x="136478" y="1137634"/>
            <a:chExt cx="2726605" cy="461667"/>
          </a:xfrm>
          <a:solidFill>
            <a:schemeClr val="accent6">
              <a:lumMod val="50000"/>
            </a:schemeClr>
          </a:solidFill>
        </p:grpSpPr>
        <p:sp>
          <p:nvSpPr>
            <p:cNvPr id="35" name="Rounded Rectangle 34"/>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3" name="Rectangle 2"/>
          <p:cNvSpPr/>
          <p:nvPr/>
        </p:nvSpPr>
        <p:spPr>
          <a:xfrm>
            <a:off x="972529" y="1741186"/>
            <a:ext cx="5078634" cy="461665"/>
          </a:xfrm>
          <a:prstGeom prst="rect">
            <a:avLst/>
          </a:prstGeom>
        </p:spPr>
        <p:txBody>
          <a:bodyPr wrap="none">
            <a:spAutoFit/>
          </a:bodyPr>
          <a:lstStyle/>
          <a:p>
            <a:r>
              <a:rPr lang="en-SG" sz="2400" b="1" i="1" dirty="0" err="1" smtClean="0">
                <a:latin typeface="Times New Roman" panose="02020603050405020304" pitchFamily="18" charset="0"/>
                <a:cs typeface="Times New Roman" panose="02020603050405020304" pitchFamily="18" charset="0"/>
              </a:rPr>
              <a:t>Tâm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trạng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uất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hận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người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phụ</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nữ</a:t>
            </a:r>
            <a:endParaRPr lang="en-US" sz="2400" b="1" i="1" dirty="0">
              <a:latin typeface="Times New Roman" panose="02020603050405020304" pitchFamily="18" charset="0"/>
              <a:cs typeface="Times New Roman" panose="02020603050405020304" pitchFamily="18" charset="0"/>
            </a:endParaRPr>
          </a:p>
        </p:txBody>
      </p:sp>
      <p:pic>
        <p:nvPicPr>
          <p:cNvPr id="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379" y="609600"/>
            <a:ext cx="5952716"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p:nvPr/>
        </p:nvGrpSpPr>
        <p:grpSpPr>
          <a:xfrm>
            <a:off x="2137824" y="2382868"/>
            <a:ext cx="5606342" cy="1067532"/>
            <a:chOff x="760926" y="2287629"/>
            <a:chExt cx="6245747" cy="1241883"/>
          </a:xfrm>
        </p:grpSpPr>
        <p:sp>
          <p:nvSpPr>
            <p:cNvPr id="38" name="Rectangle 37"/>
            <p:cNvSpPr/>
            <p:nvPr/>
          </p:nvSpPr>
          <p:spPr>
            <a:xfrm>
              <a:off x="760926" y="2287629"/>
              <a:ext cx="6245747" cy="12098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500" dirty="0">
                <a:solidFill>
                  <a:srgbClr val="660066"/>
                </a:solidFill>
                <a:latin typeface="HP001 5 hàng" panose="020B0603050302020204" pitchFamily="34" charset="0"/>
              </a:endParaRPr>
            </a:p>
            <a:p>
              <a:pPr algn="ctr"/>
              <a:endParaRPr lang="en-US" sz="2500" dirty="0">
                <a:solidFill>
                  <a:srgbClr val="660066"/>
                </a:solidFill>
                <a:latin typeface="HP001 5 hàng" panose="020B0603050302020204" pitchFamily="34" charset="0"/>
              </a:endParaRPr>
            </a:p>
          </p:txBody>
        </p:sp>
        <p:sp>
          <p:nvSpPr>
            <p:cNvPr id="42" name="Rectangle 41"/>
            <p:cNvSpPr/>
            <p:nvPr/>
          </p:nvSpPr>
          <p:spPr>
            <a:xfrm>
              <a:off x="941663" y="2602011"/>
              <a:ext cx="6065009" cy="927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bg1"/>
                  </a:solidFill>
                  <a:latin typeface="HP001 5 hàng" panose="020B0603050302020204" pitchFamily="34" charset="0"/>
                </a:rPr>
                <a:t>Xiên</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ngang</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mặt</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đất</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rêu</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từng</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đám</a:t>
              </a:r>
              <a:r>
                <a:rPr lang="en-US" sz="2400" b="1" i="1" dirty="0" smtClean="0">
                  <a:solidFill>
                    <a:schemeClr val="bg1"/>
                  </a:solidFill>
                  <a:latin typeface="HP001 5 hàng" panose="020B0603050302020204" pitchFamily="34" charset="0"/>
                </a:rPr>
                <a:t>,</a:t>
              </a:r>
            </a:p>
            <a:p>
              <a:pPr algn="ctr"/>
              <a:r>
                <a:rPr lang="en-US" sz="2400" b="1" i="1" dirty="0" err="1" smtClean="0">
                  <a:solidFill>
                    <a:schemeClr val="bg1"/>
                  </a:solidFill>
                  <a:latin typeface="HP001 5 hàng" panose="020B0603050302020204" pitchFamily="34" charset="0"/>
                </a:rPr>
                <a:t>Đâm</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toạc</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chân</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mây</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đá</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mấy</a:t>
              </a:r>
              <a:r>
                <a:rPr lang="en-US" sz="2400" b="1" i="1" dirty="0" smtClean="0">
                  <a:solidFill>
                    <a:schemeClr val="bg1"/>
                  </a:solidFill>
                  <a:latin typeface="HP001 5 hàng" panose="020B0603050302020204" pitchFamily="34" charset="0"/>
                </a:rPr>
                <a:t> </a:t>
              </a:r>
              <a:r>
                <a:rPr lang="en-US" sz="2400" b="1" i="1" dirty="0" err="1" smtClean="0">
                  <a:solidFill>
                    <a:schemeClr val="bg1"/>
                  </a:solidFill>
                  <a:latin typeface="HP001 5 hàng" panose="020B0603050302020204" pitchFamily="34" charset="0"/>
                </a:rPr>
                <a:t>hòn</a:t>
              </a:r>
              <a:endParaRPr lang="en-US" sz="2400" b="1" dirty="0">
                <a:solidFill>
                  <a:schemeClr val="bg1"/>
                </a:solidFill>
                <a:latin typeface="HP001 5 hàng" panose="020B0603050302020204" pitchFamily="34" charset="0"/>
              </a:endParaRPr>
            </a:p>
            <a:p>
              <a:pPr algn="ctr"/>
              <a:endParaRPr lang="en-US" sz="2400" dirty="0">
                <a:solidFill>
                  <a:srgbClr val="7030A0"/>
                </a:solidFill>
                <a:latin typeface="HP001 5 hàng" panose="020B06030503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24647"/>
            <a:ext cx="10726877" cy="3026978"/>
          </a:xfrm>
          <a:prstGeom prst="rect">
            <a:avLst/>
          </a:prstGeom>
          <a:ln>
            <a:noFill/>
          </a:ln>
          <a:effectLst>
            <a:softEdge rad="112500"/>
          </a:effectLst>
        </p:spPr>
      </p:pic>
    </p:spTree>
    <p:extLst>
      <p:ext uri="{BB962C8B-B14F-4D97-AF65-F5344CB8AC3E}">
        <p14:creationId xmlns:p14="http://schemas.microsoft.com/office/powerpoint/2010/main" val="754872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5852" y="609600"/>
            <a:ext cx="8114243"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Rectangle 110"/>
          <p:cNvSpPr>
            <a:spLocks noChangeArrowheads="1"/>
          </p:cNvSpPr>
          <p:nvPr/>
        </p:nvSpPr>
        <p:spPr bwMode="auto">
          <a:xfrm>
            <a:off x="1730730" y="3486150"/>
            <a:ext cx="391298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marL="342900" indent="-342900" eaLnBrk="1" hangingPunct="1">
              <a:lnSpc>
                <a:spcPct val="80000"/>
              </a:lnSpc>
              <a:buFont typeface="Wingdings" panose="05000000000000000000" pitchFamily="2" charset="2"/>
              <a:buChar char="ü"/>
            </a:pPr>
            <a:r>
              <a:rPr lang="en-US" altLang="en-US" sz="2400" b="1" dirty="0" err="1">
                <a:latin typeface="Times New Roman" panose="02020603050405020304" pitchFamily="18" charset="0"/>
                <a:cs typeface="Times New Roman" panose="02020603050405020304" pitchFamily="18" charset="0"/>
                <a:sym typeface="Arial" charset="0"/>
              </a:rPr>
              <a:t>Động</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từ</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smtClean="0">
                <a:latin typeface="Times New Roman" panose="02020603050405020304" pitchFamily="18" charset="0"/>
                <a:cs typeface="Times New Roman" panose="02020603050405020304" pitchFamily="18" charset="0"/>
                <a:sym typeface="Arial" charset="0"/>
              </a:rPr>
              <a:t>mạnh</a:t>
            </a:r>
            <a:r>
              <a:rPr lang="en-US" altLang="en-US" sz="2400" b="1" dirty="0" smtClean="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cách</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đảo</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ngữ</a:t>
            </a:r>
            <a:r>
              <a:rPr lang="en-US" altLang="en-US" sz="2400" b="1" dirty="0">
                <a:latin typeface="Times New Roman" panose="02020603050405020304" pitchFamily="18" charset="0"/>
                <a:cs typeface="Times New Roman" panose="02020603050405020304" pitchFamily="18" charset="0"/>
                <a:sym typeface="Arial" charset="0"/>
              </a:rPr>
              <a:t> </a:t>
            </a:r>
            <a:endParaRPr lang="en-US" altLang="en-US" sz="2400" dirty="0">
              <a:latin typeface="Times New Roman" panose="02020603050405020304" pitchFamily="18" charset="0"/>
              <a:cs typeface="Times New Roman" panose="02020603050405020304" pitchFamily="18" charset="0"/>
            </a:endParaRPr>
          </a:p>
        </p:txBody>
      </p:sp>
      <p:sp>
        <p:nvSpPr>
          <p:cNvPr id="23556" name="Rectangle 1"/>
          <p:cNvSpPr>
            <a:spLocks noChangeArrowheads="1"/>
          </p:cNvSpPr>
          <p:nvPr/>
        </p:nvSpPr>
        <p:spPr bwMode="auto">
          <a:xfrm>
            <a:off x="1943641" y="2432844"/>
            <a:ext cx="3274745" cy="93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pPr>
            <a:r>
              <a:rPr lang="en-US" altLang="zh-CN" sz="2400" b="1" i="1" dirty="0" err="1" smtClean="0">
                <a:solidFill>
                  <a:srgbClr val="FF0000"/>
                </a:solidFill>
                <a:latin typeface="Times New Roman" panose="02020603050405020304" pitchFamily="18" charset="0"/>
                <a:cs typeface="Times New Roman" panose="02020603050405020304" pitchFamily="18" charset="0"/>
                <a:sym typeface="Arial" charset="0"/>
              </a:rPr>
              <a:t>Đâm</a:t>
            </a:r>
            <a:r>
              <a:rPr lang="en-US" altLang="zh-CN" sz="2400" b="1" i="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FF0000"/>
                </a:solidFill>
                <a:latin typeface="Times New Roman" panose="02020603050405020304" pitchFamily="18" charset="0"/>
                <a:cs typeface="Times New Roman" panose="02020603050405020304" pitchFamily="18" charset="0"/>
                <a:sym typeface="Arial" charset="0"/>
              </a:rPr>
              <a:t>toạc</a:t>
            </a:r>
            <a:r>
              <a:rPr lang="en-US" altLang="zh-CN" sz="2400" b="1" i="1" dirty="0">
                <a:solidFill>
                  <a:srgbClr val="FF0000"/>
                </a:solidFill>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chân</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mây</a:t>
            </a:r>
            <a:r>
              <a:rPr lang="en-US" altLang="zh-CN" sz="2400" b="1" i="1" dirty="0">
                <a:latin typeface="Times New Roman" panose="02020603050405020304" pitchFamily="18" charset="0"/>
                <a:cs typeface="Times New Roman" panose="02020603050405020304" pitchFamily="18" charset="0"/>
                <a:sym typeface="Arial" charset="0"/>
              </a:rPr>
              <a:t>			</a:t>
            </a:r>
            <a:endParaRPr lang="en-US" altLang="zh-CN" sz="2400" dirty="0">
              <a:latin typeface="Times New Roman" panose="02020603050405020304" pitchFamily="18" charset="0"/>
              <a:cs typeface="Times New Roman" panose="02020603050405020304" pitchFamily="18" charset="0"/>
            </a:endParaRPr>
          </a:p>
        </p:txBody>
      </p:sp>
      <p:sp>
        <p:nvSpPr>
          <p:cNvPr id="23557" name="Rectangle 4"/>
          <p:cNvSpPr>
            <a:spLocks noChangeArrowheads="1"/>
          </p:cNvSpPr>
          <p:nvPr/>
        </p:nvSpPr>
        <p:spPr bwMode="auto">
          <a:xfrm>
            <a:off x="6301555" y="2107407"/>
            <a:ext cx="1815543"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solidFill>
                  <a:srgbClr val="FF0000"/>
                </a:solidFill>
                <a:latin typeface="Times New Roman" panose="02020603050405020304" pitchFamily="18" charset="0"/>
                <a:cs typeface="Times New Roman" panose="02020603050405020304" pitchFamily="18" charset="0"/>
                <a:sym typeface="Arial" charset="0"/>
              </a:rPr>
              <a:t>rêu</a:t>
            </a:r>
            <a:r>
              <a:rPr lang="en-US" altLang="en-US" sz="2400" b="1" i="1" dirty="0">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từng</a:t>
            </a:r>
            <a:r>
              <a:rPr lang="en-US" altLang="en-US" sz="2400" b="1" i="1" dirty="0">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đám</a:t>
            </a:r>
            <a:endParaRPr lang="en-US" altLang="en-US" sz="2400" dirty="0">
              <a:latin typeface="Times New Roman" panose="02020603050405020304" pitchFamily="18" charset="0"/>
              <a:cs typeface="Times New Roman" panose="02020603050405020304" pitchFamily="18" charset="0"/>
            </a:endParaRPr>
          </a:p>
        </p:txBody>
      </p:sp>
      <p:sp>
        <p:nvSpPr>
          <p:cNvPr id="23558" name="Rectangle 5"/>
          <p:cNvSpPr>
            <a:spLocks noChangeArrowheads="1"/>
          </p:cNvSpPr>
          <p:nvPr/>
        </p:nvSpPr>
        <p:spPr bwMode="auto">
          <a:xfrm>
            <a:off x="6379332" y="2481263"/>
            <a:ext cx="1579902" cy="48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pPr>
            <a:r>
              <a:rPr lang="en-US" altLang="zh-CN" sz="2400" b="1" i="1" dirty="0" err="1">
                <a:solidFill>
                  <a:srgbClr val="FF0000"/>
                </a:solidFill>
                <a:latin typeface="Times New Roman" panose="02020603050405020304" pitchFamily="18" charset="0"/>
                <a:cs typeface="Times New Roman" panose="02020603050405020304" pitchFamily="18" charset="0"/>
                <a:sym typeface="Arial" charset="0"/>
              </a:rPr>
              <a:t>đá</a:t>
            </a:r>
            <a:r>
              <a:rPr lang="en-US" altLang="zh-CN" sz="2400" b="1" i="1" dirty="0">
                <a:solidFill>
                  <a:srgbClr val="FF0000"/>
                </a:solidFill>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mấy</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hòn</a:t>
            </a:r>
            <a:endParaRPr lang="en-US" altLang="zh-CN" sz="2400" dirty="0">
              <a:latin typeface="Times New Roman" panose="02020603050405020304" pitchFamily="18" charset="0"/>
              <a:cs typeface="Times New Roman" panose="02020603050405020304" pitchFamily="18" charset="0"/>
            </a:endParaRPr>
          </a:p>
        </p:txBody>
      </p:sp>
      <p:sp>
        <p:nvSpPr>
          <p:cNvPr id="23559" name="Rectangle 6"/>
          <p:cNvSpPr>
            <a:spLocks noChangeArrowheads="1"/>
          </p:cNvSpPr>
          <p:nvPr/>
        </p:nvSpPr>
        <p:spPr bwMode="auto">
          <a:xfrm>
            <a:off x="2027767" y="2096294"/>
            <a:ext cx="2835053" cy="4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smtClean="0">
                <a:solidFill>
                  <a:srgbClr val="FF0000"/>
                </a:solidFill>
                <a:latin typeface="Times New Roman" panose="02020603050405020304" pitchFamily="18" charset="0"/>
                <a:cs typeface="Times New Roman" panose="02020603050405020304" pitchFamily="18" charset="0"/>
                <a:sym typeface="Arial" charset="0"/>
              </a:rPr>
              <a:t>Xiên</a:t>
            </a:r>
            <a:r>
              <a:rPr lang="en-US" altLang="en-US" sz="2400" b="1" i="1" dirty="0" smtClean="0">
                <a:solidFill>
                  <a:srgbClr val="FF0000"/>
                </a:solidFill>
                <a:latin typeface="Times New Roman" panose="02020603050405020304" pitchFamily="18" charset="0"/>
                <a:cs typeface="Times New Roman" panose="02020603050405020304" pitchFamily="18" charset="0"/>
                <a:sym typeface="Arial" charset="0"/>
              </a:rPr>
              <a:t> / </a:t>
            </a:r>
            <a:r>
              <a:rPr lang="en-US" altLang="en-US" sz="2400" b="1" i="1" dirty="0" err="1">
                <a:solidFill>
                  <a:srgbClr val="FF0000"/>
                </a:solidFill>
                <a:latin typeface="Times New Roman" panose="02020603050405020304" pitchFamily="18" charset="0"/>
                <a:cs typeface="Times New Roman" panose="02020603050405020304" pitchFamily="18" charset="0"/>
                <a:sym typeface="Arial" charset="0"/>
              </a:rPr>
              <a:t>ngang</a:t>
            </a:r>
            <a:r>
              <a:rPr lang="en-US" altLang="en-US" sz="2400" b="1" i="1" dirty="0">
                <a:solidFill>
                  <a:srgbClr val="FF0000"/>
                </a:solidFill>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mặt</a:t>
            </a:r>
            <a:r>
              <a:rPr lang="en-US" altLang="en-US" sz="2400" b="1" i="1" dirty="0">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đất</a:t>
            </a:r>
            <a:r>
              <a:rPr lang="en-US" altLang="en-US" sz="2400" b="1" i="1" dirty="0">
                <a:latin typeface="Times New Roman" panose="02020603050405020304" pitchFamily="18" charset="0"/>
                <a:cs typeface="Times New Roman" panose="02020603050405020304" pitchFamily="18" charset="0"/>
                <a:sym typeface="Arial" charset="0"/>
              </a:rPr>
              <a:t> </a:t>
            </a:r>
            <a:endParaRPr lang="en-US" altLang="en-US" sz="2400" dirty="0">
              <a:latin typeface="Times New Roman" panose="02020603050405020304" pitchFamily="18" charset="0"/>
              <a:cs typeface="Times New Roman" panose="02020603050405020304" pitchFamily="18" charset="0"/>
            </a:endParaRPr>
          </a:p>
        </p:txBody>
      </p:sp>
      <p:sp>
        <p:nvSpPr>
          <p:cNvPr id="23582" name="Rectangle 120"/>
          <p:cNvSpPr>
            <a:spLocks noChangeArrowheads="1"/>
          </p:cNvSpPr>
          <p:nvPr/>
        </p:nvSpPr>
        <p:spPr bwMode="auto">
          <a:xfrm>
            <a:off x="5907682" y="3455194"/>
            <a:ext cx="322055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marL="342900" indent="-342900" eaLnBrk="1" hangingPunct="1">
              <a:lnSpc>
                <a:spcPct val="80000"/>
              </a:lnSpc>
              <a:buFont typeface="Wingdings" panose="05000000000000000000" pitchFamily="2" charset="2"/>
              <a:buChar char="ü"/>
            </a:pPr>
            <a:r>
              <a:rPr lang="en-US" altLang="zh-CN" sz="2400" b="1" dirty="0" err="1" smtClean="0">
                <a:latin typeface="Times New Roman" panose="02020603050405020304" pitchFamily="18" charset="0"/>
                <a:cs typeface="Times New Roman" panose="02020603050405020304" pitchFamily="18" charset="0"/>
              </a:rPr>
              <a:t>Các</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hình</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ảnh</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bình</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dị</a:t>
            </a:r>
            <a:endParaRPr lang="en-US" altLang="zh-CN" sz="2400" b="1" dirty="0">
              <a:latin typeface="Times New Roman" panose="02020603050405020304" pitchFamily="18" charset="0"/>
              <a:cs typeface="Times New Roman" panose="02020603050405020304" pitchFamily="18" charset="0"/>
            </a:endParaRPr>
          </a:p>
        </p:txBody>
      </p:sp>
      <p:sp>
        <p:nvSpPr>
          <p:cNvPr id="23581" name="Rectangle 130"/>
          <p:cNvSpPr>
            <a:spLocks noChangeArrowheads="1"/>
          </p:cNvSpPr>
          <p:nvPr/>
        </p:nvSpPr>
        <p:spPr bwMode="auto">
          <a:xfrm>
            <a:off x="1608084" y="4216952"/>
            <a:ext cx="44616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smtClean="0">
                <a:latin typeface="Times New Roman" panose="02020603050405020304" pitchFamily="18" charset="0"/>
                <a:cs typeface="Times New Roman" panose="02020603050405020304" pitchFamily="18" charset="0"/>
                <a:sym typeface="Arial" charset="0"/>
              </a:rPr>
              <a:t>Sức</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sống</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mạnh</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mẽ</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của</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thiên</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nhiên</a:t>
            </a:r>
            <a:r>
              <a:rPr lang="en-US" altLang="en-US" sz="2400" b="1" i="1" dirty="0" smtClean="0">
                <a:latin typeface="Times New Roman" panose="02020603050405020304" pitchFamily="18" charset="0"/>
                <a:cs typeface="Times New Roman" panose="02020603050405020304" pitchFamily="18" charset="0"/>
                <a:sym typeface="Arial" charset="0"/>
              </a:rPr>
              <a:t> =&gt; </a:t>
            </a:r>
            <a:r>
              <a:rPr lang="en-US" altLang="en-US" sz="2400" b="1" i="1" dirty="0" err="1" smtClean="0">
                <a:latin typeface="Times New Roman" panose="02020603050405020304" pitchFamily="18" charset="0"/>
                <a:cs typeface="Times New Roman" panose="02020603050405020304" pitchFamily="18" charset="0"/>
                <a:sym typeface="Arial" charset="0"/>
              </a:rPr>
              <a:t>sự</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phẫn</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uất</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của</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cỏ</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cây</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cũng</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là</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phẫn</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uất</a:t>
            </a:r>
            <a:r>
              <a:rPr lang="en-US" altLang="en-US" sz="2400" b="1" i="1" dirty="0" smtClean="0">
                <a:latin typeface="Times New Roman" panose="02020603050405020304" pitchFamily="18" charset="0"/>
                <a:cs typeface="Times New Roman" panose="02020603050405020304" pitchFamily="18" charset="0"/>
                <a:sym typeface="Arial" charset="0"/>
              </a:rPr>
              <a:t> </a:t>
            </a:r>
            <a:r>
              <a:rPr lang="en-US" altLang="en-US" sz="2400" b="1" i="1" dirty="0" err="1" smtClean="0">
                <a:latin typeface="Times New Roman" panose="02020603050405020304" pitchFamily="18" charset="0"/>
                <a:cs typeface="Times New Roman" panose="02020603050405020304" pitchFamily="18" charset="0"/>
                <a:sym typeface="Arial" charset="0"/>
              </a:rPr>
              <a:t>của</a:t>
            </a:r>
            <a:r>
              <a:rPr lang="en-US" altLang="en-US" sz="2400" b="1" i="1" dirty="0" smtClean="0">
                <a:latin typeface="Times New Roman" panose="02020603050405020304" pitchFamily="18" charset="0"/>
                <a:cs typeface="Times New Roman" panose="02020603050405020304" pitchFamily="18" charset="0"/>
                <a:sym typeface="Arial" charset="0"/>
              </a:rPr>
              <a:t> con </a:t>
            </a:r>
            <a:r>
              <a:rPr lang="en-US" altLang="en-US" sz="2400" b="1" i="1" dirty="0" err="1" smtClean="0">
                <a:latin typeface="Times New Roman" panose="02020603050405020304" pitchFamily="18" charset="0"/>
                <a:cs typeface="Times New Roman" panose="02020603050405020304" pitchFamily="18" charset="0"/>
                <a:sym typeface="Arial" charset="0"/>
              </a:rPr>
              <a:t>người</a:t>
            </a:r>
            <a:r>
              <a:rPr lang="en-US" altLang="en-US" sz="2400" b="1" i="1" dirty="0">
                <a:latin typeface="Times New Roman" panose="02020603050405020304" pitchFamily="18" charset="0"/>
                <a:cs typeface="Times New Roman" panose="02020603050405020304" pitchFamily="18" charset="0"/>
                <a:sym typeface="Arial" charset="0"/>
              </a:rPr>
              <a:t>	</a:t>
            </a:r>
            <a:endParaRPr lang="en-US" altLang="en-US" sz="2400" dirty="0">
              <a:latin typeface="Times New Roman" panose="02020603050405020304" pitchFamily="18" charset="0"/>
              <a:cs typeface="Times New Roman" panose="02020603050405020304" pitchFamily="18" charset="0"/>
            </a:endParaRPr>
          </a:p>
        </p:txBody>
      </p:sp>
      <p:sp>
        <p:nvSpPr>
          <p:cNvPr id="23579" name="Rectangle 133"/>
          <p:cNvSpPr>
            <a:spLocks noChangeArrowheads="1"/>
          </p:cNvSpPr>
          <p:nvPr/>
        </p:nvSpPr>
        <p:spPr bwMode="auto">
          <a:xfrm>
            <a:off x="6829901" y="3808384"/>
            <a:ext cx="27217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zh-CN" sz="2400" b="1" i="1" dirty="0" err="1">
                <a:latin typeface="Times New Roman" panose="02020603050405020304" pitchFamily="18" charset="0"/>
                <a:cs typeface="Times New Roman" panose="02020603050405020304" pitchFamily="18" charset="0"/>
                <a:sym typeface="Arial" charset="0"/>
              </a:rPr>
              <a:t>Những</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vật</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nhỏ</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bé</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hèn</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a:latin typeface="Times New Roman" panose="02020603050405020304" pitchFamily="18" charset="0"/>
                <a:cs typeface="Times New Roman" panose="02020603050405020304" pitchFamily="18" charset="0"/>
                <a:sym typeface="Arial" charset="0"/>
              </a:rPr>
              <a:t>mọn</a:t>
            </a:r>
            <a:r>
              <a:rPr lang="en-US" altLang="zh-CN" sz="2400" b="1" i="1" dirty="0">
                <a:latin typeface="Times New Roman" panose="02020603050405020304" pitchFamily="18" charset="0"/>
                <a:cs typeface="Times New Roman" panose="02020603050405020304" pitchFamily="18" charset="0"/>
                <a:sym typeface="Arial" charset="0"/>
              </a:rPr>
              <a:t> </a:t>
            </a:r>
            <a:r>
              <a:rPr lang="en-US" altLang="zh-CN" sz="2400" b="1" i="1" dirty="0" err="1" smtClean="0">
                <a:latin typeface="Times New Roman" panose="02020603050405020304" pitchFamily="18" charset="0"/>
                <a:cs typeface="Times New Roman" panose="02020603050405020304" pitchFamily="18" charset="0"/>
                <a:sym typeface="Arial" charset="0"/>
              </a:rPr>
              <a:t>không</a:t>
            </a:r>
            <a:r>
              <a:rPr lang="en-US" altLang="zh-CN" sz="2400" b="1" i="1" dirty="0" smtClean="0">
                <a:latin typeface="Times New Roman" panose="02020603050405020304" pitchFamily="18" charset="0"/>
                <a:cs typeface="Times New Roman" panose="02020603050405020304" pitchFamily="18" charset="0"/>
                <a:sym typeface="Arial" charset="0"/>
              </a:rPr>
              <a:t> </a:t>
            </a:r>
            <a:r>
              <a:rPr lang="en-US" altLang="zh-CN" sz="2400" b="1" i="1" dirty="0" err="1" smtClean="0">
                <a:latin typeface="Times New Roman" panose="02020603050405020304" pitchFamily="18" charset="0"/>
                <a:cs typeface="Times New Roman" panose="02020603050405020304" pitchFamily="18" charset="0"/>
                <a:sym typeface="Arial" charset="0"/>
              </a:rPr>
              <a:t>chịu</a:t>
            </a:r>
            <a:r>
              <a:rPr lang="en-US" altLang="zh-CN" sz="2400" b="1" i="1" dirty="0" smtClean="0">
                <a:latin typeface="Times New Roman" panose="02020603050405020304" pitchFamily="18" charset="0"/>
                <a:cs typeface="Times New Roman" panose="02020603050405020304" pitchFamily="18" charset="0"/>
                <a:sym typeface="Arial" charset="0"/>
              </a:rPr>
              <a:t> </a:t>
            </a:r>
            <a:r>
              <a:rPr lang="en-US" altLang="zh-CN" sz="2400" b="1" i="1" dirty="0" err="1" smtClean="0">
                <a:latin typeface="Times New Roman" panose="02020603050405020304" pitchFamily="18" charset="0"/>
                <a:cs typeface="Times New Roman" panose="02020603050405020304" pitchFamily="18" charset="0"/>
                <a:sym typeface="Arial" charset="0"/>
              </a:rPr>
              <a:t>mềm</a:t>
            </a:r>
            <a:r>
              <a:rPr lang="en-US" altLang="zh-CN" sz="2400" b="1" i="1" dirty="0" smtClean="0">
                <a:latin typeface="Times New Roman" panose="02020603050405020304" pitchFamily="18" charset="0"/>
                <a:cs typeface="Times New Roman" panose="02020603050405020304" pitchFamily="18" charset="0"/>
                <a:sym typeface="Arial" charset="0"/>
              </a:rPr>
              <a:t> </a:t>
            </a:r>
            <a:r>
              <a:rPr lang="en-US" altLang="zh-CN" sz="2400" b="1" i="1" dirty="0" err="1" smtClean="0">
                <a:latin typeface="Times New Roman" panose="02020603050405020304" pitchFamily="18" charset="0"/>
                <a:cs typeface="Times New Roman" panose="02020603050405020304" pitchFamily="18" charset="0"/>
                <a:sym typeface="Arial" charset="0"/>
              </a:rPr>
              <a:t>yếu</a:t>
            </a:r>
            <a:endParaRPr lang="en-US" altLang="zh-CN" sz="2400" dirty="0">
              <a:latin typeface="Times New Roman" panose="02020603050405020304" pitchFamily="18" charset="0"/>
              <a:cs typeface="Times New Roman" panose="02020603050405020304" pitchFamily="18" charset="0"/>
            </a:endParaRPr>
          </a:p>
        </p:txBody>
      </p:sp>
      <p:sp>
        <p:nvSpPr>
          <p:cNvPr id="32799" name="Up Arrow 2"/>
          <p:cNvSpPr>
            <a:spLocks noChangeArrowheads="1"/>
          </p:cNvSpPr>
          <p:nvPr/>
        </p:nvSpPr>
        <p:spPr bwMode="auto">
          <a:xfrm rot="10800000">
            <a:off x="2838449" y="2971799"/>
            <a:ext cx="471057" cy="387351"/>
          </a:xfrm>
          <a:prstGeom prst="upArrow">
            <a:avLst>
              <a:gd name="adj1" fmla="val 50000"/>
              <a:gd name="adj2" fmla="val 22754"/>
            </a:avLst>
          </a:prstGeom>
          <a:solidFill>
            <a:schemeClr val="accent6">
              <a:lumMod val="50000"/>
            </a:schemeClr>
          </a:solidFill>
          <a:ln>
            <a:noFill/>
          </a:ln>
          <a:effectLst/>
        </p:spPr>
        <p:txBody>
          <a:bodyPr lIns="45711" tIns="22855" rIns="45711" bIns="22855"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32800" name="Up Arrow 2"/>
          <p:cNvSpPr>
            <a:spLocks noChangeArrowheads="1"/>
          </p:cNvSpPr>
          <p:nvPr/>
        </p:nvSpPr>
        <p:spPr bwMode="auto">
          <a:xfrm rot="10800000">
            <a:off x="6779539" y="2989263"/>
            <a:ext cx="433916" cy="369888"/>
          </a:xfrm>
          <a:prstGeom prst="upArrow">
            <a:avLst>
              <a:gd name="adj1" fmla="val 50000"/>
              <a:gd name="adj2" fmla="val 22821"/>
            </a:avLst>
          </a:prstGeom>
          <a:solidFill>
            <a:schemeClr val="accent6">
              <a:lumMod val="50000"/>
            </a:schemeClr>
          </a:solidFill>
          <a:ln>
            <a:noFill/>
          </a:ln>
          <a:effectLst/>
        </p:spPr>
        <p:txBody>
          <a:bodyPr lIns="45711" tIns="22855" rIns="45711" bIns="22855"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34" name="Rectangle 33"/>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3</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luận</a:t>
            </a:r>
            <a:endParaRPr lang="vi-VN" sz="2400" b="1" dirty="0">
              <a:solidFill>
                <a:srgbClr val="660066"/>
              </a:solidFill>
              <a:latin typeface="Arial" pitchFamily="34" charset="0"/>
              <a:cs typeface="Arial" pitchFamily="34" charset="0"/>
            </a:endParaRPr>
          </a:p>
        </p:txBody>
      </p:sp>
      <p:grpSp>
        <p:nvGrpSpPr>
          <p:cNvPr id="38" name="Group 37"/>
          <p:cNvGrpSpPr/>
          <p:nvPr/>
        </p:nvGrpSpPr>
        <p:grpSpPr>
          <a:xfrm>
            <a:off x="0" y="750553"/>
            <a:ext cx="7037538" cy="482469"/>
            <a:chOff x="136478" y="1137634"/>
            <a:chExt cx="2726605" cy="461667"/>
          </a:xfrm>
          <a:solidFill>
            <a:schemeClr val="accent6">
              <a:lumMod val="50000"/>
            </a:schemeClr>
          </a:solidFill>
        </p:grpSpPr>
        <p:sp>
          <p:nvSpPr>
            <p:cNvPr id="39" name="Rounded Rectangle 38"/>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45" name="Freeform 44"/>
          <p:cNvSpPr>
            <a:spLocks/>
          </p:cNvSpPr>
          <p:nvPr/>
        </p:nvSpPr>
        <p:spPr bwMode="auto">
          <a:xfrm rot="1901597" flipV="1">
            <a:off x="778831" y="3825880"/>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chemeClr val="accent6">
              <a:lumMod val="75000"/>
            </a:schemeClr>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rot="1901597" flipV="1">
            <a:off x="5993205" y="4038260"/>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chemeClr val="accent6">
              <a:lumMod val="75000"/>
            </a:schemeClr>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1964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fade">
                                      <p:cBhvr>
                                        <p:cTn id="7" dur="500"/>
                                        <p:tgtEl>
                                          <p:spTgt spid="235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fade">
                                      <p:cBhvr>
                                        <p:cTn id="12" dur="500"/>
                                        <p:tgtEl>
                                          <p:spTgt spid="235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fade">
                                      <p:cBhvr>
                                        <p:cTn id="17" dur="500"/>
                                        <p:tgtEl>
                                          <p:spTgt spid="235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8"/>
                                        </p:tgtEl>
                                        <p:attrNameLst>
                                          <p:attrName>style.visibility</p:attrName>
                                        </p:attrNameLst>
                                      </p:cBhvr>
                                      <p:to>
                                        <p:strVal val="visible"/>
                                      </p:to>
                                    </p:set>
                                    <p:animEffect transition="in" filter="fade">
                                      <p:cBhvr>
                                        <p:cTn id="22" dur="500"/>
                                        <p:tgtEl>
                                          <p:spTgt spid="235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99"/>
                                        </p:tgtEl>
                                        <p:attrNameLst>
                                          <p:attrName>style.visibility</p:attrName>
                                        </p:attrNameLst>
                                      </p:cBhvr>
                                      <p:to>
                                        <p:strVal val="visible"/>
                                      </p:to>
                                    </p:set>
                                    <p:animEffect transition="in" filter="fade">
                                      <p:cBhvr>
                                        <p:cTn id="27" dur="500"/>
                                        <p:tgtEl>
                                          <p:spTgt spid="327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584"/>
                                        </p:tgtEl>
                                        <p:attrNameLst>
                                          <p:attrName>style.visibility</p:attrName>
                                        </p:attrNameLst>
                                      </p:cBhvr>
                                      <p:to>
                                        <p:strVal val="visible"/>
                                      </p:to>
                                    </p:set>
                                    <p:animEffect transition="in" filter="fade">
                                      <p:cBhvr>
                                        <p:cTn id="32" dur="500"/>
                                        <p:tgtEl>
                                          <p:spTgt spid="235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581"/>
                                        </p:tgtEl>
                                        <p:attrNameLst>
                                          <p:attrName>style.visibility</p:attrName>
                                        </p:attrNameLst>
                                      </p:cBhvr>
                                      <p:to>
                                        <p:strVal val="visible"/>
                                      </p:to>
                                    </p:set>
                                    <p:animEffect transition="in" filter="fade">
                                      <p:cBhvr>
                                        <p:cTn id="37" dur="500"/>
                                        <p:tgtEl>
                                          <p:spTgt spid="2358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2800"/>
                                        </p:tgtEl>
                                        <p:attrNameLst>
                                          <p:attrName>style.visibility</p:attrName>
                                        </p:attrNameLst>
                                      </p:cBhvr>
                                      <p:to>
                                        <p:strVal val="visible"/>
                                      </p:to>
                                    </p:set>
                                    <p:animEffect transition="in" filter="fade">
                                      <p:cBhvr>
                                        <p:cTn id="45" dur="500"/>
                                        <p:tgtEl>
                                          <p:spTgt spid="328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582"/>
                                        </p:tgtEl>
                                        <p:attrNameLst>
                                          <p:attrName>style.visibility</p:attrName>
                                        </p:attrNameLst>
                                      </p:cBhvr>
                                      <p:to>
                                        <p:strVal val="visible"/>
                                      </p:to>
                                    </p:set>
                                    <p:animEffect transition="in" filter="fade">
                                      <p:cBhvr>
                                        <p:cTn id="48" dur="500"/>
                                        <p:tgtEl>
                                          <p:spTgt spid="2358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579"/>
                                        </p:tgtEl>
                                        <p:attrNameLst>
                                          <p:attrName>style.visibility</p:attrName>
                                        </p:attrNameLst>
                                      </p:cBhvr>
                                      <p:to>
                                        <p:strVal val="visible"/>
                                      </p:to>
                                    </p:set>
                                    <p:animEffect transition="in" filter="fade">
                                      <p:cBhvr>
                                        <p:cTn id="56" dur="500"/>
                                        <p:tgtEl>
                                          <p:spTgt spid="23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84" grpId="0"/>
      <p:bldP spid="23556" grpId="0"/>
      <p:bldP spid="23557" grpId="0"/>
      <p:bldP spid="23558" grpId="0"/>
      <p:bldP spid="23559" grpId="0"/>
      <p:bldP spid="23582" grpId="0"/>
      <p:bldP spid="23581" grpId="0"/>
      <p:bldP spid="23579" grpId="0"/>
      <p:bldP spid="32799" grpId="0" animBg="1"/>
      <p:bldP spid="32800"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11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flipH="1">
            <a:off x="-4" y="0"/>
            <a:ext cx="12192001" cy="6858000"/>
          </a:xfrm>
          <a:prstGeom prst="rect">
            <a:avLst/>
          </a:prstGeom>
        </p:spPr>
      </p:pic>
      <p:sp>
        <p:nvSpPr>
          <p:cNvPr id="4" name="Rectangle 3"/>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THƠ NÔM ĐƯỜNG LUẬT </a:t>
            </a:r>
            <a:endPar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225266" y="1200149"/>
            <a:ext cx="9182100" cy="1832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000" b="1" dirty="0" err="1" smtClean="0">
                <a:solidFill>
                  <a:srgbClr val="FFFF00"/>
                </a:solidFill>
                <a:effectLst>
                  <a:outerShdw blurRad="38100" dist="38100" dir="2700000" algn="tl">
                    <a:srgbClr val="000000">
                      <a:alpha val="43137"/>
                    </a:srgbClr>
                  </a:outerShdw>
                </a:effectLst>
                <a:latin typeface="HP001 5 hàng" panose="020B0603050302020204" pitchFamily="34" charset="0"/>
              </a:rPr>
              <a:t>Tự</a:t>
            </a:r>
            <a:r>
              <a:rPr lang="en-US" sz="7000" b="1" dirty="0" smtClean="0">
                <a:solidFill>
                  <a:srgbClr val="FFFF00"/>
                </a:solidFill>
                <a:effectLst>
                  <a:outerShdw blurRad="38100" dist="38100" dir="2700000" algn="tl">
                    <a:srgbClr val="000000">
                      <a:alpha val="43137"/>
                    </a:srgbClr>
                  </a:outerShdw>
                </a:effectLst>
                <a:latin typeface="HP001 5 hàng" panose="020B0603050302020204" pitchFamily="34" charset="0"/>
              </a:rPr>
              <a:t> </a:t>
            </a:r>
            <a:r>
              <a:rPr lang="en-US" sz="7000" b="1" dirty="0" err="1" smtClean="0">
                <a:solidFill>
                  <a:srgbClr val="FFFF00"/>
                </a:solidFill>
                <a:effectLst>
                  <a:outerShdw blurRad="38100" dist="38100" dir="2700000" algn="tl">
                    <a:srgbClr val="000000">
                      <a:alpha val="43137"/>
                    </a:srgbClr>
                  </a:outerShdw>
                </a:effectLst>
                <a:latin typeface="HP001 5 hàng" panose="020B0603050302020204" pitchFamily="34" charset="0"/>
              </a:rPr>
              <a:t>Tình</a:t>
            </a:r>
            <a:endParaRPr lang="en-US" sz="45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8" name="Title 1"/>
          <p:cNvSpPr txBox="1">
            <a:spLocks/>
          </p:cNvSpPr>
          <p:nvPr/>
        </p:nvSpPr>
        <p:spPr>
          <a:xfrm>
            <a:off x="5816316" y="2492140"/>
            <a:ext cx="6104246" cy="14876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500" b="1" dirty="0" err="1" smtClean="0">
                <a:solidFill>
                  <a:srgbClr val="FFC000"/>
                </a:solidFill>
                <a:effectLst>
                  <a:outerShdw blurRad="38100" dist="38100" dir="2700000" algn="tl">
                    <a:srgbClr val="000000">
                      <a:alpha val="43137"/>
                    </a:srgbClr>
                  </a:outerShdw>
                </a:effectLst>
                <a:latin typeface="HP001 5 hàng" panose="020B0603050302020204" pitchFamily="34" charset="0"/>
              </a:rPr>
              <a:t>Hồ</a:t>
            </a:r>
            <a:r>
              <a:rPr lang="en-US" sz="4500" b="1" dirty="0" smtClean="0">
                <a:solidFill>
                  <a:srgbClr val="FFC000"/>
                </a:solidFill>
                <a:effectLst>
                  <a:outerShdw blurRad="38100" dist="38100" dir="2700000" algn="tl">
                    <a:srgbClr val="000000">
                      <a:alpha val="43137"/>
                    </a:srgbClr>
                  </a:outerShdw>
                </a:effectLst>
                <a:latin typeface="HP001 5 hàng" panose="020B0603050302020204" pitchFamily="34" charset="0"/>
              </a:rPr>
              <a:t> </a:t>
            </a:r>
            <a:r>
              <a:rPr lang="en-US" sz="4500" b="1" dirty="0" err="1" smtClean="0">
                <a:solidFill>
                  <a:srgbClr val="FFC000"/>
                </a:solidFill>
                <a:effectLst>
                  <a:outerShdw blurRad="38100" dist="38100" dir="2700000" algn="tl">
                    <a:srgbClr val="000000">
                      <a:alpha val="43137"/>
                    </a:srgbClr>
                  </a:outerShdw>
                </a:effectLst>
                <a:latin typeface="HP001 5 hàng" panose="020B0603050302020204" pitchFamily="34" charset="0"/>
              </a:rPr>
              <a:t>Xuân</a:t>
            </a:r>
            <a:r>
              <a:rPr lang="en-US" sz="4500" b="1" dirty="0" smtClean="0">
                <a:solidFill>
                  <a:srgbClr val="FFC000"/>
                </a:solidFill>
                <a:effectLst>
                  <a:outerShdw blurRad="38100" dist="38100" dir="2700000" algn="tl">
                    <a:srgbClr val="000000">
                      <a:alpha val="43137"/>
                    </a:srgbClr>
                  </a:outerShdw>
                </a:effectLst>
                <a:latin typeface="HP001 5 hàng" panose="020B0603050302020204" pitchFamily="34" charset="0"/>
              </a:rPr>
              <a:t> </a:t>
            </a:r>
            <a:r>
              <a:rPr lang="en-US" sz="4500" b="1" dirty="0" err="1" smtClean="0">
                <a:solidFill>
                  <a:srgbClr val="FFC000"/>
                </a:solidFill>
                <a:effectLst>
                  <a:outerShdw blurRad="38100" dist="38100" dir="2700000" algn="tl">
                    <a:srgbClr val="000000">
                      <a:alpha val="43137"/>
                    </a:srgbClr>
                  </a:outerShdw>
                </a:effectLst>
                <a:latin typeface="HP001 5 hàng" panose="020B0603050302020204" pitchFamily="34" charset="0"/>
              </a:rPr>
              <a:t>Hương</a:t>
            </a:r>
            <a:endParaRPr lang="en-US" sz="4500" b="1" dirty="0">
              <a:solidFill>
                <a:srgbClr val="FFC0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9" name="Rectangle 8"/>
          <p:cNvSpPr/>
          <p:nvPr/>
        </p:nvSpPr>
        <p:spPr>
          <a:xfrm>
            <a:off x="0" y="6663193"/>
            <a:ext cx="12192000" cy="1948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2" y="1965277"/>
            <a:ext cx="3701095" cy="46587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0" y="0"/>
            <a:ext cx="12192000" cy="45719"/>
          </a:xfrm>
          <a:prstGeom prst="rect">
            <a:avLst/>
          </a:prstGeom>
          <a:solidFill>
            <a:srgbClr val="7030A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845866" y="926973"/>
            <a:ext cx="3074696" cy="1622429"/>
            <a:chOff x="7215716" y="1316673"/>
            <a:chExt cx="3702782" cy="2189147"/>
          </a:xfrm>
        </p:grpSpPr>
        <p:pic>
          <p:nvPicPr>
            <p:cNvPr id="13"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4" name="Moon 13"/>
            <p:cNvSpPr/>
            <p:nvPr/>
          </p:nvSpPr>
          <p:spPr>
            <a:xfrm rot="2343115" flipH="1">
              <a:off x="7996658" y="1316673"/>
              <a:ext cx="1080089" cy="1872793"/>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Tree>
    <p:extLst>
      <p:ext uri="{BB962C8B-B14F-4D97-AF65-F5344CB8AC3E}">
        <p14:creationId xmlns:p14="http://schemas.microsoft.com/office/powerpoint/2010/main" val="3248219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750553"/>
            <a:ext cx="8637592" cy="59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Rectangle 46"/>
          <p:cNvSpPr>
            <a:spLocks noChangeArrowheads="1"/>
          </p:cNvSpPr>
          <p:nvPr/>
        </p:nvSpPr>
        <p:spPr bwMode="auto">
          <a:xfrm>
            <a:off x="1209680" y="3484180"/>
            <a:ext cx="820907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eaLnBrk="1" hangingPunct="1">
              <a:lnSpc>
                <a:spcPct val="150000"/>
              </a:lnSpc>
            </a:pPr>
            <a:r>
              <a:rPr lang="en-US" altLang="en-US" sz="2400" b="1" i="1" dirty="0" err="1" smtClean="0">
                <a:latin typeface="Times New Roman" panose="02020603050405020304" pitchFamily="18" charset="0"/>
                <a:cs typeface="Times New Roman" panose="02020603050405020304" pitchFamily="18" charset="0"/>
              </a:rPr>
              <a:t>Nhà</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thơ</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đã</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mượn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hình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ảnh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của</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thiên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nhiên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để</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nói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lên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nỗi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lòng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của</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mình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Đó</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là</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nỗi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phẫn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uất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cho</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phận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và</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khát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vọng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giải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thoát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khỏi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phận</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khát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vọng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hạnh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phúc</a:t>
            </a:r>
            <a:r>
              <a:rPr lang="en-US" altLang="en-US" sz="2400" b="1" i="1" dirty="0" smtClean="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grpSp>
        <p:nvGrpSpPr>
          <p:cNvPr id="24591" name="Group 14"/>
          <p:cNvGrpSpPr>
            <a:grpSpLocks/>
          </p:cNvGrpSpPr>
          <p:nvPr/>
        </p:nvGrpSpPr>
        <p:grpSpPr bwMode="auto">
          <a:xfrm>
            <a:off x="648527" y="3853851"/>
            <a:ext cx="369956" cy="616548"/>
            <a:chOff x="0" y="0"/>
            <a:chExt cx="1541068" cy="914400"/>
          </a:xfrm>
        </p:grpSpPr>
        <p:sp>
          <p:nvSpPr>
            <p:cNvPr id="24592" name="Chevron 48"/>
            <p:cNvSpPr>
              <a:spLocks noChangeArrowheads="1"/>
            </p:cNvSpPr>
            <p:nvPr/>
          </p:nvSpPr>
          <p:spPr bwMode="auto">
            <a:xfrm rot="10800000" flipH="1" flipV="1">
              <a:off x="634557" y="0"/>
              <a:ext cx="906511" cy="914400"/>
            </a:xfrm>
            <a:prstGeom prst="chevron">
              <a:avLst>
                <a:gd name="adj" fmla="val 50000"/>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a:lnSpc>
                  <a:spcPts val="2999"/>
                </a:lnSpc>
              </a:pPr>
              <a:endParaRPr lang="en-US" altLang="en-US" sz="900">
                <a:solidFill>
                  <a:srgbClr val="FFFFFF"/>
                </a:solidFill>
                <a:latin typeface="Calibri" pitchFamily="34" charset="0"/>
                <a:sym typeface="Calibri" pitchFamily="34" charset="0"/>
              </a:endParaRPr>
            </a:p>
          </p:txBody>
        </p:sp>
        <p:sp>
          <p:nvSpPr>
            <p:cNvPr id="24593" name="Chevron 49"/>
            <p:cNvSpPr>
              <a:spLocks noChangeArrowheads="1"/>
            </p:cNvSpPr>
            <p:nvPr/>
          </p:nvSpPr>
          <p:spPr bwMode="auto">
            <a:xfrm rot="10800000" flipH="1" flipV="1">
              <a:off x="0" y="0"/>
              <a:ext cx="906511" cy="914400"/>
            </a:xfrm>
            <a:prstGeom prst="chevron">
              <a:avLst>
                <a:gd name="adj" fmla="val 50000"/>
              </a:avLst>
            </a:prstGeom>
            <a:solidFill>
              <a:schemeClr val="accent6">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a:lnSpc>
                  <a:spcPts val="2999"/>
                </a:lnSpc>
              </a:pPr>
              <a:endParaRPr lang="en-US" altLang="en-US" sz="900">
                <a:solidFill>
                  <a:srgbClr val="FFFFFF"/>
                </a:solidFill>
                <a:latin typeface="Calibri" pitchFamily="34" charset="0"/>
                <a:sym typeface="Calibri" pitchFamily="34" charset="0"/>
              </a:endParaRPr>
            </a:p>
          </p:txBody>
        </p:sp>
      </p:grpSp>
      <p:sp>
        <p:nvSpPr>
          <p:cNvPr id="22" name="Rectangle 21"/>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3</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luận</a:t>
            </a:r>
            <a:endParaRPr lang="vi-VN" sz="2400" b="1" dirty="0">
              <a:solidFill>
                <a:srgbClr val="660066"/>
              </a:solidFill>
              <a:latin typeface="Arial" pitchFamily="34" charset="0"/>
              <a:cs typeface="Arial" pitchFamily="34" charset="0"/>
            </a:endParaRPr>
          </a:p>
        </p:txBody>
      </p:sp>
      <p:grpSp>
        <p:nvGrpSpPr>
          <p:cNvPr id="23" name="Group 22"/>
          <p:cNvGrpSpPr/>
          <p:nvPr/>
        </p:nvGrpSpPr>
        <p:grpSpPr>
          <a:xfrm>
            <a:off x="0" y="750553"/>
            <a:ext cx="7037538" cy="482469"/>
            <a:chOff x="136478" y="1137634"/>
            <a:chExt cx="2726605" cy="461667"/>
          </a:xfrm>
          <a:solidFill>
            <a:schemeClr val="accent6">
              <a:lumMod val="50000"/>
            </a:schemeClr>
          </a:solidFill>
        </p:grpSpPr>
        <p:sp>
          <p:nvSpPr>
            <p:cNvPr id="24" name="Rounded Rectangle 23"/>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7" name="Rectangle 26"/>
          <p:cNvSpPr/>
          <p:nvPr/>
        </p:nvSpPr>
        <p:spPr>
          <a:xfrm>
            <a:off x="627526" y="1988836"/>
            <a:ext cx="8467295" cy="1200329"/>
          </a:xfrm>
          <a:prstGeom prst="rect">
            <a:avLst/>
          </a:prstGeom>
        </p:spPr>
        <p:txBody>
          <a:bodyPr wrap="square">
            <a:spAutoFit/>
          </a:bodyPr>
          <a:lstStyle/>
          <a:p>
            <a:pPr algn="just"/>
            <a:r>
              <a:rPr lang="en-SG" sz="2400" b="1" dirty="0" smtClean="0">
                <a:solidFill>
                  <a:srgbClr val="0F888C"/>
                </a:solidFill>
                <a:latin typeface="Times New Roman" panose="02020603050405020304" pitchFamily="18" charset="0"/>
                <a:cs typeface="Times New Roman" panose="02020603050405020304" pitchFamily="18" charset="0"/>
              </a:rPr>
              <a:t>     </a:t>
            </a:r>
            <a:r>
              <a:rPr lang="en-SG" sz="2400" b="1" dirty="0" err="1" smtClean="0">
                <a:solidFill>
                  <a:srgbClr val="0F888C"/>
                </a:solidFill>
                <a:latin typeface="Times New Roman" panose="02020603050405020304" pitchFamily="18" charset="0"/>
                <a:cs typeface="Times New Roman" panose="02020603050405020304" pitchFamily="18" charset="0"/>
              </a:rPr>
              <a:t>Cảnh</a:t>
            </a:r>
            <a:r>
              <a:rPr lang="en-SG" sz="2400" b="1" dirty="0" smtClean="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vật</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trong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thơ</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Xuân</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Hương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bao</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giờ</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cũng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sinh</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động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và</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căng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đầy</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sức</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sống</a:t>
            </a:r>
            <a:r>
              <a:rPr lang="en-SG" sz="2400" b="1" dirty="0">
                <a:solidFill>
                  <a:srgbClr val="0F888C"/>
                </a:solidFill>
                <a:latin typeface="Times New Roman" panose="02020603050405020304" pitchFamily="18" charset="0"/>
                <a:cs typeface="Times New Roman" panose="02020603050405020304" pitchFamily="18" charset="0"/>
              </a:rPr>
              <a:t> – </a:t>
            </a:r>
            <a:r>
              <a:rPr lang="en-SG" sz="2400" b="1" dirty="0" err="1">
                <a:solidFill>
                  <a:srgbClr val="0F888C"/>
                </a:solidFill>
                <a:latin typeface="Times New Roman" panose="02020603050405020304" pitchFamily="18" charset="0"/>
                <a:cs typeface="Times New Roman" panose="02020603050405020304" pitchFamily="18" charset="0"/>
              </a:rPr>
              <a:t>một</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sức</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sống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mãnh</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liệt</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ngay</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cả</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trong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tình</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huống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bị</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vùi</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dập</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đè</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nén</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bẽ</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bàng</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đau</a:t>
            </a:r>
            <a:r>
              <a:rPr lang="en-SG" sz="2400" b="1" dirty="0">
                <a:solidFill>
                  <a:srgbClr val="0F888C"/>
                </a:solidFill>
                <a:latin typeface="Times New Roman" panose="02020603050405020304" pitchFamily="18" charset="0"/>
                <a:cs typeface="Times New Roman" panose="02020603050405020304" pitchFamily="18" charset="0"/>
              </a:rPr>
              <a:t> </a:t>
            </a:r>
            <a:r>
              <a:rPr lang="en-SG" sz="2400" b="1" dirty="0" err="1">
                <a:solidFill>
                  <a:srgbClr val="0F888C"/>
                </a:solidFill>
                <a:latin typeface="Times New Roman" panose="02020603050405020304" pitchFamily="18" charset="0"/>
                <a:cs typeface="Times New Roman" panose="02020603050405020304" pitchFamily="18" charset="0"/>
              </a:rPr>
              <a:t>đớn</a:t>
            </a:r>
            <a:r>
              <a:rPr lang="en-SG" sz="2400" b="1" dirty="0">
                <a:solidFill>
                  <a:srgbClr val="0F888C"/>
                </a:solidFill>
                <a:latin typeface="Times New Roman" panose="02020603050405020304" pitchFamily="18" charset="0"/>
                <a:cs typeface="Times New Roman" panose="02020603050405020304" pitchFamily="18" charset="0"/>
              </a:rPr>
              <a:t>.</a:t>
            </a:r>
            <a:endParaRPr lang="en-US" sz="2400" b="1" dirty="0">
              <a:solidFill>
                <a:srgbClr val="0F888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352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91"/>
                                        </p:tgtEl>
                                        <p:attrNameLst>
                                          <p:attrName>style.visibility</p:attrName>
                                        </p:attrNameLst>
                                      </p:cBhvr>
                                      <p:to>
                                        <p:strVal val="visible"/>
                                      </p:to>
                                    </p:set>
                                    <p:animEffect transition="in" filter="fade">
                                      <p:cBhvr>
                                        <p:cTn id="12" dur="500"/>
                                        <p:tgtEl>
                                          <p:spTgt spid="245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590"/>
                                        </p:tgtEl>
                                        <p:attrNameLst>
                                          <p:attrName>style.visibility</p:attrName>
                                        </p:attrNameLst>
                                      </p:cBhvr>
                                      <p:to>
                                        <p:strVal val="visible"/>
                                      </p:to>
                                    </p:set>
                                    <p:animEffect transition="in" filter="fade">
                                      <p:cBhvr>
                                        <p:cTn id="15" dur="500"/>
                                        <p:tgtEl>
                                          <p:spTgt spid="2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endParaRPr lang="vi-VN" sz="2400" b="1" dirty="0">
              <a:solidFill>
                <a:srgbClr val="660066"/>
              </a:solidFill>
              <a:latin typeface="Arial" pitchFamily="34" charset="0"/>
              <a:cs typeface="Arial" pitchFamily="34" charset="0"/>
            </a:endParaRPr>
          </a:p>
        </p:txBody>
      </p:sp>
      <p:grpSp>
        <p:nvGrpSpPr>
          <p:cNvPr id="38" name="Group 37"/>
          <p:cNvGrpSpPr/>
          <p:nvPr/>
        </p:nvGrpSpPr>
        <p:grpSpPr>
          <a:xfrm>
            <a:off x="0" y="750553"/>
            <a:ext cx="7037538" cy="482469"/>
            <a:chOff x="136478" y="1137634"/>
            <a:chExt cx="2726605" cy="461667"/>
          </a:xfrm>
          <a:solidFill>
            <a:schemeClr val="accent6">
              <a:lumMod val="50000"/>
            </a:schemeClr>
          </a:solidFill>
        </p:grpSpPr>
        <p:sp>
          <p:nvSpPr>
            <p:cNvPr id="39" name="Rounded Rectangle 38"/>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534150" y="590550"/>
            <a:ext cx="5657850" cy="6038850"/>
          </a:xfrm>
          <a:prstGeom prst="rect">
            <a:avLst/>
          </a:prstGeom>
        </p:spPr>
      </p:pic>
      <p:sp>
        <p:nvSpPr>
          <p:cNvPr id="5" name="Rectangle 4"/>
          <p:cNvSpPr/>
          <p:nvPr/>
        </p:nvSpPr>
        <p:spPr>
          <a:xfrm>
            <a:off x="627526" y="3143758"/>
            <a:ext cx="5261338" cy="1154162"/>
          </a:xfrm>
          <a:prstGeom prst="rect">
            <a:avLst/>
          </a:prstGeom>
        </p:spPr>
        <p:txBody>
          <a:bodyPr wrap="square">
            <a:spAutoFit/>
          </a:bodyPr>
          <a:lstStyle/>
          <a:p>
            <a:pPr>
              <a:lnSpc>
                <a:spcPct val="150000"/>
              </a:lnSpc>
            </a:pPr>
            <a:r>
              <a:rPr lang="en-US" sz="2400" b="1" i="1" dirty="0" err="1">
                <a:latin typeface="HP001 5 hàng" panose="020B0603050302020204" pitchFamily="34" charset="0"/>
              </a:rPr>
              <a:t>Ngán</a:t>
            </a:r>
            <a:r>
              <a:rPr lang="en-US" sz="2400" b="1" i="1" dirty="0">
                <a:latin typeface="HP001 5 hàng" panose="020B0603050302020204" pitchFamily="34" charset="0"/>
              </a:rPr>
              <a:t> </a:t>
            </a:r>
            <a:r>
              <a:rPr lang="en-US" sz="2400" b="1" i="1" dirty="0" err="1">
                <a:latin typeface="HP001 5 hàng" panose="020B0603050302020204" pitchFamily="34" charset="0"/>
              </a:rPr>
              <a:t>nỗi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đi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a:t>
            </a:r>
            <a:endParaRPr lang="en-US" sz="2400" b="1" dirty="0">
              <a:latin typeface="HP001 5 hàng" panose="020B0603050302020204" pitchFamily="34" charset="0"/>
            </a:endParaRPr>
          </a:p>
          <a:p>
            <a:pPr>
              <a:lnSpc>
                <a:spcPct val="150000"/>
              </a:lnSpc>
            </a:pPr>
            <a:r>
              <a:rPr lang="en-US" sz="2400" b="1" i="1" dirty="0" err="1">
                <a:latin typeface="HP001 5 hàng" panose="020B0603050302020204" pitchFamily="34" charset="0"/>
              </a:rPr>
              <a:t>Mảnh</a:t>
            </a:r>
            <a:r>
              <a:rPr lang="en-US" sz="2400" b="1" i="1" dirty="0">
                <a:latin typeface="HP001 5 hàng" panose="020B0603050302020204" pitchFamily="34" charset="0"/>
              </a:rPr>
              <a:t> </a:t>
            </a:r>
            <a:r>
              <a:rPr lang="en-US" sz="2400" b="1" i="1" dirty="0" err="1">
                <a:latin typeface="HP001 5 hàng" panose="020B0603050302020204" pitchFamily="34" charset="0"/>
              </a:rPr>
              <a:t>tình</a:t>
            </a:r>
            <a:r>
              <a:rPr lang="en-US" sz="2400" b="1" i="1" dirty="0">
                <a:latin typeface="HP001 5 hàng" panose="020B0603050302020204" pitchFamily="34" charset="0"/>
              </a:rPr>
              <a:t> san </a:t>
            </a:r>
            <a:r>
              <a:rPr lang="en-US" sz="2400" b="1" i="1" dirty="0" err="1">
                <a:latin typeface="HP001 5 hàng" panose="020B0603050302020204" pitchFamily="34" charset="0"/>
              </a:rPr>
              <a:t>sẻ</a:t>
            </a:r>
            <a:r>
              <a:rPr lang="en-US" sz="2400" b="1" i="1" dirty="0">
                <a:latin typeface="HP001 5 hàng" panose="020B0603050302020204" pitchFamily="34" charset="0"/>
              </a:rPr>
              <a:t> </a:t>
            </a:r>
            <a:r>
              <a:rPr lang="en-US" sz="2400" b="1" i="1" dirty="0" err="1">
                <a:latin typeface="HP001 5 hàng" panose="020B0603050302020204" pitchFamily="34" charset="0"/>
              </a:rPr>
              <a:t>tí</a:t>
            </a:r>
            <a:r>
              <a:rPr lang="en-US" sz="2400" b="1" i="1" dirty="0">
                <a:latin typeface="HP001 5 hàng" panose="020B0603050302020204" pitchFamily="34" charset="0"/>
              </a:rPr>
              <a:t> con </a:t>
            </a:r>
            <a:r>
              <a:rPr lang="en-US" sz="2400" b="1" i="1" dirty="0" err="1">
                <a:latin typeface="HP001 5 hàng" panose="020B0603050302020204" pitchFamily="34" charset="0"/>
              </a:rPr>
              <a:t>con</a:t>
            </a:r>
            <a:r>
              <a:rPr lang="en-US" sz="2400" b="1" i="1" dirty="0">
                <a:latin typeface="HP001 5 hàng" panose="020B0603050302020204" pitchFamily="34" charset="0"/>
              </a:rPr>
              <a:t>.</a:t>
            </a:r>
            <a:endParaRPr lang="en-US" sz="2400" b="1" dirty="0">
              <a:latin typeface="HP001 5 hàng" panose="020B0603050302020204" pitchFamily="34" charset="0"/>
            </a:endParaRPr>
          </a:p>
        </p:txBody>
      </p:sp>
      <p:sp>
        <p:nvSpPr>
          <p:cNvPr id="9" name="Rectangle 8"/>
          <p:cNvSpPr/>
          <p:nvPr/>
        </p:nvSpPr>
        <p:spPr>
          <a:xfrm>
            <a:off x="1243945" y="1749087"/>
            <a:ext cx="4932569" cy="461665"/>
          </a:xfrm>
          <a:prstGeom prst="rect">
            <a:avLst/>
          </a:prstGeom>
        </p:spPr>
        <p:txBody>
          <a:bodyPr wrap="none">
            <a:spAutoFit/>
          </a:bodyPr>
          <a:lstStyle/>
          <a:p>
            <a:r>
              <a:rPr lang="en-SG" sz="2400" b="1" i="1" dirty="0" err="1" smtClean="0">
                <a:latin typeface="Times New Roman" panose="02020603050405020304" pitchFamily="18" charset="0"/>
                <a:cs typeface="Times New Roman" panose="02020603050405020304" pitchFamily="18" charset="0"/>
              </a:rPr>
              <a:t>Niềm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khát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khao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được</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giãi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bày</a:t>
            </a:r>
            <a:r>
              <a:rPr lang="en-SG" sz="2400" b="1" i="1" dirty="0" smtClean="0">
                <a:latin typeface="Times New Roman" panose="02020603050405020304" pitchFamily="18" charset="0"/>
                <a:cs typeface="Times New Roman" panose="02020603050405020304" pitchFamily="18" charset="0"/>
              </a:rPr>
              <a:t>, san </a:t>
            </a:r>
            <a:r>
              <a:rPr lang="en-SG" sz="2400" b="1" i="1" dirty="0" err="1" smtClean="0">
                <a:latin typeface="Times New Roman" panose="02020603050405020304" pitchFamily="18" charset="0"/>
                <a:cs typeface="Times New Roman" panose="02020603050405020304" pitchFamily="18" charset="0"/>
              </a:rPr>
              <a:t>sẻ</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31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73" name="Rectangle 43"/>
          <p:cNvSpPr>
            <a:spLocks noChangeArrowheads="1"/>
          </p:cNvSpPr>
          <p:nvPr/>
        </p:nvSpPr>
        <p:spPr bwMode="auto">
          <a:xfrm>
            <a:off x="701168" y="2553995"/>
            <a:ext cx="667753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marL="342900" indent="-342900" eaLnBrk="1" hangingPunct="1">
              <a:lnSpc>
                <a:spcPct val="120000"/>
              </a:lnSpc>
              <a:buFont typeface="Wingdings" panose="05000000000000000000" pitchFamily="2" charset="2"/>
              <a:buChar char="Ø"/>
            </a:pPr>
            <a:r>
              <a:rPr lang="en-US" altLang="zh-CN" sz="2400" b="1" dirty="0" err="1">
                <a:latin typeface="Times New Roman" panose="02020603050405020304" pitchFamily="18" charset="0"/>
                <a:cs typeface="Times New Roman" panose="02020603050405020304" pitchFamily="18" charset="0"/>
                <a:sym typeface="Arial" charset="0"/>
              </a:rPr>
              <a:t>Nhà</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thơ</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bộc</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lộ</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trực</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tiếp</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tâm</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trạng</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của</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mình</a:t>
            </a:r>
            <a:endParaRPr lang="en-US" altLang="zh-CN" sz="2400" dirty="0">
              <a:latin typeface="Times New Roman" panose="02020603050405020304" pitchFamily="18" charset="0"/>
              <a:cs typeface="Times New Roman" panose="02020603050405020304" pitchFamily="18" charset="0"/>
            </a:endParaRPr>
          </a:p>
        </p:txBody>
      </p:sp>
      <p:grpSp>
        <p:nvGrpSpPr>
          <p:cNvPr id="26633" name="Group 28"/>
          <p:cNvGrpSpPr>
            <a:grpSpLocks/>
          </p:cNvGrpSpPr>
          <p:nvPr/>
        </p:nvGrpSpPr>
        <p:grpSpPr bwMode="auto">
          <a:xfrm>
            <a:off x="2082006" y="3450261"/>
            <a:ext cx="492280" cy="1976496"/>
            <a:chOff x="0" y="0"/>
            <a:chExt cx="1041" cy="7023"/>
          </a:xfrm>
          <a:solidFill>
            <a:srgbClr val="7030A0"/>
          </a:solidFill>
        </p:grpSpPr>
        <p:sp>
          <p:nvSpPr>
            <p:cNvPr id="26667" name="Rectangle 38"/>
            <p:cNvSpPr>
              <a:spLocks noChangeArrowheads="1"/>
            </p:cNvSpPr>
            <p:nvPr/>
          </p:nvSpPr>
          <p:spPr bwMode="auto">
            <a:xfrm rot="-5400000">
              <a:off x="-3270" y="3482"/>
              <a:ext cx="6739" cy="20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8" name="Right Arrow 39"/>
            <p:cNvSpPr>
              <a:spLocks noChangeArrowheads="1"/>
            </p:cNvSpPr>
            <p:nvPr/>
          </p:nvSpPr>
          <p:spPr bwMode="auto">
            <a:xfrm>
              <a:off x="10" y="6525"/>
              <a:ext cx="937" cy="498"/>
            </a:xfrm>
            <a:prstGeom prst="rightArrow">
              <a:avLst>
                <a:gd name="adj1" fmla="val 50000"/>
                <a:gd name="adj2" fmla="val 59904"/>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9" name="Right Arrow 37"/>
            <p:cNvSpPr>
              <a:spLocks noChangeArrowheads="1"/>
            </p:cNvSpPr>
            <p:nvPr/>
          </p:nvSpPr>
          <p:spPr bwMode="auto">
            <a:xfrm>
              <a:off x="11" y="0"/>
              <a:ext cx="1030" cy="525"/>
            </a:xfrm>
            <a:prstGeom prst="rightArrow">
              <a:avLst>
                <a:gd name="adj1" fmla="val 50000"/>
                <a:gd name="adj2" fmla="val 60356"/>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grpSp>
      <p:grpSp>
        <p:nvGrpSpPr>
          <p:cNvPr id="26634" name="Group 34"/>
          <p:cNvGrpSpPr>
            <a:grpSpLocks/>
          </p:cNvGrpSpPr>
          <p:nvPr/>
        </p:nvGrpSpPr>
        <p:grpSpPr bwMode="auto">
          <a:xfrm>
            <a:off x="3380188" y="3100658"/>
            <a:ext cx="698409" cy="1188244"/>
            <a:chOff x="0" y="0"/>
            <a:chExt cx="2204" cy="3741"/>
          </a:xfrm>
          <a:solidFill>
            <a:srgbClr val="7030A0"/>
          </a:solidFill>
        </p:grpSpPr>
        <p:sp>
          <p:nvSpPr>
            <p:cNvPr id="26663" name="Right Arrow 37"/>
            <p:cNvSpPr>
              <a:spLocks noChangeArrowheads="1"/>
            </p:cNvSpPr>
            <p:nvPr/>
          </p:nvSpPr>
          <p:spPr bwMode="auto">
            <a:xfrm>
              <a:off x="1063" y="0"/>
              <a:ext cx="1031" cy="526"/>
            </a:xfrm>
            <a:prstGeom prst="rightArrow">
              <a:avLst>
                <a:gd name="adj1" fmla="val 50000"/>
                <a:gd name="adj2" fmla="val 603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4" name="Right Arrow 37"/>
            <p:cNvSpPr>
              <a:spLocks noChangeArrowheads="1"/>
            </p:cNvSpPr>
            <p:nvPr/>
          </p:nvSpPr>
          <p:spPr bwMode="auto">
            <a:xfrm>
              <a:off x="0" y="1566"/>
              <a:ext cx="1031" cy="526"/>
            </a:xfrm>
            <a:prstGeom prst="rightArrow">
              <a:avLst>
                <a:gd name="adj1" fmla="val 50000"/>
                <a:gd name="adj2" fmla="val 603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5" name="Right Arrow 37"/>
            <p:cNvSpPr>
              <a:spLocks noChangeArrowheads="1"/>
            </p:cNvSpPr>
            <p:nvPr/>
          </p:nvSpPr>
          <p:spPr bwMode="auto">
            <a:xfrm>
              <a:off x="1173" y="3215"/>
              <a:ext cx="1031" cy="526"/>
            </a:xfrm>
            <a:prstGeom prst="rightArrow">
              <a:avLst>
                <a:gd name="adj1" fmla="val 50000"/>
                <a:gd name="adj2" fmla="val 603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6" name="Rectangle 38"/>
            <p:cNvSpPr>
              <a:spLocks noChangeArrowheads="1"/>
            </p:cNvSpPr>
            <p:nvPr/>
          </p:nvSpPr>
          <p:spPr bwMode="auto">
            <a:xfrm rot="-5400000">
              <a:off x="-579" y="1802"/>
              <a:ext cx="3455" cy="20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grpSp>
      <p:grpSp>
        <p:nvGrpSpPr>
          <p:cNvPr id="26635" name="Group 39"/>
          <p:cNvGrpSpPr>
            <a:grpSpLocks/>
          </p:cNvGrpSpPr>
          <p:nvPr/>
        </p:nvGrpSpPr>
        <p:grpSpPr bwMode="auto">
          <a:xfrm>
            <a:off x="3069785" y="4942157"/>
            <a:ext cx="699203" cy="996513"/>
            <a:chOff x="0" y="0"/>
            <a:chExt cx="2204" cy="3759"/>
          </a:xfrm>
          <a:solidFill>
            <a:srgbClr val="7030A0"/>
          </a:solidFill>
        </p:grpSpPr>
        <p:sp>
          <p:nvSpPr>
            <p:cNvPr id="26659" name="Right Arrow 37"/>
            <p:cNvSpPr>
              <a:spLocks noChangeArrowheads="1"/>
            </p:cNvSpPr>
            <p:nvPr/>
          </p:nvSpPr>
          <p:spPr bwMode="auto">
            <a:xfrm>
              <a:off x="1063" y="0"/>
              <a:ext cx="1031" cy="526"/>
            </a:xfrm>
            <a:prstGeom prst="rightArrow">
              <a:avLst>
                <a:gd name="adj1" fmla="val 50000"/>
                <a:gd name="adj2" fmla="val 603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0" name="Right Arrow 37"/>
            <p:cNvSpPr>
              <a:spLocks noChangeArrowheads="1"/>
            </p:cNvSpPr>
            <p:nvPr/>
          </p:nvSpPr>
          <p:spPr bwMode="auto">
            <a:xfrm>
              <a:off x="0" y="1566"/>
              <a:ext cx="1031" cy="526"/>
            </a:xfrm>
            <a:prstGeom prst="rightArrow">
              <a:avLst>
                <a:gd name="adj1" fmla="val 50000"/>
                <a:gd name="adj2" fmla="val 603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1" name="Right Arrow 37"/>
            <p:cNvSpPr>
              <a:spLocks noChangeArrowheads="1"/>
            </p:cNvSpPr>
            <p:nvPr/>
          </p:nvSpPr>
          <p:spPr bwMode="auto">
            <a:xfrm>
              <a:off x="1173" y="3233"/>
              <a:ext cx="1031" cy="526"/>
            </a:xfrm>
            <a:prstGeom prst="rightArrow">
              <a:avLst>
                <a:gd name="adj1" fmla="val 50000"/>
                <a:gd name="adj2" fmla="val 603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sp>
          <p:nvSpPr>
            <p:cNvPr id="26662" name="Rectangle 38"/>
            <p:cNvSpPr>
              <a:spLocks noChangeArrowheads="1"/>
            </p:cNvSpPr>
            <p:nvPr/>
          </p:nvSpPr>
          <p:spPr bwMode="auto">
            <a:xfrm rot="-5400000">
              <a:off x="-579" y="1802"/>
              <a:ext cx="3455" cy="20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i="1">
                <a:solidFill>
                  <a:srgbClr val="FFFFFF"/>
                </a:solidFill>
                <a:latin typeface="Calibri" pitchFamily="34" charset="0"/>
                <a:sym typeface="Calibri" pitchFamily="34" charset="0"/>
              </a:endParaRPr>
            </a:p>
          </p:txBody>
        </p:sp>
      </p:grpSp>
      <p:sp>
        <p:nvSpPr>
          <p:cNvPr id="26636" name="Text Box 44"/>
          <p:cNvSpPr txBox="1">
            <a:spLocks noChangeArrowheads="1"/>
          </p:cNvSpPr>
          <p:nvPr/>
        </p:nvSpPr>
        <p:spPr bwMode="auto">
          <a:xfrm>
            <a:off x="2601288" y="3390318"/>
            <a:ext cx="743134" cy="41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zh-CN" sz="2400" b="1" dirty="0" err="1">
                <a:latin typeface="Times New Roman" panose="02020603050405020304" pitchFamily="18" charset="0"/>
                <a:cs typeface="Times New Roman" panose="02020603050405020304" pitchFamily="18" charset="0"/>
                <a:sym typeface="Arial" charset="0"/>
              </a:rPr>
              <a:t>xuân</a:t>
            </a:r>
            <a:endParaRPr lang="en-US" altLang="zh-CN" sz="2400" b="1" u="sng" dirty="0">
              <a:latin typeface="Times New Roman" panose="02020603050405020304" pitchFamily="18" charset="0"/>
              <a:cs typeface="Times New Roman" panose="02020603050405020304" pitchFamily="18" charset="0"/>
              <a:sym typeface="Arial" charset="0"/>
            </a:endParaRPr>
          </a:p>
        </p:txBody>
      </p:sp>
      <p:sp>
        <p:nvSpPr>
          <p:cNvPr id="26637" name="Rectangle 101"/>
          <p:cNvSpPr>
            <a:spLocks noChangeArrowheads="1"/>
          </p:cNvSpPr>
          <p:nvPr/>
        </p:nvSpPr>
        <p:spPr bwMode="auto">
          <a:xfrm>
            <a:off x="4114987" y="3911377"/>
            <a:ext cx="3419823" cy="489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pPr>
            <a:r>
              <a:rPr lang="en-US" altLang="zh-CN" sz="2400" b="1" dirty="0" err="1">
                <a:latin typeface="Times New Roman" panose="02020603050405020304" pitchFamily="18" charset="0"/>
                <a:cs typeface="Times New Roman" panose="02020603050405020304" pitchFamily="18" charset="0"/>
                <a:sym typeface="Arial" charset="0"/>
              </a:rPr>
              <a:t>mùa</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xuân</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của</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đất</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trời</a:t>
            </a:r>
            <a:r>
              <a:rPr lang="en-US" altLang="zh-CN" sz="2400" b="1" dirty="0">
                <a:latin typeface="Times New Roman" panose="02020603050405020304" pitchFamily="18" charset="0"/>
                <a:cs typeface="Times New Roman" panose="02020603050405020304" pitchFamily="18" charset="0"/>
                <a:sym typeface="Arial" charset="0"/>
              </a:rPr>
              <a:t> </a:t>
            </a:r>
            <a:endParaRPr lang="en-US" altLang="zh-CN" sz="2400" dirty="0">
              <a:latin typeface="Times New Roman" panose="02020603050405020304" pitchFamily="18" charset="0"/>
              <a:cs typeface="Times New Roman" panose="02020603050405020304" pitchFamily="18" charset="0"/>
            </a:endParaRPr>
          </a:p>
        </p:txBody>
      </p:sp>
      <p:sp>
        <p:nvSpPr>
          <p:cNvPr id="26638" name="Rectangle 43"/>
          <p:cNvSpPr>
            <a:spLocks noChangeArrowheads="1"/>
          </p:cNvSpPr>
          <p:nvPr/>
        </p:nvSpPr>
        <p:spPr bwMode="auto">
          <a:xfrm>
            <a:off x="4078597" y="3040896"/>
            <a:ext cx="1695229" cy="489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pPr>
            <a:r>
              <a:rPr lang="en-US" altLang="zh-CN" sz="2400" b="1" dirty="0" err="1">
                <a:latin typeface="Times New Roman" panose="02020603050405020304" pitchFamily="18" charset="0"/>
                <a:cs typeface="Times New Roman" panose="02020603050405020304" pitchFamily="18" charset="0"/>
                <a:sym typeface="Arial" charset="0"/>
              </a:rPr>
              <a:t>tuổi</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xuân</a:t>
            </a:r>
            <a:endParaRPr lang="en-US" altLang="zh-CN" sz="2400" dirty="0">
              <a:latin typeface="Times New Roman" panose="02020603050405020304" pitchFamily="18" charset="0"/>
              <a:cs typeface="Times New Roman" panose="02020603050405020304" pitchFamily="18" charset="0"/>
            </a:endParaRPr>
          </a:p>
        </p:txBody>
      </p:sp>
      <p:sp>
        <p:nvSpPr>
          <p:cNvPr id="26639" name="Text Box 47"/>
          <p:cNvSpPr txBox="1">
            <a:spLocks noChangeArrowheads="1"/>
          </p:cNvSpPr>
          <p:nvPr/>
        </p:nvSpPr>
        <p:spPr bwMode="auto">
          <a:xfrm>
            <a:off x="2523651" y="5219125"/>
            <a:ext cx="449204" cy="41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zh-CN" sz="2400" b="1" dirty="0" err="1">
                <a:latin typeface="Times New Roman" panose="02020603050405020304" pitchFamily="18" charset="0"/>
                <a:cs typeface="Times New Roman" panose="02020603050405020304" pitchFamily="18" charset="0"/>
                <a:sym typeface="Arial" charset="0"/>
              </a:rPr>
              <a:t>lại</a:t>
            </a:r>
            <a:endParaRPr lang="en-US" altLang="zh-CN" sz="2400" b="1" u="sng" dirty="0">
              <a:latin typeface="Times New Roman" panose="02020603050405020304" pitchFamily="18" charset="0"/>
              <a:cs typeface="Times New Roman" panose="02020603050405020304" pitchFamily="18" charset="0"/>
              <a:sym typeface="Arial" charset="0"/>
            </a:endParaRPr>
          </a:p>
        </p:txBody>
      </p:sp>
      <p:sp>
        <p:nvSpPr>
          <p:cNvPr id="26640" name="Rectangle 43"/>
          <p:cNvSpPr>
            <a:spLocks noChangeArrowheads="1"/>
          </p:cNvSpPr>
          <p:nvPr/>
        </p:nvSpPr>
        <p:spPr bwMode="auto">
          <a:xfrm flipH="1">
            <a:off x="3829390" y="4894016"/>
            <a:ext cx="5256320" cy="489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eaLnBrk="1" hangingPunct="1">
              <a:lnSpc>
                <a:spcPct val="120000"/>
              </a:lnSpc>
            </a:pPr>
            <a:r>
              <a:rPr lang="en-US" altLang="zh-CN" sz="2400" dirty="0" smtClean="0">
                <a:latin typeface="Times New Roman" panose="02020603050405020304" pitchFamily="18" charset="0"/>
                <a:cs typeface="Times New Roman" panose="02020603050405020304" pitchFamily="18" charset="0"/>
                <a:sym typeface="Arial" charset="0"/>
              </a:rPr>
              <a:t>(</a:t>
            </a:r>
            <a:r>
              <a:rPr lang="en-US" altLang="zh-CN" sz="2400" dirty="0" err="1" smtClean="0">
                <a:latin typeface="Times New Roman" panose="02020603050405020304" pitchFamily="18" charset="0"/>
                <a:cs typeface="Times New Roman" panose="02020603050405020304" pitchFamily="18" charset="0"/>
                <a:sym typeface="Arial" charset="0"/>
              </a:rPr>
              <a:t>hư</a:t>
            </a:r>
            <a:r>
              <a:rPr lang="en-US" altLang="zh-CN" sz="2400" dirty="0" smtClean="0">
                <a:latin typeface="Times New Roman" panose="02020603050405020304" pitchFamily="18" charset="0"/>
                <a:cs typeface="Times New Roman" panose="02020603050405020304" pitchFamily="18" charset="0"/>
                <a:sym typeface="Arial" charset="0"/>
              </a:rPr>
              <a:t> </a:t>
            </a:r>
            <a:r>
              <a:rPr lang="en-US" altLang="zh-CN" sz="2400" dirty="0" err="1" smtClean="0">
                <a:latin typeface="Times New Roman" panose="02020603050405020304" pitchFamily="18" charset="0"/>
                <a:cs typeface="Times New Roman" panose="02020603050405020304" pitchFamily="18" charset="0"/>
                <a:sym typeface="Arial" charset="0"/>
              </a:rPr>
              <a:t>từ</a:t>
            </a:r>
            <a:r>
              <a:rPr lang="en-US" altLang="zh-CN" sz="2400"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nhấn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mạnh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nghĩa</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thêm</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lần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nữa</a:t>
            </a:r>
            <a:endParaRPr lang="en-US" altLang="zh-CN" sz="2400" dirty="0">
              <a:latin typeface="Times New Roman" panose="02020603050405020304" pitchFamily="18" charset="0"/>
              <a:cs typeface="Times New Roman" panose="02020603050405020304" pitchFamily="18" charset="0"/>
            </a:endParaRPr>
          </a:p>
        </p:txBody>
      </p:sp>
      <p:sp>
        <p:nvSpPr>
          <p:cNvPr id="26641" name="Rectangle 101"/>
          <p:cNvSpPr>
            <a:spLocks noChangeArrowheads="1"/>
          </p:cNvSpPr>
          <p:nvPr/>
        </p:nvSpPr>
        <p:spPr bwMode="auto">
          <a:xfrm flipH="1">
            <a:off x="3880386" y="5579984"/>
            <a:ext cx="7534775" cy="489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eaLnBrk="1" hangingPunct="1">
              <a:lnSpc>
                <a:spcPct val="120000"/>
              </a:lnSpc>
            </a:pPr>
            <a:r>
              <a:rPr lang="en-US" altLang="zh-CN" sz="2400" dirty="0" smtClean="0">
                <a:latin typeface="Times New Roman" panose="02020603050405020304" pitchFamily="18" charset="0"/>
                <a:cs typeface="Times New Roman" panose="02020603050405020304" pitchFamily="18" charset="0"/>
                <a:sym typeface="Arial" charset="0"/>
              </a:rPr>
              <a:t>(</a:t>
            </a:r>
            <a:r>
              <a:rPr lang="en-US" altLang="zh-CN" sz="2400" dirty="0" err="1" smtClean="0">
                <a:latin typeface="Times New Roman" panose="02020603050405020304" pitchFamily="18" charset="0"/>
                <a:cs typeface="Times New Roman" panose="02020603050405020304" pitchFamily="18" charset="0"/>
                <a:sym typeface="Arial" charset="0"/>
              </a:rPr>
              <a:t>động</a:t>
            </a:r>
            <a:r>
              <a:rPr lang="en-US" altLang="zh-CN" sz="2400" dirty="0" smtClean="0">
                <a:latin typeface="Times New Roman" panose="02020603050405020304" pitchFamily="18" charset="0"/>
                <a:cs typeface="Times New Roman" panose="02020603050405020304" pitchFamily="18" charset="0"/>
                <a:sym typeface="Arial" charset="0"/>
              </a:rPr>
              <a:t> </a:t>
            </a:r>
            <a:r>
              <a:rPr lang="en-US" altLang="zh-CN" sz="2400" dirty="0" err="1" smtClean="0">
                <a:latin typeface="Times New Roman" panose="02020603050405020304" pitchFamily="18" charset="0"/>
                <a:cs typeface="Times New Roman" panose="02020603050405020304" pitchFamily="18" charset="0"/>
                <a:sym typeface="Arial" charset="0"/>
              </a:rPr>
              <a:t>từ</a:t>
            </a:r>
            <a:r>
              <a:rPr lang="en-US" altLang="zh-CN" sz="2400"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miêu</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tả</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sự</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vận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động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tuần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hoàn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của</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thời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gian</a:t>
            </a:r>
            <a:endParaRPr lang="en-US" altLang="zh-CN" sz="2400" dirty="0">
              <a:latin typeface="Times New Roman" panose="02020603050405020304" pitchFamily="18" charset="0"/>
              <a:cs typeface="Times New Roman" panose="02020603050405020304" pitchFamily="18" charset="0"/>
            </a:endParaRPr>
          </a:p>
        </p:txBody>
      </p:sp>
      <p:sp>
        <p:nvSpPr>
          <p:cNvPr id="26648" name="Text Box 33"/>
          <p:cNvSpPr txBox="1">
            <a:spLocks noChangeArrowheads="1"/>
          </p:cNvSpPr>
          <p:nvPr/>
        </p:nvSpPr>
        <p:spPr bwMode="auto">
          <a:xfrm>
            <a:off x="772032" y="3888966"/>
            <a:ext cx="1309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marL="342900" indent="-342900" eaLnBrk="1" hangingPunct="1">
              <a:buFont typeface="Wingdings" panose="05000000000000000000" pitchFamily="2" charset="2"/>
              <a:buChar char="Ø"/>
            </a:pPr>
            <a:r>
              <a:rPr lang="en-US" altLang="zh-CN" sz="2400" b="1" i="1" dirty="0" err="1">
                <a:latin typeface="Times New Roman" panose="02020603050405020304" pitchFamily="18" charset="0"/>
                <a:cs typeface="Times New Roman" panose="02020603050405020304" pitchFamily="18" charset="0"/>
                <a:sym typeface="Arial" charset="0"/>
              </a:rPr>
              <a:t>Ngán</a:t>
            </a:r>
            <a:r>
              <a:rPr lang="en-US" altLang="zh-CN" sz="2400" b="1" i="1" dirty="0">
                <a:latin typeface="Times New Roman" panose="02020603050405020304" pitchFamily="18" charset="0"/>
                <a:cs typeface="Times New Roman" panose="02020603050405020304" pitchFamily="18" charset="0"/>
                <a:sym typeface="Arial" charset="0"/>
              </a:rPr>
              <a:t> </a:t>
            </a:r>
            <a:endParaRPr lang="en-US" altLang="zh-CN" sz="2400" dirty="0">
              <a:latin typeface="Times New Roman" panose="02020603050405020304" pitchFamily="18" charset="0"/>
              <a:cs typeface="Times New Roman" panose="02020603050405020304" pitchFamily="18" charset="0"/>
            </a:endParaRPr>
          </a:p>
        </p:txBody>
      </p:sp>
      <p:sp>
        <p:nvSpPr>
          <p:cNvPr id="52" name="Rectangle 51"/>
          <p:cNvSpPr/>
          <p:nvPr/>
        </p:nvSpPr>
        <p:spPr>
          <a:xfrm>
            <a:off x="46112" y="768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r>
              <a:rPr lang="en-US" sz="2400" b="1" dirty="0" smtClean="0">
                <a:solidFill>
                  <a:srgbClr val="660066"/>
                </a:solidFill>
                <a:latin typeface="Arial" pitchFamily="34" charset="0"/>
                <a:cs typeface="Arial" pitchFamily="34" charset="0"/>
              </a:rPr>
              <a:t>: </a:t>
            </a:r>
            <a:endParaRPr lang="vi-VN" sz="2400" b="1" dirty="0">
              <a:solidFill>
                <a:srgbClr val="660066"/>
              </a:solidFill>
              <a:latin typeface="Arial" pitchFamily="34" charset="0"/>
              <a:cs typeface="Arial" pitchFamily="34" charset="0"/>
            </a:endParaRPr>
          </a:p>
        </p:txBody>
      </p:sp>
      <p:grpSp>
        <p:nvGrpSpPr>
          <p:cNvPr id="53" name="Group 52"/>
          <p:cNvGrpSpPr/>
          <p:nvPr/>
        </p:nvGrpSpPr>
        <p:grpSpPr>
          <a:xfrm>
            <a:off x="144506" y="268084"/>
            <a:ext cx="7037538" cy="482469"/>
            <a:chOff x="136478" y="1137634"/>
            <a:chExt cx="2726605" cy="461667"/>
          </a:xfrm>
          <a:solidFill>
            <a:schemeClr val="accent6">
              <a:lumMod val="50000"/>
            </a:schemeClr>
          </a:solidFill>
        </p:grpSpPr>
        <p:sp>
          <p:nvSpPr>
            <p:cNvPr id="57" name="Rounded Rectangle 56"/>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62" name="Rectangle 61"/>
          <p:cNvSpPr/>
          <p:nvPr/>
        </p:nvSpPr>
        <p:spPr>
          <a:xfrm>
            <a:off x="858754" y="1341564"/>
            <a:ext cx="5261338" cy="1200329"/>
          </a:xfrm>
          <a:prstGeom prst="rect">
            <a:avLst/>
          </a:prstGeom>
        </p:spPr>
        <p:txBody>
          <a:bodyPr wrap="square">
            <a:spAutoFit/>
          </a:bodyPr>
          <a:lstStyle/>
          <a:p>
            <a:pPr>
              <a:lnSpc>
                <a:spcPct val="150000"/>
              </a:lnSpc>
            </a:pPr>
            <a:r>
              <a:rPr lang="en-US" sz="2400" b="1" i="1" dirty="0" err="1">
                <a:solidFill>
                  <a:srgbClr val="FF0000"/>
                </a:solidFill>
                <a:latin typeface="HP001 5 hàng" panose="020B0603050302020204" pitchFamily="34" charset="0"/>
              </a:rPr>
              <a:t>Ngán</a:t>
            </a:r>
            <a:r>
              <a:rPr lang="en-US" sz="2400" b="1" i="1" dirty="0">
                <a:solidFill>
                  <a:srgbClr val="FF0000"/>
                </a:solidFill>
                <a:latin typeface="HP001 5 hàng" panose="020B0603050302020204" pitchFamily="34" charset="0"/>
              </a:rPr>
              <a:t> </a:t>
            </a:r>
            <a:r>
              <a:rPr lang="en-US" sz="2400" b="1" i="1" dirty="0" err="1">
                <a:latin typeface="HP001 5 hàng" panose="020B0603050302020204" pitchFamily="34" charset="0"/>
              </a:rPr>
              <a:t>nỗi</a:t>
            </a:r>
            <a:r>
              <a:rPr lang="en-US" sz="2400" b="1" i="1" dirty="0">
                <a:latin typeface="HP001 5 hàng" panose="020B0603050302020204" pitchFamily="34" charset="0"/>
              </a:rPr>
              <a:t> </a:t>
            </a:r>
            <a:r>
              <a:rPr lang="en-US" sz="2400" b="1" i="1" dirty="0" err="1">
                <a:solidFill>
                  <a:srgbClr val="FF0000"/>
                </a:solidFill>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đi</a:t>
            </a:r>
            <a:r>
              <a:rPr lang="en-US" sz="2400" b="1" i="1" dirty="0">
                <a:latin typeface="HP001 5 hàng" panose="020B0603050302020204" pitchFamily="34" charset="0"/>
              </a:rPr>
              <a:t> </a:t>
            </a:r>
            <a:r>
              <a:rPr lang="en-US" sz="2400" b="1" i="1" dirty="0" err="1">
                <a:solidFill>
                  <a:srgbClr val="FF0000"/>
                </a:solidFill>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a:t>
            </a:r>
            <a:endParaRPr lang="en-US" sz="2400" b="1" dirty="0">
              <a:latin typeface="HP001 5 hàng" panose="020B0603050302020204" pitchFamily="34" charset="0"/>
            </a:endParaRPr>
          </a:p>
          <a:p>
            <a:pPr>
              <a:lnSpc>
                <a:spcPct val="150000"/>
              </a:lnSpc>
            </a:pPr>
            <a:r>
              <a:rPr lang="en-US" sz="2400" b="1" i="1" dirty="0" err="1">
                <a:latin typeface="HP001 5 hàng" panose="020B0603050302020204" pitchFamily="34" charset="0"/>
              </a:rPr>
              <a:t>Mảnh</a:t>
            </a:r>
            <a:r>
              <a:rPr lang="en-US" sz="2400" b="1" i="1" dirty="0">
                <a:latin typeface="HP001 5 hàng" panose="020B0603050302020204" pitchFamily="34" charset="0"/>
              </a:rPr>
              <a:t> </a:t>
            </a:r>
            <a:r>
              <a:rPr lang="en-US" sz="2400" b="1" i="1" dirty="0" err="1">
                <a:latin typeface="HP001 5 hàng" panose="020B0603050302020204" pitchFamily="34" charset="0"/>
              </a:rPr>
              <a:t>tình</a:t>
            </a:r>
            <a:r>
              <a:rPr lang="en-US" sz="2400" b="1" i="1" dirty="0">
                <a:latin typeface="HP001 5 hàng" panose="020B0603050302020204" pitchFamily="34" charset="0"/>
              </a:rPr>
              <a:t> san </a:t>
            </a:r>
            <a:r>
              <a:rPr lang="en-US" sz="2400" b="1" i="1" dirty="0" err="1">
                <a:latin typeface="HP001 5 hàng" panose="020B0603050302020204" pitchFamily="34" charset="0"/>
              </a:rPr>
              <a:t>sẻ</a:t>
            </a:r>
            <a:r>
              <a:rPr lang="en-US" sz="2400" b="1" i="1" dirty="0">
                <a:latin typeface="HP001 5 hàng" panose="020B0603050302020204" pitchFamily="34" charset="0"/>
              </a:rPr>
              <a:t> </a:t>
            </a:r>
            <a:r>
              <a:rPr lang="en-US" sz="2400" b="1" i="1" dirty="0" err="1">
                <a:latin typeface="HP001 5 hàng" panose="020B0603050302020204" pitchFamily="34" charset="0"/>
              </a:rPr>
              <a:t>tí</a:t>
            </a:r>
            <a:r>
              <a:rPr lang="en-US" sz="2400" b="1" i="1" dirty="0">
                <a:latin typeface="HP001 5 hàng" panose="020B0603050302020204" pitchFamily="34" charset="0"/>
              </a:rPr>
              <a:t> con </a:t>
            </a:r>
            <a:r>
              <a:rPr lang="en-US" sz="2400" b="1" i="1" dirty="0" err="1">
                <a:latin typeface="HP001 5 hàng" panose="020B0603050302020204" pitchFamily="34" charset="0"/>
              </a:rPr>
              <a:t>con</a:t>
            </a:r>
            <a:r>
              <a:rPr lang="en-US" sz="2400" b="1" i="1" dirty="0">
                <a:latin typeface="HP001 5 hàng" panose="020B0603050302020204" pitchFamily="34" charset="0"/>
              </a:rPr>
              <a:t>.</a:t>
            </a:r>
            <a:endParaRPr lang="en-US" sz="2400" b="1" dirty="0">
              <a:latin typeface="HP001 5 hàng" panose="020B0603050302020204" pitchFamily="34" charset="0"/>
            </a:endParaRPr>
          </a:p>
        </p:txBody>
      </p:sp>
      <p:sp>
        <p:nvSpPr>
          <p:cNvPr id="4" name="Rectangle 3"/>
          <p:cNvSpPr/>
          <p:nvPr/>
        </p:nvSpPr>
        <p:spPr>
          <a:xfrm>
            <a:off x="2126814" y="774021"/>
            <a:ext cx="5055230" cy="461665"/>
          </a:xfrm>
          <a:prstGeom prst="rect">
            <a:avLst/>
          </a:prstGeom>
        </p:spPr>
        <p:txBody>
          <a:bodyPr wrap="none">
            <a:spAutoFit/>
          </a:bodyPr>
          <a:lstStyle/>
          <a:p>
            <a:r>
              <a:rPr lang="en-SG" sz="2400" b="1" i="1" dirty="0" err="1" smtClean="0">
                <a:latin typeface="Times New Roman" panose="02020603050405020304" pitchFamily="18" charset="0"/>
                <a:cs typeface="Times New Roman" panose="02020603050405020304" pitchFamily="18" charset="0"/>
              </a:rPr>
              <a:t>Niềm</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khát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khao</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được</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giãi</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bày</a:t>
            </a:r>
            <a:r>
              <a:rPr lang="en-SG" sz="2400" b="1" i="1" dirty="0" smtClean="0">
                <a:latin typeface="Times New Roman" panose="02020603050405020304" pitchFamily="18" charset="0"/>
                <a:cs typeface="Times New Roman" panose="02020603050405020304" pitchFamily="18" charset="0"/>
              </a:rPr>
              <a:t>, san </a:t>
            </a:r>
            <a:r>
              <a:rPr lang="en-SG" sz="2400" b="1" i="1" dirty="0" err="1" smtClean="0">
                <a:latin typeface="Times New Roman" panose="02020603050405020304" pitchFamily="18" charset="0"/>
                <a:cs typeface="Times New Roman" panose="02020603050405020304" pitchFamily="18" charset="0"/>
              </a:rPr>
              <a:t>sẻ</a:t>
            </a:r>
            <a:endParaRPr lang="en-US" sz="24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27029" y="6053311"/>
            <a:ext cx="10988133" cy="830997"/>
          </a:xfrm>
          <a:prstGeom prst="rect">
            <a:avLst/>
          </a:prstGeom>
          <a:noFill/>
        </p:spPr>
        <p:txBody>
          <a:bodyPr wrap="square" rtlCol="0">
            <a:spAutoFit/>
          </a:bodyPr>
          <a:lstStyle/>
          <a:p>
            <a:r>
              <a:rPr lang="en-US" sz="2400" b="1" i="1" dirty="0" smtClean="0">
                <a:solidFill>
                  <a:srgbClr val="FF0000"/>
                </a:solidFill>
                <a:latin typeface="Times New Roman" pitchFamily="18" charset="0"/>
                <a:cs typeface="Times New Roman" pitchFamily="18" charset="0"/>
              </a:rPr>
              <a:t>=&gt; </a:t>
            </a:r>
            <a:r>
              <a:rPr lang="en-US" sz="2400" b="1" i="1" dirty="0" err="1" smtClean="0">
                <a:solidFill>
                  <a:srgbClr val="FF0000"/>
                </a:solidFill>
                <a:latin typeface="Times New Roman" pitchFamily="18" charset="0"/>
                <a:cs typeface="Times New Roman" pitchFamily="18" charset="0"/>
              </a:rPr>
              <a:t>Từ</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xuân</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và</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từ</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lại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được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lặp</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lại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chỉ</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sự</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luân</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hồi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của</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thời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gian</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nhưng</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lại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gợi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sự</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trôi</a:t>
            </a:r>
            <a:r>
              <a:rPr lang="en-US" sz="2400" b="1" i="1" dirty="0" smtClean="0">
                <a:solidFill>
                  <a:srgbClr val="FF0000"/>
                </a:solidFill>
                <a:latin typeface="Times New Roman" pitchFamily="18" charset="0"/>
                <a:cs typeface="Times New Roman" pitchFamily="18" charset="0"/>
              </a:rPr>
              <a:t> qua </a:t>
            </a:r>
            <a:r>
              <a:rPr lang="en-US" sz="2400" b="1" i="1" dirty="0" err="1" smtClean="0">
                <a:solidFill>
                  <a:srgbClr val="FF0000"/>
                </a:solidFill>
                <a:latin typeface="Times New Roman" pitchFamily="18" charset="0"/>
                <a:cs typeface="Times New Roman" pitchFamily="18" charset="0"/>
              </a:rPr>
              <a:t>của</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tuổi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xuân</a:t>
            </a:r>
            <a:r>
              <a:rPr lang="en-US" sz="2400" b="1" i="1" dirty="0" smtClean="0">
                <a:solidFill>
                  <a:srgbClr val="FF0000"/>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4180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73"/>
                                        </p:tgtEl>
                                        <p:attrNameLst>
                                          <p:attrName>style.visibility</p:attrName>
                                        </p:attrNameLst>
                                      </p:cBhvr>
                                      <p:to>
                                        <p:strVal val="visible"/>
                                      </p:to>
                                    </p:set>
                                    <p:animEffect transition="in" filter="fade">
                                      <p:cBhvr>
                                        <p:cTn id="7" dur="500"/>
                                        <p:tgtEl>
                                          <p:spTgt spid="266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48"/>
                                        </p:tgtEl>
                                        <p:attrNameLst>
                                          <p:attrName>style.visibility</p:attrName>
                                        </p:attrNameLst>
                                      </p:cBhvr>
                                      <p:to>
                                        <p:strVal val="visible"/>
                                      </p:to>
                                    </p:set>
                                    <p:animEffect transition="in" filter="fade">
                                      <p:cBhvr>
                                        <p:cTn id="12" dur="500"/>
                                        <p:tgtEl>
                                          <p:spTgt spid="26648"/>
                                        </p:tgtEl>
                                      </p:cBhvr>
                                    </p:animEffect>
                                  </p:childTnLst>
                                </p:cTn>
                              </p:par>
                              <p:par>
                                <p:cTn id="13" presetID="10"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animEffect transition="in" filter="fade">
                                      <p:cBhvr>
                                        <p:cTn id="15" dur="500"/>
                                        <p:tgtEl>
                                          <p:spTgt spid="266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636"/>
                                        </p:tgtEl>
                                        <p:attrNameLst>
                                          <p:attrName>style.visibility</p:attrName>
                                        </p:attrNameLst>
                                      </p:cBhvr>
                                      <p:to>
                                        <p:strVal val="visible"/>
                                      </p:to>
                                    </p:set>
                                    <p:animEffect transition="in" filter="fade">
                                      <p:cBhvr>
                                        <p:cTn id="18" dur="500"/>
                                        <p:tgtEl>
                                          <p:spTgt spid="266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639"/>
                                        </p:tgtEl>
                                        <p:attrNameLst>
                                          <p:attrName>style.visibility</p:attrName>
                                        </p:attrNameLst>
                                      </p:cBhvr>
                                      <p:to>
                                        <p:strVal val="visible"/>
                                      </p:to>
                                    </p:set>
                                    <p:animEffect transition="in" filter="fade">
                                      <p:cBhvr>
                                        <p:cTn id="21" dur="500"/>
                                        <p:tgtEl>
                                          <p:spTgt spid="266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634"/>
                                        </p:tgtEl>
                                        <p:attrNameLst>
                                          <p:attrName>style.visibility</p:attrName>
                                        </p:attrNameLst>
                                      </p:cBhvr>
                                      <p:to>
                                        <p:strVal val="visible"/>
                                      </p:to>
                                    </p:set>
                                    <p:animEffect transition="in" filter="fade">
                                      <p:cBhvr>
                                        <p:cTn id="26" dur="500"/>
                                        <p:tgtEl>
                                          <p:spTgt spid="266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638"/>
                                        </p:tgtEl>
                                        <p:attrNameLst>
                                          <p:attrName>style.visibility</p:attrName>
                                        </p:attrNameLst>
                                      </p:cBhvr>
                                      <p:to>
                                        <p:strVal val="visible"/>
                                      </p:to>
                                    </p:set>
                                    <p:animEffect transition="in" filter="fade">
                                      <p:cBhvr>
                                        <p:cTn id="29" dur="500"/>
                                        <p:tgtEl>
                                          <p:spTgt spid="266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637"/>
                                        </p:tgtEl>
                                        <p:attrNameLst>
                                          <p:attrName>style.visibility</p:attrName>
                                        </p:attrNameLst>
                                      </p:cBhvr>
                                      <p:to>
                                        <p:strVal val="visible"/>
                                      </p:to>
                                    </p:set>
                                    <p:animEffect transition="in" filter="fade">
                                      <p:cBhvr>
                                        <p:cTn id="34" dur="500"/>
                                        <p:tgtEl>
                                          <p:spTgt spid="266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635"/>
                                        </p:tgtEl>
                                        <p:attrNameLst>
                                          <p:attrName>style.visibility</p:attrName>
                                        </p:attrNameLst>
                                      </p:cBhvr>
                                      <p:to>
                                        <p:strVal val="visible"/>
                                      </p:to>
                                    </p:set>
                                    <p:animEffect transition="in" filter="fade">
                                      <p:cBhvr>
                                        <p:cTn id="39" dur="500"/>
                                        <p:tgtEl>
                                          <p:spTgt spid="266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640"/>
                                        </p:tgtEl>
                                        <p:attrNameLst>
                                          <p:attrName>style.visibility</p:attrName>
                                        </p:attrNameLst>
                                      </p:cBhvr>
                                      <p:to>
                                        <p:strVal val="visible"/>
                                      </p:to>
                                    </p:set>
                                    <p:animEffect transition="in" filter="fade">
                                      <p:cBhvr>
                                        <p:cTn id="42" dur="500"/>
                                        <p:tgtEl>
                                          <p:spTgt spid="266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641"/>
                                        </p:tgtEl>
                                        <p:attrNameLst>
                                          <p:attrName>style.visibility</p:attrName>
                                        </p:attrNameLst>
                                      </p:cBhvr>
                                      <p:to>
                                        <p:strVal val="visible"/>
                                      </p:to>
                                    </p:set>
                                    <p:animEffect transition="in" filter="fade">
                                      <p:cBhvr>
                                        <p:cTn id="47" dur="500"/>
                                        <p:tgtEl>
                                          <p:spTgt spid="2664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 calcmode="lin" valueType="num">
                                      <p:cBhvr additive="base">
                                        <p:cTn id="5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3" grpId="0"/>
      <p:bldP spid="26636" grpId="0"/>
      <p:bldP spid="26637" grpId="0"/>
      <p:bldP spid="26638" grpId="0"/>
      <p:bldP spid="26639" grpId="0"/>
      <p:bldP spid="26640" grpId="0"/>
      <p:bldP spid="26641" grpId="0"/>
      <p:bldP spid="266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endParaRPr lang="vi-VN" sz="2400" b="1" dirty="0">
              <a:solidFill>
                <a:srgbClr val="660066"/>
              </a:solidFill>
              <a:latin typeface="Arial" pitchFamily="34" charset="0"/>
              <a:cs typeface="Arial" pitchFamily="34" charset="0"/>
            </a:endParaRPr>
          </a:p>
        </p:txBody>
      </p:sp>
      <p:grpSp>
        <p:nvGrpSpPr>
          <p:cNvPr id="53" name="Group 52"/>
          <p:cNvGrpSpPr/>
          <p:nvPr/>
        </p:nvGrpSpPr>
        <p:grpSpPr>
          <a:xfrm>
            <a:off x="0" y="750553"/>
            <a:ext cx="7037538" cy="482469"/>
            <a:chOff x="136478" y="1137634"/>
            <a:chExt cx="2726605" cy="461667"/>
          </a:xfrm>
          <a:solidFill>
            <a:schemeClr val="accent6">
              <a:lumMod val="50000"/>
            </a:schemeClr>
          </a:solidFill>
        </p:grpSpPr>
        <p:sp>
          <p:nvSpPr>
            <p:cNvPr id="57" name="Rounded Rectangle 56"/>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36" name="Rectangle 35"/>
          <p:cNvSpPr/>
          <p:nvPr/>
        </p:nvSpPr>
        <p:spPr>
          <a:xfrm>
            <a:off x="638783" y="1931824"/>
            <a:ext cx="5261338" cy="1200329"/>
          </a:xfrm>
          <a:prstGeom prst="rect">
            <a:avLst/>
          </a:prstGeom>
        </p:spPr>
        <p:txBody>
          <a:bodyPr wrap="square">
            <a:spAutoFit/>
          </a:bodyPr>
          <a:lstStyle/>
          <a:p>
            <a:pPr>
              <a:lnSpc>
                <a:spcPct val="150000"/>
              </a:lnSpc>
            </a:pPr>
            <a:r>
              <a:rPr lang="en-US" sz="2400" b="1" i="1" dirty="0" err="1">
                <a:latin typeface="HP001 5 hàng" panose="020B0603050302020204" pitchFamily="34" charset="0"/>
              </a:rPr>
              <a:t>Ngán</a:t>
            </a:r>
            <a:r>
              <a:rPr lang="en-US" sz="2400" b="1" i="1" dirty="0">
                <a:latin typeface="HP001 5 hàng" panose="020B0603050302020204" pitchFamily="34" charset="0"/>
              </a:rPr>
              <a:t> </a:t>
            </a:r>
            <a:r>
              <a:rPr lang="en-US" sz="2400" b="1" i="1" dirty="0" err="1">
                <a:latin typeface="HP001 5 hàng" panose="020B0603050302020204" pitchFamily="34" charset="0"/>
              </a:rPr>
              <a:t>nỗi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đi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solidFill>
                  <a:srgbClr val="993366"/>
                </a:solidFill>
                <a:latin typeface="HP001 5 hàng" panose="020B0603050302020204" pitchFamily="34" charset="0"/>
              </a:rPr>
              <a:t>,</a:t>
            </a:r>
            <a:endParaRPr lang="en-US" sz="2400" b="1" dirty="0">
              <a:solidFill>
                <a:srgbClr val="993366"/>
              </a:solidFill>
              <a:latin typeface="HP001 5 hàng" panose="020B0603050302020204" pitchFamily="34" charset="0"/>
            </a:endParaRPr>
          </a:p>
          <a:p>
            <a:pPr>
              <a:lnSpc>
                <a:spcPct val="150000"/>
              </a:lnSpc>
            </a:pPr>
            <a:r>
              <a:rPr lang="en-US" sz="2400" b="1" i="1" dirty="0" err="1">
                <a:solidFill>
                  <a:srgbClr val="FF0000"/>
                </a:solidFill>
                <a:latin typeface="HP001 5 hàng" panose="020B0603050302020204" pitchFamily="34" charset="0"/>
              </a:rPr>
              <a:t>Mảnh</a:t>
            </a:r>
            <a:r>
              <a:rPr lang="en-US" sz="2400" b="1" i="1" dirty="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tình</a:t>
            </a:r>
            <a:r>
              <a:rPr lang="en-US" sz="2400" b="1" i="1" dirty="0" smtClean="0">
                <a:solidFill>
                  <a:srgbClr val="FF0000"/>
                </a:solidFill>
                <a:latin typeface="HP001 5 hàng" panose="020B0603050302020204" pitchFamily="34" charset="0"/>
              </a:rPr>
              <a:t>/ </a:t>
            </a:r>
            <a:r>
              <a:rPr lang="en-US" sz="2400" b="1" i="1" dirty="0">
                <a:solidFill>
                  <a:srgbClr val="006666"/>
                </a:solidFill>
                <a:latin typeface="HP001 5 hàng" panose="020B0603050302020204" pitchFamily="34" charset="0"/>
              </a:rPr>
              <a:t>san </a:t>
            </a:r>
            <a:r>
              <a:rPr lang="en-US" sz="2400" b="1" i="1" dirty="0" err="1" smtClean="0">
                <a:solidFill>
                  <a:srgbClr val="006666"/>
                </a:solidFill>
                <a:latin typeface="HP001 5 hàng" panose="020B0603050302020204" pitchFamily="34" charset="0"/>
              </a:rPr>
              <a:t>sẻ</a:t>
            </a:r>
            <a:r>
              <a:rPr lang="en-US" sz="2400" b="1" i="1" dirty="0" smtClean="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tí</a:t>
            </a:r>
            <a:r>
              <a:rPr lang="en-US" sz="2400" b="1" i="1" dirty="0" smtClean="0">
                <a:solidFill>
                  <a:srgbClr val="FF0000"/>
                </a:solidFill>
                <a:latin typeface="HP001 5 hàng" panose="020B0603050302020204" pitchFamily="34" charset="0"/>
              </a:rPr>
              <a:t>/ </a:t>
            </a:r>
            <a:r>
              <a:rPr lang="en-US" sz="2400" b="1" i="1" dirty="0">
                <a:solidFill>
                  <a:srgbClr val="006666"/>
                </a:solidFill>
                <a:latin typeface="HP001 5 hàng" panose="020B0603050302020204" pitchFamily="34" charset="0"/>
              </a:rPr>
              <a:t>con </a:t>
            </a:r>
            <a:r>
              <a:rPr lang="en-US" sz="2400" b="1" i="1" dirty="0" err="1">
                <a:solidFill>
                  <a:srgbClr val="006666"/>
                </a:solidFill>
                <a:latin typeface="HP001 5 hàng" panose="020B0603050302020204" pitchFamily="34" charset="0"/>
              </a:rPr>
              <a:t>con</a:t>
            </a:r>
            <a:r>
              <a:rPr lang="en-US" sz="2400" b="1" i="1" dirty="0">
                <a:solidFill>
                  <a:srgbClr val="006666"/>
                </a:solidFill>
                <a:latin typeface="HP001 5 hàng" panose="020B0603050302020204" pitchFamily="34" charset="0"/>
              </a:rPr>
              <a:t>.</a:t>
            </a:r>
            <a:endParaRPr lang="en-US" sz="2400" b="1" dirty="0">
              <a:solidFill>
                <a:srgbClr val="006666"/>
              </a:solidFill>
              <a:latin typeface="HP001 5 hàng" panose="020B0603050302020204" pitchFamily="34" charset="0"/>
            </a:endParaRPr>
          </a:p>
        </p:txBody>
      </p:sp>
      <p:grpSp>
        <p:nvGrpSpPr>
          <p:cNvPr id="12" name="Group 11"/>
          <p:cNvGrpSpPr/>
          <p:nvPr/>
        </p:nvGrpSpPr>
        <p:grpSpPr>
          <a:xfrm>
            <a:off x="841472" y="2952833"/>
            <a:ext cx="761901" cy="1409230"/>
            <a:chOff x="932535" y="2735659"/>
            <a:chExt cx="761901" cy="2590908"/>
          </a:xfrm>
          <a:solidFill>
            <a:srgbClr val="FFC000"/>
          </a:solidFill>
        </p:grpSpPr>
        <p:cxnSp>
          <p:nvCxnSpPr>
            <p:cNvPr id="13" name="Straight Connector 12"/>
            <p:cNvCxnSpPr/>
            <p:nvPr/>
          </p:nvCxnSpPr>
          <p:spPr>
            <a:xfrm flipV="1">
              <a:off x="932535" y="2746789"/>
              <a:ext cx="761901" cy="1"/>
            </a:xfrm>
            <a:prstGeom prst="line">
              <a:avLst/>
            </a:prstGeom>
            <a:grpFill/>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Bent Arrow 13"/>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15" name="Rectangle 101"/>
          <p:cNvSpPr>
            <a:spLocks noChangeArrowheads="1"/>
          </p:cNvSpPr>
          <p:nvPr/>
        </p:nvSpPr>
        <p:spPr bwMode="auto">
          <a:xfrm>
            <a:off x="1717778" y="3872708"/>
            <a:ext cx="8830737" cy="489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pPr>
            <a:r>
              <a:rPr lang="en-US" altLang="zh-CN" sz="2400" b="1" dirty="0" err="1" smtClean="0">
                <a:latin typeface="Times New Roman" panose="02020603050405020304" pitchFamily="18" charset="0"/>
                <a:cs typeface="Times New Roman" panose="02020603050405020304" pitchFamily="18" charset="0"/>
                <a:sym typeface="Arial" charset="0"/>
              </a:rPr>
              <a:t>Từ</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để</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chỉ</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phần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rất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nhỏ</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và</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mỏng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của</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một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vật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nào</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đó</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bị</a:t>
            </a:r>
            <a:r>
              <a:rPr lang="en-US" altLang="zh-CN" sz="2400" b="1" dirty="0" smtClean="0">
                <a:latin typeface="Times New Roman" panose="02020603050405020304" pitchFamily="18" charset="0"/>
                <a:cs typeface="Times New Roman" panose="02020603050405020304" pitchFamily="18" charset="0"/>
                <a:sym typeface="Arial" charset="0"/>
              </a:rPr>
              <a:t> chia </a:t>
            </a:r>
            <a:r>
              <a:rPr lang="en-US" altLang="zh-CN" sz="2400" b="1" dirty="0" err="1" smtClean="0">
                <a:latin typeface="Times New Roman" panose="02020603050405020304" pitchFamily="18" charset="0"/>
                <a:cs typeface="Times New Roman" panose="02020603050405020304" pitchFamily="18" charset="0"/>
                <a:sym typeface="Arial" charset="0"/>
              </a:rPr>
              <a:t>tách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ra</a:t>
            </a:r>
            <a:endParaRPr lang="en-US" altLang="zh-CN" sz="24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3624082" y="3014027"/>
            <a:ext cx="761901" cy="608628"/>
            <a:chOff x="932535" y="2735659"/>
            <a:chExt cx="761901" cy="2590908"/>
          </a:xfrm>
          <a:solidFill>
            <a:srgbClr val="FFC000"/>
          </a:solidFill>
        </p:grpSpPr>
        <p:cxnSp>
          <p:nvCxnSpPr>
            <p:cNvPr id="19" name="Straight Connector 18"/>
            <p:cNvCxnSpPr/>
            <p:nvPr/>
          </p:nvCxnSpPr>
          <p:spPr>
            <a:xfrm flipV="1">
              <a:off x="932535" y="2746789"/>
              <a:ext cx="761901" cy="1"/>
            </a:xfrm>
            <a:prstGeom prst="line">
              <a:avLst/>
            </a:prstGeom>
            <a:grpFill/>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Bent Arrow 19"/>
            <p:cNvSpPr/>
            <p:nvPr/>
          </p:nvSpPr>
          <p:spPr>
            <a:xfrm flipV="1">
              <a:off x="1110312" y="2735659"/>
              <a:ext cx="584124" cy="2590908"/>
            </a:xfrm>
            <a:prstGeom prst="bentArrow">
              <a:avLst>
                <a:gd name="adj1" fmla="val 11824"/>
                <a:gd name="adj2" fmla="val 19282"/>
                <a:gd name="adj3" fmla="val 24461"/>
                <a:gd name="adj4" fmla="val 25849"/>
              </a:avLst>
            </a:prstGeom>
            <a:grpFill/>
            <a:ln w="25400" cap="flat" cmpd="sng" algn="ctr">
              <a:noFill/>
              <a:prstDash val="solid"/>
            </a:ln>
            <a:effectLst/>
          </p:spPr>
          <p:txBody>
            <a:bodyPr lIns="45711" tIns="22855" rIns="45711" bIns="22855" anchor="ctr"/>
            <a:lstStyle/>
            <a:p>
              <a:pPr algn="ctr" defTabSz="457109">
                <a:defRPr/>
              </a:pPr>
              <a:endParaRPr lang="en-US" sz="900" kern="0">
                <a:solidFill>
                  <a:sysClr val="windowText" lastClr="000000"/>
                </a:solidFill>
                <a:latin typeface="Calibri"/>
              </a:endParaRPr>
            </a:p>
          </p:txBody>
        </p:sp>
      </p:grpSp>
      <p:sp>
        <p:nvSpPr>
          <p:cNvPr id="21" name="Rectangle 101"/>
          <p:cNvSpPr>
            <a:spLocks noChangeArrowheads="1"/>
          </p:cNvSpPr>
          <p:nvPr/>
        </p:nvSpPr>
        <p:spPr bwMode="auto">
          <a:xfrm>
            <a:off x="4445706" y="3133299"/>
            <a:ext cx="7504556" cy="489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lnSpc>
                <a:spcPct val="120000"/>
              </a:lnSpc>
            </a:pPr>
            <a:r>
              <a:rPr lang="en-US" altLang="zh-CN" sz="2400" b="1" dirty="0" err="1" smtClean="0">
                <a:latin typeface="Times New Roman" panose="02020603050405020304" pitchFamily="18" charset="0"/>
                <a:cs typeface="Times New Roman" panose="02020603050405020304" pitchFamily="18" charset="0"/>
                <a:sym typeface="Arial" charset="0"/>
              </a:rPr>
              <a:t>Chỉ</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một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lượng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rất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nhỏ</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rất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ít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hầu</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như</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không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đáng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kể</a:t>
            </a:r>
            <a:endParaRPr lang="en-US" altLang="zh-C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99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endParaRPr lang="vi-VN" sz="2400" b="1" dirty="0">
              <a:solidFill>
                <a:srgbClr val="660066"/>
              </a:solidFill>
              <a:latin typeface="Arial" pitchFamily="34" charset="0"/>
              <a:cs typeface="Arial" pitchFamily="34" charset="0"/>
            </a:endParaRPr>
          </a:p>
        </p:txBody>
      </p:sp>
      <p:grpSp>
        <p:nvGrpSpPr>
          <p:cNvPr id="53" name="Group 52"/>
          <p:cNvGrpSpPr/>
          <p:nvPr/>
        </p:nvGrpSpPr>
        <p:grpSpPr>
          <a:xfrm>
            <a:off x="0" y="750553"/>
            <a:ext cx="7037538" cy="482469"/>
            <a:chOff x="136478" y="1137634"/>
            <a:chExt cx="2726605" cy="461667"/>
          </a:xfrm>
          <a:solidFill>
            <a:schemeClr val="accent6">
              <a:lumMod val="50000"/>
            </a:schemeClr>
          </a:solidFill>
        </p:grpSpPr>
        <p:sp>
          <p:nvSpPr>
            <p:cNvPr id="57" name="Rounded Rectangle 56"/>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pic>
        <p:nvPicPr>
          <p:cNvPr id="3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704850"/>
            <a:ext cx="746998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822549" y="1989596"/>
            <a:ext cx="5261338" cy="1200329"/>
          </a:xfrm>
          <a:prstGeom prst="rect">
            <a:avLst/>
          </a:prstGeom>
        </p:spPr>
        <p:txBody>
          <a:bodyPr wrap="square">
            <a:spAutoFit/>
          </a:bodyPr>
          <a:lstStyle/>
          <a:p>
            <a:pPr>
              <a:lnSpc>
                <a:spcPct val="150000"/>
              </a:lnSpc>
            </a:pPr>
            <a:r>
              <a:rPr lang="en-US" sz="2400" b="1" i="1" dirty="0" err="1">
                <a:latin typeface="HP001 5 hàng" panose="020B0603050302020204" pitchFamily="34" charset="0"/>
              </a:rPr>
              <a:t>Ngán</a:t>
            </a:r>
            <a:r>
              <a:rPr lang="en-US" sz="2400" b="1" i="1" dirty="0">
                <a:latin typeface="HP001 5 hàng" panose="020B0603050302020204" pitchFamily="34" charset="0"/>
              </a:rPr>
              <a:t> </a:t>
            </a:r>
            <a:r>
              <a:rPr lang="en-US" sz="2400" b="1" i="1" dirty="0" err="1">
                <a:latin typeface="HP001 5 hàng" panose="020B0603050302020204" pitchFamily="34" charset="0"/>
              </a:rPr>
              <a:t>nỗi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đi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solidFill>
                  <a:srgbClr val="993366"/>
                </a:solidFill>
                <a:latin typeface="HP001 5 hàng" panose="020B0603050302020204" pitchFamily="34" charset="0"/>
              </a:rPr>
              <a:t>,</a:t>
            </a:r>
            <a:endParaRPr lang="en-US" sz="2400" b="1" dirty="0">
              <a:solidFill>
                <a:srgbClr val="993366"/>
              </a:solidFill>
              <a:latin typeface="HP001 5 hàng" panose="020B0603050302020204" pitchFamily="34" charset="0"/>
            </a:endParaRPr>
          </a:p>
          <a:p>
            <a:pPr>
              <a:lnSpc>
                <a:spcPct val="150000"/>
              </a:lnSpc>
            </a:pPr>
            <a:r>
              <a:rPr lang="en-US" sz="2400" b="1" i="1" dirty="0" err="1">
                <a:solidFill>
                  <a:srgbClr val="FF0000"/>
                </a:solidFill>
                <a:latin typeface="HP001 5 hàng" panose="020B0603050302020204" pitchFamily="34" charset="0"/>
              </a:rPr>
              <a:t>Mảnh</a:t>
            </a:r>
            <a:r>
              <a:rPr lang="en-US" sz="2400" b="1" i="1" dirty="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tình</a:t>
            </a:r>
            <a:r>
              <a:rPr lang="en-US" sz="2400" b="1" i="1" dirty="0" smtClean="0">
                <a:solidFill>
                  <a:srgbClr val="FF0000"/>
                </a:solidFill>
                <a:latin typeface="HP001 5 hàng" panose="020B0603050302020204" pitchFamily="34" charset="0"/>
              </a:rPr>
              <a:t>/ </a:t>
            </a:r>
            <a:r>
              <a:rPr lang="en-US" sz="2400" b="1" i="1" dirty="0">
                <a:solidFill>
                  <a:srgbClr val="006666"/>
                </a:solidFill>
                <a:latin typeface="HP001 5 hàng" panose="020B0603050302020204" pitchFamily="34" charset="0"/>
              </a:rPr>
              <a:t>san </a:t>
            </a:r>
            <a:r>
              <a:rPr lang="en-US" sz="2400" b="1" i="1" dirty="0" err="1" smtClean="0">
                <a:solidFill>
                  <a:srgbClr val="006666"/>
                </a:solidFill>
                <a:latin typeface="HP001 5 hàng" panose="020B0603050302020204" pitchFamily="34" charset="0"/>
              </a:rPr>
              <a:t>sẻ</a:t>
            </a:r>
            <a:r>
              <a:rPr lang="en-US" sz="2400" b="1" i="1" dirty="0" smtClean="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tí</a:t>
            </a:r>
            <a:r>
              <a:rPr lang="en-US" sz="2400" b="1" i="1" dirty="0" smtClean="0">
                <a:solidFill>
                  <a:srgbClr val="FF0000"/>
                </a:solidFill>
                <a:latin typeface="HP001 5 hàng" panose="020B0603050302020204" pitchFamily="34" charset="0"/>
              </a:rPr>
              <a:t>/ </a:t>
            </a:r>
            <a:r>
              <a:rPr lang="en-US" sz="2400" b="1" i="1" dirty="0">
                <a:solidFill>
                  <a:srgbClr val="006666"/>
                </a:solidFill>
                <a:latin typeface="HP001 5 hàng" panose="020B0603050302020204" pitchFamily="34" charset="0"/>
              </a:rPr>
              <a:t>con </a:t>
            </a:r>
            <a:r>
              <a:rPr lang="en-US" sz="2400" b="1" i="1" dirty="0" err="1">
                <a:solidFill>
                  <a:srgbClr val="006666"/>
                </a:solidFill>
                <a:latin typeface="HP001 5 hàng" panose="020B0603050302020204" pitchFamily="34" charset="0"/>
              </a:rPr>
              <a:t>con</a:t>
            </a:r>
            <a:r>
              <a:rPr lang="en-US" sz="2400" b="1" i="1" dirty="0">
                <a:solidFill>
                  <a:srgbClr val="006666"/>
                </a:solidFill>
                <a:latin typeface="HP001 5 hàng" panose="020B0603050302020204" pitchFamily="34" charset="0"/>
              </a:rPr>
              <a:t>.</a:t>
            </a:r>
            <a:endParaRPr lang="en-US" sz="2400" b="1" dirty="0">
              <a:solidFill>
                <a:srgbClr val="006666"/>
              </a:solidFill>
              <a:latin typeface="HP001 5 hàng" panose="020B0603050302020204" pitchFamily="34" charset="0"/>
            </a:endParaRPr>
          </a:p>
        </p:txBody>
      </p:sp>
      <p:sp>
        <p:nvSpPr>
          <p:cNvPr id="37" name="Rectangle 23"/>
          <p:cNvSpPr>
            <a:spLocks noChangeArrowheads="1"/>
          </p:cNvSpPr>
          <p:nvPr/>
        </p:nvSpPr>
        <p:spPr bwMode="auto">
          <a:xfrm>
            <a:off x="1308170" y="4589577"/>
            <a:ext cx="77097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a:r>
              <a:rPr lang="en-SG" sz="2400" b="1" i="1" dirty="0" err="1" smtClean="0">
                <a:latin typeface="Times New Roman" panose="02020603050405020304" pitchFamily="18" charset="0"/>
                <a:cs typeface="Times New Roman" panose="02020603050405020304" pitchFamily="18" charset="0"/>
              </a:rPr>
              <a:t>Nhịp</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thơ</a:t>
            </a:r>
            <a:r>
              <a:rPr lang="en-SG" sz="2400" b="1" i="1" dirty="0" smtClean="0">
                <a:latin typeface="Times New Roman" panose="02020603050405020304" pitchFamily="18" charset="0"/>
                <a:cs typeface="Times New Roman" panose="02020603050405020304" pitchFamily="18" charset="0"/>
              </a:rPr>
              <a:t> 2/2/1/2 </a:t>
            </a:r>
            <a:r>
              <a:rPr lang="en-SG" sz="2400" b="1" i="1" dirty="0" err="1" smtClean="0">
                <a:latin typeface="Times New Roman" panose="02020603050405020304" pitchFamily="18" charset="0"/>
                <a:cs typeface="Times New Roman" panose="02020603050405020304" pitchFamily="18" charset="0"/>
              </a:rPr>
              <a:t>như</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nhấn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mạnh</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sự</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bẽ</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bàng</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chua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xót</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và</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đớn</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đau</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của</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nhà</a:t>
            </a:r>
            <a:r>
              <a:rPr lang="en-SG" sz="2400" b="1" i="1" dirty="0" smtClean="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thơ</a:t>
            </a:r>
            <a:r>
              <a:rPr lang="en-SG" sz="2400" b="1" i="1" dirty="0" smtClean="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
        <p:nvSpPr>
          <p:cNvPr id="38" name="Freeform 37"/>
          <p:cNvSpPr>
            <a:spLocks/>
          </p:cNvSpPr>
          <p:nvPr/>
        </p:nvSpPr>
        <p:spPr bwMode="auto">
          <a:xfrm rot="1901597" flipV="1">
            <a:off x="368045" y="4780216"/>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chemeClr val="accent6">
              <a:lumMod val="75000"/>
            </a:schemeClr>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 name="Rectangle 38"/>
          <p:cNvSpPr/>
          <p:nvPr/>
        </p:nvSpPr>
        <p:spPr>
          <a:xfrm>
            <a:off x="684393" y="3430370"/>
            <a:ext cx="7356527" cy="830997"/>
          </a:xfrm>
          <a:prstGeom prst="rect">
            <a:avLst/>
          </a:prstGeom>
        </p:spPr>
        <p:txBody>
          <a:bodyPr wrap="square">
            <a:spAutoFit/>
          </a:bodyPr>
          <a:lstStyle/>
          <a:p>
            <a:r>
              <a:rPr lang="en-SG" sz="2400" i="1" dirty="0">
                <a:latin typeface="Times New Roman" panose="02020603050405020304" pitchFamily="18" charset="0"/>
                <a:cs typeface="Times New Roman" panose="02020603050405020304" pitchFamily="18" charset="0"/>
              </a:rPr>
              <a:t>“</a:t>
            </a:r>
            <a:r>
              <a:rPr lang="en-SG" sz="2400" i="1" dirty="0" err="1">
                <a:latin typeface="Times New Roman" panose="02020603050405020304" pitchFamily="18" charset="0"/>
                <a:cs typeface="Times New Roman" panose="02020603050405020304" pitchFamily="18" charset="0"/>
              </a:rPr>
              <a:t>Mảnh</a:t>
            </a:r>
            <a:r>
              <a:rPr lang="en-SG" sz="2400" i="1" dirty="0">
                <a:latin typeface="Times New Roman" panose="02020603050405020304" pitchFamily="18" charset="0"/>
                <a:cs typeface="Times New Roman" panose="02020603050405020304" pitchFamily="18" charset="0"/>
              </a:rPr>
              <a:t> </a:t>
            </a:r>
            <a:r>
              <a:rPr lang="en-SG" sz="2400" i="1" dirty="0" err="1">
                <a:latin typeface="Times New Roman" panose="02020603050405020304" pitchFamily="18" charset="0"/>
                <a:cs typeface="Times New Roman" panose="02020603050405020304" pitchFamily="18" charset="0"/>
              </a:rPr>
              <a:t>tình</a:t>
            </a:r>
            <a:r>
              <a:rPr lang="en-SG" sz="2400" i="1" dirty="0">
                <a:latin typeface="Times New Roman" panose="02020603050405020304" pitchFamily="18" charset="0"/>
                <a:cs typeface="Times New Roman" panose="02020603050405020304" pitchFamily="18" charset="0"/>
              </a:rPr>
              <a: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đã</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bé</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lại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i="1" dirty="0">
                <a:latin typeface="Times New Roman" panose="02020603050405020304" pitchFamily="18" charset="0"/>
                <a:cs typeface="Times New Roman" panose="02020603050405020304" pitchFamily="18" charset="0"/>
              </a:rPr>
              <a:t>“san </a:t>
            </a:r>
            <a:r>
              <a:rPr lang="en-SG" sz="2400" i="1" dirty="0" err="1">
                <a:latin typeface="Times New Roman" panose="02020603050405020304" pitchFamily="18" charset="0"/>
                <a:cs typeface="Times New Roman" panose="02020603050405020304" pitchFamily="18" charset="0"/>
              </a:rPr>
              <a:t>sẻ</a:t>
            </a:r>
            <a:r>
              <a:rPr lang="en-SG" sz="2400" i="1" dirty="0">
                <a:latin typeface="Times New Roman" panose="02020603050405020304" pitchFamily="18" charset="0"/>
                <a:cs typeface="Times New Roman" panose="02020603050405020304" pitchFamily="18" charset="0"/>
              </a:rPr>
              <a: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thành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ít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chỉ</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i="1" dirty="0">
                <a:latin typeface="Times New Roman" panose="02020603050405020304" pitchFamily="18" charset="0"/>
                <a:cs typeface="Times New Roman" panose="02020603050405020304" pitchFamily="18" charset="0"/>
              </a:rPr>
              <a:t>“</a:t>
            </a:r>
            <a:r>
              <a:rPr lang="en-SG" sz="2400" i="1" dirty="0" err="1">
                <a:latin typeface="Times New Roman" panose="02020603050405020304" pitchFamily="18" charset="0"/>
                <a:cs typeface="Times New Roman" panose="02020603050405020304" pitchFamily="18" charset="0"/>
              </a:rPr>
              <a:t>tí</a:t>
            </a:r>
            <a:r>
              <a:rPr lang="en-SG" sz="2400" i="1" dirty="0">
                <a:latin typeface="Times New Roman" panose="02020603050405020304" pitchFamily="18" charset="0"/>
                <a:cs typeface="Times New Roman" panose="02020603050405020304" pitchFamily="18" charset="0"/>
              </a:rPr>
              <a:t> con </a:t>
            </a:r>
            <a:r>
              <a:rPr lang="en-SG" sz="2400" i="1" dirty="0" err="1">
                <a:latin typeface="Times New Roman" panose="02020603050405020304" pitchFamily="18" charset="0"/>
                <a:cs typeface="Times New Roman" panose="02020603050405020304" pitchFamily="18" charset="0"/>
              </a:rPr>
              <a:t>con</a:t>
            </a:r>
            <a:r>
              <a:rPr lang="en-SG" sz="2400" i="1" dirty="0">
                <a:latin typeface="Times New Roman" panose="02020603050405020304" pitchFamily="18" charset="0"/>
                <a:cs typeface="Times New Roman" panose="02020603050405020304" pitchFamily="18" charset="0"/>
              </a:rPr>
              <a: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nên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càng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xót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xa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tội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nghiệp</a:t>
            </a:r>
            <a:r>
              <a:rPr lang="en-SG"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44" y="3179762"/>
            <a:ext cx="744538"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006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11"/>
          <p:cNvSpPr>
            <a:spLocks noChangeArrowheads="1"/>
          </p:cNvSpPr>
          <p:nvPr/>
        </p:nvSpPr>
        <p:spPr bwMode="auto">
          <a:xfrm>
            <a:off x="4563468" y="2133600"/>
            <a:ext cx="3075581" cy="14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200" b="1" i="1" dirty="0" err="1">
                <a:latin typeface="Times New Roman" panose="02020603050405020304" pitchFamily="18" charset="0"/>
                <a:cs typeface="Times New Roman" panose="02020603050405020304" pitchFamily="18" charset="0"/>
                <a:sym typeface="Arial" charset="0"/>
              </a:rPr>
              <a:t>Tình</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yêu</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vốn</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không</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thể</a:t>
            </a:r>
            <a:r>
              <a:rPr lang="en-US" altLang="en-US" sz="2200" b="1" i="1" dirty="0">
                <a:latin typeface="Times New Roman" panose="02020603050405020304" pitchFamily="18" charset="0"/>
                <a:cs typeface="Times New Roman" panose="02020603050405020304" pitchFamily="18" charset="0"/>
                <a:sym typeface="Arial" charset="0"/>
              </a:rPr>
              <a:t> chia </a:t>
            </a:r>
            <a:r>
              <a:rPr lang="en-US" altLang="en-US" sz="2200" b="1" i="1" dirty="0" err="1">
                <a:latin typeface="Times New Roman" panose="02020603050405020304" pitchFamily="18" charset="0"/>
                <a:cs typeface="Times New Roman" panose="02020603050405020304" pitchFamily="18" charset="0"/>
                <a:sym typeface="Arial" charset="0"/>
              </a:rPr>
              <a:t>sẻ</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giờ</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chỉ</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còn</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lại</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ít</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ỏi</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nhỏ</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i="1" dirty="0" err="1">
                <a:latin typeface="Times New Roman" panose="02020603050405020304" pitchFamily="18" charset="0"/>
                <a:cs typeface="Times New Roman" panose="02020603050405020304" pitchFamily="18" charset="0"/>
                <a:sym typeface="Arial" charset="0"/>
              </a:rPr>
              <a:t>bé</a:t>
            </a:r>
            <a:r>
              <a:rPr lang="en-US" altLang="en-US" sz="2200" b="1" i="1" dirty="0">
                <a:latin typeface="Times New Roman" panose="02020603050405020304" pitchFamily="18" charset="0"/>
                <a:cs typeface="Times New Roman" panose="02020603050405020304" pitchFamily="18" charset="0"/>
                <a:sym typeface="Arial" charset="0"/>
              </a:rPr>
              <a:t> </a:t>
            </a:r>
            <a:r>
              <a:rPr lang="en-US" altLang="en-US" sz="2200" b="1" dirty="0" err="1">
                <a:latin typeface="Times New Roman" panose="02020603050405020304" pitchFamily="18" charset="0"/>
                <a:cs typeface="Times New Roman" panose="02020603050405020304" pitchFamily="18" charset="0"/>
                <a:sym typeface="Arial" charset="0"/>
              </a:rPr>
              <a:t>mong</a:t>
            </a:r>
            <a:r>
              <a:rPr lang="en-US" altLang="en-US" sz="2200" b="1" dirty="0">
                <a:latin typeface="Times New Roman" panose="02020603050405020304" pitchFamily="18" charset="0"/>
                <a:cs typeface="Times New Roman" panose="02020603050405020304" pitchFamily="18" charset="0"/>
                <a:sym typeface="Arial" charset="0"/>
              </a:rPr>
              <a:t> </a:t>
            </a:r>
            <a:r>
              <a:rPr lang="en-US" altLang="en-US" sz="2200" b="1" dirty="0" err="1">
                <a:latin typeface="Times New Roman" panose="02020603050405020304" pitchFamily="18" charset="0"/>
                <a:cs typeface="Times New Roman" panose="02020603050405020304" pitchFamily="18" charset="0"/>
                <a:sym typeface="Arial" charset="0"/>
              </a:rPr>
              <a:t>manh</a:t>
            </a:r>
            <a:r>
              <a:rPr lang="en-US" altLang="en-US" sz="2200" b="1" dirty="0">
                <a:latin typeface="Times New Roman" panose="02020603050405020304" pitchFamily="18" charset="0"/>
                <a:cs typeface="Times New Roman" panose="02020603050405020304" pitchFamily="18" charset="0"/>
                <a:sym typeface="Arial" charset="0"/>
              </a:rPr>
              <a:t>, </a:t>
            </a:r>
            <a:r>
              <a:rPr lang="en-US" altLang="en-US" sz="2200" b="1" dirty="0" err="1">
                <a:latin typeface="Times New Roman" panose="02020603050405020304" pitchFamily="18" charset="0"/>
                <a:cs typeface="Times New Roman" panose="02020603050405020304" pitchFamily="18" charset="0"/>
                <a:sym typeface="Arial" charset="0"/>
              </a:rPr>
              <a:t>dễ</a:t>
            </a:r>
            <a:r>
              <a:rPr lang="en-US" altLang="en-US" sz="2200" b="1" dirty="0">
                <a:latin typeface="Times New Roman" panose="02020603050405020304" pitchFamily="18" charset="0"/>
                <a:cs typeface="Times New Roman" panose="02020603050405020304" pitchFamily="18" charset="0"/>
                <a:sym typeface="Arial" charset="0"/>
              </a:rPr>
              <a:t> </a:t>
            </a:r>
            <a:r>
              <a:rPr lang="en-US" altLang="en-US" sz="2200" b="1" dirty="0" err="1">
                <a:latin typeface="Times New Roman" panose="02020603050405020304" pitchFamily="18" charset="0"/>
                <a:cs typeface="Times New Roman" panose="02020603050405020304" pitchFamily="18" charset="0"/>
                <a:sym typeface="Arial" charset="0"/>
              </a:rPr>
              <a:t>vỡ</a:t>
            </a:r>
            <a:r>
              <a:rPr lang="en-US" altLang="en-US" sz="2200" b="1" dirty="0">
                <a:latin typeface="Times New Roman" panose="02020603050405020304" pitchFamily="18" charset="0"/>
                <a:cs typeface="Times New Roman" panose="02020603050405020304" pitchFamily="18" charset="0"/>
                <a:sym typeface="Arial" charset="0"/>
              </a:rPr>
              <a:t> </a:t>
            </a:r>
            <a:r>
              <a:rPr lang="en-US" altLang="en-US" sz="2200" b="1" dirty="0" smtClean="0">
                <a:latin typeface="Times New Roman" panose="02020603050405020304" pitchFamily="18" charset="0"/>
                <a:cs typeface="Times New Roman" panose="02020603050405020304" pitchFamily="18" charset="0"/>
                <a:sym typeface="Arial" charset="0"/>
              </a:rPr>
              <a:t>“</a:t>
            </a:r>
            <a:r>
              <a:rPr lang="en-US" altLang="en-US" sz="2200" b="1" dirty="0" err="1" smtClean="0">
                <a:latin typeface="Times New Roman" panose="02020603050405020304" pitchFamily="18" charset="0"/>
                <a:cs typeface="Times New Roman" panose="02020603050405020304" pitchFamily="18" charset="0"/>
                <a:sym typeface="Arial" charset="0"/>
              </a:rPr>
              <a:t>mảnh</a:t>
            </a:r>
            <a:r>
              <a:rPr lang="en-US" altLang="en-US" sz="2200" b="1" dirty="0" smtClean="0">
                <a:latin typeface="Times New Roman" panose="02020603050405020304" pitchFamily="18" charset="0"/>
                <a:cs typeface="Times New Roman" panose="02020603050405020304" pitchFamily="18" charset="0"/>
                <a:sym typeface="Arial" charset="0"/>
              </a:rPr>
              <a:t>”</a:t>
            </a:r>
            <a:endParaRPr lang="en-US" altLang="en-US" dirty="0">
              <a:latin typeface="Times New Roman" panose="02020603050405020304" pitchFamily="18" charset="0"/>
              <a:cs typeface="Times New Roman" panose="02020603050405020304" pitchFamily="18" charset="0"/>
            </a:endParaRPr>
          </a:p>
        </p:txBody>
      </p:sp>
      <p:grpSp>
        <p:nvGrpSpPr>
          <p:cNvPr id="41992" name="Group 8"/>
          <p:cNvGrpSpPr>
            <a:grpSpLocks/>
          </p:cNvGrpSpPr>
          <p:nvPr/>
        </p:nvGrpSpPr>
        <p:grpSpPr bwMode="auto">
          <a:xfrm>
            <a:off x="1448406" y="2041525"/>
            <a:ext cx="1708721" cy="1708944"/>
            <a:chOff x="0" y="0"/>
            <a:chExt cx="3418866" cy="3418866"/>
          </a:xfrm>
          <a:solidFill>
            <a:srgbClr val="660066"/>
          </a:solidFill>
        </p:grpSpPr>
        <p:sp>
          <p:nvSpPr>
            <p:cNvPr id="29724" name="Oval 1"/>
            <p:cNvSpPr>
              <a:spLocks noChangeArrowheads="1"/>
            </p:cNvSpPr>
            <p:nvPr/>
          </p:nvSpPr>
          <p:spPr bwMode="auto">
            <a:xfrm>
              <a:off x="0" y="0"/>
              <a:ext cx="3418866" cy="3418866"/>
            </a:xfrm>
            <a:prstGeom prst="ellipse">
              <a:avLst/>
            </a:prstGeom>
            <a:grpFill/>
            <a:ln w="79375">
              <a:solidFill>
                <a:schemeClr val="bg1"/>
              </a:solidFill>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29725" name="Rectangle 2"/>
            <p:cNvSpPr>
              <a:spLocks noChangeArrowheads="1"/>
            </p:cNvSpPr>
            <p:nvPr/>
          </p:nvSpPr>
          <p:spPr bwMode="auto">
            <a:xfrm>
              <a:off x="310527" y="1306926"/>
              <a:ext cx="2791030" cy="800449"/>
            </a:xfrm>
            <a:prstGeom prst="rect">
              <a:avLst/>
            </a:prstGeom>
            <a:noFill/>
            <a:ln w="9525">
              <a:noFill/>
              <a:miter lim="800000"/>
              <a:headEnd/>
              <a:tailEnd/>
            </a:ln>
          </p:spPr>
          <p:txBody>
            <a:bodyPr wrap="non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000" b="1" dirty="0" err="1">
                  <a:solidFill>
                    <a:schemeClr val="bg1"/>
                  </a:solidFill>
                  <a:sym typeface="Arial" charset="0"/>
                </a:rPr>
                <a:t>Mảnh</a:t>
              </a:r>
              <a:r>
                <a:rPr lang="en-US" altLang="en-US" sz="2000" b="1" dirty="0">
                  <a:solidFill>
                    <a:schemeClr val="bg1"/>
                  </a:solidFill>
                  <a:sym typeface="Arial" charset="0"/>
                </a:rPr>
                <a:t> </a:t>
              </a:r>
              <a:r>
                <a:rPr lang="en-US" altLang="en-US" sz="2000" b="1" dirty="0" err="1">
                  <a:solidFill>
                    <a:schemeClr val="bg1"/>
                  </a:solidFill>
                  <a:sym typeface="Arial" charset="0"/>
                </a:rPr>
                <a:t>tình</a:t>
              </a:r>
              <a:endParaRPr lang="en-US" altLang="en-US" dirty="0"/>
            </a:p>
          </p:txBody>
        </p:sp>
      </p:grpSp>
      <p:grpSp>
        <p:nvGrpSpPr>
          <p:cNvPr id="41995" name="Group 11"/>
          <p:cNvGrpSpPr>
            <a:grpSpLocks/>
          </p:cNvGrpSpPr>
          <p:nvPr/>
        </p:nvGrpSpPr>
        <p:grpSpPr bwMode="auto">
          <a:xfrm>
            <a:off x="2303163" y="3151188"/>
            <a:ext cx="1495230" cy="1498600"/>
            <a:chOff x="0" y="0"/>
            <a:chExt cx="2991684" cy="2997611"/>
          </a:xfrm>
          <a:solidFill>
            <a:srgbClr val="800080"/>
          </a:solidFill>
        </p:grpSpPr>
        <p:sp>
          <p:nvSpPr>
            <p:cNvPr id="29722" name="Oval 27"/>
            <p:cNvSpPr>
              <a:spLocks noChangeArrowheads="1"/>
            </p:cNvSpPr>
            <p:nvPr/>
          </p:nvSpPr>
          <p:spPr bwMode="auto">
            <a:xfrm>
              <a:off x="0" y="0"/>
              <a:ext cx="2991684" cy="2997611"/>
            </a:xfrm>
            <a:prstGeom prst="ellipse">
              <a:avLst/>
            </a:prstGeom>
            <a:grpFill/>
            <a:ln w="79375">
              <a:solidFill>
                <a:schemeClr val="bg1"/>
              </a:solidFill>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29723" name="Rectangle 3"/>
            <p:cNvSpPr>
              <a:spLocks noChangeArrowheads="1"/>
            </p:cNvSpPr>
            <p:nvPr/>
          </p:nvSpPr>
          <p:spPr bwMode="auto">
            <a:xfrm>
              <a:off x="507312" y="1138532"/>
              <a:ext cx="2024458" cy="800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000" b="1" dirty="0">
                  <a:solidFill>
                    <a:schemeClr val="bg1"/>
                  </a:solidFill>
                  <a:sym typeface="Arial" charset="0"/>
                </a:rPr>
                <a:t>San </a:t>
              </a:r>
              <a:r>
                <a:rPr lang="en-US" altLang="en-US" sz="2000" b="1" dirty="0" err="1">
                  <a:solidFill>
                    <a:schemeClr val="bg1"/>
                  </a:solidFill>
                  <a:sym typeface="Arial" charset="0"/>
                </a:rPr>
                <a:t>sẻ</a:t>
              </a:r>
              <a:endParaRPr lang="en-US" altLang="en-US" dirty="0"/>
            </a:p>
          </p:txBody>
        </p:sp>
      </p:grpSp>
      <p:grpSp>
        <p:nvGrpSpPr>
          <p:cNvPr id="41998" name="Group 14"/>
          <p:cNvGrpSpPr>
            <a:grpSpLocks/>
          </p:cNvGrpSpPr>
          <p:nvPr/>
        </p:nvGrpSpPr>
        <p:grpSpPr bwMode="auto">
          <a:xfrm>
            <a:off x="3435696" y="3909219"/>
            <a:ext cx="1285708" cy="1288256"/>
            <a:chOff x="0" y="0"/>
            <a:chExt cx="2571923" cy="2577019"/>
          </a:xfrm>
          <a:solidFill>
            <a:srgbClr val="990099"/>
          </a:solidFill>
        </p:grpSpPr>
        <p:sp>
          <p:nvSpPr>
            <p:cNvPr id="29720" name="Oval 28"/>
            <p:cNvSpPr>
              <a:spLocks noChangeArrowheads="1"/>
            </p:cNvSpPr>
            <p:nvPr/>
          </p:nvSpPr>
          <p:spPr bwMode="auto">
            <a:xfrm>
              <a:off x="0" y="0"/>
              <a:ext cx="2571923" cy="2577019"/>
            </a:xfrm>
            <a:prstGeom prst="ellipse">
              <a:avLst/>
            </a:prstGeom>
            <a:grpFill/>
            <a:ln w="79375">
              <a:solidFill>
                <a:schemeClr val="bg1"/>
              </a:solidFill>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29721" name="Rectangle 4"/>
            <p:cNvSpPr>
              <a:spLocks noChangeArrowheads="1"/>
            </p:cNvSpPr>
            <p:nvPr/>
          </p:nvSpPr>
          <p:spPr bwMode="auto">
            <a:xfrm>
              <a:off x="945734" y="847469"/>
              <a:ext cx="680450" cy="8003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000" b="1" dirty="0" err="1">
                  <a:solidFill>
                    <a:schemeClr val="bg1"/>
                  </a:solidFill>
                  <a:sym typeface="Arial" charset="0"/>
                </a:rPr>
                <a:t>tí</a:t>
              </a:r>
              <a:endParaRPr lang="en-US" altLang="en-US" dirty="0"/>
            </a:p>
          </p:txBody>
        </p:sp>
      </p:grpSp>
      <p:grpSp>
        <p:nvGrpSpPr>
          <p:cNvPr id="42001" name="Group 17"/>
          <p:cNvGrpSpPr>
            <a:grpSpLocks/>
          </p:cNvGrpSpPr>
          <p:nvPr/>
        </p:nvGrpSpPr>
        <p:grpSpPr bwMode="auto">
          <a:xfrm>
            <a:off x="4382492" y="4533579"/>
            <a:ext cx="1159518" cy="1161257"/>
            <a:chOff x="0" y="0"/>
            <a:chExt cx="2318460" cy="2323053"/>
          </a:xfrm>
          <a:solidFill>
            <a:srgbClr val="993366"/>
          </a:solidFill>
        </p:grpSpPr>
        <p:sp>
          <p:nvSpPr>
            <p:cNvPr id="29718" name="Oval 29"/>
            <p:cNvSpPr>
              <a:spLocks noChangeArrowheads="1"/>
            </p:cNvSpPr>
            <p:nvPr/>
          </p:nvSpPr>
          <p:spPr bwMode="auto">
            <a:xfrm>
              <a:off x="0" y="0"/>
              <a:ext cx="2318460" cy="2323053"/>
            </a:xfrm>
            <a:prstGeom prst="ellipse">
              <a:avLst/>
            </a:prstGeom>
            <a:grpFill/>
            <a:ln w="79375">
              <a:solidFill>
                <a:schemeClr val="bg1"/>
              </a:solidFill>
              <a:round/>
              <a:headEnd/>
              <a:tailEnd/>
            </a:ln>
          </p:spPr>
          <p:txBody>
            <a:bodyPr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29719" name="Rectangle 5"/>
            <p:cNvSpPr>
              <a:spLocks noChangeArrowheads="1"/>
            </p:cNvSpPr>
            <p:nvPr/>
          </p:nvSpPr>
          <p:spPr bwMode="auto">
            <a:xfrm>
              <a:off x="140947" y="595280"/>
              <a:ext cx="1649262" cy="14161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r>
                <a:rPr lang="en-US" altLang="en-US" sz="2000" b="1" dirty="0">
                  <a:solidFill>
                    <a:schemeClr val="bg1"/>
                  </a:solidFill>
                  <a:sym typeface="Arial" charset="0"/>
                </a:rPr>
                <a:t>Con</a:t>
              </a:r>
            </a:p>
            <a:p>
              <a:pPr algn="ctr" eaLnBrk="1" hangingPunct="1"/>
              <a:r>
                <a:rPr lang="en-US" altLang="en-US" sz="2000" b="1" dirty="0">
                  <a:solidFill>
                    <a:schemeClr val="bg1"/>
                  </a:solidFill>
                  <a:sym typeface="Arial" charset="0"/>
                </a:rPr>
                <a:t>con</a:t>
              </a:r>
              <a:endParaRPr lang="en-US" altLang="en-US" dirty="0"/>
            </a:p>
          </p:txBody>
        </p:sp>
      </p:grpSp>
      <p:sp>
        <p:nvSpPr>
          <p:cNvPr id="42007" name="Up Arrow 31"/>
          <p:cNvSpPr>
            <a:spLocks noChangeArrowheads="1"/>
          </p:cNvSpPr>
          <p:nvPr/>
        </p:nvSpPr>
        <p:spPr bwMode="auto">
          <a:xfrm rot="5400000">
            <a:off x="3752347" y="1897938"/>
            <a:ext cx="215107" cy="1238882"/>
          </a:xfrm>
          <a:prstGeom prst="upArrow">
            <a:avLst>
              <a:gd name="adj1" fmla="val 50000"/>
              <a:gd name="adj2" fmla="val 50108"/>
            </a:avLst>
          </a:prstGeom>
          <a:solidFill>
            <a:srgbClr val="7030A0"/>
          </a:solidFill>
          <a:ln>
            <a:noFill/>
          </a:ln>
        </p:spPr>
        <p:txBody>
          <a:bodyPr lIns="45711" tIns="22855" rIns="45711" bIns="22855"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a:solidFill>
                <a:srgbClr val="FFFFFF"/>
              </a:solidFill>
              <a:latin typeface="Calibri" pitchFamily="34" charset="0"/>
              <a:sym typeface="Calibri" pitchFamily="34" charset="0"/>
            </a:endParaRPr>
          </a:p>
        </p:txBody>
      </p:sp>
      <p:sp>
        <p:nvSpPr>
          <p:cNvPr id="42012" name="Up Arrow 31"/>
          <p:cNvSpPr>
            <a:spLocks noChangeArrowheads="1"/>
          </p:cNvSpPr>
          <p:nvPr/>
        </p:nvSpPr>
        <p:spPr bwMode="auto">
          <a:xfrm rot="7560000">
            <a:off x="2487672" y="2372409"/>
            <a:ext cx="214313" cy="4405533"/>
          </a:xfrm>
          <a:prstGeom prst="upArrow">
            <a:avLst>
              <a:gd name="adj1" fmla="val 50000"/>
              <a:gd name="adj2" fmla="val 178656"/>
            </a:avLst>
          </a:prstGeom>
          <a:solidFill>
            <a:srgbClr val="7030A0"/>
          </a:solidFill>
          <a:ln>
            <a:noFill/>
          </a:ln>
        </p:spPr>
        <p:txBody>
          <a:bodyPr lIns="45711" tIns="22855" rIns="45711" bIns="22855" anchor="ct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ctr" eaLnBrk="1" hangingPunct="1"/>
            <a:endParaRPr lang="en-US" altLang="en-US" b="1">
              <a:solidFill>
                <a:srgbClr val="FFFFFF"/>
              </a:solidFill>
              <a:latin typeface="Calibri" pitchFamily="34" charset="0"/>
              <a:sym typeface="Calibri" pitchFamily="34" charset="0"/>
            </a:endParaRPr>
          </a:p>
        </p:txBody>
      </p:sp>
      <p:sp>
        <p:nvSpPr>
          <p:cNvPr id="42013" name="Text Box 11"/>
          <p:cNvSpPr>
            <a:spLocks noChangeArrowheads="1"/>
          </p:cNvSpPr>
          <p:nvPr/>
        </p:nvSpPr>
        <p:spPr bwMode="auto">
          <a:xfrm rot="2160000">
            <a:off x="433331" y="4500265"/>
            <a:ext cx="3771409" cy="78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eaLnBrk="1" hangingPunct="1"/>
            <a:r>
              <a:rPr lang="en-US" altLang="en-US" sz="2400" b="1" i="1" dirty="0" err="1">
                <a:latin typeface="Times New Roman" panose="02020603050405020304" pitchFamily="18" charset="0"/>
                <a:cs typeface="Times New Roman" panose="02020603050405020304" pitchFamily="18" charset="0"/>
                <a:sym typeface="Arial" charset="0"/>
              </a:rPr>
              <a:t>Nghệ</a:t>
            </a:r>
            <a:r>
              <a:rPr lang="en-US" altLang="en-US" sz="2400" b="1" i="1" dirty="0">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thuật</a:t>
            </a:r>
            <a:r>
              <a:rPr lang="en-US" altLang="en-US" sz="2400" b="1" i="1" dirty="0">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tăng</a:t>
            </a:r>
            <a:r>
              <a:rPr lang="en-US" altLang="en-US" sz="2400" b="1" i="1" dirty="0">
                <a:latin typeface="Times New Roman" panose="02020603050405020304" pitchFamily="18" charset="0"/>
                <a:cs typeface="Times New Roman" panose="02020603050405020304" pitchFamily="18" charset="0"/>
                <a:sym typeface="Arial" charset="0"/>
              </a:rPr>
              <a:t> </a:t>
            </a:r>
            <a:r>
              <a:rPr lang="en-US" altLang="en-US" sz="2400" b="1" i="1" dirty="0" err="1">
                <a:latin typeface="Times New Roman" panose="02020603050405020304" pitchFamily="18" charset="0"/>
                <a:cs typeface="Times New Roman" panose="02020603050405020304" pitchFamily="18" charset="0"/>
                <a:sym typeface="Arial" charset="0"/>
              </a:rPr>
              <a:t>tiến</a:t>
            </a:r>
            <a:endParaRPr lang="en-US" altLang="en-US" sz="2400" b="1" i="1" dirty="0">
              <a:latin typeface="Times New Roman" panose="02020603050405020304" pitchFamily="18" charset="0"/>
              <a:cs typeface="Times New Roman" panose="02020603050405020304" pitchFamily="18" charset="0"/>
              <a:sym typeface="Arial" charset="0"/>
            </a:endParaRPr>
          </a:p>
          <a:p>
            <a:pPr eaLnBrk="1" hangingPunct="1"/>
            <a:endParaRPr lang="en-US" altLang="en-US" sz="2400" b="1" i="1" dirty="0">
              <a:latin typeface="Times New Roman" panose="02020603050405020304" pitchFamily="18" charset="0"/>
              <a:cs typeface="Times New Roman" panose="02020603050405020304" pitchFamily="18" charset="0"/>
              <a:sym typeface="Arial" charset="0"/>
            </a:endParaRPr>
          </a:p>
        </p:txBody>
      </p:sp>
      <p:sp>
        <p:nvSpPr>
          <p:cNvPr id="30" name="Rectangle 29"/>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endParaRPr lang="vi-VN" sz="2400" b="1" dirty="0">
              <a:solidFill>
                <a:srgbClr val="660066"/>
              </a:solidFill>
              <a:latin typeface="Arial" pitchFamily="34" charset="0"/>
              <a:cs typeface="Arial" pitchFamily="34" charset="0"/>
            </a:endParaRPr>
          </a:p>
        </p:txBody>
      </p:sp>
      <p:grpSp>
        <p:nvGrpSpPr>
          <p:cNvPr id="31" name="Group 30"/>
          <p:cNvGrpSpPr/>
          <p:nvPr/>
        </p:nvGrpSpPr>
        <p:grpSpPr>
          <a:xfrm>
            <a:off x="0" y="750553"/>
            <a:ext cx="7037538" cy="482469"/>
            <a:chOff x="136478" y="1137634"/>
            <a:chExt cx="2726605" cy="461667"/>
          </a:xfrm>
          <a:solidFill>
            <a:schemeClr val="accent6">
              <a:lumMod val="50000"/>
            </a:schemeClr>
          </a:solidFill>
        </p:grpSpPr>
        <p:sp>
          <p:nvSpPr>
            <p:cNvPr id="32" name="Rounded Rectangle 31"/>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Diagonal Corner Rectangle 32"/>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 name="Rectangle 1"/>
          <p:cNvSpPr/>
          <p:nvPr/>
        </p:nvSpPr>
        <p:spPr>
          <a:xfrm rot="2238304">
            <a:off x="-12985" y="4677554"/>
            <a:ext cx="3639577" cy="1200329"/>
          </a:xfrm>
          <a:prstGeom prst="rect">
            <a:avLst/>
          </a:prstGeom>
        </p:spPr>
        <p:txBody>
          <a:bodyPr wrap="square">
            <a:spAutoFit/>
          </a:bodyPr>
          <a:lstStyle/>
          <a:p>
            <a:r>
              <a:rPr lang="en-SG" sz="2400" b="1" dirty="0" err="1">
                <a:latin typeface="Times New Roman" panose="02020603050405020304" pitchFamily="18" charset="0"/>
                <a:cs typeface="Times New Roman" panose="02020603050405020304" pitchFamily="18" charset="0"/>
              </a:rPr>
              <a:t>nhấn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mạnh</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vào</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sự</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nhỏ</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bé</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dần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làm</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cho</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nghịch</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cảnh</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càng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éo</a:t>
            </a:r>
            <a:r>
              <a:rPr lang="en-SG" sz="2400" b="1" dirty="0">
                <a:latin typeface="Times New Roman" panose="02020603050405020304" pitchFamily="18" charset="0"/>
                <a:cs typeface="Times New Roman" panose="02020603050405020304" pitchFamily="18" charset="0"/>
              </a:rPr>
              <a:t> le </a:t>
            </a:r>
            <a:r>
              <a:rPr lang="en-SG" sz="2400" b="1" dirty="0" err="1">
                <a:latin typeface="Times New Roman" panose="02020603050405020304" pitchFamily="18" charset="0"/>
                <a:cs typeface="Times New Roman" panose="02020603050405020304" pitchFamily="18" charset="0"/>
              </a:rPr>
              <a:t>hơn</a:t>
            </a:r>
            <a:endParaRPr lang="en-US" sz="2400" b="1" dirty="0">
              <a:latin typeface="Times New Roman" panose="02020603050405020304" pitchFamily="18" charset="0"/>
              <a:cs typeface="Times New Roman" panose="02020603050405020304" pitchFamily="18" charset="0"/>
            </a:endParaRPr>
          </a:p>
        </p:txBody>
      </p:sp>
      <p:sp>
        <p:nvSpPr>
          <p:cNvPr id="29716" name="Rectangle 16"/>
          <p:cNvSpPr>
            <a:spLocks noChangeArrowheads="1"/>
          </p:cNvSpPr>
          <p:nvPr/>
        </p:nvSpPr>
        <p:spPr bwMode="auto">
          <a:xfrm>
            <a:off x="5250693" y="5359289"/>
            <a:ext cx="69413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a:r>
              <a:rPr lang="en-US" altLang="en-US" sz="2400" b="1" dirty="0" err="1">
                <a:latin typeface="Times New Roman" panose="02020603050405020304" pitchFamily="18" charset="0"/>
                <a:cs typeface="Times New Roman" panose="02020603050405020304" pitchFamily="18" charset="0"/>
                <a:sym typeface="Arial" charset="0"/>
              </a:rPr>
              <a:t>Thân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phận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lẽ</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mọn</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đầy</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đáng</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thương</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tội</a:t>
            </a:r>
            <a:r>
              <a:rPr lang="en-US" altLang="en-US" sz="2400" b="1" dirty="0">
                <a:latin typeface="Times New Roman" panose="02020603050405020304" pitchFamily="18" charset="0"/>
                <a:cs typeface="Times New Roman" panose="02020603050405020304" pitchFamily="18" charset="0"/>
                <a:sym typeface="Arial" charset="0"/>
              </a:rPr>
              <a:t> </a:t>
            </a:r>
            <a:r>
              <a:rPr lang="en-US" altLang="en-US" sz="2400" b="1" dirty="0" err="1">
                <a:latin typeface="Times New Roman" panose="02020603050405020304" pitchFamily="18" charset="0"/>
                <a:cs typeface="Times New Roman" panose="02020603050405020304" pitchFamily="18" charset="0"/>
                <a:sym typeface="Arial" charset="0"/>
              </a:rPr>
              <a:t>nghiệp</a:t>
            </a:r>
            <a:r>
              <a:rPr lang="en-US" altLang="en-US" sz="2400" b="1" dirty="0" smtClean="0">
                <a:latin typeface="Times New Roman" panose="02020603050405020304" pitchFamily="18" charset="0"/>
                <a:cs typeface="Times New Roman" panose="02020603050405020304" pitchFamily="18" charset="0"/>
                <a:sym typeface="Arial" charset="0"/>
              </a:rPr>
              <a:t>. </a:t>
            </a:r>
            <a:r>
              <a:rPr lang="en-US" altLang="en-US" sz="2400" b="1" dirty="0" err="1" smtClean="0">
                <a:latin typeface="Times New Roman" panose="02020603050405020304" pitchFamily="18" charset="0"/>
                <a:cs typeface="Times New Roman" panose="02020603050405020304" pitchFamily="18" charset="0"/>
                <a:sym typeface="Arial" charset="0"/>
              </a:rPr>
              <a:t>Đó</a:t>
            </a:r>
            <a:r>
              <a:rPr lang="en-US" altLang="en-US" sz="2400" b="1" dirty="0" smtClean="0">
                <a:latin typeface="Times New Roman" panose="02020603050405020304" pitchFamily="18" charset="0"/>
                <a:cs typeface="Times New Roman" panose="02020603050405020304" pitchFamily="18" charset="0"/>
                <a:sym typeface="Arial" charset="0"/>
              </a:rPr>
              <a:t> </a:t>
            </a:r>
            <a:r>
              <a:rPr lang="en-US" altLang="en-US" sz="2400" b="1" dirty="0" err="1" smtClean="0">
                <a:latin typeface="Times New Roman" panose="02020603050405020304" pitchFamily="18" charset="0"/>
                <a:cs typeface="Times New Roman" panose="02020603050405020304" pitchFamily="18" charset="0"/>
                <a:sym typeface="Arial" charset="0"/>
              </a:rPr>
              <a:t>cũng</a:t>
            </a:r>
            <a:r>
              <a:rPr lang="en-US" altLang="en-US" sz="2400" b="1" dirty="0" smtClean="0">
                <a:latin typeface="Times New Roman" panose="02020603050405020304" pitchFamily="18" charset="0"/>
                <a:cs typeface="Times New Roman" panose="02020603050405020304" pitchFamily="18" charset="0"/>
                <a:sym typeface="Arial" charset="0"/>
              </a:rPr>
              <a:t> </a:t>
            </a:r>
            <a:r>
              <a:rPr lang="en-US" altLang="en-US" sz="2400" b="1" dirty="0" err="1" smtClean="0">
                <a:latin typeface="Times New Roman" panose="02020603050405020304" pitchFamily="18" charset="0"/>
                <a:cs typeface="Times New Roman" panose="02020603050405020304" pitchFamily="18" charset="0"/>
                <a:sym typeface="Arial" charset="0"/>
              </a:rPr>
              <a:t>là</a:t>
            </a:r>
            <a:r>
              <a:rPr lang="en-US" altLang="en-US" sz="2400" b="1" dirty="0" smtClean="0">
                <a:latin typeface="Times New Roman" panose="02020603050405020304" pitchFamily="18" charset="0"/>
                <a:cs typeface="Times New Roman" panose="02020603050405020304" pitchFamily="18" charset="0"/>
                <a:sym typeface="Arial" charset="0"/>
              </a:rPr>
              <a:t> </a:t>
            </a:r>
            <a:r>
              <a:rPr lang="en-SG" sz="2400" b="1" dirty="0" err="1">
                <a:latin typeface="Times New Roman" panose="02020603050405020304" pitchFamily="18" charset="0"/>
                <a:cs typeface="Times New Roman" panose="02020603050405020304" pitchFamily="18" charset="0"/>
              </a:rPr>
              <a:t>nỗi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lòng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của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người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phụ</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nữ</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trong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xã</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hội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xưa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khi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với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họ</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hạnh</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phúc</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luôn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là</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chiếc</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chăn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quá</a:t>
            </a:r>
            <a:r>
              <a:rPr lang="en-SG" sz="2400" b="1" dirty="0">
                <a:latin typeface="Times New Roman" panose="02020603050405020304" pitchFamily="18" charset="0"/>
                <a:cs typeface="Times New Roman" panose="02020603050405020304" pitchFamily="18" charset="0"/>
              </a:rPr>
              <a:t> </a:t>
            </a:r>
            <a:r>
              <a:rPr lang="en-SG" sz="2400" b="1" dirty="0" err="1" smtClean="0">
                <a:latin typeface="Times New Roman" panose="02020603050405020304" pitchFamily="18" charset="0"/>
                <a:cs typeface="Times New Roman" panose="02020603050405020304" pitchFamily="18" charset="0"/>
              </a:rPr>
              <a:t>hẹp</a:t>
            </a:r>
            <a:r>
              <a:rPr lang="en-SG"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25" name="Freeform 24"/>
          <p:cNvSpPr>
            <a:spLocks/>
          </p:cNvSpPr>
          <p:nvPr/>
        </p:nvSpPr>
        <p:spPr bwMode="auto">
          <a:xfrm rot="762379" flipV="1">
            <a:off x="4336890" y="5852325"/>
            <a:ext cx="909004" cy="58358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chemeClr val="accent2">
              <a:lumMod val="75000"/>
            </a:schemeClr>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7342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fade">
                                      <p:cBhvr>
                                        <p:cTn id="7" dur="500"/>
                                        <p:tgtEl>
                                          <p:spTgt spid="419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95"/>
                                        </p:tgtEl>
                                        <p:attrNameLst>
                                          <p:attrName>style.visibility</p:attrName>
                                        </p:attrNameLst>
                                      </p:cBhvr>
                                      <p:to>
                                        <p:strVal val="visible"/>
                                      </p:to>
                                    </p:set>
                                    <p:animEffect transition="in" filter="fade">
                                      <p:cBhvr>
                                        <p:cTn id="12" dur="500"/>
                                        <p:tgtEl>
                                          <p:spTgt spid="419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98"/>
                                        </p:tgtEl>
                                        <p:attrNameLst>
                                          <p:attrName>style.visibility</p:attrName>
                                        </p:attrNameLst>
                                      </p:cBhvr>
                                      <p:to>
                                        <p:strVal val="visible"/>
                                      </p:to>
                                    </p:set>
                                    <p:animEffect transition="in" filter="fade">
                                      <p:cBhvr>
                                        <p:cTn id="17" dur="500"/>
                                        <p:tgtEl>
                                          <p:spTgt spid="419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001"/>
                                        </p:tgtEl>
                                        <p:attrNameLst>
                                          <p:attrName>style.visibility</p:attrName>
                                        </p:attrNameLst>
                                      </p:cBhvr>
                                      <p:to>
                                        <p:strVal val="visible"/>
                                      </p:to>
                                    </p:set>
                                    <p:animEffect transition="in" filter="fade">
                                      <p:cBhvr>
                                        <p:cTn id="22" dur="500"/>
                                        <p:tgtEl>
                                          <p:spTgt spid="420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007"/>
                                        </p:tgtEl>
                                        <p:attrNameLst>
                                          <p:attrName>style.visibility</p:attrName>
                                        </p:attrNameLst>
                                      </p:cBhvr>
                                      <p:to>
                                        <p:strVal val="visible"/>
                                      </p:to>
                                    </p:set>
                                    <p:animEffect transition="in" filter="fade">
                                      <p:cBhvr>
                                        <p:cTn id="27" dur="500"/>
                                        <p:tgtEl>
                                          <p:spTgt spid="4200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987"/>
                                        </p:tgtEl>
                                        <p:attrNameLst>
                                          <p:attrName>style.visibility</p:attrName>
                                        </p:attrNameLst>
                                      </p:cBhvr>
                                      <p:to>
                                        <p:strVal val="visible"/>
                                      </p:to>
                                    </p:set>
                                    <p:animEffect transition="in" filter="fade">
                                      <p:cBhvr>
                                        <p:cTn id="30" dur="500"/>
                                        <p:tgtEl>
                                          <p:spTgt spid="419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012"/>
                                        </p:tgtEl>
                                        <p:attrNameLst>
                                          <p:attrName>style.visibility</p:attrName>
                                        </p:attrNameLst>
                                      </p:cBhvr>
                                      <p:to>
                                        <p:strVal val="visible"/>
                                      </p:to>
                                    </p:set>
                                    <p:animEffect transition="in" filter="fade">
                                      <p:cBhvr>
                                        <p:cTn id="35" dur="500"/>
                                        <p:tgtEl>
                                          <p:spTgt spid="420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013"/>
                                        </p:tgtEl>
                                        <p:attrNameLst>
                                          <p:attrName>style.visibility</p:attrName>
                                        </p:attrNameLst>
                                      </p:cBhvr>
                                      <p:to>
                                        <p:strVal val="visible"/>
                                      </p:to>
                                    </p:set>
                                    <p:animEffect transition="in" filter="fade">
                                      <p:cBhvr>
                                        <p:cTn id="38" dur="500"/>
                                        <p:tgtEl>
                                          <p:spTgt spid="420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716"/>
                                        </p:tgtEl>
                                        <p:attrNameLst>
                                          <p:attrName>style.visibility</p:attrName>
                                        </p:attrNameLst>
                                      </p:cBhvr>
                                      <p:to>
                                        <p:strVal val="visible"/>
                                      </p:to>
                                    </p:set>
                                    <p:animEffect transition="in" filter="fade">
                                      <p:cBhvr>
                                        <p:cTn id="53" dur="500"/>
                                        <p:tgtEl>
                                          <p:spTgt spid="29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2007" grpId="0" animBg="1"/>
      <p:bldP spid="42012" grpId="0" animBg="1"/>
      <p:bldP spid="42013" grpId="0"/>
      <p:bldP spid="2" grpId="0"/>
      <p:bldP spid="29716" grpId="0"/>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7559"/>
            <a:ext cx="10515600" cy="5609404"/>
          </a:xfrm>
        </p:spPr>
        <p:txBody>
          <a:bodyPr>
            <a:noAutofit/>
          </a:bodyPr>
          <a:lstStyle/>
          <a:p>
            <a:pPr marL="0" indent="0" algn="ctr">
              <a:buNone/>
            </a:pPr>
            <a:r>
              <a:rPr lang="vi-VN" sz="3200" b="1" dirty="0">
                <a:effectLst>
                  <a:outerShdw blurRad="38100" dist="38100" dir="2700000" algn="tl">
                    <a:srgbClr val="000000">
                      <a:alpha val="43137"/>
                    </a:srgbClr>
                  </a:outerShdw>
                </a:effectLst>
                <a:latin typeface="+mj-lt"/>
              </a:rPr>
              <a:t>Lấy chồng chung</a:t>
            </a:r>
          </a:p>
          <a:p>
            <a:pPr marL="0" indent="0" algn="just">
              <a:buNone/>
            </a:pPr>
            <a:r>
              <a:rPr lang="vi-VN" dirty="0" smtClean="0">
                <a:latin typeface="+mj-lt"/>
              </a:rPr>
              <a:t>	</a:t>
            </a:r>
            <a:r>
              <a:rPr lang="vi-VN" b="1" i="1" dirty="0" smtClean="0">
                <a:latin typeface="+mj-lt"/>
              </a:rPr>
              <a:t>Kẻ </a:t>
            </a:r>
            <a:r>
              <a:rPr lang="vi-VN" b="1" i="1" dirty="0">
                <a:latin typeface="+mj-lt"/>
              </a:rPr>
              <a:t>đắp chăn bông kẻ lạnh lùng</a:t>
            </a:r>
          </a:p>
          <a:p>
            <a:pPr marL="0" indent="0" algn="just">
              <a:buNone/>
            </a:pPr>
            <a:r>
              <a:rPr lang="vi-VN" b="1" i="1" dirty="0" smtClean="0">
                <a:latin typeface="+mj-lt"/>
              </a:rPr>
              <a:t>	Chém </a:t>
            </a:r>
            <a:r>
              <a:rPr lang="vi-VN" b="1" i="1" dirty="0">
                <a:latin typeface="+mj-lt"/>
              </a:rPr>
              <a:t>cha cái kiếp lấy chồng chung</a:t>
            </a:r>
          </a:p>
          <a:p>
            <a:pPr marL="0" indent="0" algn="just">
              <a:buNone/>
            </a:pPr>
            <a:r>
              <a:rPr lang="vi-VN" b="1" i="1" dirty="0" smtClean="0">
                <a:latin typeface="+mj-lt"/>
              </a:rPr>
              <a:t>	Năm </a:t>
            </a:r>
            <a:r>
              <a:rPr lang="vi-VN" b="1" i="1" dirty="0">
                <a:latin typeface="+mj-lt"/>
              </a:rPr>
              <a:t>chừng mười họa hay chăng chớ</a:t>
            </a:r>
          </a:p>
          <a:p>
            <a:pPr marL="0" indent="0" algn="just">
              <a:buNone/>
            </a:pPr>
            <a:r>
              <a:rPr lang="vi-VN" b="1" i="1" dirty="0" smtClean="0">
                <a:latin typeface="+mj-lt"/>
              </a:rPr>
              <a:t>	Một </a:t>
            </a:r>
            <a:r>
              <a:rPr lang="vi-VN" b="1" i="1" dirty="0">
                <a:latin typeface="+mj-lt"/>
              </a:rPr>
              <a:t>tháng đôi lần có cũng không</a:t>
            </a:r>
          </a:p>
          <a:p>
            <a:pPr marL="0" indent="0" algn="just">
              <a:buNone/>
            </a:pPr>
            <a:r>
              <a:rPr lang="vi-VN" b="1" i="1" dirty="0" smtClean="0">
                <a:latin typeface="+mj-lt"/>
              </a:rPr>
              <a:t>	Cố </a:t>
            </a:r>
            <a:r>
              <a:rPr lang="vi-VN" b="1" i="1" dirty="0">
                <a:latin typeface="+mj-lt"/>
              </a:rPr>
              <a:t>đấm ăn xôi xôi lại hỏng</a:t>
            </a:r>
          </a:p>
          <a:p>
            <a:pPr marL="0" indent="0" algn="just">
              <a:buNone/>
            </a:pPr>
            <a:r>
              <a:rPr lang="vi-VN" b="1" i="1" dirty="0" smtClean="0">
                <a:latin typeface="+mj-lt"/>
              </a:rPr>
              <a:t>	Cầm </a:t>
            </a:r>
            <a:r>
              <a:rPr lang="vi-VN" b="1" i="1" dirty="0">
                <a:latin typeface="+mj-lt"/>
              </a:rPr>
              <a:t>bằng làm mướn mướn không công</a:t>
            </a:r>
          </a:p>
          <a:p>
            <a:pPr marL="0" indent="0" algn="just">
              <a:buNone/>
            </a:pPr>
            <a:r>
              <a:rPr lang="vi-VN" b="1" i="1" dirty="0" smtClean="0">
                <a:latin typeface="+mj-lt"/>
              </a:rPr>
              <a:t>	Nỗi </a:t>
            </a:r>
            <a:r>
              <a:rPr lang="vi-VN" b="1" i="1" dirty="0">
                <a:latin typeface="+mj-lt"/>
              </a:rPr>
              <a:t>này ví biết dường này nhỉ</a:t>
            </a:r>
          </a:p>
          <a:p>
            <a:pPr marL="0" indent="0" algn="just">
              <a:buNone/>
            </a:pPr>
            <a:r>
              <a:rPr lang="vi-VN" b="1" i="1" dirty="0" smtClean="0">
                <a:latin typeface="+mj-lt"/>
              </a:rPr>
              <a:t>	Thời </a:t>
            </a:r>
            <a:r>
              <a:rPr lang="vi-VN" b="1" i="1" dirty="0">
                <a:latin typeface="+mj-lt"/>
              </a:rPr>
              <a:t>trước thôi đành ở vậy xong</a:t>
            </a:r>
          </a:p>
        </p:txBody>
      </p:sp>
    </p:spTree>
    <p:extLst>
      <p:ext uri="{BB962C8B-B14F-4D97-AF65-F5344CB8AC3E}">
        <p14:creationId xmlns:p14="http://schemas.microsoft.com/office/powerpoint/2010/main" val="4372915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endParaRPr lang="vi-VN" sz="2400" b="1" dirty="0">
              <a:solidFill>
                <a:srgbClr val="660066"/>
              </a:solidFill>
              <a:latin typeface="Arial" pitchFamily="34" charset="0"/>
              <a:cs typeface="Arial" pitchFamily="34" charset="0"/>
            </a:endParaRPr>
          </a:p>
        </p:txBody>
      </p:sp>
      <p:grpSp>
        <p:nvGrpSpPr>
          <p:cNvPr id="53" name="Group 52"/>
          <p:cNvGrpSpPr/>
          <p:nvPr/>
        </p:nvGrpSpPr>
        <p:grpSpPr>
          <a:xfrm>
            <a:off x="0" y="750553"/>
            <a:ext cx="7037538" cy="482469"/>
            <a:chOff x="136478" y="1137634"/>
            <a:chExt cx="2726605" cy="461667"/>
          </a:xfrm>
          <a:solidFill>
            <a:schemeClr val="accent6">
              <a:lumMod val="50000"/>
            </a:schemeClr>
          </a:solidFill>
        </p:grpSpPr>
        <p:sp>
          <p:nvSpPr>
            <p:cNvPr id="57" name="Rounded Rectangle 56"/>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36" name="Rectangle 35"/>
          <p:cNvSpPr/>
          <p:nvPr/>
        </p:nvSpPr>
        <p:spPr>
          <a:xfrm>
            <a:off x="822549" y="1784417"/>
            <a:ext cx="5261338" cy="1754326"/>
          </a:xfrm>
          <a:prstGeom prst="rect">
            <a:avLst/>
          </a:prstGeom>
        </p:spPr>
        <p:txBody>
          <a:bodyPr wrap="square">
            <a:spAutoFit/>
          </a:bodyPr>
          <a:lstStyle/>
          <a:p>
            <a:pPr>
              <a:lnSpc>
                <a:spcPct val="150000"/>
              </a:lnSpc>
            </a:pPr>
            <a:r>
              <a:rPr lang="en-US" sz="2400" b="1" i="1" dirty="0" err="1">
                <a:latin typeface="HP001 5 hàng" panose="020B0603050302020204" pitchFamily="34" charset="0"/>
              </a:rPr>
              <a:t>Ngán</a:t>
            </a:r>
            <a:r>
              <a:rPr lang="en-US" sz="2400" b="1" i="1" dirty="0">
                <a:latin typeface="HP001 5 hàng" panose="020B0603050302020204" pitchFamily="34" charset="0"/>
              </a:rPr>
              <a:t> </a:t>
            </a:r>
            <a:r>
              <a:rPr lang="en-US" sz="2400" b="1" i="1" dirty="0" err="1">
                <a:latin typeface="HP001 5 hàng" panose="020B0603050302020204" pitchFamily="34" charset="0"/>
              </a:rPr>
              <a:t>nỗi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đi</a:t>
            </a:r>
            <a:r>
              <a:rPr lang="en-US" sz="2400" b="1" i="1" dirty="0">
                <a:latin typeface="HP001 5 hàng" panose="020B0603050302020204" pitchFamily="34" charset="0"/>
              </a:rPr>
              <a:t> </a:t>
            </a:r>
            <a:r>
              <a:rPr lang="en-US" sz="2400" b="1" i="1" dirty="0" err="1">
                <a:latin typeface="HP001 5 hàng" panose="020B0603050302020204" pitchFamily="34" charset="0"/>
              </a:rPr>
              <a:t>xuân</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latin typeface="HP001 5 hàng" panose="020B0603050302020204" pitchFamily="34" charset="0"/>
              </a:rPr>
              <a:t> </a:t>
            </a:r>
            <a:r>
              <a:rPr lang="en-US" sz="2400" b="1" i="1" dirty="0" err="1">
                <a:latin typeface="HP001 5 hàng" panose="020B0603050302020204" pitchFamily="34" charset="0"/>
              </a:rPr>
              <a:t>lại</a:t>
            </a:r>
            <a:r>
              <a:rPr lang="en-US" sz="2400" b="1" i="1" dirty="0">
                <a:solidFill>
                  <a:srgbClr val="993366"/>
                </a:solidFill>
                <a:latin typeface="HP001 5 hàng" panose="020B0603050302020204" pitchFamily="34" charset="0"/>
              </a:rPr>
              <a:t>,</a:t>
            </a:r>
            <a:endParaRPr lang="en-US" sz="2400" b="1" dirty="0">
              <a:solidFill>
                <a:srgbClr val="993366"/>
              </a:solidFill>
              <a:latin typeface="HP001 5 hàng" panose="020B0603050302020204" pitchFamily="34" charset="0"/>
            </a:endParaRPr>
          </a:p>
          <a:p>
            <a:pPr>
              <a:lnSpc>
                <a:spcPct val="150000"/>
              </a:lnSpc>
            </a:pPr>
            <a:r>
              <a:rPr lang="en-US" sz="2400" b="1" i="1" dirty="0" err="1">
                <a:solidFill>
                  <a:srgbClr val="FF0000"/>
                </a:solidFill>
                <a:latin typeface="HP001 5 hàng" panose="020B0603050302020204" pitchFamily="34" charset="0"/>
              </a:rPr>
              <a:t>Mảnh</a:t>
            </a:r>
            <a:r>
              <a:rPr lang="en-US" sz="2400" b="1" i="1" dirty="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tình</a:t>
            </a:r>
            <a:r>
              <a:rPr lang="en-US" sz="2400" b="1" i="1" dirty="0" smtClean="0">
                <a:solidFill>
                  <a:srgbClr val="FF0000"/>
                </a:solidFill>
                <a:latin typeface="HP001 5 hàng" panose="020B0603050302020204" pitchFamily="34" charset="0"/>
              </a:rPr>
              <a:t>/ </a:t>
            </a:r>
            <a:r>
              <a:rPr lang="en-US" sz="2400" b="1" i="1" dirty="0">
                <a:solidFill>
                  <a:srgbClr val="006666"/>
                </a:solidFill>
                <a:latin typeface="HP001 5 hàng" panose="020B0603050302020204" pitchFamily="34" charset="0"/>
              </a:rPr>
              <a:t>san </a:t>
            </a:r>
            <a:r>
              <a:rPr lang="en-US" sz="2400" b="1" i="1" dirty="0" err="1" smtClean="0">
                <a:solidFill>
                  <a:srgbClr val="006666"/>
                </a:solidFill>
                <a:latin typeface="HP001 5 hàng" panose="020B0603050302020204" pitchFamily="34" charset="0"/>
              </a:rPr>
              <a:t>sẻ</a:t>
            </a:r>
            <a:r>
              <a:rPr lang="en-US" sz="2400" b="1" i="1" dirty="0" smtClean="0">
                <a:solidFill>
                  <a:srgbClr val="FF0000"/>
                </a:solidFill>
                <a:latin typeface="HP001 5 hàng" panose="020B0603050302020204" pitchFamily="34" charset="0"/>
              </a:rPr>
              <a:t>/ </a:t>
            </a:r>
            <a:r>
              <a:rPr lang="en-US" sz="2400" b="1" i="1" dirty="0" err="1" smtClean="0">
                <a:solidFill>
                  <a:srgbClr val="FF0000"/>
                </a:solidFill>
                <a:latin typeface="HP001 5 hàng" panose="020B0603050302020204" pitchFamily="34" charset="0"/>
              </a:rPr>
              <a:t>tí</a:t>
            </a:r>
            <a:r>
              <a:rPr lang="en-US" sz="2400" b="1" i="1" dirty="0" smtClean="0">
                <a:solidFill>
                  <a:srgbClr val="FF0000"/>
                </a:solidFill>
                <a:latin typeface="HP001 5 hàng" panose="020B0603050302020204" pitchFamily="34" charset="0"/>
              </a:rPr>
              <a:t>/ </a:t>
            </a:r>
            <a:r>
              <a:rPr lang="en-US" sz="2400" b="1" i="1" dirty="0">
                <a:solidFill>
                  <a:srgbClr val="006666"/>
                </a:solidFill>
                <a:latin typeface="HP001 5 hàng" panose="020B0603050302020204" pitchFamily="34" charset="0"/>
              </a:rPr>
              <a:t>con </a:t>
            </a:r>
            <a:r>
              <a:rPr lang="en-US" sz="2400" b="1" i="1" dirty="0" err="1">
                <a:solidFill>
                  <a:srgbClr val="006666"/>
                </a:solidFill>
                <a:latin typeface="HP001 5 hàng" panose="020B0603050302020204" pitchFamily="34" charset="0"/>
              </a:rPr>
              <a:t>con</a:t>
            </a:r>
            <a:r>
              <a:rPr lang="en-US" sz="2400" b="1" i="1" dirty="0" smtClean="0">
                <a:solidFill>
                  <a:srgbClr val="006666"/>
                </a:solidFill>
                <a:latin typeface="HP001 5 hàng" panose="020B0603050302020204" pitchFamily="34" charset="0"/>
              </a:rPr>
              <a:t>.</a:t>
            </a:r>
          </a:p>
          <a:p>
            <a:pPr>
              <a:lnSpc>
                <a:spcPct val="150000"/>
              </a:lnSpc>
            </a:pPr>
            <a:r>
              <a:rPr lang="en-US" sz="2400" b="1" i="1" dirty="0" smtClean="0">
                <a:solidFill>
                  <a:srgbClr val="006666"/>
                </a:solidFill>
                <a:latin typeface="HP001 5 hàng" panose="020B0603050302020204" pitchFamily="34" charset="0"/>
              </a:rPr>
              <a:t>                          </a:t>
            </a:r>
            <a:r>
              <a:rPr lang="en-US" sz="2400" b="1" i="1" dirty="0" smtClean="0">
                <a:solidFill>
                  <a:srgbClr val="006666"/>
                </a:solidFill>
                <a:latin typeface="Times New Roman" panose="02020603050405020304" pitchFamily="18" charset="0"/>
                <a:cs typeface="Times New Roman" panose="02020603050405020304" pitchFamily="18" charset="0"/>
              </a:rPr>
              <a:t>(</a:t>
            </a:r>
            <a:r>
              <a:rPr lang="en-US" sz="2400" b="1" i="1" dirty="0" err="1">
                <a:solidFill>
                  <a:srgbClr val="006666"/>
                </a:solidFill>
                <a:latin typeface="HP001 5 hàng" panose="020B0603050302020204" pitchFamily="34" charset="0"/>
              </a:rPr>
              <a:t>Tự</a:t>
            </a:r>
            <a:r>
              <a:rPr lang="en-US" sz="2400" b="1" i="1" dirty="0">
                <a:solidFill>
                  <a:srgbClr val="006666"/>
                </a:solidFill>
                <a:latin typeface="HP001 5 hàng" panose="020B0603050302020204" pitchFamily="34" charset="0"/>
              </a:rPr>
              <a:t> </a:t>
            </a:r>
            <a:r>
              <a:rPr lang="en-US" sz="2400" b="1" i="1" dirty="0" err="1">
                <a:solidFill>
                  <a:srgbClr val="006666"/>
                </a:solidFill>
                <a:latin typeface="HP001 5 hàng" panose="020B0603050302020204" pitchFamily="34" charset="0"/>
              </a:rPr>
              <a:t>tình</a:t>
            </a:r>
            <a:r>
              <a:rPr lang="en-US" sz="2400" b="1" i="1" dirty="0">
                <a:solidFill>
                  <a:srgbClr val="006666"/>
                </a:solidFill>
                <a:latin typeface="HP001 5 hàng" panose="020B0603050302020204" pitchFamily="34" charset="0"/>
              </a:rPr>
              <a:t> </a:t>
            </a:r>
            <a:r>
              <a:rPr lang="en-US" sz="2400" b="1" i="1" dirty="0" smtClean="0">
                <a:solidFill>
                  <a:srgbClr val="006666"/>
                </a:solidFill>
                <a:latin typeface="Times New Roman" panose="02020603050405020304" pitchFamily="18" charset="0"/>
                <a:cs typeface="Times New Roman" panose="02020603050405020304" pitchFamily="18" charset="0"/>
              </a:rPr>
              <a:t>II)</a:t>
            </a:r>
            <a:endParaRPr lang="en-US" sz="2400" b="1" dirty="0">
              <a:solidFill>
                <a:srgbClr val="006666"/>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418738" y="1227279"/>
            <a:ext cx="5261338" cy="1754326"/>
          </a:xfrm>
          <a:prstGeom prst="rect">
            <a:avLst/>
          </a:prstGeom>
        </p:spPr>
        <p:txBody>
          <a:bodyPr wrap="square">
            <a:spAutoFit/>
          </a:bodyPr>
          <a:lstStyle/>
          <a:p>
            <a:pPr>
              <a:lnSpc>
                <a:spcPct val="150000"/>
              </a:lnSpc>
            </a:pPr>
            <a:r>
              <a:rPr lang="en-US" sz="2400" b="1" i="1" dirty="0" err="1" smtClean="0">
                <a:latin typeface="HP001 5 hàng" panose="020B0603050302020204" pitchFamily="34" charset="0"/>
              </a:rPr>
              <a:t>Tài</a:t>
            </a:r>
            <a:r>
              <a:rPr lang="en-US" sz="2400" b="1" i="1" dirty="0" smtClean="0">
                <a:latin typeface="HP001 5 hàng" panose="020B0603050302020204" pitchFamily="34" charset="0"/>
              </a:rPr>
              <a:t> </a:t>
            </a:r>
            <a:r>
              <a:rPr lang="en-US" sz="2400" b="1" i="1" dirty="0" err="1" smtClean="0">
                <a:latin typeface="HP001 5 hàng" panose="020B0603050302020204" pitchFamily="34" charset="0"/>
              </a:rPr>
              <a:t>tử</a:t>
            </a:r>
            <a:r>
              <a:rPr lang="en-US" sz="2400" b="1" i="1" dirty="0" smtClean="0">
                <a:latin typeface="HP001 5 hàng" panose="020B0603050302020204" pitchFamily="34" charset="0"/>
              </a:rPr>
              <a:t> </a:t>
            </a:r>
            <a:r>
              <a:rPr lang="en-US" sz="2400" b="1" i="1" dirty="0" err="1" smtClean="0">
                <a:latin typeface="HP001 5 hàng" panose="020B0603050302020204" pitchFamily="34" charset="0"/>
              </a:rPr>
              <a:t>văn</a:t>
            </a:r>
            <a:r>
              <a:rPr lang="en-US" sz="2400" b="1" i="1" dirty="0" smtClean="0">
                <a:latin typeface="HP001 5 hàng" panose="020B0603050302020204" pitchFamily="34" charset="0"/>
              </a:rPr>
              <a:t> </a:t>
            </a:r>
            <a:r>
              <a:rPr lang="en-US" sz="2400" b="1" i="1" dirty="0" err="1" smtClean="0">
                <a:latin typeface="HP001 5 hàng" panose="020B0603050302020204" pitchFamily="34" charset="0"/>
              </a:rPr>
              <a:t>nhân</a:t>
            </a:r>
            <a:r>
              <a:rPr lang="en-US" sz="2400" b="1" i="1" dirty="0" smtClean="0">
                <a:latin typeface="HP001 5 hàng" panose="020B0603050302020204" pitchFamily="34" charset="0"/>
              </a:rPr>
              <a:t> </a:t>
            </a:r>
            <a:r>
              <a:rPr lang="en-US" sz="2400" b="1" i="1" dirty="0" err="1" smtClean="0">
                <a:latin typeface="HP001 5 hàng" panose="020B0603050302020204" pitchFamily="34" charset="0"/>
              </a:rPr>
              <a:t>ai</a:t>
            </a:r>
            <a:r>
              <a:rPr lang="en-US" sz="2400" b="1" i="1" dirty="0" smtClean="0">
                <a:latin typeface="HP001 5 hàng" panose="020B0603050302020204" pitchFamily="34" charset="0"/>
              </a:rPr>
              <a:t> </a:t>
            </a:r>
            <a:r>
              <a:rPr lang="en-US" sz="2400" b="1" i="1" dirty="0" err="1" smtClean="0">
                <a:latin typeface="HP001 5 hàng" panose="020B0603050302020204" pitchFamily="34" charset="0"/>
              </a:rPr>
              <a:t>đó</a:t>
            </a:r>
            <a:r>
              <a:rPr lang="en-US" sz="2400" b="1" i="1" dirty="0" smtClean="0">
                <a:latin typeface="HP001 5 hàng" panose="020B0603050302020204" pitchFamily="34" charset="0"/>
              </a:rPr>
              <a:t> </a:t>
            </a:r>
            <a:r>
              <a:rPr lang="en-US" sz="2400" b="1" i="1" dirty="0" err="1" smtClean="0">
                <a:latin typeface="HP001 5 hàng" panose="020B0603050302020204" pitchFamily="34" charset="0"/>
              </a:rPr>
              <a:t>tá</a:t>
            </a:r>
            <a:r>
              <a:rPr lang="en-US" sz="2400" b="1" i="1" dirty="0" smtClean="0">
                <a:latin typeface="HP001 5 hàng" panose="020B0603050302020204" pitchFamily="34" charset="0"/>
              </a:rPr>
              <a:t>?</a:t>
            </a:r>
          </a:p>
          <a:p>
            <a:pPr>
              <a:lnSpc>
                <a:spcPct val="150000"/>
              </a:lnSpc>
            </a:pPr>
            <a:r>
              <a:rPr lang="en-US" sz="2400" b="1" i="1" dirty="0" err="1" smtClean="0">
                <a:solidFill>
                  <a:srgbClr val="006666"/>
                </a:solidFill>
                <a:latin typeface="HP001 5 hàng" panose="020B0603050302020204" pitchFamily="34" charset="0"/>
              </a:rPr>
              <a:t>Thân</a:t>
            </a:r>
            <a:r>
              <a:rPr lang="en-US" sz="2400" b="1" i="1" dirty="0" smtClean="0">
                <a:solidFill>
                  <a:srgbClr val="006666"/>
                </a:solidFill>
                <a:latin typeface="HP001 5 hàng" panose="020B0603050302020204" pitchFamily="34" charset="0"/>
              </a:rPr>
              <a:t> </a:t>
            </a:r>
            <a:r>
              <a:rPr lang="en-US" sz="2400" b="1" i="1" dirty="0" err="1" smtClean="0">
                <a:solidFill>
                  <a:srgbClr val="006666"/>
                </a:solidFill>
                <a:latin typeface="HP001 5 hàng" panose="020B0603050302020204" pitchFamily="34" charset="0"/>
              </a:rPr>
              <a:t>này</a:t>
            </a:r>
            <a:r>
              <a:rPr lang="en-US" sz="2400" b="1" i="1" dirty="0" smtClean="0">
                <a:solidFill>
                  <a:srgbClr val="006666"/>
                </a:solidFill>
                <a:latin typeface="HP001 5 hàng" panose="020B0603050302020204" pitchFamily="34" charset="0"/>
              </a:rPr>
              <a:t> </a:t>
            </a:r>
            <a:r>
              <a:rPr lang="en-US" sz="2400" b="1" i="1" dirty="0" err="1" smtClean="0">
                <a:solidFill>
                  <a:srgbClr val="006666"/>
                </a:solidFill>
                <a:latin typeface="HP001 5 hàng" panose="020B0603050302020204" pitchFamily="34" charset="0"/>
              </a:rPr>
              <a:t>đâu</a:t>
            </a:r>
            <a:r>
              <a:rPr lang="en-US" sz="2400" b="1" i="1" dirty="0" smtClean="0">
                <a:solidFill>
                  <a:srgbClr val="006666"/>
                </a:solidFill>
                <a:latin typeface="HP001 5 hàng" panose="020B0603050302020204" pitchFamily="34" charset="0"/>
              </a:rPr>
              <a:t> </a:t>
            </a:r>
            <a:r>
              <a:rPr lang="en-US" sz="2400" b="1" i="1" dirty="0" err="1" smtClean="0">
                <a:solidFill>
                  <a:srgbClr val="006666"/>
                </a:solidFill>
                <a:latin typeface="HP001 5 hàng" panose="020B0603050302020204" pitchFamily="34" charset="0"/>
              </a:rPr>
              <a:t>đã</a:t>
            </a:r>
            <a:r>
              <a:rPr lang="en-US" sz="2400" b="1" i="1" dirty="0" smtClean="0">
                <a:solidFill>
                  <a:srgbClr val="006666"/>
                </a:solidFill>
                <a:latin typeface="HP001 5 hàng" panose="020B0603050302020204" pitchFamily="34" charset="0"/>
              </a:rPr>
              <a:t> </a:t>
            </a:r>
            <a:r>
              <a:rPr lang="en-US" sz="2400" b="1" i="1" dirty="0" err="1" smtClean="0">
                <a:solidFill>
                  <a:srgbClr val="006666"/>
                </a:solidFill>
                <a:latin typeface="HP001 5 hàng" panose="020B0603050302020204" pitchFamily="34" charset="0"/>
              </a:rPr>
              <a:t>chịu</a:t>
            </a:r>
            <a:r>
              <a:rPr lang="en-US" sz="2400" b="1" i="1" dirty="0" smtClean="0">
                <a:solidFill>
                  <a:srgbClr val="006666"/>
                </a:solidFill>
                <a:latin typeface="HP001 5 hàng" panose="020B0603050302020204" pitchFamily="34" charset="0"/>
              </a:rPr>
              <a:t> </a:t>
            </a:r>
            <a:r>
              <a:rPr lang="en-US" sz="2400" b="1" i="1" dirty="0" err="1" smtClean="0">
                <a:solidFill>
                  <a:srgbClr val="006666"/>
                </a:solidFill>
                <a:latin typeface="HP001 5 hàng" panose="020B0603050302020204" pitchFamily="34" charset="0"/>
              </a:rPr>
              <a:t>già</a:t>
            </a:r>
            <a:r>
              <a:rPr lang="en-US" sz="2400" b="1" i="1" dirty="0" smtClean="0">
                <a:solidFill>
                  <a:srgbClr val="006666"/>
                </a:solidFill>
                <a:latin typeface="HP001 5 hàng" panose="020B0603050302020204" pitchFamily="34" charset="0"/>
              </a:rPr>
              <a:t> tom</a:t>
            </a:r>
          </a:p>
          <a:p>
            <a:pPr>
              <a:lnSpc>
                <a:spcPct val="150000"/>
              </a:lnSpc>
            </a:pPr>
            <a:r>
              <a:rPr lang="en-US" sz="2400" b="1" i="1" dirty="0" smtClean="0">
                <a:solidFill>
                  <a:srgbClr val="006666"/>
                </a:solidFill>
                <a:latin typeface="HP001 5 hàng" panose="020B0603050302020204" pitchFamily="34" charset="0"/>
              </a:rPr>
              <a:t>                          </a:t>
            </a:r>
            <a:r>
              <a:rPr lang="en-US" sz="2400" b="1" i="1" dirty="0" smtClean="0">
                <a:solidFill>
                  <a:srgbClr val="006666"/>
                </a:solidFill>
                <a:latin typeface="Times New Roman" panose="02020603050405020304" pitchFamily="18" charset="0"/>
                <a:cs typeface="Times New Roman" panose="02020603050405020304" pitchFamily="18" charset="0"/>
              </a:rPr>
              <a:t>(</a:t>
            </a:r>
            <a:r>
              <a:rPr lang="en-US" sz="2400" b="1" i="1" dirty="0" err="1" smtClean="0">
                <a:solidFill>
                  <a:srgbClr val="006666"/>
                </a:solidFill>
                <a:latin typeface="HP001 5 hàng" panose="020B0603050302020204" pitchFamily="34" charset="0"/>
              </a:rPr>
              <a:t>Tự</a:t>
            </a:r>
            <a:r>
              <a:rPr lang="en-US" sz="2400" b="1" i="1" dirty="0" smtClean="0">
                <a:solidFill>
                  <a:srgbClr val="006666"/>
                </a:solidFill>
                <a:latin typeface="HP001 5 hàng" panose="020B0603050302020204" pitchFamily="34" charset="0"/>
              </a:rPr>
              <a:t> </a:t>
            </a:r>
            <a:r>
              <a:rPr lang="en-US" sz="2400" b="1" i="1" dirty="0" err="1" smtClean="0">
                <a:solidFill>
                  <a:srgbClr val="006666"/>
                </a:solidFill>
                <a:latin typeface="HP001 5 hàng" panose="020B0603050302020204" pitchFamily="34" charset="0"/>
              </a:rPr>
              <a:t>tình</a:t>
            </a:r>
            <a:r>
              <a:rPr lang="en-US" sz="2400" b="1" i="1" dirty="0" smtClean="0">
                <a:solidFill>
                  <a:srgbClr val="006666"/>
                </a:solidFill>
                <a:latin typeface="HP001 5 hàng" panose="020B0603050302020204" pitchFamily="34" charset="0"/>
              </a:rPr>
              <a:t> </a:t>
            </a:r>
            <a:r>
              <a:rPr lang="en-US" sz="2400" b="1" i="1" dirty="0" smtClean="0">
                <a:solidFill>
                  <a:srgbClr val="006666"/>
                </a:solidFill>
                <a:latin typeface="Times New Roman" panose="02020603050405020304" pitchFamily="18" charset="0"/>
                <a:cs typeface="Times New Roman" panose="02020603050405020304" pitchFamily="18" charset="0"/>
              </a:rPr>
              <a:t>I)</a:t>
            </a:r>
            <a:endParaRPr lang="en-US" sz="2400" b="1" dirty="0">
              <a:solidFill>
                <a:srgbClr val="006666"/>
              </a:solidFill>
              <a:latin typeface="Times New Roman" panose="02020603050405020304" pitchFamily="18" charset="0"/>
              <a:cs typeface="Times New Roman" panose="02020603050405020304" pitchFamily="18" charset="0"/>
            </a:endParaRPr>
          </a:p>
        </p:txBody>
      </p:sp>
      <p:sp>
        <p:nvSpPr>
          <p:cNvPr id="13" name="Freeform 12"/>
          <p:cNvSpPr>
            <a:spLocks/>
          </p:cNvSpPr>
          <p:nvPr/>
        </p:nvSpPr>
        <p:spPr bwMode="auto">
          <a:xfrm rot="7189533">
            <a:off x="10918847" y="2902435"/>
            <a:ext cx="909004" cy="574979"/>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chemeClr val="accent6">
              <a:lumMod val="75000"/>
            </a:schemeClr>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4" name="Rectangle 101"/>
          <p:cNvSpPr>
            <a:spLocks noChangeArrowheads="1"/>
          </p:cNvSpPr>
          <p:nvPr/>
        </p:nvSpPr>
        <p:spPr bwMode="auto">
          <a:xfrm>
            <a:off x="6587472" y="2938028"/>
            <a:ext cx="4560131" cy="1375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r" eaLnBrk="1" hangingPunct="1">
              <a:lnSpc>
                <a:spcPct val="120000"/>
              </a:lnSpc>
            </a:pPr>
            <a:r>
              <a:rPr lang="en-US" altLang="zh-CN" sz="2400" b="1" dirty="0" err="1" smtClean="0">
                <a:latin typeface="Times New Roman" panose="02020603050405020304" pitchFamily="18" charset="0"/>
                <a:cs typeface="Times New Roman" panose="02020603050405020304" pitchFamily="18" charset="0"/>
                <a:sym typeface="Arial" charset="0"/>
              </a:rPr>
              <a:t>Sắc</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thái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mạnh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mẽ</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hơn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trong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khát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khao</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hạnh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phúc</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sẵn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sàng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tuyên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chiến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với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số</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phận</a:t>
            </a:r>
            <a:endParaRPr lang="en-US" altLang="zh-CN" sz="2400" dirty="0">
              <a:latin typeface="Times New Roman" panose="02020603050405020304" pitchFamily="18" charset="0"/>
              <a:cs typeface="Times New Roman" panose="02020603050405020304" pitchFamily="18" charset="0"/>
            </a:endParaRPr>
          </a:p>
        </p:txBody>
      </p:sp>
      <p:sp>
        <p:nvSpPr>
          <p:cNvPr id="15" name="Rectangle 101"/>
          <p:cNvSpPr>
            <a:spLocks noChangeArrowheads="1"/>
          </p:cNvSpPr>
          <p:nvPr/>
        </p:nvSpPr>
        <p:spPr bwMode="auto">
          <a:xfrm>
            <a:off x="1331201" y="5077036"/>
            <a:ext cx="10517610" cy="1375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eaLnBrk="1" hangingPunct="1">
              <a:lnSpc>
                <a:spcPct val="120000"/>
              </a:lnSpc>
            </a:pPr>
            <a:r>
              <a:rPr lang="en-US" altLang="zh-CN" sz="2400" b="1" dirty="0" smtClean="0">
                <a:latin typeface="Times New Roman" panose="02020603050405020304" pitchFamily="18" charset="0"/>
                <a:cs typeface="Times New Roman" panose="02020603050405020304" pitchFamily="18" charset="0"/>
                <a:sym typeface="Arial" charset="0"/>
              </a:rPr>
              <a:t>…</a:t>
            </a:r>
            <a:r>
              <a:rPr lang="en-US" altLang="zh-CN" sz="2400" b="1" dirty="0" err="1" smtClean="0">
                <a:latin typeface="Times New Roman" panose="02020603050405020304" pitchFamily="18" charset="0"/>
                <a:cs typeface="Times New Roman" panose="02020603050405020304" pitchFamily="18" charset="0"/>
                <a:sym typeface="Arial" charset="0"/>
              </a:rPr>
              <a:t>và</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đặc</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biệt</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là</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nó</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phản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ánh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trung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thực</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hơn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tâm</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hồn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của</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Hồ</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Xuân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Hương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một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người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phụ</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nữ</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luôn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tỏ</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ra</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mạnh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mẽ</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gai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góc</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nhưng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sâu</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thẳm</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trong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trái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tim</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đa</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cảm</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tinh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tế</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vẫn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dịu</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dàng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những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nhịp</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đập</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tình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yêu</a:t>
            </a:r>
            <a:r>
              <a:rPr lang="en-US" altLang="zh-CN" sz="2400" b="1" dirty="0" smtClean="0">
                <a:latin typeface="Times New Roman" panose="02020603050405020304" pitchFamily="18" charset="0"/>
                <a:cs typeface="Times New Roman" panose="02020603050405020304" pitchFamily="18" charset="0"/>
                <a:sym typeface="Arial" charset="0"/>
              </a:rPr>
              <a:t> say </a:t>
            </a:r>
            <a:r>
              <a:rPr lang="en-US" altLang="zh-CN" sz="2400" b="1" dirty="0" err="1" smtClean="0">
                <a:latin typeface="Times New Roman" panose="02020603050405020304" pitchFamily="18" charset="0"/>
                <a:cs typeface="Times New Roman" panose="02020603050405020304" pitchFamily="18" charset="0"/>
                <a:sym typeface="Arial" charset="0"/>
              </a:rPr>
              <a:t>đắm</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nồng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nàn</a:t>
            </a:r>
            <a:r>
              <a:rPr lang="en-US" altLang="zh-CN" sz="2400" b="1" dirty="0" smtClean="0">
                <a:latin typeface="Times New Roman" panose="02020603050405020304" pitchFamily="18" charset="0"/>
                <a:cs typeface="Times New Roman" panose="02020603050405020304" pitchFamily="18" charset="0"/>
                <a:sym typeface="Arial" charset="0"/>
              </a:rPr>
              <a:t>..</a:t>
            </a:r>
            <a:endParaRPr lang="en-US" altLang="zh-CN" sz="2400" dirty="0">
              <a:latin typeface="Times New Roman" panose="02020603050405020304" pitchFamily="18" charset="0"/>
              <a:cs typeface="Times New Roman" panose="02020603050405020304" pitchFamily="18" charset="0"/>
            </a:endParaRPr>
          </a:p>
        </p:txBody>
      </p:sp>
      <p:sp>
        <p:nvSpPr>
          <p:cNvPr id="16" name="Rectangle 101"/>
          <p:cNvSpPr>
            <a:spLocks noChangeArrowheads="1"/>
          </p:cNvSpPr>
          <p:nvPr/>
        </p:nvSpPr>
        <p:spPr bwMode="auto">
          <a:xfrm>
            <a:off x="1196440" y="3312680"/>
            <a:ext cx="5000764" cy="1375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11" tIns="22855" rIns="45711" bIns="22855">
            <a:spAutoFit/>
          </a:bodyPr>
          <a:lstStyle>
            <a:lvl1pPr>
              <a:defRPr sz="4300">
                <a:solidFill>
                  <a:schemeClr val="tx1"/>
                </a:solidFill>
                <a:latin typeface="Arial" charset="0"/>
                <a:ea typeface="SimSun" pitchFamily="2" charset="-122"/>
              </a:defRPr>
            </a:lvl1pPr>
            <a:lvl2pPr marL="742950" indent="-285750">
              <a:defRPr sz="4300">
                <a:solidFill>
                  <a:schemeClr val="tx1"/>
                </a:solidFill>
                <a:latin typeface="Arial" charset="0"/>
                <a:ea typeface="SimSun" pitchFamily="2" charset="-122"/>
              </a:defRPr>
            </a:lvl2pPr>
            <a:lvl3pPr marL="1143000" indent="-228600">
              <a:defRPr sz="4300">
                <a:solidFill>
                  <a:schemeClr val="tx1"/>
                </a:solidFill>
                <a:latin typeface="Arial" charset="0"/>
                <a:ea typeface="SimSun" pitchFamily="2" charset="-122"/>
              </a:defRPr>
            </a:lvl3pPr>
            <a:lvl4pPr marL="1600200" indent="-228600">
              <a:defRPr sz="4300">
                <a:solidFill>
                  <a:schemeClr val="tx1"/>
                </a:solidFill>
                <a:latin typeface="Arial" charset="0"/>
                <a:ea typeface="SimSun" pitchFamily="2" charset="-122"/>
              </a:defRPr>
            </a:lvl4pPr>
            <a:lvl5pPr marL="2057400" indent="-228600">
              <a:defRPr sz="4300">
                <a:solidFill>
                  <a:schemeClr val="tx1"/>
                </a:solidFill>
                <a:latin typeface="Arial" charset="0"/>
                <a:ea typeface="SimSun" pitchFamily="2" charset="-122"/>
              </a:defRPr>
            </a:lvl5pPr>
            <a:lvl6pPr marL="2514600" indent="-228600" defTabSz="2178050" eaLnBrk="0" fontAlgn="base" hangingPunct="0">
              <a:spcBef>
                <a:spcPct val="0"/>
              </a:spcBef>
              <a:spcAft>
                <a:spcPct val="0"/>
              </a:spcAft>
              <a:defRPr sz="4300">
                <a:solidFill>
                  <a:schemeClr val="tx1"/>
                </a:solidFill>
                <a:latin typeface="Arial" charset="0"/>
                <a:ea typeface="SimSun" pitchFamily="2" charset="-122"/>
              </a:defRPr>
            </a:lvl6pPr>
            <a:lvl7pPr marL="2971800" indent="-228600" defTabSz="2178050" eaLnBrk="0" fontAlgn="base" hangingPunct="0">
              <a:spcBef>
                <a:spcPct val="0"/>
              </a:spcBef>
              <a:spcAft>
                <a:spcPct val="0"/>
              </a:spcAft>
              <a:defRPr sz="4300">
                <a:solidFill>
                  <a:schemeClr val="tx1"/>
                </a:solidFill>
                <a:latin typeface="Arial" charset="0"/>
                <a:ea typeface="SimSun" pitchFamily="2" charset="-122"/>
              </a:defRPr>
            </a:lvl7pPr>
            <a:lvl8pPr marL="3429000" indent="-228600" defTabSz="2178050" eaLnBrk="0" fontAlgn="base" hangingPunct="0">
              <a:spcBef>
                <a:spcPct val="0"/>
              </a:spcBef>
              <a:spcAft>
                <a:spcPct val="0"/>
              </a:spcAft>
              <a:defRPr sz="4300">
                <a:solidFill>
                  <a:schemeClr val="tx1"/>
                </a:solidFill>
                <a:latin typeface="Arial" charset="0"/>
                <a:ea typeface="SimSun" pitchFamily="2" charset="-122"/>
              </a:defRPr>
            </a:lvl8pPr>
            <a:lvl9pPr marL="3886200" indent="-228600" defTabSz="2178050" eaLnBrk="0" fontAlgn="base" hangingPunct="0">
              <a:spcBef>
                <a:spcPct val="0"/>
              </a:spcBef>
              <a:spcAft>
                <a:spcPct val="0"/>
              </a:spcAft>
              <a:defRPr sz="4300">
                <a:solidFill>
                  <a:schemeClr val="tx1"/>
                </a:solidFill>
                <a:latin typeface="Arial" charset="0"/>
                <a:ea typeface="SimSun" pitchFamily="2" charset="-122"/>
              </a:defRPr>
            </a:lvl9pPr>
          </a:lstStyle>
          <a:p>
            <a:pPr algn="just" eaLnBrk="1" hangingPunct="1">
              <a:lnSpc>
                <a:spcPct val="120000"/>
              </a:lnSpc>
            </a:pPr>
            <a:r>
              <a:rPr lang="en-US" altLang="zh-CN" sz="2400" b="1" dirty="0" smtClean="0">
                <a:latin typeface="Times New Roman" panose="02020603050405020304" pitchFamily="18" charset="0"/>
                <a:cs typeface="Times New Roman" panose="02020603050405020304" pitchFamily="18" charset="0"/>
                <a:sym typeface="Arial" charset="0"/>
              </a:rPr>
              <a:t>Man </a:t>
            </a:r>
            <a:r>
              <a:rPr lang="en-US" altLang="zh-CN" sz="2400" b="1" dirty="0" err="1" smtClean="0">
                <a:latin typeface="Times New Roman" panose="02020603050405020304" pitchFamily="18" charset="0"/>
                <a:cs typeface="Times New Roman" panose="02020603050405020304" pitchFamily="18" charset="0"/>
                <a:sym typeface="Arial" charset="0"/>
              </a:rPr>
              <a:t>mác</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một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nỗi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niềm</a:t>
            </a:r>
            <a:r>
              <a:rPr lang="en-US" altLang="zh-CN" sz="2400" b="1" dirty="0" smtClean="0">
                <a:latin typeface="Times New Roman" panose="02020603050405020304" pitchFamily="18" charset="0"/>
                <a:cs typeface="Times New Roman" panose="02020603050405020304" pitchFamily="18" charset="0"/>
                <a:sym typeface="Arial" charset="0"/>
              </a:rPr>
              <a:t> u </a:t>
            </a:r>
            <a:r>
              <a:rPr lang="en-US" altLang="zh-CN" sz="2400" b="1" dirty="0" err="1" smtClean="0">
                <a:latin typeface="Times New Roman" panose="02020603050405020304" pitchFamily="18" charset="0"/>
                <a:cs typeface="Times New Roman" panose="02020603050405020304" pitchFamily="18" charset="0"/>
                <a:sym typeface="Arial" charset="0"/>
              </a:rPr>
              <a:t>uất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Tiếng</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nói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của</a:t>
            </a:r>
            <a:r>
              <a:rPr lang="en-US" altLang="zh-CN" sz="2400" b="1" dirty="0" smtClean="0">
                <a:latin typeface="Times New Roman" panose="02020603050405020304" pitchFamily="18" charset="0"/>
                <a:cs typeface="Times New Roman" panose="02020603050405020304" pitchFamily="18" charset="0"/>
                <a:sym typeface="Arial" charset="0"/>
              </a:rPr>
              <a:t> con </a:t>
            </a:r>
            <a:r>
              <a:rPr lang="en-US" altLang="zh-CN" sz="2400" b="1" dirty="0" err="1" smtClean="0">
                <a:latin typeface="Times New Roman" panose="02020603050405020304" pitchFamily="18" charset="0"/>
                <a:cs typeface="Times New Roman" panose="02020603050405020304" pitchFamily="18" charset="0"/>
                <a:sym typeface="Arial" charset="0"/>
              </a:rPr>
              <a:t>người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cá</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nhân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khao</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khát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hạnh</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phúc</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trở</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nên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mềm</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mại</a:t>
            </a:r>
            <a:endParaRPr lang="en-US" altLang="zh-CN" sz="2400" dirty="0">
              <a:latin typeface="Times New Roman" panose="02020603050405020304" pitchFamily="18" charset="0"/>
              <a:cs typeface="Times New Roman" panose="02020603050405020304" pitchFamily="18" charset="0"/>
            </a:endParaRPr>
          </a:p>
        </p:txBody>
      </p:sp>
      <p:sp>
        <p:nvSpPr>
          <p:cNvPr id="17" name="Freeform 16"/>
          <p:cNvSpPr>
            <a:spLocks/>
          </p:cNvSpPr>
          <p:nvPr/>
        </p:nvSpPr>
        <p:spPr bwMode="auto">
          <a:xfrm rot="1942921" flipV="1">
            <a:off x="284198" y="3614011"/>
            <a:ext cx="1034839" cy="486552"/>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chemeClr val="accent6">
              <a:lumMod val="75000"/>
            </a:schemeClr>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rot="1942921" flipV="1">
            <a:off x="204992" y="4718028"/>
            <a:ext cx="1034839" cy="834671"/>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solidFill>
            <a:srgbClr val="FF0000"/>
          </a:solidFill>
          <a:ln w="38100">
            <a:solidFill>
              <a:srgbClr val="FFC000"/>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06680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p:bldP spid="13" grpId="0" animBg="1"/>
      <p:bldP spid="14" grpId="0"/>
      <p:bldP spid="15" grpId="0"/>
      <p:bldP spid="16" grpId="0"/>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82523" y="1251831"/>
            <a:ext cx="8534619" cy="489355"/>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4</a:t>
            </a:r>
            <a:r>
              <a:rPr lang="en-US" sz="2400" b="1" dirty="0" smtClean="0">
                <a:solidFill>
                  <a:srgbClr val="660066"/>
                </a:solidFill>
                <a:latin typeface="Arial" pitchFamily="34" charset="0"/>
                <a:cs typeface="Arial" pitchFamily="34" charset="0"/>
              </a:rPr>
              <a:t>. Hai </a:t>
            </a:r>
            <a:r>
              <a:rPr lang="en-US" sz="2400" b="1" dirty="0" err="1" smtClean="0">
                <a:solidFill>
                  <a:srgbClr val="660066"/>
                </a:solidFill>
                <a:latin typeface="Arial" pitchFamily="34" charset="0"/>
                <a:cs typeface="Arial" pitchFamily="34" charset="0"/>
              </a:rPr>
              <a:t>câu</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kết</a:t>
            </a:r>
            <a:endParaRPr lang="vi-VN" sz="2400" b="1" dirty="0">
              <a:solidFill>
                <a:srgbClr val="660066"/>
              </a:solidFill>
              <a:latin typeface="Arial" pitchFamily="34" charset="0"/>
              <a:cs typeface="Arial" pitchFamily="34" charset="0"/>
            </a:endParaRPr>
          </a:p>
        </p:txBody>
      </p:sp>
      <p:grpSp>
        <p:nvGrpSpPr>
          <p:cNvPr id="31" name="Group 30"/>
          <p:cNvGrpSpPr/>
          <p:nvPr/>
        </p:nvGrpSpPr>
        <p:grpSpPr>
          <a:xfrm>
            <a:off x="0" y="750553"/>
            <a:ext cx="7037538" cy="482469"/>
            <a:chOff x="136478" y="1137634"/>
            <a:chExt cx="2726605" cy="461667"/>
          </a:xfrm>
          <a:solidFill>
            <a:schemeClr val="accent6">
              <a:lumMod val="50000"/>
            </a:schemeClr>
          </a:solidFill>
        </p:grpSpPr>
        <p:sp>
          <p:nvSpPr>
            <p:cNvPr id="32" name="Rounded Rectangle 31"/>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Diagonal Corner Rectangle 32"/>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035" y="1741185"/>
            <a:ext cx="5806966" cy="4896097"/>
          </a:xfrm>
          <a:prstGeom prst="rect">
            <a:avLst/>
          </a:prstGeom>
        </p:spPr>
      </p:pic>
      <p:sp>
        <p:nvSpPr>
          <p:cNvPr id="9" name="Rectangle 8"/>
          <p:cNvSpPr/>
          <p:nvPr/>
        </p:nvSpPr>
        <p:spPr>
          <a:xfrm>
            <a:off x="282524" y="1936224"/>
            <a:ext cx="6102512" cy="3970318"/>
          </a:xfrm>
          <a:prstGeom prst="rect">
            <a:avLst/>
          </a:prstGeom>
        </p:spPr>
        <p:txBody>
          <a:bodyPr wrap="square">
            <a:spAutoFit/>
          </a:bodyPr>
          <a:lstStyle/>
          <a:p>
            <a:pPr algn="just">
              <a:lnSpc>
                <a:spcPct val="150000"/>
              </a:lnSpc>
            </a:pP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Bài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thơ</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khép</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lại</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bằng</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một</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tiếng</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thở</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dài</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đầy</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ngao</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ngán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và</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phẫn</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uất</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cho</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thân</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a:latin typeface="Times New Roman" panose="02020603050405020304" pitchFamily="18" charset="0"/>
                <a:cs typeface="Times New Roman" panose="02020603050405020304" pitchFamily="18" charset="0"/>
                <a:sym typeface="Arial" charset="0"/>
              </a:rPr>
              <a:t>phận</a:t>
            </a:r>
            <a:r>
              <a:rPr lang="en-US" altLang="zh-CN" sz="2400" b="1" dirty="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người</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phụ</a:t>
            </a:r>
            <a:r>
              <a:rPr lang="en-US" altLang="zh-CN" sz="2400" b="1" dirty="0" smtClean="0">
                <a:latin typeface="Times New Roman" panose="02020603050405020304" pitchFamily="18" charset="0"/>
                <a:cs typeface="Times New Roman" panose="02020603050405020304" pitchFamily="18" charset="0"/>
                <a:sym typeface="Arial" charset="0"/>
              </a:rPr>
              <a:t> </a:t>
            </a:r>
            <a:r>
              <a:rPr lang="en-US" altLang="zh-CN" sz="2400" b="1" dirty="0" err="1" smtClean="0">
                <a:latin typeface="Times New Roman" panose="02020603050405020304" pitchFamily="18" charset="0"/>
                <a:cs typeface="Times New Roman" panose="02020603050405020304" pitchFamily="18" charset="0"/>
                <a:sym typeface="Arial" charset="0"/>
              </a:rPr>
              <a:t>nữ</a:t>
            </a:r>
            <a:r>
              <a:rPr lang="en-US" altLang="zh-CN" sz="2400" b="1" dirty="0" smtClean="0">
                <a:latin typeface="Times New Roman" panose="02020603050405020304" pitchFamily="18" charset="0"/>
                <a:cs typeface="Times New Roman" panose="02020603050405020304" pitchFamily="18" charset="0"/>
                <a:sym typeface="Arial" charset="0"/>
              </a:rPr>
              <a:t>, v</a:t>
            </a:r>
            <a:r>
              <a:rPr lang="en-SG" sz="2400" b="1" dirty="0" err="1" smtClean="0">
                <a:latin typeface="Times New Roman" panose="02020603050405020304" pitchFamily="18" charset="0"/>
                <a:cs typeface="Times New Roman" panose="02020603050405020304" pitchFamily="18" charset="0"/>
              </a:rPr>
              <a:t>ừa</a:t>
            </a:r>
            <a:r>
              <a:rPr lang="en-SG" sz="2400" b="1" dirty="0" smtClean="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đau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buồn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vừa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thách</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thức</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duyên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phận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gắng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gượng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vươn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lên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nhưng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vẫn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rơi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vào</a:t>
            </a:r>
            <a:r>
              <a:rPr lang="en-SG" sz="2400" b="1" dirty="0">
                <a:latin typeface="Times New Roman" panose="02020603050405020304" pitchFamily="18" charset="0"/>
                <a:cs typeface="Times New Roman" panose="02020603050405020304" pitchFamily="18" charset="0"/>
              </a:rPr>
              <a:t> bi </a:t>
            </a:r>
            <a:r>
              <a:rPr lang="en-SG" sz="2400" b="1" dirty="0" err="1">
                <a:latin typeface="Times New Roman" panose="02020603050405020304" pitchFamily="18" charset="0"/>
                <a:cs typeface="Times New Roman" panose="02020603050405020304" pitchFamily="18" charset="0"/>
              </a:rPr>
              <a:t>kịch</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vì</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cả</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hai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điều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ấy</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mà</a:t>
            </a:r>
            <a:r>
              <a:rPr lang="en-SG" sz="2400" b="1" dirty="0">
                <a:latin typeface="Times New Roman" panose="02020603050405020304" pitchFamily="18" charset="0"/>
                <a:cs typeface="Times New Roman" panose="02020603050405020304" pitchFamily="18" charset="0"/>
              </a:rPr>
              <a:t> ý </a:t>
            </a:r>
            <a:r>
              <a:rPr lang="en-SG" sz="2400" b="1" dirty="0" err="1">
                <a:latin typeface="Times New Roman" panose="02020603050405020304" pitchFamily="18" charset="0"/>
                <a:cs typeface="Times New Roman" panose="02020603050405020304" pitchFamily="18" charset="0"/>
              </a:rPr>
              <a:t>nghĩa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nhân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văn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của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bài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thơ</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càng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sâu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sắc</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hơn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thấm</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thía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hơn</a:t>
            </a:r>
            <a:r>
              <a:rPr lang="en-SG"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5673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a:spLocks/>
          </p:cNvSpPr>
          <p:nvPr/>
        </p:nvSpPr>
        <p:spPr bwMode="gray">
          <a:xfrm rot="-5400000">
            <a:off x="2910681" y="2321719"/>
            <a:ext cx="477838" cy="284480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cs typeface="Arial" charset="0"/>
            </a:endParaRPr>
          </a:p>
        </p:txBody>
      </p:sp>
      <p:sp>
        <p:nvSpPr>
          <p:cNvPr id="17" name="Freeform 4"/>
          <p:cNvSpPr>
            <a:spLocks/>
          </p:cNvSpPr>
          <p:nvPr/>
        </p:nvSpPr>
        <p:spPr bwMode="gray">
          <a:xfrm flipV="1">
            <a:off x="1625600" y="3810000"/>
            <a:ext cx="2946400" cy="1295400"/>
          </a:xfrm>
          <a:custGeom>
            <a:avLst/>
            <a:gdLst>
              <a:gd name="T0" fmla="*/ 2147483647 w 933"/>
              <a:gd name="T1" fmla="*/ 2147483647 h 1182"/>
              <a:gd name="T2" fmla="*/ 2147483647 w 933"/>
              <a:gd name="T3" fmla="*/ 2147483647 h 1182"/>
              <a:gd name="T4" fmla="*/ 2147483647 w 933"/>
              <a:gd name="T5" fmla="*/ 2147483647 h 1182"/>
              <a:gd name="T6" fmla="*/ 2147483647 w 933"/>
              <a:gd name="T7" fmla="*/ 2147483647 h 1182"/>
              <a:gd name="T8" fmla="*/ 2147483647 w 933"/>
              <a:gd name="T9" fmla="*/ 2147483647 h 1182"/>
              <a:gd name="T10" fmla="*/ 2147483647 w 933"/>
              <a:gd name="T11" fmla="*/ 2147483647 h 1182"/>
              <a:gd name="T12" fmla="*/ 2147483647 w 933"/>
              <a:gd name="T13" fmla="*/ 0 h 1182"/>
              <a:gd name="T14" fmla="*/ 2147483647 w 933"/>
              <a:gd name="T15" fmla="*/ 2147483647 h 1182"/>
              <a:gd name="T16" fmla="*/ 2147483647 w 933"/>
              <a:gd name="T17" fmla="*/ 2147483647 h 1182"/>
              <a:gd name="T18" fmla="*/ 0 w 933"/>
              <a:gd name="T19" fmla="*/ 2147483647 h 1182"/>
              <a:gd name="T20" fmla="*/ 0 w 933"/>
              <a:gd name="T21" fmla="*/ 2147483647 h 1182"/>
              <a:gd name="T22" fmla="*/ 2147483647 w 933"/>
              <a:gd name="T23" fmla="*/ 2147483647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3"/>
              <a:gd name="T37" fmla="*/ 0 h 1182"/>
              <a:gd name="T38" fmla="*/ 933 w 933"/>
              <a:gd name="T39" fmla="*/ 1182 h 1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cs typeface="Arial" charset="0"/>
            </a:endParaRPr>
          </a:p>
        </p:txBody>
      </p:sp>
      <p:sp>
        <p:nvSpPr>
          <p:cNvPr id="13" name="Freeform 6"/>
          <p:cNvSpPr>
            <a:spLocks/>
          </p:cNvSpPr>
          <p:nvPr/>
        </p:nvSpPr>
        <p:spPr bwMode="gray">
          <a:xfrm>
            <a:off x="1625600" y="1600201"/>
            <a:ext cx="2946400" cy="2382838"/>
          </a:xfrm>
          <a:custGeom>
            <a:avLst/>
            <a:gdLst>
              <a:gd name="T0" fmla="*/ 2147483647 w 933"/>
              <a:gd name="T1" fmla="*/ 2147483647 h 1182"/>
              <a:gd name="T2" fmla="*/ 2147483647 w 933"/>
              <a:gd name="T3" fmla="*/ 2147483647 h 1182"/>
              <a:gd name="T4" fmla="*/ 2147483647 w 933"/>
              <a:gd name="T5" fmla="*/ 2147483647 h 1182"/>
              <a:gd name="T6" fmla="*/ 2147483647 w 933"/>
              <a:gd name="T7" fmla="*/ 2147483647 h 1182"/>
              <a:gd name="T8" fmla="*/ 2147483647 w 933"/>
              <a:gd name="T9" fmla="*/ 2147483647 h 1182"/>
              <a:gd name="T10" fmla="*/ 2147483647 w 933"/>
              <a:gd name="T11" fmla="*/ 2147483647 h 1182"/>
              <a:gd name="T12" fmla="*/ 2147483647 w 933"/>
              <a:gd name="T13" fmla="*/ 0 h 1182"/>
              <a:gd name="T14" fmla="*/ 2147483647 w 933"/>
              <a:gd name="T15" fmla="*/ 2147483647 h 1182"/>
              <a:gd name="T16" fmla="*/ 2147483647 w 933"/>
              <a:gd name="T17" fmla="*/ 2147483647 h 1182"/>
              <a:gd name="T18" fmla="*/ 0 w 933"/>
              <a:gd name="T19" fmla="*/ 2147483647 h 1182"/>
              <a:gd name="T20" fmla="*/ 0 w 933"/>
              <a:gd name="T21" fmla="*/ 2147483647 h 1182"/>
              <a:gd name="T22" fmla="*/ 2147483647 w 933"/>
              <a:gd name="T23" fmla="*/ 2147483647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3"/>
              <a:gd name="T37" fmla="*/ 0 h 1182"/>
              <a:gd name="T38" fmla="*/ 933 w 933"/>
              <a:gd name="T39" fmla="*/ 1182 h 1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cs typeface="Arial" charset="0"/>
            </a:endParaRPr>
          </a:p>
        </p:txBody>
      </p:sp>
      <p:sp>
        <p:nvSpPr>
          <p:cNvPr id="4" name="Rectangle 3"/>
          <p:cNvSpPr/>
          <p:nvPr/>
        </p:nvSpPr>
        <p:spPr>
          <a:xfrm>
            <a:off x="1930400" y="-228600"/>
            <a:ext cx="82296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FF0000"/>
              </a:solidFill>
              <a:latin typeface="Times New Roman" pitchFamily="18" charset="0"/>
              <a:cs typeface="Times New Roman" pitchFamily="18" charset="0"/>
            </a:endParaRPr>
          </a:p>
        </p:txBody>
      </p:sp>
      <p:sp>
        <p:nvSpPr>
          <p:cNvPr id="6" name="Oval 5"/>
          <p:cNvSpPr/>
          <p:nvPr/>
        </p:nvSpPr>
        <p:spPr>
          <a:xfrm>
            <a:off x="3061759" y="742950"/>
            <a:ext cx="7098242" cy="6134099"/>
          </a:xfrm>
          <a:prstGeom prst="ellipse">
            <a:avLst/>
          </a:prstGeom>
          <a:solidFill>
            <a:srgbClr val="CC66FF"/>
          </a:solidFill>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3200">
              <a:solidFill>
                <a:srgbClr val="000000"/>
              </a:solidFill>
              <a:latin typeface="Times New Roman" pitchFamily="18" charset="0"/>
              <a:cs typeface="Times New Roman" pitchFamily="18" charset="0"/>
            </a:endParaRPr>
          </a:p>
        </p:txBody>
      </p:sp>
      <p:sp>
        <p:nvSpPr>
          <p:cNvPr id="7" name="Rounded Rectangle 6"/>
          <p:cNvSpPr/>
          <p:nvPr/>
        </p:nvSpPr>
        <p:spPr>
          <a:xfrm>
            <a:off x="4420129" y="2628900"/>
            <a:ext cx="4381501" cy="1752600"/>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altLang="zh-CN" sz="3500" b="1" dirty="0" err="1">
                <a:latin typeface="Times New Roman" panose="02020603050405020304" pitchFamily="18" charset="0"/>
                <a:cs typeface="Times New Roman" panose="02020603050405020304" pitchFamily="18" charset="0"/>
                <a:sym typeface="Arial" charset="0"/>
              </a:rPr>
              <a:t>Dòng</a:t>
            </a:r>
            <a:r>
              <a:rPr lang="en-US" altLang="zh-CN" sz="3500" b="1" dirty="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tâm</a:t>
            </a:r>
            <a:r>
              <a:rPr lang="en-US" altLang="zh-CN" sz="3500" b="1" dirty="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trạng</a:t>
            </a:r>
            <a:r>
              <a:rPr lang="en-US" altLang="zh-CN" sz="3500" b="1" dirty="0">
                <a:latin typeface="Times New Roman" panose="02020603050405020304" pitchFamily="18" charset="0"/>
                <a:cs typeface="Times New Roman" panose="02020603050405020304" pitchFamily="18" charset="0"/>
                <a:sym typeface="Arial" charset="0"/>
              </a:rPr>
              <a:t>, </a:t>
            </a:r>
            <a:endParaRPr lang="en-US" altLang="zh-CN" sz="3500" b="1" dirty="0" smtClean="0">
              <a:latin typeface="Times New Roman" panose="02020603050405020304" pitchFamily="18" charset="0"/>
              <a:cs typeface="Times New Roman" panose="02020603050405020304" pitchFamily="18" charset="0"/>
              <a:sym typeface="Arial" charset="0"/>
            </a:endParaRPr>
          </a:p>
          <a:p>
            <a:pPr algn="ctr">
              <a:defRPr/>
            </a:pPr>
            <a:r>
              <a:rPr lang="en-US" altLang="zh-CN" sz="3500" b="1" dirty="0" err="1" smtClean="0">
                <a:latin typeface="Times New Roman" panose="02020603050405020304" pitchFamily="18" charset="0"/>
                <a:cs typeface="Times New Roman" panose="02020603050405020304" pitchFamily="18" charset="0"/>
                <a:sym typeface="Arial" charset="0"/>
              </a:rPr>
              <a:t>cảm</a:t>
            </a:r>
            <a:r>
              <a:rPr lang="en-US" altLang="zh-CN" sz="3500" b="1" dirty="0" smtClean="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xúc</a:t>
            </a:r>
            <a:r>
              <a:rPr lang="en-US" altLang="zh-CN" sz="3500" b="1" dirty="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của</a:t>
            </a:r>
            <a:r>
              <a:rPr lang="en-US" altLang="zh-CN" sz="3500" b="1" dirty="0">
                <a:latin typeface="Times New Roman" panose="02020603050405020304" pitchFamily="18" charset="0"/>
                <a:cs typeface="Times New Roman" panose="02020603050405020304" pitchFamily="18" charset="0"/>
                <a:sym typeface="Arial" charset="0"/>
              </a:rPr>
              <a:t> </a:t>
            </a:r>
            <a:br>
              <a:rPr lang="en-US" altLang="zh-CN" sz="3500" b="1" dirty="0">
                <a:latin typeface="Times New Roman" panose="02020603050405020304" pitchFamily="18" charset="0"/>
                <a:cs typeface="Times New Roman" panose="02020603050405020304" pitchFamily="18" charset="0"/>
                <a:sym typeface="Arial" charset="0"/>
              </a:rPr>
            </a:br>
            <a:r>
              <a:rPr lang="en-US" altLang="zh-CN" sz="3500" b="1" dirty="0" err="1">
                <a:latin typeface="Times New Roman" panose="02020603050405020304" pitchFamily="18" charset="0"/>
                <a:cs typeface="Times New Roman" panose="02020603050405020304" pitchFamily="18" charset="0"/>
                <a:sym typeface="Arial" charset="0"/>
              </a:rPr>
              <a:t>nhân</a:t>
            </a:r>
            <a:r>
              <a:rPr lang="en-US" altLang="zh-CN" sz="3500" b="1" dirty="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vật</a:t>
            </a:r>
            <a:r>
              <a:rPr lang="en-US" altLang="zh-CN" sz="3500" b="1" dirty="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trữ</a:t>
            </a:r>
            <a:r>
              <a:rPr lang="en-US" altLang="zh-CN" sz="3500" b="1" dirty="0">
                <a:latin typeface="Times New Roman" panose="02020603050405020304" pitchFamily="18" charset="0"/>
                <a:cs typeface="Times New Roman" panose="02020603050405020304" pitchFamily="18" charset="0"/>
                <a:sym typeface="Arial" charset="0"/>
              </a:rPr>
              <a:t> </a:t>
            </a:r>
            <a:r>
              <a:rPr lang="en-US" altLang="zh-CN" sz="3500" b="1" dirty="0" err="1">
                <a:latin typeface="Times New Roman" panose="02020603050405020304" pitchFamily="18" charset="0"/>
                <a:cs typeface="Times New Roman" panose="02020603050405020304" pitchFamily="18" charset="0"/>
                <a:sym typeface="Arial" charset="0"/>
              </a:rPr>
              <a:t>tình</a:t>
            </a:r>
            <a:endParaRPr lang="en-US" altLang="zh-CN" sz="3500" dirty="0">
              <a:latin typeface="Times New Roman" panose="02020603050405020304" pitchFamily="18" charset="0"/>
              <a:cs typeface="Times New Roman" panose="02020603050405020304" pitchFamily="18" charset="0"/>
            </a:endParaRPr>
          </a:p>
          <a:p>
            <a:pPr algn="ctr">
              <a:defRPr/>
            </a:pPr>
            <a:endParaRPr lang="en-US" sz="3500" b="1" dirty="0">
              <a:solidFill>
                <a:srgbClr val="000099"/>
              </a:solidFill>
              <a:latin typeface="Times New Roman" pitchFamily="18" charset="0"/>
              <a:cs typeface="Times New Roman" pitchFamily="18" charset="0"/>
            </a:endParaRPr>
          </a:p>
        </p:txBody>
      </p:sp>
      <p:sp>
        <p:nvSpPr>
          <p:cNvPr id="14" name="Rounded Rectangle 13"/>
          <p:cNvSpPr/>
          <p:nvPr/>
        </p:nvSpPr>
        <p:spPr>
          <a:xfrm>
            <a:off x="3558116" y="1257300"/>
            <a:ext cx="6906683" cy="876300"/>
          </a:xfrm>
          <a:prstGeom prst="roundRect">
            <a:avLst/>
          </a:prstGeom>
          <a:solidFill>
            <a:srgbClr val="7030A0"/>
          </a:solidFill>
        </p:spPr>
        <p:style>
          <a:lnRef idx="1">
            <a:schemeClr val="accent2"/>
          </a:lnRef>
          <a:fillRef idx="2">
            <a:schemeClr val="accent2"/>
          </a:fillRef>
          <a:effectRef idx="1">
            <a:schemeClr val="accent2"/>
          </a:effectRef>
          <a:fontRef idx="minor">
            <a:schemeClr val="dk1"/>
          </a:fontRef>
        </p:style>
        <p:txBody>
          <a:bodyPr anchor="ctr"/>
          <a:lstStyle/>
          <a:p>
            <a:pPr algn="just" defTabSz="457109">
              <a:defRPr/>
            </a:pPr>
            <a:r>
              <a:rPr lang="en-US" sz="2400" b="1" kern="0" dirty="0" err="1">
                <a:solidFill>
                  <a:srgbClr val="FFFFFF"/>
                </a:solidFill>
                <a:latin typeface="Times New Roman" panose="02020603050405020304" pitchFamily="18" charset="0"/>
                <a:cs typeface="Times New Roman" panose="02020603050405020304" pitchFamily="18" charset="0"/>
              </a:rPr>
              <a:t>Sự</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cô</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đơn</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buồn</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tủi</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về</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smtClean="0">
                <a:solidFill>
                  <a:srgbClr val="FFFFFF"/>
                </a:solidFill>
                <a:latin typeface="Times New Roman" panose="02020603050405020304" pitchFamily="18" charset="0"/>
                <a:cs typeface="Times New Roman" panose="02020603050405020304" pitchFamily="18" charset="0"/>
              </a:rPr>
              <a:t>cho</a:t>
            </a:r>
            <a:r>
              <a:rPr lang="en-US" sz="2400" b="1" kern="0" dirty="0" smtClean="0">
                <a:solidFill>
                  <a:srgbClr val="FFFFFF"/>
                </a:solidFill>
                <a:latin typeface="Times New Roman" panose="02020603050405020304" pitchFamily="18" charset="0"/>
                <a:cs typeface="Times New Roman" panose="02020603050405020304" pitchFamily="18" charset="0"/>
              </a:rPr>
              <a:t> </a:t>
            </a:r>
            <a:r>
              <a:rPr lang="en-US" sz="2400" b="1" kern="0" dirty="0" err="1" smtClean="0">
                <a:solidFill>
                  <a:srgbClr val="FFFFFF"/>
                </a:solidFill>
                <a:latin typeface="Times New Roman" panose="02020603050405020304" pitchFamily="18" charset="0"/>
                <a:cs typeface="Times New Roman" panose="02020603050405020304" pitchFamily="18" charset="0"/>
              </a:rPr>
              <a:t>cuộc</a:t>
            </a:r>
            <a:r>
              <a:rPr lang="en-US" sz="2400" b="1" kern="0" dirty="0" smtClean="0">
                <a:solidFill>
                  <a:srgbClr val="FFFFFF"/>
                </a:solidFill>
                <a:latin typeface="Times New Roman" panose="02020603050405020304" pitchFamily="18" charset="0"/>
                <a:cs typeface="Times New Roman" panose="02020603050405020304" pitchFamily="18" charset="0"/>
              </a:rPr>
              <a:t> </a:t>
            </a:r>
            <a:r>
              <a:rPr lang="en-US" sz="2400" b="1" kern="0" dirty="0" err="1" smtClean="0">
                <a:solidFill>
                  <a:srgbClr val="FFFFFF"/>
                </a:solidFill>
                <a:latin typeface="Times New Roman" panose="02020603050405020304" pitchFamily="18" charset="0"/>
                <a:cs typeface="Times New Roman" panose="02020603050405020304" pitchFamily="18" charset="0"/>
              </a:rPr>
              <a:t>đời</a:t>
            </a:r>
            <a:r>
              <a:rPr lang="en-US" sz="2400" b="1" kern="0" dirty="0" smtClean="0">
                <a:solidFill>
                  <a:srgbClr val="FFFFFF"/>
                </a:solidFill>
                <a:latin typeface="Times New Roman" panose="02020603050405020304" pitchFamily="18" charset="0"/>
                <a:cs typeface="Times New Roman" panose="02020603050405020304" pitchFamily="18" charset="0"/>
              </a:rPr>
              <a:t> </a:t>
            </a:r>
            <a:r>
              <a:rPr lang="en-US" sz="2400" b="1" kern="0" dirty="0" err="1" smtClean="0">
                <a:solidFill>
                  <a:srgbClr val="FFFFFF"/>
                </a:solidFill>
                <a:latin typeface="Times New Roman" panose="02020603050405020304" pitchFamily="18" charset="0"/>
                <a:cs typeface="Times New Roman" panose="02020603050405020304" pitchFamily="18" charset="0"/>
              </a:rPr>
              <a:t>bé</a:t>
            </a:r>
            <a:r>
              <a:rPr lang="en-US" sz="2400" b="1" kern="0" dirty="0" smtClean="0">
                <a:solidFill>
                  <a:srgbClr val="FFFFFF"/>
                </a:solidFill>
                <a:latin typeface="Times New Roman" panose="02020603050405020304" pitchFamily="18" charset="0"/>
                <a:cs typeface="Times New Roman" panose="02020603050405020304" pitchFamily="18" charset="0"/>
              </a:rPr>
              <a:t> </a:t>
            </a:r>
            <a:r>
              <a:rPr lang="en-US" sz="2400" b="1" kern="0" dirty="0" err="1" smtClean="0">
                <a:solidFill>
                  <a:srgbClr val="FFFFFF"/>
                </a:solidFill>
                <a:latin typeface="Times New Roman" panose="02020603050405020304" pitchFamily="18" charset="0"/>
                <a:cs typeface="Times New Roman" panose="02020603050405020304" pitchFamily="18" charset="0"/>
              </a:rPr>
              <a:t>mọn</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3724275" y="2462213"/>
            <a:ext cx="7143750" cy="1520826"/>
          </a:xfrm>
          <a:prstGeom prst="roundRect">
            <a:avLst/>
          </a:prstGeom>
          <a:solidFill>
            <a:srgbClr val="7030A0"/>
          </a:solidFill>
        </p:spPr>
        <p:style>
          <a:lnRef idx="1">
            <a:schemeClr val="accent2"/>
          </a:lnRef>
          <a:fillRef idx="2">
            <a:schemeClr val="accent2"/>
          </a:fillRef>
          <a:effectRef idx="1">
            <a:schemeClr val="accent2"/>
          </a:effectRef>
          <a:fontRef idx="minor">
            <a:schemeClr val="dk1"/>
          </a:fontRef>
        </p:style>
        <p:txBody>
          <a:bodyPr anchor="ctr"/>
          <a:lstStyle/>
          <a:p>
            <a:pPr algn="just" defTabSz="457109">
              <a:defRPr/>
            </a:pPr>
            <a:r>
              <a:rPr lang="en-US" sz="2400" b="1" kern="0" dirty="0" err="1">
                <a:solidFill>
                  <a:schemeClr val="bg1"/>
                </a:solidFill>
                <a:latin typeface="Times New Roman" panose="02020603050405020304" pitchFamily="18" charset="0"/>
                <a:cs typeface="Times New Roman" panose="02020603050405020304" pitchFamily="18" charset="0"/>
              </a:rPr>
              <a:t>Sự</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bẽ</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bàng</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chua</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xót</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về</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thân</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phận</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lỡ</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làng</a:t>
            </a:r>
            <a:endParaRPr lang="en-US" sz="2400" b="1" kern="0" dirty="0">
              <a:solidFill>
                <a:schemeClr val="bg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3657600" y="4171950"/>
            <a:ext cx="7277100" cy="1066800"/>
          </a:xfrm>
          <a:prstGeom prst="roundRect">
            <a:avLst/>
          </a:prstGeom>
          <a:solidFill>
            <a:srgbClr val="7030A0"/>
          </a:solidFill>
        </p:spPr>
        <p:style>
          <a:lnRef idx="1">
            <a:schemeClr val="accent2"/>
          </a:lnRef>
          <a:fillRef idx="2">
            <a:schemeClr val="accent2"/>
          </a:fillRef>
          <a:effectRef idx="1">
            <a:schemeClr val="accent2"/>
          </a:effectRef>
          <a:fontRef idx="minor">
            <a:schemeClr val="dk1"/>
          </a:fontRef>
        </p:style>
        <p:txBody>
          <a:bodyPr anchor="ctr"/>
          <a:lstStyle/>
          <a:p>
            <a:pPr algn="just" defTabSz="457109">
              <a:defRPr/>
            </a:pPr>
            <a:r>
              <a:rPr lang="en-US" sz="2400" b="1" kern="0" dirty="0" err="1">
                <a:solidFill>
                  <a:schemeClr val="bg1"/>
                </a:solidFill>
                <a:latin typeface="Times New Roman" panose="02020603050405020304" pitchFamily="18" charset="0"/>
                <a:cs typeface="Times New Roman" panose="02020603050405020304" pitchFamily="18" charset="0"/>
              </a:rPr>
              <a:t>Sự</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phẫn</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uất</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muốn</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trỗi</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dậy</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vùng</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lên</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phản</a:t>
            </a:r>
            <a:r>
              <a:rPr lang="en-US" sz="2400" b="1" kern="0" dirty="0">
                <a:solidFill>
                  <a:schemeClr val="bg1"/>
                </a:solidFill>
                <a:latin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cs typeface="Times New Roman" panose="02020603050405020304" pitchFamily="18" charset="0"/>
              </a:rPr>
              <a:t>kháng</a:t>
            </a:r>
            <a:endParaRPr lang="en-US" sz="2400" b="1" kern="0" dirty="0">
              <a:solidFill>
                <a:schemeClr val="bg1"/>
              </a:solidFill>
              <a:latin typeface="Times New Roman" panose="02020603050405020304" pitchFamily="18" charset="0"/>
              <a:cs typeface="Times New Roman" panose="02020603050405020304" pitchFamily="18" charset="0"/>
            </a:endParaRPr>
          </a:p>
        </p:txBody>
      </p:sp>
      <p:sp>
        <p:nvSpPr>
          <p:cNvPr id="21" name="Freeform 4"/>
          <p:cNvSpPr>
            <a:spLocks/>
          </p:cNvSpPr>
          <p:nvPr/>
        </p:nvSpPr>
        <p:spPr bwMode="gray">
          <a:xfrm flipV="1">
            <a:off x="1625600" y="4705350"/>
            <a:ext cx="2946400" cy="1695450"/>
          </a:xfrm>
          <a:custGeom>
            <a:avLst/>
            <a:gdLst>
              <a:gd name="T0" fmla="*/ 2147483647 w 933"/>
              <a:gd name="T1" fmla="*/ 2147483647 h 1182"/>
              <a:gd name="T2" fmla="*/ 2147483647 w 933"/>
              <a:gd name="T3" fmla="*/ 2147483647 h 1182"/>
              <a:gd name="T4" fmla="*/ 2147483647 w 933"/>
              <a:gd name="T5" fmla="*/ 2147483647 h 1182"/>
              <a:gd name="T6" fmla="*/ 2147483647 w 933"/>
              <a:gd name="T7" fmla="*/ 2147483647 h 1182"/>
              <a:gd name="T8" fmla="*/ 2147483647 w 933"/>
              <a:gd name="T9" fmla="*/ 2147483647 h 1182"/>
              <a:gd name="T10" fmla="*/ 2147483647 w 933"/>
              <a:gd name="T11" fmla="*/ 2147483647 h 1182"/>
              <a:gd name="T12" fmla="*/ 2147483647 w 933"/>
              <a:gd name="T13" fmla="*/ 0 h 1182"/>
              <a:gd name="T14" fmla="*/ 2147483647 w 933"/>
              <a:gd name="T15" fmla="*/ 2147483647 h 1182"/>
              <a:gd name="T16" fmla="*/ 2147483647 w 933"/>
              <a:gd name="T17" fmla="*/ 2147483647 h 1182"/>
              <a:gd name="T18" fmla="*/ 0 w 933"/>
              <a:gd name="T19" fmla="*/ 2147483647 h 1182"/>
              <a:gd name="T20" fmla="*/ 0 w 933"/>
              <a:gd name="T21" fmla="*/ 2147483647 h 1182"/>
              <a:gd name="T22" fmla="*/ 2147483647 w 933"/>
              <a:gd name="T23" fmla="*/ 2147483647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3"/>
              <a:gd name="T37" fmla="*/ 0 h 1182"/>
              <a:gd name="T38" fmla="*/ 933 w 933"/>
              <a:gd name="T39" fmla="*/ 1182 h 1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cs typeface="Arial" charset="0"/>
            </a:endParaRPr>
          </a:p>
        </p:txBody>
      </p:sp>
      <p:sp>
        <p:nvSpPr>
          <p:cNvPr id="22" name="Rounded Rectangle 21"/>
          <p:cNvSpPr/>
          <p:nvPr/>
        </p:nvSpPr>
        <p:spPr>
          <a:xfrm>
            <a:off x="3149600" y="5448300"/>
            <a:ext cx="7785100" cy="1143000"/>
          </a:xfrm>
          <a:prstGeom prst="roundRect">
            <a:avLst/>
          </a:prstGeom>
          <a:solidFill>
            <a:srgbClr val="7030A0"/>
          </a:solidFill>
        </p:spPr>
        <p:style>
          <a:lnRef idx="1">
            <a:schemeClr val="accent2"/>
          </a:lnRef>
          <a:fillRef idx="2">
            <a:schemeClr val="accent2"/>
          </a:fillRef>
          <a:effectRef idx="1">
            <a:schemeClr val="accent2"/>
          </a:effectRef>
          <a:fontRef idx="minor">
            <a:schemeClr val="dk1"/>
          </a:fontRef>
        </p:style>
        <p:txBody>
          <a:bodyPr anchor="ctr"/>
          <a:lstStyle/>
          <a:p>
            <a:pPr algn="just" defTabSz="457109">
              <a:defRPr/>
            </a:pPr>
            <a:r>
              <a:rPr lang="vi-VN" sz="2400" b="1" kern="0" dirty="0">
                <a:solidFill>
                  <a:schemeClr val="bg1"/>
                </a:solidFill>
                <a:latin typeface="Times New Roman" panose="02020603050405020304" pitchFamily="18" charset="0"/>
                <a:cs typeface="Times New Roman" panose="02020603050405020304" pitchFamily="18" charset="0"/>
              </a:rPr>
              <a:t>Sự chán </a:t>
            </a:r>
            <a:r>
              <a:rPr lang="vi-VN" sz="2400" b="1" kern="0" dirty="0" smtClean="0">
                <a:solidFill>
                  <a:schemeClr val="bg1"/>
                </a:solidFill>
                <a:latin typeface="Times New Roman" panose="02020603050405020304" pitchFamily="18" charset="0"/>
                <a:cs typeface="Times New Roman" panose="02020603050405020304" pitchFamily="18" charset="0"/>
              </a:rPr>
              <a:t>ngán</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vi-VN" sz="2400" b="1" kern="0" dirty="0" smtClean="0">
                <a:solidFill>
                  <a:schemeClr val="bg1"/>
                </a:solidFill>
                <a:latin typeface="Times New Roman" panose="02020603050405020304" pitchFamily="18" charset="0"/>
                <a:cs typeface="Times New Roman" panose="02020603050405020304" pitchFamily="18" charset="0"/>
              </a:rPr>
              <a:t>đến </a:t>
            </a:r>
            <a:r>
              <a:rPr lang="vi-VN" sz="2400" b="1" kern="0" dirty="0">
                <a:solidFill>
                  <a:schemeClr val="bg1"/>
                </a:solidFill>
                <a:latin typeface="Times New Roman" panose="02020603050405020304" pitchFamily="18" charset="0"/>
                <a:cs typeface="Times New Roman" panose="02020603050405020304" pitchFamily="18" charset="0"/>
              </a:rPr>
              <a:t>cùng </a:t>
            </a:r>
            <a:r>
              <a:rPr lang="vi-VN" sz="2400" b="1" kern="0" dirty="0" smtClean="0">
                <a:solidFill>
                  <a:schemeClr val="bg1"/>
                </a:solidFill>
                <a:latin typeface="Times New Roman" panose="02020603050405020304" pitchFamily="18" charset="0"/>
                <a:cs typeface="Times New Roman" panose="02020603050405020304" pitchFamily="18" charset="0"/>
              </a:rPr>
              <a:t>cực</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vi-VN" sz="2400" b="1" kern="0" dirty="0" smtClean="0">
                <a:solidFill>
                  <a:schemeClr val="bg1"/>
                </a:solidFill>
                <a:latin typeface="Times New Roman" panose="02020603050405020304" pitchFamily="18" charset="0"/>
                <a:cs typeface="Times New Roman" panose="02020603050405020304" pitchFamily="18" charset="0"/>
              </a:rPr>
              <a:t>về </a:t>
            </a:r>
            <a:r>
              <a:rPr lang="vi-VN" sz="2400" b="1" kern="0" dirty="0">
                <a:solidFill>
                  <a:schemeClr val="bg1"/>
                </a:solidFill>
                <a:latin typeface="Times New Roman" panose="02020603050405020304" pitchFamily="18" charset="0"/>
                <a:cs typeface="Times New Roman" panose="02020603050405020304" pitchFamily="18" charset="0"/>
              </a:rPr>
              <a:t>thân </a:t>
            </a:r>
            <a:r>
              <a:rPr lang="vi-VN" sz="2400" b="1" kern="0" dirty="0" smtClean="0">
                <a:solidFill>
                  <a:schemeClr val="bg1"/>
                </a:solidFill>
                <a:latin typeface="Times New Roman" panose="02020603050405020304" pitchFamily="18" charset="0"/>
                <a:cs typeface="Times New Roman" panose="02020603050405020304" pitchFamily="18" charset="0"/>
              </a:rPr>
              <a:t>phận</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vi-VN" sz="2400" b="1" kern="0" dirty="0" smtClean="0">
                <a:solidFill>
                  <a:schemeClr val="bg1"/>
                </a:solidFill>
                <a:latin typeface="Times New Roman" panose="02020603050405020304" pitchFamily="18" charset="0"/>
                <a:cs typeface="Times New Roman" panose="02020603050405020304" pitchFamily="18" charset="0"/>
              </a:rPr>
              <a:t>lẽ </a:t>
            </a:r>
            <a:r>
              <a:rPr lang="vi-VN" sz="2400" b="1" kern="0" dirty="0">
                <a:solidFill>
                  <a:schemeClr val="bg1"/>
                </a:solidFill>
                <a:latin typeface="Times New Roman" panose="02020603050405020304" pitchFamily="18" charset="0"/>
                <a:cs typeface="Times New Roman" panose="02020603050405020304" pitchFamily="18" charset="0"/>
              </a:rPr>
              <a:t>mọn, bất hạnh của </a:t>
            </a:r>
            <a:r>
              <a:rPr lang="en-US" sz="2400" b="1" kern="0" dirty="0" err="1" smtClean="0">
                <a:solidFill>
                  <a:schemeClr val="bg1"/>
                </a:solidFill>
                <a:latin typeface="Times New Roman" panose="02020603050405020304" pitchFamily="18" charset="0"/>
                <a:cs typeface="Times New Roman" panose="02020603050405020304" pitchFamily="18" charset="0"/>
              </a:rPr>
              <a:t>nhân</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vật</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trữ</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tình</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cũng</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như</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cs typeface="Times New Roman" panose="02020603050405020304" pitchFamily="18" charset="0"/>
              </a:rPr>
              <a:t>của</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vi-VN" sz="2400" b="1" kern="0" dirty="0" smtClean="0">
                <a:solidFill>
                  <a:schemeClr val="bg1"/>
                </a:solidFill>
                <a:latin typeface="Times New Roman" panose="02020603050405020304" pitchFamily="18" charset="0"/>
                <a:cs typeface="Times New Roman" panose="02020603050405020304" pitchFamily="18" charset="0"/>
              </a:rPr>
              <a:t>ngườ</a:t>
            </a:r>
            <a:r>
              <a:rPr lang="en-US" sz="2400" b="1" kern="0" dirty="0" err="1" smtClean="0">
                <a:solidFill>
                  <a:schemeClr val="bg1"/>
                </a:solidFill>
                <a:latin typeface="Times New Roman" panose="02020603050405020304" pitchFamily="18" charset="0"/>
                <a:cs typeface="Times New Roman" panose="02020603050405020304" pitchFamily="18" charset="0"/>
              </a:rPr>
              <a:t>i</a:t>
            </a:r>
            <a:r>
              <a:rPr lang="en-US" sz="2400" b="1" kern="0" dirty="0" smtClean="0">
                <a:solidFill>
                  <a:schemeClr val="bg1"/>
                </a:solidFill>
                <a:latin typeface="Times New Roman" panose="02020603050405020304" pitchFamily="18" charset="0"/>
                <a:cs typeface="Times New Roman" panose="02020603050405020304" pitchFamily="18" charset="0"/>
              </a:rPr>
              <a:t> </a:t>
            </a:r>
            <a:r>
              <a:rPr lang="vi-VN" sz="2400" b="1" kern="0" dirty="0" smtClean="0">
                <a:solidFill>
                  <a:schemeClr val="bg1"/>
                </a:solidFill>
                <a:latin typeface="Times New Roman" panose="02020603050405020304" pitchFamily="18" charset="0"/>
                <a:cs typeface="Times New Roman" panose="02020603050405020304" pitchFamily="18" charset="0"/>
              </a:rPr>
              <a:t>phụ </a:t>
            </a:r>
            <a:r>
              <a:rPr lang="vi-VN" sz="2400" b="1" kern="0" dirty="0">
                <a:solidFill>
                  <a:schemeClr val="bg1"/>
                </a:solidFill>
                <a:latin typeface="Times New Roman" panose="02020603050405020304" pitchFamily="18" charset="0"/>
                <a:cs typeface="Times New Roman" panose="02020603050405020304" pitchFamily="18" charset="0"/>
              </a:rPr>
              <a:t>nữ</a:t>
            </a:r>
          </a:p>
        </p:txBody>
      </p:sp>
      <p:pic>
        <p:nvPicPr>
          <p:cNvPr id="23" name="Picture 19" descr="YG_circl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41" y="2221706"/>
            <a:ext cx="3558117"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3"/>
          <p:cNvSpPr txBox="1">
            <a:spLocks noChangeArrowheads="1"/>
          </p:cNvSpPr>
          <p:nvPr/>
        </p:nvSpPr>
        <p:spPr bwMode="gray">
          <a:xfrm>
            <a:off x="803275" y="2749007"/>
            <a:ext cx="2254250" cy="185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120000"/>
              </a:lnSpc>
            </a:pPr>
            <a:r>
              <a:rPr lang="en-US" altLang="zh-CN" sz="5000" b="1" dirty="0" smtClean="0">
                <a:latin typeface="Times New Roman" panose="02020603050405020304" pitchFamily="18" charset="0"/>
                <a:cs typeface="Times New Roman" panose="02020603050405020304" pitchFamily="18" charset="0"/>
                <a:sym typeface="Arial" charset="0"/>
              </a:rPr>
              <a:t>BI KỊCH</a:t>
            </a:r>
            <a:endParaRPr lang="en-US" altLang="zh-CN" sz="5000" dirty="0">
              <a:latin typeface="Times New Roman" panose="02020603050405020304" pitchFamily="18" charset="0"/>
              <a:cs typeface="Times New Roman" panose="02020603050405020304" pitchFamily="18" charset="0"/>
            </a:endParaRPr>
          </a:p>
        </p:txBody>
      </p:sp>
      <p:sp>
        <p:nvSpPr>
          <p:cNvPr id="38945"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AA7EBA-C991-44B0-BC23-3925BF3B9F28}" type="slidenum">
              <a:rPr lang="en-US" altLang="en-US" smtClean="0">
                <a:solidFill>
                  <a:srgbClr val="FFFFFF"/>
                </a:solidFill>
                <a:latin typeface="Century Schoolbook" pitchFamily="18" charset="0"/>
              </a:rPr>
              <a:pPr eaLnBrk="1" hangingPunct="1"/>
              <a:t>39</a:t>
            </a:fld>
            <a:endParaRPr lang="en-US" altLang="en-US" smtClean="0">
              <a:solidFill>
                <a:srgbClr val="FFFFFF"/>
              </a:solidFill>
              <a:latin typeface="Century Schoolbook" pitchFamily="18" charset="0"/>
            </a:endParaRPr>
          </a:p>
        </p:txBody>
      </p:sp>
      <p:grpSp>
        <p:nvGrpSpPr>
          <p:cNvPr id="19" name="Group 18"/>
          <p:cNvGrpSpPr/>
          <p:nvPr/>
        </p:nvGrpSpPr>
        <p:grpSpPr>
          <a:xfrm>
            <a:off x="61290" y="839057"/>
            <a:ext cx="2786349" cy="472107"/>
            <a:chOff x="147401" y="1665219"/>
            <a:chExt cx="3807573" cy="470433"/>
          </a:xfrm>
          <a:solidFill>
            <a:schemeClr val="accent6">
              <a:lumMod val="50000"/>
            </a:schemeClr>
          </a:solidFill>
        </p:grpSpPr>
        <p:sp>
          <p:nvSpPr>
            <p:cNvPr id="20" name="Rounded Rectangle 19"/>
            <p:cNvSpPr/>
            <p:nvPr/>
          </p:nvSpPr>
          <p:spPr>
            <a:xfrm>
              <a:off x="147401" y="1669320"/>
              <a:ext cx="3807573"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336288" y="1730734"/>
              <a:ext cx="1001788" cy="34998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III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338078" y="1665219"/>
              <a:ext cx="2616896" cy="470433"/>
            </a:xfrm>
            <a:prstGeom prst="rect">
              <a:avLst/>
            </a:prstGeom>
            <a:noFill/>
            <a:ln>
              <a:solidFill>
                <a:srgbClr val="660066"/>
              </a:solid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TỔNG KẾT</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Tree>
    <p:extLst>
      <p:ext uri="{BB962C8B-B14F-4D97-AF65-F5344CB8AC3E}">
        <p14:creationId xmlns:p14="http://schemas.microsoft.com/office/powerpoint/2010/main" val="3409119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17"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xit" presetSubtype="4" fill="hold" nodeType="clickEffect">
                                  <p:stCondLst>
                                    <p:cond delay="0"/>
                                  </p:stCondLst>
                                  <p:childTnLst>
                                    <p:animEffect transition="out" filter="wheel(4)">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par>
                                <p:cTn id="23" presetID="16" presetClass="exit" presetSubtype="26" fill="hold" grpId="1" nodeType="withEffect">
                                  <p:stCondLst>
                                    <p:cond delay="0"/>
                                  </p:stCondLst>
                                  <p:childTnLst>
                                    <p:animEffect transition="out" filter="barn(in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par>
                                <p:cTn id="33" presetID="39" presetClass="entr" presetSubtype="0" accel="10000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ppt_x</p:attrName>
                                        </p:attrNameLst>
                                      </p:cBhvr>
                                      <p:tavLst>
                                        <p:tav tm="0">
                                          <p:val>
                                            <p:strVal val="#ppt_x-.2"/>
                                          </p:val>
                                        </p:tav>
                                        <p:tav tm="100000">
                                          <p:val>
                                            <p:strVal val="#ppt_x"/>
                                          </p:val>
                                        </p:tav>
                                      </p:tavLst>
                                    </p:anim>
                                    <p:anim calcmode="lin" valueType="num">
                                      <p:cBhvr>
                                        <p:cTn id="4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5"/>
                                        </p:tgtEl>
                                      </p:cBhvr>
                                    </p:animEffect>
                                  </p:childTnLst>
                                </p:cTn>
                              </p:par>
                              <p:par>
                                <p:cTn id="46" presetID="39" presetClass="entr" presetSubtype="0" accel="10000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ppt_x</p:attrName>
                                        </p:attrNameLst>
                                      </p:cBhvr>
                                      <p:tavLst>
                                        <p:tav tm="0">
                                          <p:val>
                                            <p:strVal val="#ppt_x-.2"/>
                                          </p:val>
                                        </p:tav>
                                        <p:tav tm="100000">
                                          <p:val>
                                            <p:strVal val="#ppt_x"/>
                                          </p:val>
                                        </p:tav>
                                      </p:tavLst>
                                    </p:anim>
                                    <p:anim calcmode="lin" valueType="num">
                                      <p:cBhvr>
                                        <p:cTn id="5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7"/>
                                        </p:tgtEl>
                                      </p:cBhvr>
                                    </p:animEffect>
                                  </p:childTnLst>
                                </p:cTn>
                              </p:par>
                              <p:par>
                                <p:cTn id="59" presetID="39" presetClass="entr" presetSubtype="0" accel="10000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9"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ppt_x</p:attrName>
                                        </p:attrNameLst>
                                      </p:cBhvr>
                                      <p:tavLst>
                                        <p:tav tm="0">
                                          <p:val>
                                            <p:strVal val="#ppt_x-.2"/>
                                          </p:val>
                                        </p:tav>
                                        <p:tav tm="100000">
                                          <p:val>
                                            <p:strVal val="#ppt_x"/>
                                          </p:val>
                                        </p:tav>
                                      </p:tavLst>
                                    </p:anim>
                                    <p:anim calcmode="lin" valueType="num">
                                      <p:cBhvr>
                                        <p:cTn id="7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71" dur="1000"/>
                                        <p:tgtEl>
                                          <p:spTgt spid="21"/>
                                        </p:tgtEl>
                                      </p:cBhvr>
                                    </p:animEffect>
                                  </p:childTnLst>
                                </p:cTn>
                              </p:par>
                              <p:par>
                                <p:cTn id="72" presetID="39" presetClass="entr" presetSubtype="0" accel="10000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75"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76"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7" presetClass="entr" presetSubtype="1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strVal val="#ppt_h"/>
                                          </p:val>
                                        </p:tav>
                                        <p:tav tm="100000">
                                          <p:val>
                                            <p:strVal val="#ppt_h"/>
                                          </p:val>
                                        </p:tav>
                                      </p:tavLst>
                                    </p:anim>
                                  </p:childTnLst>
                                </p:cTn>
                              </p:par>
                              <p:par>
                                <p:cTn id="84" presetID="23" presetClass="entr" presetSubtype="16"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8509"/>
            <a:ext cx="10962508" cy="4853241"/>
          </a:xfrm>
          <a:prstGeom prst="rect">
            <a:avLst/>
          </a:prstGeom>
          <a:noFill/>
          <a:ln w="127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499859" y="1183386"/>
            <a:ext cx="4304739" cy="572381"/>
            <a:chOff x="1449387" y="2514600"/>
            <a:chExt cx="8610600" cy="1144761"/>
          </a:xfrm>
          <a:solidFill>
            <a:srgbClr val="7030A0"/>
          </a:solidFill>
        </p:grpSpPr>
        <p:sp>
          <p:nvSpPr>
            <p:cNvPr id="4" name="Pentagon 3"/>
            <p:cNvSpPr/>
            <p:nvPr/>
          </p:nvSpPr>
          <p:spPr>
            <a:xfrm>
              <a:off x="1449387" y="2514600"/>
              <a:ext cx="8610600" cy="1144761"/>
            </a:xfrm>
            <a:prstGeom prst="homePlate">
              <a:avLst>
                <a:gd name="adj" fmla="val 27359"/>
              </a:avLst>
            </a:prstGeom>
            <a:grp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102374" y="2563416"/>
              <a:ext cx="6727719" cy="1015661"/>
            </a:xfrm>
            <a:prstGeom prst="rect">
              <a:avLst/>
            </a:prstGeom>
            <a:grpFill/>
            <a:ln>
              <a:noFill/>
            </a:ln>
          </p:spPr>
          <p:txBody>
            <a:bodyPr wrap="none" rtlCol="0" anchor="ctr">
              <a:spAutoFit/>
            </a:bodyPr>
            <a:lstStyle/>
            <a:p>
              <a:r>
                <a:rPr lang="en-US" sz="2700" b="1" dirty="0" smtClean="0">
                  <a:solidFill>
                    <a:prstClr val="white"/>
                  </a:solidFill>
                  <a:latin typeface="Tahoma" pitchFamily="34" charset="0"/>
                  <a:ea typeface="Tahoma" pitchFamily="34" charset="0"/>
                  <a:cs typeface="Tahoma" pitchFamily="34" charset="0"/>
                </a:rPr>
                <a:t>KẾT QUẢ CẦN ĐẠT</a:t>
              </a:r>
              <a:endParaRPr lang="en-US" sz="2700" b="1" dirty="0">
                <a:solidFill>
                  <a:prstClr val="white"/>
                </a:solidFill>
                <a:latin typeface="Tahoma" pitchFamily="34" charset="0"/>
                <a:ea typeface="Tahoma" pitchFamily="34" charset="0"/>
                <a:cs typeface="Tahoma" pitchFamily="34" charset="0"/>
              </a:endParaRPr>
            </a:p>
          </p:txBody>
        </p:sp>
      </p:grpSp>
      <p:sp>
        <p:nvSpPr>
          <p:cNvPr id="9" name="Rectangle 8"/>
          <p:cNvSpPr/>
          <p:nvPr/>
        </p:nvSpPr>
        <p:spPr>
          <a:xfrm>
            <a:off x="952500" y="2101738"/>
            <a:ext cx="10772007" cy="4280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Ø"/>
            </a:pPr>
            <a:r>
              <a:rPr lang="en-US" sz="2400" b="1" i="1" dirty="0" err="1" smtClean="0">
                <a:solidFill>
                  <a:srgbClr val="660066"/>
                </a:solidFill>
                <a:latin typeface="Times New Roman" panose="02020603050405020304" pitchFamily="18" charset="0"/>
                <a:cs typeface="Times New Roman" panose="02020603050405020304" pitchFamily="18" charset="0"/>
              </a:rPr>
              <a:t>Hiểu</a:t>
            </a:r>
            <a:r>
              <a:rPr lang="en-US" sz="2400" b="1" i="1" dirty="0" smtClean="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những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đặc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sắc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về</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nội</a:t>
            </a:r>
            <a:r>
              <a:rPr lang="en-US" sz="2400" b="1" i="1" dirty="0">
                <a:solidFill>
                  <a:srgbClr val="660066"/>
                </a:solidFill>
                <a:latin typeface="Times New Roman" panose="02020603050405020304" pitchFamily="18" charset="0"/>
                <a:cs typeface="Times New Roman" panose="02020603050405020304" pitchFamily="18" charset="0"/>
              </a:rPr>
              <a:t> dung </a:t>
            </a:r>
            <a:r>
              <a:rPr lang="en-US" sz="2400" b="1" i="1" dirty="0" err="1">
                <a:solidFill>
                  <a:srgbClr val="660066"/>
                </a:solidFill>
                <a:latin typeface="Times New Roman" panose="02020603050405020304" pitchFamily="18" charset="0"/>
                <a:cs typeface="Times New Roman" panose="02020603050405020304" pitchFamily="18" charset="0"/>
              </a:rPr>
              <a:t>và</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nghệ</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thuật</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của</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bài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thơ</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Tự</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tình</a:t>
            </a:r>
            <a:r>
              <a:rPr lang="en-US" sz="2400" b="1" i="1" dirty="0">
                <a:solidFill>
                  <a:srgbClr val="660066"/>
                </a:solidFill>
                <a:latin typeface="Times New Roman" panose="02020603050405020304" pitchFamily="18" charset="0"/>
                <a:cs typeface="Times New Roman" panose="02020603050405020304" pitchFamily="18" charset="0"/>
              </a:rPr>
              <a:t> - </a:t>
            </a:r>
            <a:r>
              <a:rPr lang="en-US" sz="2400" b="1" i="1" dirty="0" err="1">
                <a:solidFill>
                  <a:srgbClr val="660066"/>
                </a:solidFill>
                <a:latin typeface="Times New Roman" panose="02020603050405020304" pitchFamily="18" charset="0"/>
                <a:cs typeface="Times New Roman" panose="02020603050405020304" pitchFamily="18" charset="0"/>
              </a:rPr>
              <a:t>Hồ</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Xuân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Hương</a:t>
            </a:r>
            <a:r>
              <a:rPr lang="en-US" sz="2400" b="1" i="1" dirty="0">
                <a:solidFill>
                  <a:srgbClr val="660066"/>
                </a:solidFill>
                <a:latin typeface="Times New Roman" panose="02020603050405020304" pitchFamily="18" charset="0"/>
                <a:cs typeface="Times New Roman" panose="02020603050405020304" pitchFamily="18"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Cảm</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nhận</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được</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tâm</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trạng</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vừa</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buồn</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tủi</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vừa</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phẫn</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uất</a:t>
            </a:r>
            <a:r>
              <a:rPr lang="en-US" altLang="zh-CN" sz="2400" b="1" i="1" dirty="0" smtClean="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trước</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duyên</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phận</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éo</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le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và</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khát</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vọng</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sống</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khát</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vọng</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hạnh</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phúc</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của</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Hồ</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a:solidFill>
                  <a:srgbClr val="660066"/>
                </a:solidFill>
                <a:latin typeface="Times New Roman" panose="02020603050405020304" pitchFamily="18" charset="0"/>
                <a:cs typeface="Times New Roman" panose="02020603050405020304" pitchFamily="18" charset="0"/>
                <a:sym typeface="Arial" charset="0"/>
              </a:rPr>
              <a:t>Xuân</a:t>
            </a:r>
            <a:r>
              <a:rPr lang="en-US" altLang="zh-CN" sz="2400" b="1" i="1" dirty="0">
                <a:solidFill>
                  <a:srgbClr val="660066"/>
                </a:solidFill>
                <a:latin typeface="Times New Roman" panose="02020603050405020304" pitchFamily="18" charset="0"/>
                <a:cs typeface="Times New Roman" panose="02020603050405020304" pitchFamily="18" charset="0"/>
                <a:sym typeface="Arial" charset="0"/>
              </a:rPr>
              <a:t> </a:t>
            </a:r>
            <a:r>
              <a:rPr lang="en-US" altLang="zh-CN" sz="2400" b="1" i="1" dirty="0" err="1" smtClean="0">
                <a:solidFill>
                  <a:srgbClr val="660066"/>
                </a:solidFill>
                <a:latin typeface="Times New Roman" panose="02020603050405020304" pitchFamily="18" charset="0"/>
                <a:cs typeface="Times New Roman" panose="02020603050405020304" pitchFamily="18" charset="0"/>
                <a:sym typeface="Arial" charset="0"/>
              </a:rPr>
              <a:t>Hương</a:t>
            </a:r>
            <a:r>
              <a:rPr lang="en-US" sz="2400" b="1" i="1" dirty="0" smtClean="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nghệ</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thuật</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xây</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dựng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hình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ảnh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thể</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hiện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cảm</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xúc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sử</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dụng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ngôn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ngữ</a:t>
            </a:r>
            <a:r>
              <a:rPr lang="en-US" sz="2400" b="1" i="1" dirty="0">
                <a:solidFill>
                  <a:srgbClr val="660066"/>
                </a:solidFill>
                <a:latin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2400" b="1" i="1" dirty="0" err="1" smtClean="0">
                <a:solidFill>
                  <a:srgbClr val="660066"/>
                </a:solidFill>
                <a:latin typeface="Times New Roman" panose="02020603050405020304" pitchFamily="18" charset="0"/>
                <a:cs typeface="Times New Roman" panose="02020603050405020304" pitchFamily="18" charset="0"/>
              </a:rPr>
              <a:t>Hiểu</a:t>
            </a:r>
            <a:r>
              <a:rPr lang="en-US" sz="2400" b="1" i="1" dirty="0" smtClean="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một</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vài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đặc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điểm</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cơ</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bản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của</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thơ</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trữ</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tình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trung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đại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Việt</a:t>
            </a:r>
            <a:r>
              <a:rPr lang="en-US" sz="2400" b="1" i="1" dirty="0">
                <a:solidFill>
                  <a:srgbClr val="660066"/>
                </a:solidFill>
                <a:latin typeface="Times New Roman" panose="02020603050405020304" pitchFamily="18" charset="0"/>
                <a:cs typeface="Times New Roman" panose="02020603050405020304" pitchFamily="18" charset="0"/>
              </a:rPr>
              <a:t> Nam.</a:t>
            </a:r>
          </a:p>
          <a:p>
            <a:pPr marL="342900" indent="-342900" algn="just">
              <a:lnSpc>
                <a:spcPct val="150000"/>
              </a:lnSpc>
              <a:buFont typeface="Wingdings" panose="05000000000000000000" pitchFamily="2" charset="2"/>
              <a:buChar char="Ø"/>
            </a:pPr>
            <a:r>
              <a:rPr lang="en-US" sz="2400" b="1" i="1" dirty="0" err="1" smtClean="0">
                <a:solidFill>
                  <a:srgbClr val="660066"/>
                </a:solidFill>
                <a:latin typeface="Times New Roman" panose="02020603050405020304" pitchFamily="18" charset="0"/>
                <a:cs typeface="Times New Roman" panose="02020603050405020304" pitchFamily="18" charset="0"/>
              </a:rPr>
              <a:t>Biết</a:t>
            </a:r>
            <a:r>
              <a:rPr lang="en-US" sz="2400" b="1" i="1" dirty="0" smtClean="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cách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đọc</a:t>
            </a:r>
            <a:r>
              <a:rPr lang="en-US" sz="2400" b="1" i="1" dirty="0">
                <a:solidFill>
                  <a:srgbClr val="660066"/>
                </a:solidFill>
                <a:latin typeface="Times New Roman" panose="02020603050405020304" pitchFamily="18" charset="0"/>
                <a:cs typeface="Times New Roman" panose="02020603050405020304" pitchFamily="18" charset="0"/>
              </a:rPr>
              <a:t> - </a:t>
            </a:r>
            <a:r>
              <a:rPr lang="en-US" sz="2400" b="1" i="1" dirty="0" err="1">
                <a:solidFill>
                  <a:srgbClr val="660066"/>
                </a:solidFill>
                <a:latin typeface="Times New Roman" panose="02020603050405020304" pitchFamily="18" charset="0"/>
                <a:cs typeface="Times New Roman" panose="02020603050405020304" pitchFamily="18" charset="0"/>
              </a:rPr>
              <a:t>hiểu</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tác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phẩm</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thơ</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trữ</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tình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trung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đại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theo</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đặc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trưng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thể</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loại</a:t>
            </a:r>
            <a:r>
              <a:rPr lang="en-US" sz="2400" b="1" i="1" dirty="0">
                <a:solidFill>
                  <a:srgbClr val="660066"/>
                </a:solidFill>
                <a:latin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2400" b="1" i="1" dirty="0" err="1" smtClean="0">
                <a:solidFill>
                  <a:srgbClr val="660066"/>
                </a:solidFill>
                <a:latin typeface="Times New Roman" panose="02020603050405020304" pitchFamily="18" charset="0"/>
                <a:cs typeface="Times New Roman" panose="02020603050405020304" pitchFamily="18" charset="0"/>
              </a:rPr>
              <a:t>Biết</a:t>
            </a:r>
            <a:r>
              <a:rPr lang="en-US" sz="2400" b="1" i="1" dirty="0" smtClean="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vận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dụng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hiểu</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biết</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vào</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việc</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phân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tích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thơ</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trữ</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tình</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trung</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đại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khi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làm</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bài</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nghị</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luận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văn</a:t>
            </a:r>
            <a:r>
              <a:rPr lang="en-US" sz="2400" b="1" i="1" dirty="0">
                <a:solidFill>
                  <a:srgbClr val="660066"/>
                </a:solidFill>
                <a:latin typeface="Times New Roman" panose="02020603050405020304" pitchFamily="18" charset="0"/>
                <a:cs typeface="Times New Roman" panose="02020603050405020304" pitchFamily="18" charset="0"/>
              </a:rPr>
              <a:t> </a:t>
            </a:r>
            <a:r>
              <a:rPr lang="en-US" sz="2400" b="1" i="1" dirty="0" err="1">
                <a:solidFill>
                  <a:srgbClr val="660066"/>
                </a:solidFill>
                <a:latin typeface="Times New Roman" panose="02020603050405020304" pitchFamily="18" charset="0"/>
                <a:cs typeface="Times New Roman" panose="02020603050405020304" pitchFamily="18" charset="0"/>
              </a:rPr>
              <a:t>học</a:t>
            </a:r>
            <a:r>
              <a:rPr lang="en-US" sz="2400" b="1" i="1" dirty="0">
                <a:solidFill>
                  <a:srgbClr val="66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1532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Oval 5"/>
          <p:cNvSpPr/>
          <p:nvPr/>
        </p:nvSpPr>
        <p:spPr>
          <a:xfrm>
            <a:off x="2475186" y="5171090"/>
            <a:ext cx="315311" cy="252248"/>
          </a:xfrm>
          <a:prstGeom prst="ellipse">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60274" y="5312981"/>
            <a:ext cx="315311" cy="252248"/>
          </a:xfrm>
          <a:prstGeom prst="ellipse">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20207" y="945934"/>
            <a:ext cx="315311" cy="252248"/>
          </a:xfrm>
          <a:prstGeom prst="ellipse">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21214" y="1072058"/>
            <a:ext cx="315311" cy="252248"/>
          </a:xfrm>
          <a:prstGeom prst="ellipse">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776138" y="5197366"/>
            <a:ext cx="315311" cy="252248"/>
          </a:xfrm>
          <a:prstGeom prst="ellipse">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166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7214" y="756929"/>
            <a:ext cx="4275649" cy="478182"/>
          </a:xfrm>
          <a:prstGeom prst="roundRect">
            <a:avLst/>
          </a:prstGeom>
          <a:solidFill>
            <a:srgbClr val="80008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429737" y="821110"/>
            <a:ext cx="690006" cy="312685"/>
          </a:xfrm>
          <a:prstGeom prst="round2DiagRect">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III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19743" y="752642"/>
            <a:ext cx="6065009" cy="461665"/>
          </a:xfrm>
          <a:prstGeom prst="rect">
            <a:avLst/>
          </a:prstGeom>
          <a:noFill/>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TỔNG KẾT</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sp>
        <p:nvSpPr>
          <p:cNvPr id="6" name="Rectangle 5"/>
          <p:cNvSpPr/>
          <p:nvPr/>
        </p:nvSpPr>
        <p:spPr>
          <a:xfrm>
            <a:off x="774739" y="1749182"/>
            <a:ext cx="10292029" cy="4499218"/>
          </a:xfrm>
          <a:prstGeom prst="rect">
            <a:avLst/>
          </a:prstGeom>
          <a:solidFill>
            <a:schemeClr val="accent6">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400" b="1" dirty="0" smtClean="0">
              <a:solidFill>
                <a:srgbClr val="993366"/>
              </a:solidFill>
              <a:latin typeface="Times New Roman" panose="02020603050405020304" pitchFamily="18" charset="0"/>
              <a:cs typeface="Times New Roman" panose="02020603050405020304" pitchFamily="18" charset="0"/>
            </a:endParaRPr>
          </a:p>
          <a:p>
            <a:pPr algn="just">
              <a:lnSpc>
                <a:spcPct val="150000"/>
              </a:lnSpc>
            </a:pPr>
            <a:r>
              <a:rPr lang="en-SG" sz="2400" b="1" i="1" dirty="0" smtClean="0">
                <a:solidFill>
                  <a:srgbClr val="993366"/>
                </a:solidFill>
                <a:latin typeface="Times New Roman" panose="02020603050405020304" pitchFamily="18" charset="0"/>
                <a:cs typeface="Times New Roman" panose="02020603050405020304" pitchFamily="18" charset="0"/>
              </a:rPr>
              <a:t>          </a:t>
            </a:r>
            <a:r>
              <a:rPr lang="en-SG" sz="2400" b="1" i="1" dirty="0" err="1" smtClean="0">
                <a:solidFill>
                  <a:srgbClr val="993366"/>
                </a:solidFill>
                <a:latin typeface="Times New Roman" panose="02020603050405020304" pitchFamily="18" charset="0"/>
                <a:cs typeface="Times New Roman" panose="02020603050405020304" pitchFamily="18" charset="0"/>
              </a:rPr>
              <a:t>Tự</a:t>
            </a:r>
            <a:r>
              <a:rPr lang="en-SG" sz="2400" b="1" i="1" dirty="0" smtClean="0">
                <a:solidFill>
                  <a:srgbClr val="993366"/>
                </a:solidFill>
                <a:latin typeface="Times New Roman" panose="02020603050405020304" pitchFamily="18" charset="0"/>
                <a:cs typeface="Times New Roman" panose="02020603050405020304" pitchFamily="18" charset="0"/>
              </a:rPr>
              <a:t> </a:t>
            </a:r>
            <a:r>
              <a:rPr lang="en-SG" sz="2400" b="1" i="1" dirty="0" err="1">
                <a:solidFill>
                  <a:srgbClr val="993366"/>
                </a:solidFill>
                <a:latin typeface="Times New Roman" panose="02020603050405020304" pitchFamily="18" charset="0"/>
                <a:cs typeface="Times New Roman" panose="02020603050405020304" pitchFamily="18" charset="0"/>
              </a:rPr>
              <a:t>tình</a:t>
            </a:r>
            <a:r>
              <a:rPr lang="en-SG" sz="2400" b="1" dirty="0">
                <a:solidFill>
                  <a:srgbClr val="993366"/>
                </a:solidFill>
                <a:latin typeface="Times New Roman" panose="02020603050405020304" pitchFamily="18" charset="0"/>
                <a:cs typeface="Times New Roman" panose="02020603050405020304" pitchFamily="18" charset="0"/>
              </a:rPr>
              <a:t> (II) </a:t>
            </a:r>
            <a:r>
              <a:rPr lang="en-SG" sz="2400" b="1" dirty="0" err="1">
                <a:solidFill>
                  <a:srgbClr val="993366"/>
                </a:solidFill>
                <a:latin typeface="Times New Roman" panose="02020603050405020304" pitchFamily="18" charset="0"/>
                <a:cs typeface="Times New Roman" panose="02020603050405020304" pitchFamily="18" charset="0"/>
              </a:rPr>
              <a:t>thể</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hiện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tâm</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trạng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thái</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độ</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của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Hồ</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Xuân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smtClean="0">
                <a:solidFill>
                  <a:srgbClr val="993366"/>
                </a:solidFill>
                <a:latin typeface="Times New Roman" panose="02020603050405020304" pitchFamily="18" charset="0"/>
                <a:cs typeface="Times New Roman" panose="02020603050405020304" pitchFamily="18" charset="0"/>
              </a:rPr>
              <a:t>Hương</a:t>
            </a:r>
            <a:r>
              <a:rPr lang="en-SG" sz="2400" b="1" dirty="0" smtClean="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vừa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đau</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buồn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vừa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phẫn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uất</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trước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duyên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phận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gắng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gượng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vươn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lên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nhưng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vẫn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rơi</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vào</a:t>
            </a:r>
            <a:r>
              <a:rPr lang="en-SG" sz="2400" b="1" dirty="0">
                <a:solidFill>
                  <a:srgbClr val="993366"/>
                </a:solidFill>
                <a:latin typeface="Times New Roman" panose="02020603050405020304" pitchFamily="18" charset="0"/>
                <a:cs typeface="Times New Roman" panose="02020603050405020304" pitchFamily="18" charset="0"/>
              </a:rPr>
              <a:t> bi </a:t>
            </a:r>
            <a:r>
              <a:rPr lang="en-SG" sz="2400" b="1" dirty="0" err="1">
                <a:solidFill>
                  <a:srgbClr val="993366"/>
                </a:solidFill>
                <a:latin typeface="Times New Roman" panose="02020603050405020304" pitchFamily="18" charset="0"/>
                <a:cs typeface="Times New Roman" panose="02020603050405020304" pitchFamily="18" charset="0"/>
              </a:rPr>
              <a:t>kịch</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Bài</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thơ</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cho</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thấy</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khát</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vọng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sống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khát</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vọng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hạnh</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phúc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và</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tài</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năng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độc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đáo</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của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Bà</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chúa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thơ</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Nôm</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trong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việc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sử</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dụng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từ</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ngữ</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trơ</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xiên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ngang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đâm</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toạc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tí</a:t>
            </a:r>
            <a:r>
              <a:rPr lang="en-SG" sz="2400" b="1" dirty="0">
                <a:solidFill>
                  <a:srgbClr val="993366"/>
                </a:solidFill>
                <a:latin typeface="Times New Roman" panose="02020603050405020304" pitchFamily="18" charset="0"/>
                <a:cs typeface="Times New Roman" panose="02020603050405020304" pitchFamily="18" charset="0"/>
              </a:rPr>
              <a:t> con </a:t>
            </a:r>
            <a:r>
              <a:rPr lang="en-SG" sz="2400" b="1" dirty="0" err="1">
                <a:solidFill>
                  <a:srgbClr val="993366"/>
                </a:solidFill>
                <a:latin typeface="Times New Roman" panose="02020603050405020304" pitchFamily="18" charset="0"/>
                <a:cs typeface="Times New Roman" panose="02020603050405020304" pitchFamily="18" charset="0"/>
              </a:rPr>
              <a:t>con</a:t>
            </a:r>
            <a:r>
              <a:rPr lang="en-SG" sz="2400" b="1" dirty="0">
                <a:solidFill>
                  <a:srgbClr val="993366"/>
                </a:solidFill>
                <a:latin typeface="Times New Roman" panose="02020603050405020304" pitchFamily="18" charset="0"/>
                <a:cs typeface="Times New Roman" panose="02020603050405020304" pitchFamily="18" charset="0"/>
              </a:rPr>
              <a:t>, …) </a:t>
            </a:r>
            <a:r>
              <a:rPr lang="en-SG" sz="2400" b="1" dirty="0" err="1">
                <a:solidFill>
                  <a:srgbClr val="993366"/>
                </a:solidFill>
                <a:latin typeface="Times New Roman" panose="02020603050405020304" pitchFamily="18" charset="0"/>
                <a:cs typeface="Times New Roman" panose="02020603050405020304" pitchFamily="18" charset="0"/>
              </a:rPr>
              <a:t>và</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xây</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dựng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hình</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ảnh</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giàu</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sức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gợi</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cảm</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trăng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khuyết</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chưa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tròn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rêu</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xiên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ngang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đá</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đâm</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toạc</a:t>
            </a:r>
            <a:r>
              <a:rPr lang="en-SG" sz="2400" b="1" dirty="0">
                <a:solidFill>
                  <a:srgbClr val="993366"/>
                </a:solidFill>
                <a:latin typeface="Times New Roman" panose="02020603050405020304" pitchFamily="18" charset="0"/>
                <a:cs typeface="Times New Roman" panose="02020603050405020304" pitchFamily="18" charset="0"/>
              </a:rPr>
              <a:t>, …) </a:t>
            </a:r>
            <a:r>
              <a:rPr lang="en-SG" sz="2400" b="1" dirty="0" err="1">
                <a:solidFill>
                  <a:srgbClr val="993366"/>
                </a:solidFill>
                <a:latin typeface="Times New Roman" panose="02020603050405020304" pitchFamily="18" charset="0"/>
                <a:cs typeface="Times New Roman" panose="02020603050405020304" pitchFamily="18" charset="0"/>
              </a:rPr>
              <a:t>để</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diễn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tả</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các</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biểu</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hiện</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phong</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phú</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tinh</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tế</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của</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tâm</a:t>
            </a:r>
            <a:r>
              <a:rPr lang="en-SG" sz="2400" b="1" dirty="0">
                <a:solidFill>
                  <a:srgbClr val="993366"/>
                </a:solidFill>
                <a:latin typeface="Times New Roman" panose="02020603050405020304" pitchFamily="18" charset="0"/>
                <a:cs typeface="Times New Roman" panose="02020603050405020304" pitchFamily="18" charset="0"/>
              </a:rPr>
              <a:t> </a:t>
            </a:r>
            <a:r>
              <a:rPr lang="en-SG" sz="2400" b="1" dirty="0" err="1">
                <a:solidFill>
                  <a:srgbClr val="993366"/>
                </a:solidFill>
                <a:latin typeface="Times New Roman" panose="02020603050405020304" pitchFamily="18" charset="0"/>
                <a:cs typeface="Times New Roman" panose="02020603050405020304" pitchFamily="18" charset="0"/>
              </a:rPr>
              <a:t>trạng</a:t>
            </a:r>
            <a:r>
              <a:rPr lang="en-SG" sz="2400" b="1" dirty="0">
                <a:solidFill>
                  <a:srgbClr val="993366"/>
                </a:solidFill>
                <a:latin typeface="Times New Roman" panose="02020603050405020304" pitchFamily="18" charset="0"/>
                <a:cs typeface="Times New Roman" panose="02020603050405020304" pitchFamily="18" charset="0"/>
              </a:rPr>
              <a:t>.</a:t>
            </a:r>
            <a:endParaRPr lang="en-US" sz="2400" b="1" dirty="0">
              <a:solidFill>
                <a:srgbClr val="993366"/>
              </a:solidFill>
              <a:latin typeface="Times New Roman" panose="02020603050405020304" pitchFamily="18" charset="0"/>
              <a:cs typeface="Times New Roman" panose="02020603050405020304" pitchFamily="18" charset="0"/>
            </a:endParaRPr>
          </a:p>
          <a:p>
            <a:pPr algn="just">
              <a:lnSpc>
                <a:spcPct val="150000"/>
              </a:lnSpc>
            </a:pPr>
            <a:r>
              <a:rPr lang="en-US" sz="2400" b="1" dirty="0" smtClean="0">
                <a:solidFill>
                  <a:srgbClr val="99336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90511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11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flipH="1">
            <a:off x="-4" y="0"/>
            <a:ext cx="12192001" cy="6858000"/>
          </a:xfrm>
          <a:prstGeom prst="rect">
            <a:avLst/>
          </a:prstGeom>
        </p:spPr>
      </p:pic>
      <p:sp>
        <p:nvSpPr>
          <p:cNvPr id="4" name="Rectangle 3"/>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TÌNH</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8850263" y="913713"/>
            <a:ext cx="3074696" cy="1622429"/>
            <a:chOff x="7215716" y="1883391"/>
            <a:chExt cx="3074696" cy="1622429"/>
          </a:xfrm>
        </p:grpSpPr>
        <p:pic>
          <p:nvPicPr>
            <p:cNvPr id="12" name="图片 13"/>
            <p:cNvPicPr>
              <a:picLocks noChangeAspect="1"/>
            </p:cNvPicPr>
            <p:nvPr/>
          </p:nvPicPr>
          <p:blipFill>
            <a:blip r:embed="rId4" cstate="print">
              <a:duotone>
                <a:prstClr val="black"/>
                <a:srgbClr val="660066">
                  <a:tint val="45000"/>
                  <a:satMod val="400000"/>
                </a:srgbClr>
              </a:duotone>
              <a:extLst>
                <a:ext uri="{28A0092B-C50C-407E-A947-70E740481C1C}">
                  <a14:useLocalDpi xmlns:a14="http://schemas.microsoft.com/office/drawing/2010/main" val="0"/>
                </a:ext>
              </a:extLst>
            </a:blip>
            <a:stretch>
              <a:fillRect/>
            </a:stretch>
          </p:blipFill>
          <p:spPr>
            <a:xfrm>
              <a:off x="8537884" y="2782044"/>
              <a:ext cx="1752528" cy="482518"/>
            </a:xfrm>
            <a:prstGeom prst="rect">
              <a:avLst/>
            </a:prstGeom>
          </p:spPr>
        </p:pic>
        <p:sp>
          <p:nvSpPr>
            <p:cNvPr id="13" name="Moon 12"/>
            <p:cNvSpPr/>
            <p:nvPr/>
          </p:nvSpPr>
          <p:spPr>
            <a:xfrm rot="2343115" flipH="1">
              <a:off x="7864190" y="1883391"/>
              <a:ext cx="896878" cy="1387972"/>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p:cNvPicPr>
              <a:picLocks noChangeAspect="1"/>
            </p:cNvPicPr>
            <p:nvPr/>
          </p:nvPicPr>
          <p:blipFill>
            <a:blip r:embed="rId4" cstate="print">
              <a:duotone>
                <a:prstClr val="black"/>
                <a:srgbClr val="660066">
                  <a:tint val="45000"/>
                  <a:satMod val="400000"/>
                </a:srgbClr>
              </a:duotone>
              <a:extLst>
                <a:ext uri="{28A0092B-C50C-407E-A947-70E740481C1C}">
                  <a14:useLocalDpi xmlns:a14="http://schemas.microsoft.com/office/drawing/2010/main" val="0"/>
                </a:ext>
              </a:extLst>
            </a:blip>
            <a:stretch>
              <a:fillRect/>
            </a:stretch>
          </p:blipFill>
          <p:spPr>
            <a:xfrm>
              <a:off x="7215716" y="3023302"/>
              <a:ext cx="1752528" cy="482518"/>
            </a:xfrm>
            <a:prstGeom prst="rect">
              <a:avLst/>
            </a:prstGeom>
          </p:spPr>
        </p:pic>
      </p:grpSp>
      <p:sp>
        <p:nvSpPr>
          <p:cNvPr id="15" name="Rectangle 14"/>
          <p:cNvSpPr/>
          <p:nvPr/>
        </p:nvSpPr>
        <p:spPr>
          <a:xfrm>
            <a:off x="37759" y="1468329"/>
            <a:ext cx="11887200" cy="3513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chemeClr val="bg1"/>
                </a:solidFill>
                <a:latin typeface="HP001 5 hàng" panose="020B0603050302020204" pitchFamily="34" charset="0"/>
              </a:rPr>
              <a:t>Xin </a:t>
            </a:r>
            <a:r>
              <a:rPr lang="en-US" sz="8000" b="1" dirty="0" err="1" smtClean="0">
                <a:solidFill>
                  <a:schemeClr val="bg1"/>
                </a:solidFill>
                <a:latin typeface="HP001 5 hàng" panose="020B0603050302020204" pitchFamily="34" charset="0"/>
              </a:rPr>
              <a:t>chân</a:t>
            </a:r>
            <a:r>
              <a:rPr lang="en-US" sz="8000" b="1" dirty="0" smtClean="0">
                <a:solidFill>
                  <a:schemeClr val="bg1"/>
                </a:solidFill>
                <a:latin typeface="HP001 5 hàng" panose="020B0603050302020204" pitchFamily="34" charset="0"/>
              </a:rPr>
              <a:t> </a:t>
            </a:r>
            <a:r>
              <a:rPr lang="en-US" sz="8000" b="1" dirty="0" err="1" smtClean="0">
                <a:solidFill>
                  <a:schemeClr val="bg1"/>
                </a:solidFill>
                <a:latin typeface="HP001 5 hàng" panose="020B0603050302020204" pitchFamily="34" charset="0"/>
              </a:rPr>
              <a:t>thành</a:t>
            </a:r>
            <a:r>
              <a:rPr lang="en-US" sz="8000" b="1" dirty="0" smtClean="0">
                <a:solidFill>
                  <a:schemeClr val="bg1"/>
                </a:solidFill>
                <a:latin typeface="HP001 5 hàng" panose="020B0603050302020204" pitchFamily="34" charset="0"/>
              </a:rPr>
              <a:t> </a:t>
            </a:r>
            <a:r>
              <a:rPr lang="en-US" sz="8000" b="1" dirty="0" err="1" smtClean="0">
                <a:solidFill>
                  <a:schemeClr val="bg1"/>
                </a:solidFill>
                <a:latin typeface="HP001 5 hàng" panose="020B0603050302020204" pitchFamily="34" charset="0"/>
              </a:rPr>
              <a:t>cảm</a:t>
            </a:r>
            <a:r>
              <a:rPr lang="en-US" sz="8000" b="1" dirty="0" smtClean="0">
                <a:solidFill>
                  <a:schemeClr val="bg1"/>
                </a:solidFill>
                <a:latin typeface="HP001 5 hàng" panose="020B0603050302020204" pitchFamily="34" charset="0"/>
              </a:rPr>
              <a:t> </a:t>
            </a:r>
            <a:r>
              <a:rPr lang="en-US" sz="8000" b="1" dirty="0" err="1" smtClean="0">
                <a:solidFill>
                  <a:schemeClr val="bg1"/>
                </a:solidFill>
                <a:latin typeface="HP001 5 hàng" panose="020B0603050302020204" pitchFamily="34" charset="0"/>
              </a:rPr>
              <a:t>ơn</a:t>
            </a:r>
            <a:r>
              <a:rPr lang="en-US" sz="8000" b="1" dirty="0" smtClean="0">
                <a:solidFill>
                  <a:schemeClr val="bg1"/>
                </a:solidFill>
                <a:latin typeface="HP001 5 hàng" panose="020B0603050302020204" pitchFamily="34" charset="0"/>
              </a:rPr>
              <a:t>! </a:t>
            </a:r>
            <a:endParaRPr lang="en-US" sz="8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87943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41696" y="926758"/>
            <a:ext cx="10533068" cy="5409217"/>
            <a:chOff x="2897187" y="2539043"/>
            <a:chExt cx="21068878" cy="10818434"/>
          </a:xfrm>
        </p:grpSpPr>
        <p:grpSp>
          <p:nvGrpSpPr>
            <p:cNvPr id="28" name="Group 27"/>
            <p:cNvGrpSpPr/>
            <p:nvPr/>
          </p:nvGrpSpPr>
          <p:grpSpPr>
            <a:xfrm>
              <a:off x="2897187" y="2539043"/>
              <a:ext cx="21068878" cy="10818434"/>
              <a:chOff x="2897187" y="2539043"/>
              <a:chExt cx="21068878" cy="10818434"/>
            </a:xfrm>
          </p:grpSpPr>
          <p:sp>
            <p:nvSpPr>
              <p:cNvPr id="30" name="Rounded Rectangle 29"/>
              <p:cNvSpPr/>
              <p:nvPr/>
            </p:nvSpPr>
            <p:spPr>
              <a:xfrm>
                <a:off x="2897187" y="3092377"/>
                <a:ext cx="21068878" cy="10265100"/>
              </a:xfrm>
              <a:prstGeom prst="roundRect">
                <a:avLst>
                  <a:gd name="adj" fmla="val 3218"/>
                </a:avLst>
              </a:prstGeom>
              <a:noFill/>
              <a:ln w="571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ounded Rectangle 30"/>
              <p:cNvSpPr/>
              <p:nvPr/>
            </p:nvSpPr>
            <p:spPr>
              <a:xfrm>
                <a:off x="8015219" y="2539043"/>
                <a:ext cx="9092845" cy="1050190"/>
              </a:xfrm>
              <a:prstGeom prst="roundRect">
                <a:avLst/>
              </a:prstGeom>
              <a:solidFill>
                <a:schemeClr val="bg1"/>
              </a:solidFill>
              <a:ln w="57150">
                <a:solidFill>
                  <a:srgbClr val="66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Box 31"/>
              <p:cNvSpPr txBox="1"/>
              <p:nvPr/>
            </p:nvSpPr>
            <p:spPr>
              <a:xfrm>
                <a:off x="9104551" y="2543537"/>
                <a:ext cx="7131728" cy="1015662"/>
              </a:xfrm>
              <a:prstGeom prst="rect">
                <a:avLst/>
              </a:prstGeom>
              <a:noFill/>
              <a:ln>
                <a:noFill/>
              </a:ln>
            </p:spPr>
            <p:txBody>
              <a:bodyPr wrap="none" rtlCol="0" anchor="ctr">
                <a:spAutoFit/>
              </a:bodyPr>
              <a:lstStyle/>
              <a:p>
                <a:r>
                  <a:rPr lang="en-US" sz="2700" b="1" dirty="0" smtClean="0">
                    <a:solidFill>
                      <a:srgbClr val="660066"/>
                    </a:solidFill>
                    <a:latin typeface="Tahoma" pitchFamily="34" charset="0"/>
                    <a:ea typeface="Tahoma" pitchFamily="34" charset="0"/>
                    <a:cs typeface="Tahoma" pitchFamily="34" charset="0"/>
                  </a:rPr>
                  <a:t>CẤU TRÚC BÀI HỌC</a:t>
                </a:r>
                <a:endParaRPr lang="en-US" sz="2700" b="1" dirty="0">
                  <a:solidFill>
                    <a:srgbClr val="660066"/>
                  </a:solidFill>
                  <a:latin typeface="Tahoma" pitchFamily="34" charset="0"/>
                  <a:ea typeface="Tahoma" pitchFamily="34" charset="0"/>
                  <a:cs typeface="Tahoma" pitchFamily="34" charset="0"/>
                </a:endParaRPr>
              </a:p>
            </p:txBody>
          </p:sp>
          <p:sp>
            <p:nvSpPr>
              <p:cNvPr id="33" name="Oval 32"/>
              <p:cNvSpPr/>
              <p:nvPr/>
            </p:nvSpPr>
            <p:spPr>
              <a:xfrm>
                <a:off x="7873827" y="2930146"/>
                <a:ext cx="304767" cy="304767"/>
              </a:xfrm>
              <a:prstGeom prst="ellipse">
                <a:avLst/>
              </a:prstGeom>
              <a:solidFill>
                <a:srgbClr val="CC66FF"/>
              </a:solidFill>
              <a:ln w="825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16955279" y="2930146"/>
              <a:ext cx="304767" cy="304767"/>
            </a:xfrm>
            <a:prstGeom prst="ellipse">
              <a:avLst/>
            </a:prstGeom>
            <a:solidFill>
              <a:srgbClr val="CC66FF"/>
            </a:solidFill>
            <a:ln w="825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1232418" y="3745695"/>
            <a:ext cx="8038053" cy="1585039"/>
          </a:xfrm>
          <a:prstGeom prst="rect">
            <a:avLst/>
          </a:prstGeom>
          <a:noFill/>
          <a:ln>
            <a:noFill/>
          </a:ln>
        </p:spPr>
        <p:txBody>
          <a:bodyPr wrap="square" lIns="45711" tIns="22855" rIns="45711" bIns="22855" rtlCol="0">
            <a:spAutoFit/>
          </a:bodyPr>
          <a:lstStyle/>
          <a:p>
            <a:pPr marL="371401" indent="-371401">
              <a:lnSpc>
                <a:spcPts val="2999"/>
              </a:lnSpc>
              <a:buFont typeface="+mj-lt"/>
              <a:buAutoNum type="arabicPeriod"/>
            </a:pP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Hai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câu</a:t>
            </a: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đề</a:t>
            </a:r>
            <a:endParaRPr lang="en-US" sz="2400" b="1" dirty="0">
              <a:solidFill>
                <a:srgbClr val="660066"/>
              </a:solidFill>
              <a:latin typeface="Arial" panose="020B0604020202020204" pitchFamily="34" charset="0"/>
              <a:ea typeface="Tahoma" panose="020B0604030504040204" pitchFamily="34" charset="0"/>
              <a:cs typeface="Arial" panose="020B0604020202020204" pitchFamily="34" charset="0"/>
            </a:endParaRPr>
          </a:p>
          <a:p>
            <a:pPr marL="371401" indent="-371401">
              <a:lnSpc>
                <a:spcPts val="2999"/>
              </a:lnSpc>
              <a:buFont typeface="+mj-lt"/>
              <a:buAutoNum type="arabicPeriod"/>
            </a:pP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Hai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câu</a:t>
            </a: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thực</a:t>
            </a:r>
            <a:endPar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endParaRPr>
          </a:p>
          <a:p>
            <a:pPr marL="371401" indent="-371401">
              <a:lnSpc>
                <a:spcPts val="2999"/>
              </a:lnSpc>
              <a:buFont typeface="+mj-lt"/>
              <a:buAutoNum type="arabicPeriod"/>
            </a:pP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Hai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câu</a:t>
            </a: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luận</a:t>
            </a:r>
            <a:endPar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endParaRPr>
          </a:p>
          <a:p>
            <a:pPr marL="371401" indent="-371401">
              <a:lnSpc>
                <a:spcPts val="2999"/>
              </a:lnSpc>
              <a:buFont typeface="+mj-lt"/>
              <a:buAutoNum type="arabicPeriod"/>
            </a:pP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Hai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câu</a:t>
            </a:r>
            <a:r>
              <a:rPr lang="en-US" sz="2400" b="1" dirty="0" smtClean="0">
                <a:solidFill>
                  <a:srgbClr val="660066"/>
                </a:solidFill>
                <a:latin typeface="Arial" panose="020B0604020202020204" pitchFamily="34" charset="0"/>
                <a:ea typeface="Tahoma" panose="020B0604030504040204" pitchFamily="34" charset="0"/>
                <a:cs typeface="Arial" panose="020B0604020202020204" pitchFamily="34" charset="0"/>
              </a:rPr>
              <a:t> </a:t>
            </a:r>
            <a:r>
              <a:rPr lang="en-US" sz="2400" b="1" dirty="0" err="1" smtClean="0">
                <a:solidFill>
                  <a:srgbClr val="660066"/>
                </a:solidFill>
                <a:latin typeface="Arial" panose="020B0604020202020204" pitchFamily="34" charset="0"/>
                <a:ea typeface="Tahoma" panose="020B0604030504040204" pitchFamily="34" charset="0"/>
                <a:cs typeface="Arial" panose="020B0604020202020204" pitchFamily="34" charset="0"/>
              </a:rPr>
              <a:t>kết</a:t>
            </a:r>
            <a:endParaRPr lang="en-US" sz="2400" b="1" dirty="0">
              <a:solidFill>
                <a:srgbClr val="660066"/>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p:cNvSpPr/>
          <p:nvPr/>
        </p:nvSpPr>
        <p:spPr>
          <a:xfrm>
            <a:off x="1272143" y="2079850"/>
            <a:ext cx="8534619" cy="932553"/>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 </a:t>
            </a:r>
            <a:r>
              <a:rPr lang="en-US" sz="2400" b="1" dirty="0" err="1" smtClean="0">
                <a:solidFill>
                  <a:srgbClr val="660066"/>
                </a:solidFill>
                <a:latin typeface="Arial" pitchFamily="34" charset="0"/>
                <a:cs typeface="Arial" pitchFamily="34" charset="0"/>
              </a:rPr>
              <a:t>Tác</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giả</a:t>
            </a:r>
            <a:endParaRPr lang="vi-VN" sz="2400" b="1" dirty="0">
              <a:solidFill>
                <a:srgbClr val="660066"/>
              </a:solidFill>
              <a:latin typeface="Arial" pitchFamily="34" charset="0"/>
              <a:cs typeface="Arial" pitchFamily="34" charset="0"/>
            </a:endParaRPr>
          </a:p>
          <a:p>
            <a:pPr>
              <a:lnSpc>
                <a:spcPct val="120000"/>
              </a:lnSpc>
            </a:pPr>
            <a:r>
              <a:rPr lang="en-US" sz="2400" b="1" dirty="0">
                <a:solidFill>
                  <a:srgbClr val="660066"/>
                </a:solidFill>
                <a:latin typeface="Arial" pitchFamily="34" charset="0"/>
                <a:cs typeface="Arial" pitchFamily="34" charset="0"/>
              </a:rPr>
              <a:t>2. </a:t>
            </a:r>
            <a:r>
              <a:rPr lang="en-US" sz="2400" b="1" dirty="0" err="1" smtClean="0">
                <a:solidFill>
                  <a:srgbClr val="660066"/>
                </a:solidFill>
                <a:latin typeface="Arial" pitchFamily="34" charset="0"/>
                <a:cs typeface="Arial" pitchFamily="34" charset="0"/>
              </a:rPr>
              <a:t>Tác</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phẩm</a:t>
            </a:r>
            <a:endParaRPr lang="vi-VN" sz="2400" b="1" dirty="0">
              <a:solidFill>
                <a:srgbClr val="660066"/>
              </a:solidFill>
              <a:latin typeface="Arial" pitchFamily="34" charset="0"/>
              <a:cs typeface="Arial" pitchFamily="34" charset="0"/>
            </a:endParaRPr>
          </a:p>
        </p:txBody>
      </p:sp>
      <p:grpSp>
        <p:nvGrpSpPr>
          <p:cNvPr id="2" name="Group 1"/>
          <p:cNvGrpSpPr/>
          <p:nvPr/>
        </p:nvGrpSpPr>
        <p:grpSpPr>
          <a:xfrm>
            <a:off x="1035897" y="1565794"/>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17" name="Group 16"/>
          <p:cNvGrpSpPr/>
          <p:nvPr/>
        </p:nvGrpSpPr>
        <p:grpSpPr>
          <a:xfrm>
            <a:off x="1008671" y="2979403"/>
            <a:ext cx="7037538" cy="482469"/>
            <a:chOff x="136478" y="1137634"/>
            <a:chExt cx="2726605" cy="461667"/>
          </a:xfrm>
          <a:solidFill>
            <a:schemeClr val="accent6">
              <a:lumMod val="50000"/>
            </a:schemeClr>
          </a:solidFill>
        </p:grpSpPr>
        <p:sp>
          <p:nvSpPr>
            <p:cNvPr id="22" name="Rounded Rectangle 21"/>
            <p:cNvSpPr/>
            <p:nvPr/>
          </p:nvSpPr>
          <p:spPr>
            <a:xfrm>
              <a:off x="136478" y="1141737"/>
              <a:ext cx="1656546"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2"/>
            <p:cNvSpPr/>
            <p:nvPr/>
          </p:nvSpPr>
          <p:spPr>
            <a:xfrm>
              <a:off x="245938" y="1203150"/>
              <a:ext cx="267334" cy="299203"/>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a:t>
              </a: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13272" y="1137634"/>
              <a:ext cx="2349811" cy="441760"/>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ĐỌC HIỂU VĂN BẢN</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grpSp>
        <p:nvGrpSpPr>
          <p:cNvPr id="18" name="Group 17"/>
          <p:cNvGrpSpPr/>
          <p:nvPr/>
        </p:nvGrpSpPr>
        <p:grpSpPr>
          <a:xfrm>
            <a:off x="949689" y="5477289"/>
            <a:ext cx="2786349" cy="472107"/>
            <a:chOff x="147401" y="1665219"/>
            <a:chExt cx="3807573" cy="470433"/>
          </a:xfrm>
          <a:solidFill>
            <a:schemeClr val="accent6">
              <a:lumMod val="50000"/>
            </a:schemeClr>
          </a:solidFill>
        </p:grpSpPr>
        <p:sp>
          <p:nvSpPr>
            <p:cNvPr id="19" name="Rounded Rectangle 18"/>
            <p:cNvSpPr/>
            <p:nvPr/>
          </p:nvSpPr>
          <p:spPr>
            <a:xfrm>
              <a:off x="147401" y="1669320"/>
              <a:ext cx="3807573" cy="457564"/>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a:off x="336288" y="1730734"/>
              <a:ext cx="1001788" cy="34998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III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338078" y="1665219"/>
              <a:ext cx="2616896" cy="470433"/>
            </a:xfrm>
            <a:prstGeom prst="rect">
              <a:avLst/>
            </a:prstGeom>
            <a:noFill/>
            <a:ln>
              <a:solidFill>
                <a:srgbClr val="660066"/>
              </a:solid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TỔNG KẾT</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528" y="1274694"/>
            <a:ext cx="3637236" cy="5135777"/>
          </a:xfrm>
          <a:prstGeom prst="rect">
            <a:avLst/>
          </a:prstGeom>
          <a:ln>
            <a:noFill/>
          </a:ln>
          <a:effectLst>
            <a:softEdge rad="112500"/>
          </a:effectLst>
        </p:spPr>
      </p:pic>
    </p:spTree>
    <p:extLst>
      <p:ext uri="{BB962C8B-B14F-4D97-AF65-F5344CB8AC3E}">
        <p14:creationId xmlns:p14="http://schemas.microsoft.com/office/powerpoint/2010/main" val="298120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7F1503E-7966-4CC6-ADF4-EEBEDA01280D}"/>
              </a:ext>
            </a:extLst>
          </p:cNvPr>
          <p:cNvSpPr txBox="1"/>
          <p:nvPr/>
        </p:nvSpPr>
        <p:spPr>
          <a:xfrm>
            <a:off x="881030" y="1972924"/>
            <a:ext cx="4004755" cy="3477875"/>
          </a:xfrm>
          <a:prstGeom prst="rect">
            <a:avLst/>
          </a:prstGeom>
          <a:noFill/>
        </p:spPr>
        <p:txBody>
          <a:bodyPr wrap="square" rtlCol="0">
            <a:spAutoFit/>
          </a:bodyPr>
          <a:lstStyle/>
          <a:p>
            <a:r>
              <a:rPr lang="nl-NL" sz="4000" b="1" i="1" dirty="0">
                <a:effectLst/>
                <a:latin typeface="Times New Roman" panose="02020603050405020304" pitchFamily="18" charset="0"/>
                <a:ea typeface="Times New Roman" panose="02020603050405020304" pitchFamily="18" charset="0"/>
              </a:rPr>
              <a:t>Từ phần tiểu dẫn, </a:t>
            </a:r>
            <a:r>
              <a:rPr lang="nl-NL" sz="4000" b="1" i="1" dirty="0" smtClean="0">
                <a:effectLst/>
                <a:latin typeface="Times New Roman" panose="02020603050405020304" pitchFamily="18" charset="0"/>
                <a:ea typeface="Times New Roman" panose="02020603050405020304" pitchFamily="18" charset="0"/>
              </a:rPr>
              <a:t>hãy </a:t>
            </a:r>
            <a:r>
              <a:rPr lang="nl-NL" sz="4000" b="1" i="1" dirty="0">
                <a:effectLst/>
                <a:latin typeface="Times New Roman" panose="02020603050405020304" pitchFamily="18" charset="0"/>
                <a:ea typeface="Times New Roman" panose="02020603050405020304" pitchFamily="18" charset="0"/>
              </a:rPr>
              <a:t>trình bày những hiểu biết của em về Hồ Xuân Hương</a:t>
            </a:r>
            <a:r>
              <a:rPr lang="nl-NL" sz="4000" i="1" dirty="0">
                <a:effectLst/>
                <a:latin typeface="Times New Roman" panose="02020603050405020304" pitchFamily="18"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endParaRPr lang="en-US" sz="2000" dirty="0"/>
          </a:p>
        </p:txBody>
      </p:sp>
      <p:pic>
        <p:nvPicPr>
          <p:cNvPr id="5" name="Picture 2" descr="Hồ Xuân Hương là ai? Khái quát về cuộc đời và sự nghiệp">
            <a:extLst>
              <a:ext uri="{FF2B5EF4-FFF2-40B4-BE49-F238E27FC236}">
                <a16:creationId xmlns:a16="http://schemas.microsoft.com/office/drawing/2014/main" xmlns="" id="{C5BFCC20-D01D-479E-B255-7B67315FC5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34861" y="390963"/>
            <a:ext cx="726269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5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91423" y="759229"/>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332873" y="122142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 </a:t>
            </a:r>
            <a:r>
              <a:rPr lang="en-US" sz="2400" b="1" dirty="0" err="1" smtClean="0">
                <a:solidFill>
                  <a:srgbClr val="660066"/>
                </a:solidFill>
                <a:latin typeface="Arial" pitchFamily="34" charset="0"/>
                <a:cs typeface="Arial" pitchFamily="34" charset="0"/>
              </a:rPr>
              <a:t>Tác</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giả</a:t>
            </a:r>
            <a:endParaRPr lang="vi-VN" sz="2400" b="1" dirty="0">
              <a:solidFill>
                <a:srgbClr val="660066"/>
              </a:solidFill>
              <a:latin typeface="Arial" pitchFamily="34" charset="0"/>
              <a:cs typeface="Arial" pitchFamily="34" charset="0"/>
            </a:endParaRPr>
          </a:p>
        </p:txBody>
      </p:sp>
      <p:sp>
        <p:nvSpPr>
          <p:cNvPr id="29" name="Rectangle 28"/>
          <p:cNvSpPr/>
          <p:nvPr/>
        </p:nvSpPr>
        <p:spPr>
          <a:xfrm>
            <a:off x="332874" y="1664057"/>
            <a:ext cx="6568341" cy="4524315"/>
          </a:xfrm>
          <a:prstGeom prst="rect">
            <a:avLst/>
          </a:prstGeom>
        </p:spPr>
        <p:txBody>
          <a:bodyPr wrap="square">
            <a:spAutoFit/>
          </a:bodyPr>
          <a:lstStyle/>
          <a:p>
            <a:pPr algn="just">
              <a:lnSpc>
                <a:spcPct val="150000"/>
              </a:lnSpc>
            </a:pPr>
            <a:r>
              <a:rPr lang="en-SG" sz="2400" b="1" i="1" dirty="0">
                <a:latin typeface="Times New Roman" panose="02020603050405020304" pitchFamily="18" charset="0"/>
                <a:cs typeface="Times New Roman" panose="02020603050405020304" pitchFamily="18" charset="0"/>
              </a:rPr>
              <a:t>a. </a:t>
            </a:r>
            <a:r>
              <a:rPr lang="en-SG" sz="2400" b="1" i="1" dirty="0" err="1">
                <a:latin typeface="Times New Roman" panose="02020603050405020304" pitchFamily="18" charset="0"/>
                <a:cs typeface="Times New Roman" panose="02020603050405020304" pitchFamily="18" charset="0"/>
              </a:rPr>
              <a:t>Cuộc</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đời</a:t>
            </a:r>
            <a:r>
              <a:rPr lang="en-SG" sz="2400" b="1" i="1" dirty="0" smtClean="0">
                <a:latin typeface="Times New Roman" panose="02020603050405020304" pitchFamily="18" charset="0"/>
                <a:cs typeface="Times New Roman" panose="02020603050405020304" pitchFamily="18" charset="0"/>
              </a:rPr>
              <a:t>:</a:t>
            </a:r>
            <a:endParaRPr lang="en-SG" sz="2400" dirty="0" smtClean="0">
              <a:latin typeface="Times New Roman" panose="02020603050405020304" pitchFamily="18" charset="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en-SG" sz="2400" dirty="0" err="1" smtClean="0">
                <a:latin typeface="Times New Roman" panose="02020603050405020304" pitchFamily="18" charset="0"/>
                <a:cs typeface="Times New Roman" panose="02020603050405020304" pitchFamily="18" charset="0"/>
              </a:rPr>
              <a:t>Hồ</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Xuân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Hương</a:t>
            </a:r>
            <a:r>
              <a:rPr lang="en-SG" sz="2400" dirty="0">
                <a:latin typeface="Times New Roman" panose="02020603050405020304" pitchFamily="18" charset="0"/>
                <a:cs typeface="Times New Roman" panose="02020603050405020304" pitchFamily="18" charset="0"/>
              </a:rPr>
              <a:t> </a:t>
            </a:r>
            <a:r>
              <a:rPr lang="en-SG" sz="2400" dirty="0" smtClean="0">
                <a:latin typeface="Times New Roman" panose="02020603050405020304" pitchFamily="18" charset="0"/>
                <a:cs typeface="Times New Roman" panose="02020603050405020304" pitchFamily="18" charset="0"/>
              </a:rPr>
              <a:t>(</a:t>
            </a:r>
            <a:r>
              <a:rPr lang="en-SG" sz="2400" dirty="0" err="1" smtClean="0">
                <a:latin typeface="Times New Roman" panose="02020603050405020304" pitchFamily="18" charset="0"/>
                <a:cs typeface="Times New Roman" panose="02020603050405020304" pitchFamily="18" charset="0"/>
              </a:rPr>
              <a:t>chưa</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rõ</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sinh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mất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quê</a:t>
            </a:r>
            <a:r>
              <a:rPr lang="en-SG" sz="2400" dirty="0">
                <a:latin typeface="Times New Roman" panose="02020603050405020304" pitchFamily="18" charset="0"/>
                <a:cs typeface="Times New Roman" panose="02020603050405020304" pitchFamily="18" charset="0"/>
              </a:rPr>
              <a:t> ở </a:t>
            </a:r>
            <a:r>
              <a:rPr lang="en-SG" sz="2400" dirty="0" err="1">
                <a:latin typeface="Times New Roman" panose="02020603050405020304" pitchFamily="18" charset="0"/>
                <a:cs typeface="Times New Roman" panose="02020603050405020304" pitchFamily="18" charset="0"/>
              </a:rPr>
              <a:t>Nghệ</a:t>
            </a:r>
            <a:r>
              <a:rPr lang="en-SG" sz="2400" dirty="0">
                <a:latin typeface="Times New Roman" panose="02020603050405020304" pitchFamily="18" charset="0"/>
                <a:cs typeface="Times New Roman" panose="02020603050405020304" pitchFamily="18" charset="0"/>
              </a:rPr>
              <a:t> </a:t>
            </a:r>
            <a:r>
              <a:rPr lang="en-SG" sz="2400" dirty="0" smtClean="0">
                <a:latin typeface="Times New Roman" panose="02020603050405020304" pitchFamily="18" charset="0"/>
                <a:cs typeface="Times New Roman" panose="02020603050405020304" pitchFamily="18" charset="0"/>
              </a:rPr>
              <a:t>An, </a:t>
            </a:r>
            <a:r>
              <a:rPr lang="en-SG" sz="2400" dirty="0" err="1" smtClean="0">
                <a:latin typeface="Times New Roman" panose="02020603050405020304" pitchFamily="18" charset="0"/>
                <a:cs typeface="Times New Roman" panose="02020603050405020304" pitchFamily="18" charset="0"/>
              </a:rPr>
              <a:t>sống</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chủ</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yếu</a:t>
            </a:r>
            <a:r>
              <a:rPr lang="en-SG" sz="2400" dirty="0">
                <a:latin typeface="Times New Roman" panose="02020603050405020304" pitchFamily="18" charset="0"/>
                <a:cs typeface="Times New Roman" panose="02020603050405020304" pitchFamily="18" charset="0"/>
              </a:rPr>
              <a:t> </a:t>
            </a:r>
            <a:r>
              <a:rPr lang="en-SG" sz="2400" dirty="0" smtClean="0">
                <a:latin typeface="Times New Roman" panose="02020603050405020304" pitchFamily="18" charset="0"/>
                <a:cs typeface="Times New Roman" panose="02020603050405020304" pitchFamily="18" charset="0"/>
              </a:rPr>
              <a:t>ở </a:t>
            </a:r>
            <a:r>
              <a:rPr lang="en-SG" sz="2400" dirty="0" err="1" smtClean="0">
                <a:latin typeface="Times New Roman" panose="02020603050405020304" pitchFamily="18" charset="0"/>
                <a:cs typeface="Times New Roman" panose="02020603050405020304" pitchFamily="18" charset="0"/>
              </a:rPr>
              <a:t>kinh</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thành</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Thăng</a:t>
            </a:r>
            <a:r>
              <a:rPr lang="en-SG" sz="2400" dirty="0">
                <a:latin typeface="Times New Roman" panose="02020603050405020304" pitchFamily="18" charset="0"/>
                <a:cs typeface="Times New Roman" panose="02020603050405020304" pitchFamily="18" charset="0"/>
              </a:rPr>
              <a:t> </a:t>
            </a:r>
            <a:r>
              <a:rPr lang="en-SG" sz="2400" dirty="0" smtClean="0">
                <a:latin typeface="Times New Roman" panose="02020603050405020304" pitchFamily="18" charset="0"/>
                <a:cs typeface="Times New Roman" panose="02020603050405020304" pitchFamily="18" charset="0"/>
              </a:rPr>
              <a:t>Long. </a:t>
            </a:r>
            <a:r>
              <a:rPr lang="en-SG" sz="2400" dirty="0" err="1" smtClean="0">
                <a:latin typeface="Times New Roman" panose="02020603050405020304" pitchFamily="18" charset="0"/>
                <a:cs typeface="Times New Roman" panose="02020603050405020304" pitchFamily="18" charset="0"/>
              </a:rPr>
              <a:t>Sống</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vào</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cuối</a:t>
            </a:r>
            <a:r>
              <a:rPr lang="en-SG" sz="2400" dirty="0" smtClean="0">
                <a:latin typeface="Times New Roman" panose="02020603050405020304" pitchFamily="18" charset="0"/>
                <a:cs typeface="Times New Roman" panose="02020603050405020304" pitchFamily="18" charset="0"/>
              </a:rPr>
              <a:t> TK XVIII–</a:t>
            </a:r>
            <a:r>
              <a:rPr lang="en-SG" sz="2400" dirty="0" err="1" smtClean="0">
                <a:latin typeface="Times New Roman" panose="02020603050405020304" pitchFamily="18" charset="0"/>
                <a:cs typeface="Times New Roman" panose="02020603050405020304" pitchFamily="18" charset="0"/>
              </a:rPr>
              <a:t>đầu</a:t>
            </a:r>
            <a:r>
              <a:rPr lang="en-SG" sz="2400" dirty="0" smtClean="0">
                <a:latin typeface="Times New Roman" panose="02020603050405020304" pitchFamily="18" charset="0"/>
                <a:cs typeface="Times New Roman" panose="02020603050405020304" pitchFamily="18" charset="0"/>
              </a:rPr>
              <a:t> TK XIX</a:t>
            </a:r>
            <a:r>
              <a:rPr lang="en-US"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đi</a:t>
            </a:r>
            <a:r>
              <a:rPr lang="en-SG" sz="2400" dirty="0" smtClean="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nhiều</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nơi</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bạn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văn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chương</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với</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Nguyễn</a:t>
            </a:r>
            <a:r>
              <a:rPr lang="en-SG" sz="2400" dirty="0" smtClean="0">
                <a:latin typeface="Times New Roman" panose="02020603050405020304" pitchFamily="18" charset="0"/>
                <a:cs typeface="Times New Roman" panose="02020603050405020304" pitchFamily="18" charset="0"/>
              </a:rPr>
              <a:t> Du, </a:t>
            </a:r>
            <a:r>
              <a:rPr lang="en-SG" sz="2400" dirty="0" err="1" smtClean="0">
                <a:latin typeface="Times New Roman" panose="02020603050405020304" pitchFamily="18" charset="0"/>
                <a:cs typeface="Times New Roman" panose="02020603050405020304" pitchFamily="18" charset="0"/>
              </a:rPr>
              <a:t>Phạm</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Đình</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Hổ</a:t>
            </a:r>
            <a:r>
              <a:rPr lang="en-SG"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en-SG" sz="2400" dirty="0" err="1">
                <a:latin typeface="Times New Roman" panose="02020603050405020304" pitchFamily="18" charset="0"/>
                <a:cs typeface="Times New Roman" panose="02020603050405020304" pitchFamily="18" charset="0"/>
              </a:rPr>
              <a:t>Cuộc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đời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tình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duyên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của</a:t>
            </a:r>
            <a:r>
              <a:rPr lang="en-SG" sz="2400" dirty="0">
                <a:latin typeface="Times New Roman" panose="02020603050405020304" pitchFamily="18" charset="0"/>
                <a:cs typeface="Times New Roman" panose="02020603050405020304" pitchFamily="18" charset="0"/>
              </a:rPr>
              <a:t> HXH </a:t>
            </a:r>
            <a:r>
              <a:rPr lang="en-SG" sz="2400" dirty="0" err="1">
                <a:latin typeface="Times New Roman" panose="02020603050405020304" pitchFamily="18" charset="0"/>
                <a:cs typeface="Times New Roman" panose="02020603050405020304" pitchFamily="18" charset="0"/>
              </a:rPr>
              <a:t>nhiều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éo</a:t>
            </a:r>
            <a:r>
              <a:rPr lang="en-SG" sz="2400" dirty="0">
                <a:latin typeface="Times New Roman" panose="02020603050405020304" pitchFamily="18" charset="0"/>
                <a:cs typeface="Times New Roman" panose="02020603050405020304" pitchFamily="18" charset="0"/>
              </a:rPr>
              <a:t> le, </a:t>
            </a:r>
            <a:r>
              <a:rPr lang="en-SG" sz="2400" dirty="0" err="1">
                <a:latin typeface="Times New Roman" panose="02020603050405020304" pitchFamily="18" charset="0"/>
                <a:cs typeface="Times New Roman" panose="02020603050405020304" pitchFamily="18" charset="0"/>
              </a:rPr>
              <a:t>ngang</a:t>
            </a:r>
            <a:r>
              <a:rPr lang="en-SG" sz="2400" dirty="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trái</a:t>
            </a:r>
            <a:r>
              <a:rPr lang="en-SG" sz="2400" dirty="0" smtClean="0">
                <a:latin typeface="Times New Roman" panose="02020603050405020304" pitchFamily="18" charset="0"/>
                <a:cs typeface="Times New Roman" panose="02020603050405020304" pitchFamily="18" charset="0"/>
              </a:rPr>
              <a:t>: 1 </a:t>
            </a:r>
            <a:r>
              <a:rPr lang="en-SG" sz="2400" dirty="0" err="1" smtClean="0">
                <a:latin typeface="Times New Roman" panose="02020603050405020304" pitchFamily="18" charset="0"/>
                <a:cs typeface="Times New Roman" panose="02020603050405020304" pitchFamily="18" charset="0"/>
              </a:rPr>
              <a:t>lần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làm</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lẽ</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hai</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lần</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góa</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chồng</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138" y="660979"/>
            <a:ext cx="4939862" cy="6002213"/>
          </a:xfrm>
          <a:prstGeom prst="rect">
            <a:avLst/>
          </a:prstGeom>
        </p:spPr>
      </p:pic>
    </p:spTree>
    <p:extLst>
      <p:ext uri="{BB962C8B-B14F-4D97-AF65-F5344CB8AC3E}">
        <p14:creationId xmlns:p14="http://schemas.microsoft.com/office/powerpoint/2010/main" val="703986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91423" y="759229"/>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332873" y="122142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 </a:t>
            </a:r>
            <a:r>
              <a:rPr lang="en-US" sz="2400" b="1" dirty="0" err="1" smtClean="0">
                <a:solidFill>
                  <a:srgbClr val="660066"/>
                </a:solidFill>
                <a:latin typeface="Arial" pitchFamily="34" charset="0"/>
                <a:cs typeface="Arial" pitchFamily="34" charset="0"/>
              </a:rPr>
              <a:t>Tác</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giả</a:t>
            </a:r>
            <a:endParaRPr lang="vi-VN" sz="2400" b="1" dirty="0">
              <a:solidFill>
                <a:srgbClr val="660066"/>
              </a:solidFill>
              <a:latin typeface="Arial" pitchFamily="34" charset="0"/>
              <a:cs typeface="Arial" pitchFamily="34" charset="0"/>
            </a:endParaRPr>
          </a:p>
        </p:txBody>
      </p:sp>
      <p:sp>
        <p:nvSpPr>
          <p:cNvPr id="29" name="Rectangle 28"/>
          <p:cNvSpPr/>
          <p:nvPr/>
        </p:nvSpPr>
        <p:spPr>
          <a:xfrm>
            <a:off x="332874" y="1664057"/>
            <a:ext cx="11597542" cy="461665"/>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a. </a:t>
            </a:r>
            <a:r>
              <a:rPr lang="en-SG" sz="2400" b="1" i="1" dirty="0" err="1">
                <a:latin typeface="Times New Roman" panose="02020603050405020304" pitchFamily="18" charset="0"/>
                <a:cs typeface="Times New Roman" panose="02020603050405020304" pitchFamily="18" charset="0"/>
              </a:rPr>
              <a:t>Cuộc</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đời</a:t>
            </a:r>
            <a:endParaRPr lang="en-SG" sz="2400" dirty="0" smtClean="0">
              <a:latin typeface="Times New Roman" panose="02020603050405020304" pitchFamily="18" charset="0"/>
              <a:cs typeface="Times New Roman" panose="02020603050405020304" pitchFamily="18" charset="0"/>
            </a:endParaRPr>
          </a:p>
        </p:txBody>
      </p:sp>
      <p:sp>
        <p:nvSpPr>
          <p:cNvPr id="30" name="Rectangle 29"/>
          <p:cNvSpPr/>
          <p:nvPr/>
        </p:nvSpPr>
        <p:spPr>
          <a:xfrm>
            <a:off x="1" y="2138934"/>
            <a:ext cx="7614744" cy="4308872"/>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b. </a:t>
            </a:r>
            <a:r>
              <a:rPr lang="en-SG" sz="2400" b="1" i="1" dirty="0" err="1">
                <a:latin typeface="Times New Roman" panose="02020603050405020304" pitchFamily="18" charset="0"/>
                <a:cs typeface="Times New Roman" panose="02020603050405020304" pitchFamily="18" charset="0"/>
              </a:rPr>
              <a:t>Sự</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nghiệp</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sáng</a:t>
            </a:r>
            <a:r>
              <a:rPr lang="en-SG" sz="2400" b="1" i="1" dirty="0">
                <a:latin typeface="Times New Roman" panose="02020603050405020304" pitchFamily="18" charset="0"/>
                <a:cs typeface="Times New Roman" panose="02020603050405020304" pitchFamily="18" charset="0"/>
              </a:rPr>
              <a:t> </a:t>
            </a:r>
            <a:r>
              <a:rPr lang="en-SG" sz="2400" b="1" i="1" dirty="0" err="1" smtClean="0">
                <a:latin typeface="Times New Roman" panose="02020603050405020304" pitchFamily="18" charset="0"/>
                <a:cs typeface="Times New Roman" panose="02020603050405020304" pitchFamily="18" charset="0"/>
              </a:rPr>
              <a:t>tác</a:t>
            </a:r>
            <a:endParaRPr lang="en-US" sz="2400" dirty="0">
              <a:latin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Ø"/>
            </a:pPr>
            <a:r>
              <a:rPr lang="en-SG" sz="2500" dirty="0" err="1" smtClean="0">
                <a:latin typeface="Times New Roman" panose="02020603050405020304" pitchFamily="18" charset="0"/>
                <a:cs typeface="Times New Roman" panose="02020603050405020304" pitchFamily="18" charset="0"/>
              </a:rPr>
              <a:t>Được</a:t>
            </a:r>
            <a:r>
              <a:rPr lang="en-SG" sz="2500" dirty="0" smtClean="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mệnh</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danh</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là</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Bà</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chúa</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thơ</a:t>
            </a:r>
            <a:r>
              <a:rPr lang="en-SG" sz="2500" dirty="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Nôm</a:t>
            </a:r>
            <a:r>
              <a:rPr lang="en-SG" sz="2500" dirty="0" smtClean="0">
                <a:latin typeface="Times New Roman" panose="02020603050405020304" pitchFamily="18" charset="0"/>
                <a:cs typeface="Times New Roman" panose="02020603050405020304" pitchFamily="18" charset="0"/>
              </a:rPr>
              <a:t>”</a:t>
            </a:r>
          </a:p>
          <a:p>
            <a:pPr marL="342900" lvl="0" indent="-342900" algn="just">
              <a:buFont typeface="Wingdings" panose="05000000000000000000" pitchFamily="2" charset="2"/>
              <a:buChar char="Ø"/>
            </a:pPr>
            <a:r>
              <a:rPr lang="en-SG" sz="2500" dirty="0" err="1" smtClean="0">
                <a:latin typeface="Times New Roman" panose="02020603050405020304" pitchFamily="18" charset="0"/>
                <a:cs typeface="Times New Roman" panose="02020603050405020304" pitchFamily="18" charset="0"/>
              </a:rPr>
              <a:t>Tác</a:t>
            </a:r>
            <a:r>
              <a:rPr lang="en-SG" sz="2500" dirty="0" smtClean="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phẩm</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tương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truyền</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có</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khoảng</a:t>
            </a:r>
            <a:r>
              <a:rPr lang="en-SG" sz="2500" dirty="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gần</a:t>
            </a:r>
            <a:r>
              <a:rPr lang="en-SG" sz="2500" dirty="0" smtClean="0">
                <a:latin typeface="Times New Roman" panose="02020603050405020304" pitchFamily="18" charset="0"/>
                <a:cs typeface="Times New Roman" panose="02020603050405020304" pitchFamily="18" charset="0"/>
              </a:rPr>
              <a:t> 50 </a:t>
            </a:r>
            <a:r>
              <a:rPr lang="en-SG" sz="2500" dirty="0" err="1" smtClean="0">
                <a:latin typeface="Times New Roman" panose="02020603050405020304" pitchFamily="18" charset="0"/>
                <a:cs typeface="Times New Roman" panose="02020603050405020304" pitchFamily="18" charset="0"/>
              </a:rPr>
              <a:t>bài</a:t>
            </a:r>
            <a:r>
              <a:rPr lang="en-SG" sz="2500" dirty="0" smtClean="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thơ</a:t>
            </a:r>
            <a:r>
              <a:rPr lang="en-SG" sz="2500" dirty="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Nôm</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Đường</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luật</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thất</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ngôn</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bát</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cú</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thất</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ngôn</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tứ</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tuyệt</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và</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tập</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thơ</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chữ</a:t>
            </a:r>
            <a:r>
              <a:rPr lang="en-SG" sz="2500" dirty="0" smtClean="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Hán</a:t>
            </a:r>
            <a:r>
              <a:rPr lang="en-SG" sz="2500" dirty="0" smtClean="0">
                <a:latin typeface="Times New Roman" panose="02020603050405020304" pitchFamily="18" charset="0"/>
                <a:cs typeface="Times New Roman" panose="02020603050405020304" pitchFamily="18" charset="0"/>
              </a:rPr>
              <a:t> (</a:t>
            </a:r>
            <a:r>
              <a:rPr lang="en-SG" sz="2500" i="1" dirty="0" err="1" smtClean="0">
                <a:latin typeface="Times New Roman" panose="02020603050405020304" pitchFamily="18" charset="0"/>
                <a:cs typeface="Times New Roman" panose="02020603050405020304" pitchFamily="18" charset="0"/>
              </a:rPr>
              <a:t>Lưu</a:t>
            </a:r>
            <a:r>
              <a:rPr lang="en-SG" sz="2500" i="1" dirty="0" smtClean="0">
                <a:latin typeface="Times New Roman" panose="02020603050405020304" pitchFamily="18" charset="0"/>
                <a:cs typeface="Times New Roman" panose="02020603050405020304" pitchFamily="18" charset="0"/>
              </a:rPr>
              <a:t> </a:t>
            </a:r>
            <a:r>
              <a:rPr lang="en-SG" sz="2500" i="1" dirty="0" err="1">
                <a:latin typeface="Times New Roman" panose="02020603050405020304" pitchFamily="18" charset="0"/>
                <a:cs typeface="Times New Roman" panose="02020603050405020304" pitchFamily="18" charset="0"/>
              </a:rPr>
              <a:t>hương</a:t>
            </a:r>
            <a:r>
              <a:rPr lang="en-SG" sz="2500" i="1" dirty="0">
                <a:latin typeface="Times New Roman" panose="02020603050405020304" pitchFamily="18" charset="0"/>
                <a:cs typeface="Times New Roman" panose="02020603050405020304" pitchFamily="18" charset="0"/>
              </a:rPr>
              <a:t> </a:t>
            </a:r>
            <a:r>
              <a:rPr lang="en-SG" sz="2500" i="1" dirty="0" err="1">
                <a:latin typeface="Times New Roman" panose="02020603050405020304" pitchFamily="18" charset="0"/>
                <a:cs typeface="Times New Roman" panose="02020603050405020304" pitchFamily="18" charset="0"/>
              </a:rPr>
              <a:t>kí</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gồm</a:t>
            </a:r>
            <a:r>
              <a:rPr lang="en-SG" sz="2500" dirty="0">
                <a:latin typeface="Times New Roman" panose="02020603050405020304" pitchFamily="18" charset="0"/>
                <a:cs typeface="Times New Roman" panose="02020603050405020304" pitchFamily="18" charset="0"/>
              </a:rPr>
              <a:t> 24 </a:t>
            </a:r>
            <a:r>
              <a:rPr lang="en-SG" sz="2500" dirty="0" err="1" smtClean="0">
                <a:latin typeface="Times New Roman" panose="02020603050405020304" pitchFamily="18" charset="0"/>
                <a:cs typeface="Times New Roman" panose="02020603050405020304" pitchFamily="18" charset="0"/>
              </a:rPr>
              <a:t>bài</a:t>
            </a:r>
            <a:r>
              <a:rPr lang="en-SG" sz="2500" dirty="0" smtClean="0">
                <a:latin typeface="Times New Roman" panose="02020603050405020304" pitchFamily="18" charset="0"/>
                <a:cs typeface="Times New Roman" panose="02020603050405020304" pitchFamily="18" charset="0"/>
              </a:rPr>
              <a:t>).</a:t>
            </a:r>
          </a:p>
          <a:p>
            <a:pPr marL="342900" lvl="0" indent="-342900" algn="just">
              <a:buFont typeface="Wingdings" panose="05000000000000000000" pitchFamily="2" charset="2"/>
              <a:buChar char="Ø"/>
            </a:pPr>
            <a:r>
              <a:rPr lang="en-SG" sz="2500" dirty="0" err="1" smtClean="0">
                <a:latin typeface="Times New Roman" panose="02020603050405020304" pitchFamily="18" charset="0"/>
                <a:cs typeface="Times New Roman" panose="02020603050405020304" pitchFamily="18" charset="0"/>
              </a:rPr>
              <a:t>Nội</a:t>
            </a:r>
            <a:r>
              <a:rPr lang="en-SG" sz="2500" dirty="0" smtClean="0">
                <a:latin typeface="Times New Roman" panose="02020603050405020304" pitchFamily="18" charset="0"/>
                <a:cs typeface="Times New Roman" panose="02020603050405020304" pitchFamily="18" charset="0"/>
              </a:rPr>
              <a:t> </a:t>
            </a:r>
            <a:r>
              <a:rPr lang="en-SG" sz="2500" dirty="0">
                <a:latin typeface="Times New Roman" panose="02020603050405020304" pitchFamily="18" charset="0"/>
                <a:cs typeface="Times New Roman" panose="02020603050405020304" pitchFamily="18" charset="0"/>
              </a:rPr>
              <a:t>dung </a:t>
            </a:r>
            <a:r>
              <a:rPr lang="en-SG" sz="2500" dirty="0" err="1">
                <a:latin typeface="Times New Roman" panose="02020603050405020304" pitchFamily="18" charset="0"/>
                <a:cs typeface="Times New Roman" panose="02020603050405020304" pitchFamily="18" charset="0"/>
              </a:rPr>
              <a:t>sáng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tác</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thường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viết</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về</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người</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phụ</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nữ</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với</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tiếng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nói</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cảm</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thương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sâu</a:t>
            </a:r>
            <a:r>
              <a:rPr lang="en-SG" sz="2500" dirty="0">
                <a:latin typeface="Times New Roman" panose="02020603050405020304" pitchFamily="18" charset="0"/>
                <a:cs typeface="Times New Roman" panose="02020603050405020304" pitchFamily="18" charset="0"/>
              </a:rPr>
              <a:t> </a:t>
            </a:r>
            <a:r>
              <a:rPr lang="en-SG" sz="2500" dirty="0" err="1" smtClean="0">
                <a:latin typeface="Times New Roman" panose="02020603050405020304" pitchFamily="18" charset="0"/>
                <a:cs typeface="Times New Roman" panose="02020603050405020304" pitchFamily="18" charset="0"/>
              </a:rPr>
              <a:t>sắc</a:t>
            </a:r>
            <a:r>
              <a:rPr lang="en-SG" sz="2500" dirty="0" smtClean="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khẳng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định</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đề</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cao</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vẻ</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đẹp</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và</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khát</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vọng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của</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họ</a:t>
            </a:r>
            <a:endParaRPr lang="en-US" sz="2500" dirty="0">
              <a:latin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Ø"/>
            </a:pPr>
            <a:r>
              <a:rPr lang="en-SG" sz="2500" dirty="0" err="1">
                <a:latin typeface="Times New Roman" panose="02020603050405020304" pitchFamily="18" charset="0"/>
                <a:cs typeface="Times New Roman" panose="02020603050405020304" pitchFamily="18" charset="0"/>
              </a:rPr>
              <a:t>Phong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cách</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nghệ</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thuật</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trào</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phúng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mà</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trữ</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tình</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đậm</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đà</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chất</a:t>
            </a:r>
            <a:r>
              <a:rPr lang="en-SG" sz="2500" dirty="0">
                <a:latin typeface="Times New Roman" panose="02020603050405020304" pitchFamily="18" charset="0"/>
                <a:cs typeface="Times New Roman" panose="02020603050405020304" pitchFamily="18" charset="0"/>
              </a:rPr>
              <a:t> VHDG </a:t>
            </a:r>
            <a:r>
              <a:rPr lang="en-SG" sz="2500" dirty="0" err="1">
                <a:latin typeface="Times New Roman" panose="02020603050405020304" pitchFamily="18" charset="0"/>
                <a:cs typeface="Times New Roman" panose="02020603050405020304" pitchFamily="18" charset="0"/>
              </a:rPr>
              <a:t>từ</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đề</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tài</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cảm</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hứng</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đến</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ngôn</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ngữ</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hình</a:t>
            </a:r>
            <a:r>
              <a:rPr lang="en-SG" sz="2500" dirty="0">
                <a:latin typeface="Times New Roman" panose="02020603050405020304" pitchFamily="18" charset="0"/>
                <a:cs typeface="Times New Roman" panose="02020603050405020304" pitchFamily="18" charset="0"/>
              </a:rPr>
              <a:t> </a:t>
            </a:r>
            <a:r>
              <a:rPr lang="en-SG" sz="2500" dirty="0" err="1">
                <a:latin typeface="Times New Roman" panose="02020603050405020304" pitchFamily="18" charset="0"/>
                <a:cs typeface="Times New Roman" panose="02020603050405020304" pitchFamily="18" charset="0"/>
              </a:rPr>
              <a:t>tượng</a:t>
            </a:r>
            <a:endParaRPr lang="en-US" sz="25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744" y="1744566"/>
            <a:ext cx="4577252" cy="4918627"/>
          </a:xfrm>
          <a:prstGeom prst="rect">
            <a:avLst/>
          </a:prstGeom>
          <a:ln>
            <a:noFill/>
          </a:ln>
          <a:effectLst>
            <a:softEdge rad="112500"/>
          </a:effectLst>
        </p:spPr>
      </p:pic>
    </p:spTree>
    <p:extLst>
      <p:ext uri="{BB962C8B-B14F-4D97-AF65-F5344CB8AC3E}">
        <p14:creationId xmlns:p14="http://schemas.microsoft.com/office/powerpoint/2010/main" val="23324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435" y="80252"/>
            <a:ext cx="10581561" cy="580728"/>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  </a:t>
            </a:r>
            <a:endParaRPr lang="en-US" sz="2300" b="1" dirty="0">
              <a:solidFill>
                <a:srgbClr val="FFFF00"/>
              </a:solidFill>
              <a:effectLst>
                <a:outerShdw blurRad="38100" dist="38100" dir="2700000" algn="tl">
                  <a:srgbClr val="000000">
                    <a:alpha val="43137"/>
                  </a:srgbClr>
                </a:outerShdw>
              </a:effectLst>
              <a:latin typeface="HP001 5 hàng" panose="020B0603050302020204" pitchFamily="34" charset="0"/>
              <a:cs typeface="Times New Roman" panose="02020603050405020304" pitchFamily="18" charset="0"/>
            </a:endParaRPr>
          </a:p>
        </p:txBody>
      </p:sp>
      <p:sp>
        <p:nvSpPr>
          <p:cNvPr id="3" name="Rectangle 2"/>
          <p:cNvSpPr/>
          <p:nvPr/>
        </p:nvSpPr>
        <p:spPr>
          <a:xfrm>
            <a:off x="0" y="80253"/>
            <a:ext cx="846161" cy="58072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NGỮ</a:t>
            </a:r>
          </a:p>
          <a:p>
            <a:pPr algn="ctr"/>
            <a:r>
              <a:rPr lang="en-US" sz="2000" b="1" dirty="0" smtClean="0">
                <a:solidFill>
                  <a:schemeClr val="bg1"/>
                </a:solidFill>
                <a:latin typeface="Times New Roman" panose="02020603050405020304" pitchFamily="18" charset="0"/>
                <a:cs typeface="Times New Roman" panose="02020603050405020304" pitchFamily="18" charset="0"/>
              </a:rPr>
              <a:t>VĂN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90896" y="78618"/>
            <a:ext cx="668740" cy="582362"/>
          </a:xfrm>
          <a:prstGeom prst="round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latin typeface="Times New Roman" panose="02020603050405020304" pitchFamily="18" charset="0"/>
                <a:cs typeface="Times New Roman" panose="02020603050405020304" pitchFamily="18" charset="0"/>
              </a:rPr>
              <a:t>LỚP </a:t>
            </a:r>
          </a:p>
          <a:p>
            <a:pPr algn="ctr"/>
            <a:r>
              <a:rPr lang="en-US" sz="1500" b="1" dirty="0" smtClean="0">
                <a:latin typeface="Times New Roman" panose="02020603050405020304" pitchFamily="18" charset="0"/>
                <a:cs typeface="Times New Roman" panose="02020603050405020304" pitchFamily="18" charset="0"/>
              </a:rPr>
              <a:t>11</a:t>
            </a:r>
            <a:endParaRPr lang="en-US" sz="1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2000" cy="45719"/>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5" y="287057"/>
            <a:ext cx="2038062" cy="1457509"/>
          </a:xfrm>
          <a:prstGeom prst="ellipse">
            <a:avLst/>
          </a:prstGeom>
          <a:ln>
            <a:noFill/>
          </a:ln>
          <a:effectLst>
            <a:softEdge rad="112500"/>
          </a:effectLst>
        </p:spPr>
      </p:pic>
      <p:grpSp>
        <p:nvGrpSpPr>
          <p:cNvPr id="14" name="Group 13"/>
          <p:cNvGrpSpPr/>
          <p:nvPr/>
        </p:nvGrpSpPr>
        <p:grpSpPr>
          <a:xfrm>
            <a:off x="10577015" y="659381"/>
            <a:ext cx="1310185" cy="938784"/>
            <a:chOff x="7215716" y="1501298"/>
            <a:chExt cx="3702782" cy="2004522"/>
          </a:xfrm>
        </p:grpSpPr>
        <p:pic>
          <p:nvPicPr>
            <p:cNvPr id="15"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971" y="2529227"/>
              <a:ext cx="2110527" cy="651062"/>
            </a:xfrm>
            <a:prstGeom prst="rect">
              <a:avLst/>
            </a:prstGeom>
          </p:spPr>
        </p:pic>
        <p:sp>
          <p:nvSpPr>
            <p:cNvPr id="16" name="Moon 15"/>
            <p:cNvSpPr/>
            <p:nvPr/>
          </p:nvSpPr>
          <p:spPr>
            <a:xfrm rot="2343115" flipH="1">
              <a:off x="7839948" y="1501298"/>
              <a:ext cx="1151174" cy="1648406"/>
            </a:xfrm>
            <a:prstGeom prst="moon">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716" y="2854758"/>
              <a:ext cx="2110527" cy="651062"/>
            </a:xfrm>
            <a:prstGeom prst="rect">
              <a:avLst/>
            </a:prstGeom>
          </p:spPr>
        </p:pic>
      </p:grpSp>
      <p:sp>
        <p:nvSpPr>
          <p:cNvPr id="19" name="Rectangle 18"/>
          <p:cNvSpPr/>
          <p:nvPr/>
        </p:nvSpPr>
        <p:spPr>
          <a:xfrm>
            <a:off x="1872015" y="141930"/>
            <a:ext cx="10058400" cy="457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TỰ TÌNH  </a:t>
            </a:r>
            <a:endParaRPr lang="en-US" sz="40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91423" y="759229"/>
            <a:ext cx="4327725" cy="513164"/>
            <a:chOff x="1035897" y="1565794"/>
            <a:chExt cx="4327725" cy="513164"/>
          </a:xfrm>
        </p:grpSpPr>
        <p:sp>
          <p:nvSpPr>
            <p:cNvPr id="25" name="Rounded Rectangle 24"/>
            <p:cNvSpPr/>
            <p:nvPr/>
          </p:nvSpPr>
          <p:spPr>
            <a:xfrm>
              <a:off x="1035897" y="1565794"/>
              <a:ext cx="4327725" cy="502345"/>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72143" y="1665745"/>
              <a:ext cx="844607" cy="353941"/>
            </a:xfrm>
            <a:prstGeom prst="round2DiagRect">
              <a:avLst/>
            </a:prstGeom>
            <a:solidFill>
              <a:srgbClr val="CC66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98854" y="1617293"/>
              <a:ext cx="2949448" cy="461665"/>
            </a:xfrm>
            <a:prstGeom prst="rect">
              <a:avLst/>
            </a:prstGeom>
            <a:noFill/>
            <a:ln>
              <a:noFill/>
            </a:ln>
          </p:spPr>
          <p:txBody>
            <a:bodyPr wrap="square" rtlCol="0">
              <a:spAutoFit/>
            </a:bodyPr>
            <a:lstStyle/>
            <a:p>
              <a:pPr lvl="0"/>
              <a:r>
                <a:rPr lang="en-US" sz="2400" b="1" dirty="0" smtClean="0">
                  <a:solidFill>
                    <a:schemeClr val="bg1"/>
                  </a:solidFill>
                  <a:latin typeface="Times New Roman" panose="02020603050405020304" pitchFamily="18" charset="0"/>
                  <a:ea typeface="Tahoma" pitchFamily="34" charset="0"/>
                  <a:cs typeface="Times New Roman" panose="02020603050405020304" pitchFamily="18" charset="0"/>
                </a:rPr>
                <a:t>TÌM HIỂU CHUNG</a:t>
              </a:r>
              <a:endParaRPr lang="en-US" sz="2400" b="1" dirty="0">
                <a:solidFill>
                  <a:schemeClr val="bg1"/>
                </a:solidFill>
                <a:latin typeface="Times New Roman" panose="02020603050405020304" pitchFamily="18" charset="0"/>
                <a:ea typeface="Tahoma" pitchFamily="34" charset="0"/>
                <a:cs typeface="Times New Roman" panose="02020603050405020304" pitchFamily="18" charset="0"/>
              </a:endParaRPr>
            </a:p>
          </p:txBody>
        </p:sp>
      </p:grpSp>
      <p:sp>
        <p:nvSpPr>
          <p:cNvPr id="28" name="Rectangle 27"/>
          <p:cNvSpPr/>
          <p:nvPr/>
        </p:nvSpPr>
        <p:spPr>
          <a:xfrm>
            <a:off x="332873" y="1221421"/>
            <a:ext cx="8534619" cy="448574"/>
          </a:xfrm>
          <a:prstGeom prst="rect">
            <a:avLst/>
          </a:prstGeom>
          <a:ln>
            <a:noFill/>
          </a:ln>
        </p:spPr>
        <p:txBody>
          <a:bodyPr wrap="square" lIns="45711" tIns="22855" rIns="45711" bIns="22855">
            <a:spAutoFit/>
          </a:bodyPr>
          <a:lstStyle/>
          <a:p>
            <a:pPr>
              <a:lnSpc>
                <a:spcPct val="120000"/>
              </a:lnSpc>
            </a:pPr>
            <a:r>
              <a:rPr lang="en-US" sz="2400" b="1" dirty="0">
                <a:solidFill>
                  <a:srgbClr val="660066"/>
                </a:solidFill>
                <a:latin typeface="Arial" pitchFamily="34" charset="0"/>
                <a:cs typeface="Arial" pitchFamily="34" charset="0"/>
              </a:rPr>
              <a:t>1. </a:t>
            </a:r>
            <a:r>
              <a:rPr lang="en-US" sz="2400" b="1" dirty="0" err="1" smtClean="0">
                <a:solidFill>
                  <a:srgbClr val="660066"/>
                </a:solidFill>
                <a:latin typeface="Arial" pitchFamily="34" charset="0"/>
                <a:cs typeface="Arial" pitchFamily="34" charset="0"/>
              </a:rPr>
              <a:t>Tác</a:t>
            </a:r>
            <a:r>
              <a:rPr lang="en-US" sz="2400" b="1" dirty="0" smtClean="0">
                <a:solidFill>
                  <a:srgbClr val="660066"/>
                </a:solidFill>
                <a:latin typeface="Arial" pitchFamily="34" charset="0"/>
                <a:cs typeface="Arial" pitchFamily="34" charset="0"/>
              </a:rPr>
              <a:t> </a:t>
            </a:r>
            <a:r>
              <a:rPr lang="en-US" sz="2400" b="1" dirty="0" err="1" smtClean="0">
                <a:solidFill>
                  <a:srgbClr val="660066"/>
                </a:solidFill>
                <a:latin typeface="Arial" pitchFamily="34" charset="0"/>
                <a:cs typeface="Arial" pitchFamily="34" charset="0"/>
              </a:rPr>
              <a:t>giả</a:t>
            </a:r>
            <a:endParaRPr lang="vi-VN" sz="2400" b="1" dirty="0">
              <a:solidFill>
                <a:srgbClr val="660066"/>
              </a:solidFill>
              <a:latin typeface="Arial" pitchFamily="34" charset="0"/>
              <a:cs typeface="Arial" pitchFamily="34" charset="0"/>
            </a:endParaRPr>
          </a:p>
        </p:txBody>
      </p:sp>
      <p:sp>
        <p:nvSpPr>
          <p:cNvPr id="29" name="Rectangle 28"/>
          <p:cNvSpPr/>
          <p:nvPr/>
        </p:nvSpPr>
        <p:spPr>
          <a:xfrm>
            <a:off x="423080" y="1507552"/>
            <a:ext cx="8673623" cy="461665"/>
          </a:xfrm>
          <a:prstGeom prst="rect">
            <a:avLst/>
          </a:prstGeom>
        </p:spPr>
        <p:txBody>
          <a:bodyPr wrap="square">
            <a:spAutoFit/>
          </a:bodyPr>
          <a:lstStyle/>
          <a:p>
            <a:pPr algn="just"/>
            <a:r>
              <a:rPr lang="en-SG" sz="2400" b="1" i="1" dirty="0">
                <a:latin typeface="Times New Roman" panose="02020603050405020304" pitchFamily="18" charset="0"/>
                <a:cs typeface="Times New Roman" panose="02020603050405020304" pitchFamily="18" charset="0"/>
              </a:rPr>
              <a:t>b. </a:t>
            </a:r>
            <a:r>
              <a:rPr lang="en-SG" sz="2400" b="1" i="1" dirty="0" err="1">
                <a:latin typeface="Times New Roman" panose="02020603050405020304" pitchFamily="18" charset="0"/>
                <a:cs typeface="Times New Roman" panose="02020603050405020304" pitchFamily="18" charset="0"/>
              </a:rPr>
              <a:t>Sự</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nghiệp</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sáng</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tác</a:t>
            </a:r>
            <a:endParaRPr lang="en-SG" sz="2200" dirty="0" smtClean="0">
              <a:latin typeface="Times New Roman" panose="02020603050405020304" pitchFamily="18" charset="0"/>
              <a:cs typeface="Times New Roman" panose="02020603050405020304" pitchFamily="18" charset="0"/>
            </a:endParaRPr>
          </a:p>
        </p:txBody>
      </p:sp>
      <p:sp>
        <p:nvSpPr>
          <p:cNvPr id="30" name="Rectangle 29"/>
          <p:cNvSpPr/>
          <p:nvPr/>
        </p:nvSpPr>
        <p:spPr>
          <a:xfrm>
            <a:off x="191423" y="1986810"/>
            <a:ext cx="8676068" cy="830997"/>
          </a:xfrm>
          <a:prstGeom prst="rect">
            <a:avLst/>
          </a:prstGeom>
        </p:spPr>
        <p:txBody>
          <a:bodyPr wrap="square">
            <a:spAutoFit/>
          </a:bodyPr>
          <a:lstStyle/>
          <a:p>
            <a:pPr marL="342900" indent="-342900">
              <a:buFont typeface="Wingdings" panose="05000000000000000000" pitchFamily="2" charset="2"/>
              <a:buChar char="Ø"/>
            </a:pPr>
            <a:r>
              <a:rPr lang="vi-VN" sz="2400" i="1" dirty="0" smtClean="0">
                <a:latin typeface="Times New Roman" panose="02020603050405020304" pitchFamily="18" charset="0"/>
                <a:cs typeface="Times New Roman" panose="02020603050405020304" pitchFamily="18" charset="0"/>
              </a:rPr>
              <a:t>Lưu hương kí </a:t>
            </a:r>
            <a:r>
              <a:rPr lang="vi-VN" sz="2400" dirty="0" smtClean="0">
                <a:latin typeface="Times New Roman" panose="02020603050405020304" pitchFamily="18" charset="0"/>
                <a:cs typeface="Times New Roman" panose="02020603050405020304" pitchFamily="18" charset="0"/>
              </a:rPr>
              <a:t>là một tập thơ trữ tình, nói rõ hơn,</a:t>
            </a:r>
            <a:r>
              <a:rPr lang="en-US" sz="2400" dirty="0">
                <a:latin typeface="Times New Roman" panose="02020603050405020304" pitchFamily="18" charset="0"/>
                <a:cs typeface="Times New Roman" panose="02020603050405020304" pitchFamily="18" charset="0"/>
              </a:rPr>
              <a:t> đ</a:t>
            </a:r>
            <a:r>
              <a:rPr lang="vi-VN" sz="2400" dirty="0" smtClean="0">
                <a:latin typeface="Times New Roman" panose="02020603050405020304" pitchFamily="18" charset="0"/>
                <a:cs typeface="Times New Roman" panose="02020603050405020304" pitchFamily="18" charset="0"/>
              </a:rPr>
              <a:t>ó là một tập thơ tình yêu.</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191423" y="2776639"/>
            <a:ext cx="8676068" cy="2308324"/>
          </a:xfrm>
          <a:prstGeom prst="rect">
            <a:avLst/>
          </a:prstGeom>
        </p:spPr>
        <p:txBody>
          <a:bodyPr wrap="square">
            <a:spAutoFit/>
          </a:bodyPr>
          <a:lstStyle/>
          <a:p>
            <a:pPr marL="342900" indent="-342900" algn="just">
              <a:buFont typeface="Wingdings" panose="05000000000000000000" pitchFamily="2" charset="2"/>
              <a:buChar char="Ø"/>
            </a:pPr>
            <a:r>
              <a:rPr lang="vi-VN" sz="2400" i="1" dirty="0" smtClean="0">
                <a:latin typeface="Times New Roman" panose="02020603050405020304" pitchFamily="18" charset="0"/>
                <a:cs typeface="Times New Roman" panose="02020603050405020304" pitchFamily="18" charset="0"/>
              </a:rPr>
              <a:t>Lưu hương kí </a:t>
            </a:r>
            <a:r>
              <a:rPr lang="vi-VN" sz="2400" dirty="0" smtClean="0">
                <a:latin typeface="Times New Roman" panose="02020603050405020304" pitchFamily="18" charset="0"/>
                <a:cs typeface="Times New Roman" panose="02020603050405020304" pitchFamily="18" charset="0"/>
              </a:rPr>
              <a:t>là tiếng nói chân thực thốt ra từ một tấm lòng tha thiết yêu đương và muốn được yêu. Chân thực vì người thơ đã công nhiên bộc lộ, không cắt xén tâm tư tình cảm của mình. Ta bắt gặp những sắc màu: buồn vui, thương nhớ, tuổi phận hờn duyên, trách móc, thở than, dặn dò, thề hẹn, lo sợ, tin tưởng, đưa tiễn ngóng trông, tương tư mộng tưởng và trên tất cả là sự thủy chung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493" y="1669995"/>
            <a:ext cx="3324504" cy="4993198"/>
          </a:xfrm>
          <a:prstGeom prst="rect">
            <a:avLst/>
          </a:prstGeom>
          <a:ln>
            <a:noFill/>
          </a:ln>
          <a:effectLst>
            <a:softEdge rad="112500"/>
          </a:effectLst>
        </p:spPr>
      </p:pic>
      <p:sp>
        <p:nvSpPr>
          <p:cNvPr id="23" name="Rectangle 22"/>
          <p:cNvSpPr/>
          <p:nvPr/>
        </p:nvSpPr>
        <p:spPr>
          <a:xfrm>
            <a:off x="191423" y="5079489"/>
            <a:ext cx="8406380" cy="1569660"/>
          </a:xfrm>
          <a:prstGeom prst="rect">
            <a:avLst/>
          </a:prstGeom>
        </p:spPr>
        <p:txBody>
          <a:bodyPr wrap="square">
            <a:spAutoFit/>
          </a:bodyPr>
          <a:lstStyle/>
          <a:p>
            <a:pPr marL="342900" indent="-342900" algn="just">
              <a:buFont typeface="Wingdings" panose="05000000000000000000" pitchFamily="2" charset="2"/>
              <a:buChar char="Ø"/>
            </a:pPr>
            <a:r>
              <a:rPr lang="vi-VN" sz="2400" dirty="0" smtClean="0">
                <a:latin typeface="Times New Roman" panose="02020603050405020304" pitchFamily="18" charset="0"/>
                <a:cs typeface="Times New Roman" panose="02020603050405020304" pitchFamily="18" charset="0"/>
              </a:rPr>
              <a:t>Tình yêu trong </a:t>
            </a:r>
            <a:r>
              <a:rPr lang="vi-VN" sz="2400" i="1" dirty="0" smtClean="0">
                <a:latin typeface="Times New Roman" panose="02020603050405020304" pitchFamily="18" charset="0"/>
                <a:cs typeface="Times New Roman" panose="02020603050405020304" pitchFamily="18" charset="0"/>
              </a:rPr>
              <a:t>Lưu hương kí </a:t>
            </a:r>
            <a:r>
              <a:rPr lang="vi-VN" sz="2400" dirty="0" smtClean="0">
                <a:latin typeface="Times New Roman" panose="02020603050405020304" pitchFamily="18" charset="0"/>
                <a:cs typeface="Times New Roman" panose="02020603050405020304" pitchFamily="18" charset="0"/>
              </a:rPr>
              <a:t>là thứ tình cảm mãnh liệt, tràn trề. Nó nói lên khát vọng giải phóng tình cảm rất mạnh mẽ và ý nghĩa phản kháng, chống đối Nho giáo, phong kiến, vì vậy càng quyết liệt hơn.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933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1"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7107</TotalTime>
  <Words>3533</Words>
  <Application>Microsoft Office PowerPoint</Application>
  <PresentationFormat>Custom</PresentationFormat>
  <Paragraphs>417</Paragraphs>
  <Slides>42</Slides>
  <Notes>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Admin</cp:lastModifiedBy>
  <cp:revision>509</cp:revision>
  <dcterms:created xsi:type="dcterms:W3CDTF">2020-04-16T13:37:53Z</dcterms:created>
  <dcterms:modified xsi:type="dcterms:W3CDTF">2021-10-21T14:29:26Z</dcterms:modified>
</cp:coreProperties>
</file>